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85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lstStyle/>
          <a:p>
            <a:fld id="{9B210F71-5D8F-4735-A6C8-24AE692572A5}"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5"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6"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 name="PlaceHolder 4"/>
          <p:cNvSpPr>
            <a:spLocks noGrp="1"/>
          </p:cNvSpPr>
          <p:nvPr>
            <p:ph type="sldNum" idx="1"/>
          </p:nvPr>
        </p:nvSpPr>
        <p:spPr/>
        <p:txBody>
          <a:bodyPr/>
          <a:lstStyle/>
          <a:p>
            <a:fld id="{B721D35E-059A-4D3F-BE20-76738C912C03}" type="slidenum">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8"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9"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30"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31"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7" name="PlaceHolder 6"/>
          <p:cNvSpPr>
            <a:spLocks noGrp="1"/>
          </p:cNvSpPr>
          <p:nvPr>
            <p:ph type="sldNum" idx="1"/>
          </p:nvPr>
        </p:nvSpPr>
        <p:spPr/>
        <p:txBody>
          <a:bodyPr/>
          <a:lstStyle/>
          <a:p>
            <a:fld id="{7B942D58-78F5-47EB-93AA-0C782389A032}" type="slidenum">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33"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34"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35"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36"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37"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38"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 name="PlaceHolder 8"/>
          <p:cNvSpPr>
            <a:spLocks noGrp="1"/>
          </p:cNvSpPr>
          <p:nvPr>
            <p:ph type="sldNum" idx="1"/>
          </p:nvPr>
        </p:nvSpPr>
        <p:spPr/>
        <p:txBody>
          <a:bodyPr/>
          <a:lstStyle/>
          <a:p>
            <a:fld id="{2756E1DC-A5C4-4C00-87AE-E7DAA4CDEFB5}" type="slidenu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3"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84"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86"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88"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89"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1" name="PlaceHolder 1"/>
          <p:cNvSpPr>
            <a:spLocks noGrp="1"/>
          </p:cNvSpPr>
          <p:nvPr>
            <p:ph type="subTitle"/>
          </p:nvPr>
        </p:nvSpPr>
        <p:spPr>
          <a:xfrm>
            <a:off x="457200" y="410400"/>
            <a:ext cx="8229240" cy="26546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9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4"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5"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4"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2" name="PlaceHolder 3"/>
          <p:cNvSpPr>
            <a:spLocks noGrp="1"/>
          </p:cNvSpPr>
          <p:nvPr>
            <p:ph type="sldNum" idx="1"/>
          </p:nvPr>
        </p:nvSpPr>
        <p:spPr/>
        <p:txBody>
          <a:bodyPr/>
          <a:lstStyle/>
          <a:p>
            <a:fld id="{A6E50E16-D8E5-46A9-A552-025683B882F6}"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9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9"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0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0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03"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05"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06"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08"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09"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10"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11"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13"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14"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15"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16"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17"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18"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lstStyle/>
          <a:p>
            <a:fld id="{B96D58E0-AFD7-4155-99C7-8CB90A746E67}" type="slidenum">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23"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
        <p:nvSpPr>
          <p:cNvPr id="4" name="PlaceHolder 3"/>
          <p:cNvSpPr>
            <a:spLocks noGrp="1"/>
          </p:cNvSpPr>
          <p:nvPr>
            <p:ph type="sldNum" idx="2"/>
          </p:nvPr>
        </p:nvSpPr>
        <p:spPr/>
        <p:txBody>
          <a:bodyPr/>
          <a:lstStyle/>
          <a:p>
            <a:fld id="{24A57D5A-E768-4BEC-B828-7A60C55B329B}" type="slidenum">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25"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4" name="PlaceHolder 3"/>
          <p:cNvSpPr>
            <a:spLocks noGrp="1"/>
          </p:cNvSpPr>
          <p:nvPr>
            <p:ph type="sldNum" idx="2"/>
          </p:nvPr>
        </p:nvSpPr>
        <p:spPr/>
        <p:txBody>
          <a:bodyPr/>
          <a:lstStyle/>
          <a:p>
            <a:fld id="{24AD33E3-CE79-47C2-8BB1-E258692764DC}" type="slidenum">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2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2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 name="PlaceHolder 4"/>
          <p:cNvSpPr>
            <a:spLocks noGrp="1"/>
          </p:cNvSpPr>
          <p:nvPr>
            <p:ph type="sldNum" idx="2"/>
          </p:nvPr>
        </p:nvSpPr>
        <p:spPr/>
        <p:txBody>
          <a:bodyPr/>
          <a:lstStyle/>
          <a:p>
            <a:fld id="{D76F2352-4042-4855-BBC2-FAECBAA1F97D}" type="slidenum">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3" name="PlaceHolder 2"/>
          <p:cNvSpPr>
            <a:spLocks noGrp="1"/>
          </p:cNvSpPr>
          <p:nvPr>
            <p:ph type="sldNum" idx="2"/>
          </p:nvPr>
        </p:nvSpPr>
        <p:spPr/>
        <p:txBody>
          <a:bodyPr/>
          <a:lstStyle/>
          <a:p>
            <a:fld id="{0C8D0FD6-BA62-46A1-BBC3-35EE231B5E4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6"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4" name="PlaceHolder 3"/>
          <p:cNvSpPr>
            <a:spLocks noGrp="1"/>
          </p:cNvSpPr>
          <p:nvPr>
            <p:ph type="sldNum" idx="1"/>
          </p:nvPr>
        </p:nvSpPr>
        <p:spPr/>
        <p:txBody>
          <a:bodyPr/>
          <a:lstStyle/>
          <a:p>
            <a:fld id="{2EC41F1F-F721-4764-AD80-10B5971C3A51}"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0" name="PlaceHolder 1"/>
          <p:cNvSpPr>
            <a:spLocks noGrp="1"/>
          </p:cNvSpPr>
          <p:nvPr>
            <p:ph type="subTitle"/>
          </p:nvPr>
        </p:nvSpPr>
        <p:spPr>
          <a:xfrm>
            <a:off x="457200" y="410400"/>
            <a:ext cx="8229240" cy="26546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sldNum" idx="2"/>
          </p:nvPr>
        </p:nvSpPr>
        <p:spPr/>
        <p:txBody>
          <a:bodyPr/>
          <a:lstStyle/>
          <a:p>
            <a:fld id="{2E604336-64A2-4A1D-B82E-0341E0A5A8BB}" type="slidenum">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3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3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3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2"/>
          </p:nvPr>
        </p:nvSpPr>
        <p:spPr/>
        <p:txBody>
          <a:bodyPr/>
          <a:lstStyle/>
          <a:p>
            <a:fld id="{102F784E-3A79-447B-B08C-E0458A5ECA9D}" type="slidenum">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36"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37"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38"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2"/>
          </p:nvPr>
        </p:nvSpPr>
        <p:spPr/>
        <p:txBody>
          <a:bodyPr/>
          <a:lstStyle/>
          <a:p>
            <a:fld id="{A4D1C7B5-2B1A-4009-902B-2E9820C53C3B}" type="slidenum">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4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4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42"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2"/>
          </p:nvPr>
        </p:nvSpPr>
        <p:spPr/>
        <p:txBody>
          <a:bodyPr/>
          <a:lstStyle/>
          <a:p>
            <a:fld id="{47ACDB55-F127-434D-9B07-AB202F94EAED}" type="slidenum">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44"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45"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 name="PlaceHolder 4"/>
          <p:cNvSpPr>
            <a:spLocks noGrp="1"/>
          </p:cNvSpPr>
          <p:nvPr>
            <p:ph type="sldNum" idx="2"/>
          </p:nvPr>
        </p:nvSpPr>
        <p:spPr/>
        <p:txBody>
          <a:bodyPr/>
          <a:lstStyle/>
          <a:p>
            <a:fld id="{443FFE37-339A-4DE4-829F-79B90CD5C851}" type="slidenum">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4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4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4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50"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7" name="PlaceHolder 6"/>
          <p:cNvSpPr>
            <a:spLocks noGrp="1"/>
          </p:cNvSpPr>
          <p:nvPr>
            <p:ph type="sldNum" idx="2"/>
          </p:nvPr>
        </p:nvSpPr>
        <p:spPr/>
        <p:txBody>
          <a:bodyPr/>
          <a:lstStyle/>
          <a:p>
            <a:fld id="{73A6E8F5-A287-40E4-953A-2703594767C7}" type="slidenum">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52"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53"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54"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55"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56"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57"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 name="PlaceHolder 8"/>
          <p:cNvSpPr>
            <a:spLocks noGrp="1"/>
          </p:cNvSpPr>
          <p:nvPr>
            <p:ph type="sldNum" idx="2"/>
          </p:nvPr>
        </p:nvSpPr>
        <p:spPr/>
        <p:txBody>
          <a:bodyPr/>
          <a:lstStyle/>
          <a:p>
            <a:fld id="{27EF9A72-6072-4834-AD2B-8F8E31D2F0FB}" type="slidenum">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65"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66"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68"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8"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9"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5" name="PlaceHolder 4"/>
          <p:cNvSpPr>
            <a:spLocks noGrp="1"/>
          </p:cNvSpPr>
          <p:nvPr>
            <p:ph type="sldNum" idx="1"/>
          </p:nvPr>
        </p:nvSpPr>
        <p:spPr/>
        <p:txBody>
          <a:bodyPr/>
          <a:lstStyle/>
          <a:p>
            <a:fld id="{E9FE764C-8860-4F3A-885D-FE7CEEE3134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70"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71"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3" name="PlaceHolder 1"/>
          <p:cNvSpPr>
            <a:spLocks noGrp="1"/>
          </p:cNvSpPr>
          <p:nvPr>
            <p:ph type="subTitle"/>
          </p:nvPr>
        </p:nvSpPr>
        <p:spPr>
          <a:xfrm>
            <a:off x="457200" y="410400"/>
            <a:ext cx="8229240" cy="26546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7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76"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77"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79"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80"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81"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8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84"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85"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87"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88"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90"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91"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92"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93"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95"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96"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97"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98"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99"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00"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3" name="PlaceHolder 2"/>
          <p:cNvSpPr>
            <a:spLocks noGrp="1"/>
          </p:cNvSpPr>
          <p:nvPr>
            <p:ph type="sldNum" idx="1"/>
          </p:nvPr>
        </p:nvSpPr>
        <p:spPr/>
        <p:txBody>
          <a:bodyPr/>
          <a:lstStyle/>
          <a:p>
            <a:fld id="{4BC8820F-9F3B-47F6-BEC1-CCD280AD0209}"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7"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38" name="PlaceHolder 2"/>
          <p:cNvSpPr>
            <a:spLocks noGrp="1"/>
          </p:cNvSpPr>
          <p:nvPr>
            <p:ph type="subTitle"/>
          </p:nvPr>
        </p:nvSpPr>
        <p:spPr>
          <a:xfrm>
            <a:off x="457200" y="1203480"/>
            <a:ext cx="8229240" cy="2982960"/>
          </a:xfrm>
          <a:prstGeom prst="rect">
            <a:avLst/>
          </a:prstGeom>
          <a:noFill/>
          <a:ln w="0">
            <a:noFill/>
          </a:ln>
        </p:spPr>
        <p:txBody>
          <a:bodyPr lIns="0" tIns="0" rIns="0" bIns="0" anchor="ctr">
            <a:noAutofit/>
          </a:bodyPr>
          <a:lstStyle/>
          <a:p>
            <a:pPr indent="0" algn="ctr">
              <a:buNone/>
            </a:pPr>
            <a:endParaRPr lang="en-US" sz="3200" b="0" strike="noStrike" spc="-1">
              <a:solidFill>
                <a:srgbClr val="000000"/>
              </a:solidFill>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40" name="PlaceHolder 2"/>
          <p:cNvSpPr>
            <a:spLocks noGrp="1"/>
          </p:cNvSpPr>
          <p:nvPr>
            <p:ph/>
          </p:nvPr>
        </p:nvSpPr>
        <p:spPr>
          <a:xfrm>
            <a:off x="457200" y="1203480"/>
            <a:ext cx="822924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42"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43"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4"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5" name="PlaceHolder 1"/>
          <p:cNvSpPr>
            <a:spLocks noGrp="1"/>
          </p:cNvSpPr>
          <p:nvPr>
            <p:ph type="subTitle"/>
          </p:nvPr>
        </p:nvSpPr>
        <p:spPr>
          <a:xfrm>
            <a:off x="457200" y="410400"/>
            <a:ext cx="8229240" cy="26546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47"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48"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49"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51"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5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53"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55"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56"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57"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59" name="PlaceHolder 2"/>
          <p:cNvSpPr>
            <a:spLocks noGrp="1"/>
          </p:cNvSpPr>
          <p:nvPr>
            <p:ph/>
          </p:nvPr>
        </p:nvSpPr>
        <p:spPr>
          <a:xfrm>
            <a:off x="457200" y="120348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60" name="PlaceHolder 3"/>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62"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63"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64"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65" name="PlaceHolder 5"/>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410400"/>
            <a:ext cx="8229240" cy="2654640"/>
          </a:xfrm>
          <a:prstGeom prst="rect">
            <a:avLst/>
          </a:prstGeom>
          <a:noFill/>
          <a:ln w="0">
            <a:noFill/>
          </a:ln>
        </p:spPr>
        <p:txBody>
          <a:bodyPr lIns="0" tIns="0" rIns="0" bIns="0" anchor="ctr">
            <a:noAutofit/>
          </a:bodyPr>
          <a:lstStyle/>
          <a:p>
            <a:pPr algn="ctr"/>
            <a:endParaRPr lang="en-US" sz="3200" b="0" strike="noStrike" spc="-1">
              <a:solidFill>
                <a:srgbClr val="000000"/>
              </a:solidFill>
              <a:latin typeface="Arial"/>
            </a:endParaRPr>
          </a:p>
        </p:txBody>
      </p:sp>
      <p:sp>
        <p:nvSpPr>
          <p:cNvPr id="3" name="PlaceHolder 2"/>
          <p:cNvSpPr>
            <a:spLocks noGrp="1"/>
          </p:cNvSpPr>
          <p:nvPr>
            <p:ph type="sldNum" idx="1"/>
          </p:nvPr>
        </p:nvSpPr>
        <p:spPr/>
        <p:txBody>
          <a:bodyPr/>
          <a:lstStyle/>
          <a:p>
            <a:fld id="{8E5AC375-30AC-4306-8F0E-FD3D093F1643}" type="slidenum">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67" name="PlaceHolder 2"/>
          <p:cNvSpPr>
            <a:spLocks noGrp="1"/>
          </p:cNvSpPr>
          <p:nvPr>
            <p:ph/>
          </p:nvPr>
        </p:nvSpPr>
        <p:spPr>
          <a:xfrm>
            <a:off x="45720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68" name="PlaceHolder 3"/>
          <p:cNvSpPr>
            <a:spLocks noGrp="1"/>
          </p:cNvSpPr>
          <p:nvPr>
            <p:ph/>
          </p:nvPr>
        </p:nvSpPr>
        <p:spPr>
          <a:xfrm>
            <a:off x="323964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69" name="PlaceHolder 4"/>
          <p:cNvSpPr>
            <a:spLocks noGrp="1"/>
          </p:cNvSpPr>
          <p:nvPr>
            <p:ph/>
          </p:nvPr>
        </p:nvSpPr>
        <p:spPr>
          <a:xfrm>
            <a:off x="6022080" y="120348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70" name="PlaceHolder 5"/>
          <p:cNvSpPr>
            <a:spLocks noGrp="1"/>
          </p:cNvSpPr>
          <p:nvPr>
            <p:ph/>
          </p:nvPr>
        </p:nvSpPr>
        <p:spPr>
          <a:xfrm>
            <a:off x="45720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71" name="PlaceHolder 6"/>
          <p:cNvSpPr>
            <a:spLocks noGrp="1"/>
          </p:cNvSpPr>
          <p:nvPr>
            <p:ph/>
          </p:nvPr>
        </p:nvSpPr>
        <p:spPr>
          <a:xfrm>
            <a:off x="323964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72" name="PlaceHolder 7"/>
          <p:cNvSpPr>
            <a:spLocks noGrp="1"/>
          </p:cNvSpPr>
          <p:nvPr>
            <p:ph/>
          </p:nvPr>
        </p:nvSpPr>
        <p:spPr>
          <a:xfrm>
            <a:off x="6022080" y="2761920"/>
            <a:ext cx="26496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3"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4" name="PlaceHolder 3"/>
          <p:cNvSpPr>
            <a:spLocks noGrp="1"/>
          </p:cNvSpPr>
          <p:nvPr>
            <p:ph/>
          </p:nvPr>
        </p:nvSpPr>
        <p:spPr>
          <a:xfrm>
            <a:off x="467424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5" name="PlaceHolder 4"/>
          <p:cNvSpPr>
            <a:spLocks noGrp="1"/>
          </p:cNvSpPr>
          <p:nvPr>
            <p:ph/>
          </p:nvPr>
        </p:nvSpPr>
        <p:spPr>
          <a:xfrm>
            <a:off x="45720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1"/>
          </p:nvPr>
        </p:nvSpPr>
        <p:spPr/>
        <p:txBody>
          <a:bodyPr/>
          <a:lstStyle/>
          <a:p>
            <a:fld id="{EF176CFB-9F90-446D-AA93-ABE2C17A7A6F}" type="slidenum">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17" name="PlaceHolder 2"/>
          <p:cNvSpPr>
            <a:spLocks noGrp="1"/>
          </p:cNvSpPr>
          <p:nvPr>
            <p:ph/>
          </p:nvPr>
        </p:nvSpPr>
        <p:spPr>
          <a:xfrm>
            <a:off x="457200" y="1203480"/>
            <a:ext cx="4015800" cy="298296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8"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19" name="PlaceHolder 4"/>
          <p:cNvSpPr>
            <a:spLocks noGrp="1"/>
          </p:cNvSpPr>
          <p:nvPr>
            <p:ph/>
          </p:nvPr>
        </p:nvSpPr>
        <p:spPr>
          <a:xfrm>
            <a:off x="4674240" y="276192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1"/>
          </p:nvPr>
        </p:nvSpPr>
        <p:spPr/>
        <p:txBody>
          <a:bodyPr/>
          <a:lstStyle/>
          <a:p>
            <a:fld id="{5FF35498-EA6E-4C5F-BF55-6781DB3A93B3}" type="slidenu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410400"/>
            <a:ext cx="8229240" cy="572400"/>
          </a:xfrm>
          <a:prstGeom prst="rect">
            <a:avLst/>
          </a:prstGeom>
          <a:noFill/>
          <a:ln w="0">
            <a:noFill/>
          </a:ln>
        </p:spPr>
        <p:txBody>
          <a:bodyPr lIns="0" tIns="0" rIns="0" bIns="0" anchor="ctr">
            <a:noAutofit/>
          </a:bodyPr>
          <a:lstStyle/>
          <a:p>
            <a:pPr indent="0">
              <a:buNone/>
            </a:pPr>
            <a:endParaRPr lang="en-US" sz="1400" b="0" strike="noStrike" spc="-1">
              <a:solidFill>
                <a:srgbClr val="000000"/>
              </a:solidFill>
              <a:latin typeface="Arial"/>
            </a:endParaRPr>
          </a:p>
        </p:txBody>
      </p:sp>
      <p:sp>
        <p:nvSpPr>
          <p:cNvPr id="21" name="PlaceHolder 2"/>
          <p:cNvSpPr>
            <a:spLocks noGrp="1"/>
          </p:cNvSpPr>
          <p:nvPr>
            <p:ph/>
          </p:nvPr>
        </p:nvSpPr>
        <p:spPr>
          <a:xfrm>
            <a:off x="45720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2" name="PlaceHolder 3"/>
          <p:cNvSpPr>
            <a:spLocks noGrp="1"/>
          </p:cNvSpPr>
          <p:nvPr>
            <p:ph/>
          </p:nvPr>
        </p:nvSpPr>
        <p:spPr>
          <a:xfrm>
            <a:off x="4674240" y="1203480"/>
            <a:ext cx="401580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23" name="PlaceHolder 4"/>
          <p:cNvSpPr>
            <a:spLocks noGrp="1"/>
          </p:cNvSpPr>
          <p:nvPr>
            <p:ph/>
          </p:nvPr>
        </p:nvSpPr>
        <p:spPr>
          <a:xfrm>
            <a:off x="457200" y="2761920"/>
            <a:ext cx="8229240" cy="1422720"/>
          </a:xfrm>
          <a:prstGeom prst="rect">
            <a:avLst/>
          </a:prstGeom>
          <a:noFill/>
          <a:ln w="0">
            <a:noFill/>
          </a:ln>
        </p:spPr>
        <p:txBody>
          <a:bodyPr lIns="0" tIns="0" rIns="0" bIns="0" anchor="t">
            <a:normAutofit/>
          </a:bodyPr>
          <a:lstStyle/>
          <a:p>
            <a:pPr indent="0">
              <a:spcBef>
                <a:spcPts val="1417"/>
              </a:spcBef>
              <a:buNone/>
            </a:pPr>
            <a:endParaRPr lang="en-US" sz="1400" b="0" strike="noStrike" spc="-1">
              <a:solidFill>
                <a:srgbClr val="000000"/>
              </a:solidFill>
              <a:latin typeface="Arial"/>
            </a:endParaRPr>
          </a:p>
        </p:txBody>
      </p:sp>
      <p:sp>
        <p:nvSpPr>
          <p:cNvPr id="6" name="PlaceHolder 5"/>
          <p:cNvSpPr>
            <a:spLocks noGrp="1"/>
          </p:cNvSpPr>
          <p:nvPr>
            <p:ph type="sldNum" idx="1"/>
          </p:nvPr>
        </p:nvSpPr>
        <p:spPr/>
        <p:txBody>
          <a:bodyPr/>
          <a:lstStyle/>
          <a:p>
            <a:fld id="{38B90603-212C-49B1-BBBD-1313A8EE5145}"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311760" y="2151000"/>
            <a:ext cx="8520120" cy="841320"/>
          </a:xfrm>
          <a:prstGeom prst="rect">
            <a:avLst/>
          </a:prstGeom>
          <a:noFill/>
          <a:ln w="0">
            <a:noFill/>
          </a:ln>
        </p:spPr>
        <p:txBody>
          <a:bodyPr tIns="91440" bIns="91440" anchor="ctr">
            <a:noAutofit/>
          </a:bodyPr>
          <a:lstStyle/>
          <a:p>
            <a:pPr indent="0">
              <a:buNone/>
            </a:pPr>
            <a:r>
              <a:rPr lang="en-US" sz="3600" b="0" strike="noStrike" spc="-1">
                <a:solidFill>
                  <a:srgbClr val="000000"/>
                </a:solidFill>
                <a:latin typeface="Arial"/>
              </a:rPr>
              <a:t>Click to edit the title text format</a:t>
            </a:r>
          </a:p>
        </p:txBody>
      </p:sp>
      <p:sp>
        <p:nvSpPr>
          <p:cNvPr id="4" name="PlaceHolder 2"/>
          <p:cNvSpPr>
            <a:spLocks noGrp="1"/>
          </p:cNvSpPr>
          <p:nvPr>
            <p:ph type="sldNum" idx="1"/>
          </p:nvPr>
        </p:nvSpPr>
        <p:spPr>
          <a:xfrm>
            <a:off x="8472600" y="4663080"/>
            <a:ext cx="548280" cy="393120"/>
          </a:xfrm>
          <a:prstGeom prst="rect">
            <a:avLst/>
          </a:prstGeom>
          <a:noFill/>
          <a:ln w="0">
            <a:noFill/>
          </a:ln>
        </p:spPr>
        <p:txBody>
          <a:bodyPr tIns="91440" bIns="91440" anchor="ctr">
            <a:noAutofit/>
          </a:bodyPr>
          <a:lstStyle>
            <a:lvl1pPr indent="0" algn="r">
              <a:lnSpc>
                <a:spcPct val="100000"/>
              </a:lnSpc>
              <a:buNone/>
              <a:tabLst>
                <a:tab pos="0" algn="l"/>
              </a:tabLst>
              <a:defRPr lang="en" sz="1000" b="0" strike="noStrike" spc="-1">
                <a:solidFill>
                  <a:schemeClr val="dk2"/>
                </a:solidFill>
                <a:latin typeface="Arial"/>
                <a:ea typeface="Arial"/>
              </a:defRPr>
            </a:lvl1pPr>
          </a:lstStyle>
          <a:p>
            <a:pPr indent="0" algn="r">
              <a:lnSpc>
                <a:spcPct val="100000"/>
              </a:lnSpc>
              <a:buNone/>
              <a:tabLst>
                <a:tab pos="0" algn="l"/>
              </a:tabLst>
            </a:pPr>
            <a:fld id="{F2806CC3-769F-4D73-BBBC-029E79DA1CD5}" type="slidenum">
              <a:rPr lang="en" sz="1000" b="0" strike="noStrike" spc="-1">
                <a:solidFill>
                  <a:schemeClr val="dk2"/>
                </a:solidFill>
                <a:latin typeface="Arial"/>
                <a:ea typeface="Arial"/>
              </a:rPr>
              <a:t>‹#›</a:t>
            </a:fld>
            <a:endParaRPr lang="en-US" sz="1000" b="0" strike="noStrike" spc="-1">
              <a:solidFill>
                <a:srgbClr val="000000"/>
              </a:solidFill>
              <a:latin typeface="Times New Roman"/>
            </a:endParaRPr>
          </a:p>
        </p:txBody>
      </p:sp>
      <p:sp>
        <p:nvSpPr>
          <p:cNvPr id="2"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grpSp>
        <p:nvGrpSpPr>
          <p:cNvPr id="39" name="Google Shape;6;p1"/>
          <p:cNvGrpSpPr/>
          <p:nvPr/>
        </p:nvGrpSpPr>
        <p:grpSpPr>
          <a:xfrm>
            <a:off x="0" y="0"/>
            <a:ext cx="9143640" cy="5143680"/>
            <a:chOff x="0" y="0"/>
            <a:chExt cx="9143640" cy="5143680"/>
          </a:xfrm>
        </p:grpSpPr>
        <p:sp>
          <p:nvSpPr>
            <p:cNvPr id="40" name="Google Shape;7;p1"/>
            <p:cNvSpPr/>
            <p:nvPr/>
          </p:nvSpPr>
          <p:spPr>
            <a:xfrm>
              <a:off x="0" y="0"/>
              <a:ext cx="9143640" cy="14364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tIns="72000" bIns="72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1" name="Google Shape;8;p1"/>
            <p:cNvSpPr/>
            <p:nvPr/>
          </p:nvSpPr>
          <p:spPr>
            <a:xfrm>
              <a:off x="0" y="4999680"/>
              <a:ext cx="9143640" cy="14364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tIns="72000" bIns="72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2" name="Google Shape;9;p1"/>
            <p:cNvSpPr/>
            <p:nvPr/>
          </p:nvSpPr>
          <p:spPr>
            <a:xfrm rot="16200000">
              <a:off x="-2499480" y="2500200"/>
              <a:ext cx="5143320" cy="14364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tIns="72000" bIns="72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3" name="Google Shape;10;p1"/>
            <p:cNvSpPr/>
            <p:nvPr/>
          </p:nvSpPr>
          <p:spPr>
            <a:xfrm rot="16200000">
              <a:off x="6500160" y="2500200"/>
              <a:ext cx="5143320" cy="14364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tIns="72000" bIns="7200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sp>
        <p:nvSpPr>
          <p:cNvPr id="44" name="PlaceHolder 1"/>
          <p:cNvSpPr>
            <a:spLocks noGrp="1"/>
          </p:cNvSpPr>
          <p:nvPr>
            <p:ph type="title"/>
          </p:nvPr>
        </p:nvSpPr>
        <p:spPr>
          <a:xfrm>
            <a:off x="713160" y="539640"/>
            <a:ext cx="7717320" cy="484200"/>
          </a:xfrm>
          <a:prstGeom prst="rect">
            <a:avLst/>
          </a:prstGeom>
          <a:noFill/>
          <a:ln w="0">
            <a:noFill/>
          </a:ln>
        </p:spPr>
        <p:txBody>
          <a:bodyPr tIns="91440" bIns="91440" anchor="t">
            <a:noAutofit/>
          </a:bodyPr>
          <a:lstStyle/>
          <a:p>
            <a:pPr indent="0">
              <a:buNone/>
            </a:pPr>
            <a:r>
              <a:rPr lang="en-US" sz="2500" b="0" strike="noStrike" spc="-1">
                <a:solidFill>
                  <a:srgbClr val="000000"/>
                </a:solidFill>
                <a:latin typeface="Arial"/>
              </a:rPr>
              <a:t>Click to edit the title text format</a:t>
            </a:r>
          </a:p>
        </p:txBody>
      </p:sp>
      <p:grpSp>
        <p:nvGrpSpPr>
          <p:cNvPr id="45" name="Google Shape;80;p5"/>
          <p:cNvGrpSpPr/>
          <p:nvPr/>
        </p:nvGrpSpPr>
        <p:grpSpPr>
          <a:xfrm>
            <a:off x="6782760" y="1445400"/>
            <a:ext cx="2010600" cy="542520"/>
            <a:chOff x="6782760" y="1445400"/>
            <a:chExt cx="2010600" cy="542520"/>
          </a:xfrm>
        </p:grpSpPr>
        <p:sp>
          <p:nvSpPr>
            <p:cNvPr id="46" name="Google Shape;81;p5"/>
            <p:cNvSpPr/>
            <p:nvPr/>
          </p:nvSpPr>
          <p:spPr>
            <a:xfrm>
              <a:off x="8700480" y="1977840"/>
              <a:ext cx="33840" cy="10080"/>
            </a:xfrm>
            <a:custGeom>
              <a:avLst/>
              <a:gdLst>
                <a:gd name="textAreaLeft" fmla="*/ 0 w 33840"/>
                <a:gd name="textAreaRight" fmla="*/ 34200 w 33840"/>
                <a:gd name="textAreaTop" fmla="*/ 0 h 10080"/>
                <a:gd name="textAreaBottom" fmla="*/ 10440 h 10080"/>
              </a:gdLst>
              <a:ahLst/>
              <a:cxnLst/>
              <a:rect l="textAreaLeft" t="textAreaTop" r="textAreaRight" b="textAreaBottom"/>
              <a:pathLst>
                <a:path w="1560" h="48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7" name="Google Shape;82;p5"/>
            <p:cNvSpPr/>
            <p:nvPr/>
          </p:nvSpPr>
          <p:spPr>
            <a:xfrm>
              <a:off x="8725320" y="1954080"/>
              <a:ext cx="33840" cy="10080"/>
            </a:xfrm>
            <a:custGeom>
              <a:avLst/>
              <a:gdLst>
                <a:gd name="textAreaLeft" fmla="*/ 0 w 33840"/>
                <a:gd name="textAreaRight" fmla="*/ 34200 w 33840"/>
                <a:gd name="textAreaTop" fmla="*/ 0 h 10080"/>
                <a:gd name="textAreaBottom" fmla="*/ 10440 h 10080"/>
              </a:gdLst>
              <a:ahLst/>
              <a:cxnLst/>
              <a:rect l="textAreaLeft" t="textAreaTop" r="textAreaRight" b="textAreaBottom"/>
              <a:pathLst>
                <a:path w="1560" h="48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8" name="Google Shape;83;p5"/>
            <p:cNvSpPr/>
            <p:nvPr/>
          </p:nvSpPr>
          <p:spPr>
            <a:xfrm>
              <a:off x="8759520" y="1977840"/>
              <a:ext cx="33840" cy="10080"/>
            </a:xfrm>
            <a:custGeom>
              <a:avLst/>
              <a:gdLst>
                <a:gd name="textAreaLeft" fmla="*/ 0 w 33840"/>
                <a:gd name="textAreaRight" fmla="*/ 34200 w 33840"/>
                <a:gd name="textAreaTop" fmla="*/ 0 h 10080"/>
                <a:gd name="textAreaBottom" fmla="*/ 10440 h 10080"/>
              </a:gdLst>
              <a:ahLst/>
              <a:cxnLst/>
              <a:rect l="textAreaLeft" t="textAreaTop" r="textAreaRight" b="textAreaBottom"/>
              <a:pathLst>
                <a:path w="1560" h="48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9" name="Google Shape;84;p5"/>
            <p:cNvSpPr/>
            <p:nvPr/>
          </p:nvSpPr>
          <p:spPr>
            <a:xfrm>
              <a:off x="6782760" y="1469160"/>
              <a:ext cx="33840" cy="10080"/>
            </a:xfrm>
            <a:custGeom>
              <a:avLst/>
              <a:gdLst>
                <a:gd name="textAreaLeft" fmla="*/ 0 w 33840"/>
                <a:gd name="textAreaRight" fmla="*/ 34200 w 33840"/>
                <a:gd name="textAreaTop" fmla="*/ 0 h 10080"/>
                <a:gd name="textAreaBottom" fmla="*/ 10440 h 10080"/>
              </a:gdLst>
              <a:ahLst/>
              <a:cxnLst/>
              <a:rect l="textAreaLeft" t="textAreaTop" r="textAreaRight" b="textAreaBottom"/>
              <a:pathLst>
                <a:path w="1559" h="481">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0" name="Google Shape;85;p5"/>
            <p:cNvSpPr/>
            <p:nvPr/>
          </p:nvSpPr>
          <p:spPr>
            <a:xfrm>
              <a:off x="6807240" y="1445400"/>
              <a:ext cx="33840" cy="10080"/>
            </a:xfrm>
            <a:custGeom>
              <a:avLst/>
              <a:gdLst>
                <a:gd name="textAreaLeft" fmla="*/ 0 w 33840"/>
                <a:gd name="textAreaRight" fmla="*/ 34200 w 33840"/>
                <a:gd name="textAreaTop" fmla="*/ 0 h 10080"/>
                <a:gd name="textAreaBottom" fmla="*/ 10440 h 10080"/>
              </a:gdLst>
              <a:ahLst/>
              <a:cxnLst/>
              <a:rect l="textAreaLeft" t="textAreaTop" r="textAreaRight" b="textAreaBottom"/>
              <a:pathLst>
                <a:path w="1559" h="481">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1" name="Google Shape;86;p5"/>
            <p:cNvSpPr/>
            <p:nvPr/>
          </p:nvSpPr>
          <p:spPr>
            <a:xfrm>
              <a:off x="6841440" y="1469160"/>
              <a:ext cx="33840" cy="10080"/>
            </a:xfrm>
            <a:custGeom>
              <a:avLst/>
              <a:gdLst>
                <a:gd name="textAreaLeft" fmla="*/ 0 w 33840"/>
                <a:gd name="textAreaRight" fmla="*/ 34200 w 33840"/>
                <a:gd name="textAreaTop" fmla="*/ 0 h 10080"/>
                <a:gd name="textAreaBottom" fmla="*/ 10440 h 10080"/>
              </a:gdLst>
              <a:ahLst/>
              <a:cxnLst/>
              <a:rect l="textAreaLeft" t="textAreaTop" r="textAreaRight" b="textAreaBottom"/>
              <a:pathLst>
                <a:path w="1560" h="481">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grpSp>
        <p:nvGrpSpPr>
          <p:cNvPr id="52" name="Google Shape;87;p5"/>
          <p:cNvGrpSpPr/>
          <p:nvPr/>
        </p:nvGrpSpPr>
        <p:grpSpPr>
          <a:xfrm>
            <a:off x="518040" y="4172760"/>
            <a:ext cx="2010600" cy="542520"/>
            <a:chOff x="518040" y="4172760"/>
            <a:chExt cx="2010600" cy="542520"/>
          </a:xfrm>
        </p:grpSpPr>
        <p:sp>
          <p:nvSpPr>
            <p:cNvPr id="53" name="Google Shape;88;p5"/>
            <p:cNvSpPr/>
            <p:nvPr/>
          </p:nvSpPr>
          <p:spPr>
            <a:xfrm>
              <a:off x="2436120" y="4705200"/>
              <a:ext cx="33840" cy="10080"/>
            </a:xfrm>
            <a:custGeom>
              <a:avLst/>
              <a:gdLst>
                <a:gd name="textAreaLeft" fmla="*/ 0 w 33840"/>
                <a:gd name="textAreaRight" fmla="*/ 34200 w 33840"/>
                <a:gd name="textAreaTop" fmla="*/ 0 h 10080"/>
                <a:gd name="textAreaBottom" fmla="*/ 10440 h 10080"/>
              </a:gdLst>
              <a:ahLst/>
              <a:cxnLst/>
              <a:rect l="textAreaLeft" t="textAreaTop" r="textAreaRight" b="textAreaBottom"/>
              <a:pathLst>
                <a:path w="1560" h="48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4" name="Google Shape;89;p5"/>
            <p:cNvSpPr/>
            <p:nvPr/>
          </p:nvSpPr>
          <p:spPr>
            <a:xfrm>
              <a:off x="2460600" y="4681440"/>
              <a:ext cx="33840" cy="10080"/>
            </a:xfrm>
            <a:custGeom>
              <a:avLst/>
              <a:gdLst>
                <a:gd name="textAreaLeft" fmla="*/ 0 w 33840"/>
                <a:gd name="textAreaRight" fmla="*/ 34200 w 33840"/>
                <a:gd name="textAreaTop" fmla="*/ 0 h 10080"/>
                <a:gd name="textAreaBottom" fmla="*/ 10440 h 10080"/>
              </a:gdLst>
              <a:ahLst/>
              <a:cxnLst/>
              <a:rect l="textAreaLeft" t="textAreaTop" r="textAreaRight" b="textAreaBottom"/>
              <a:pathLst>
                <a:path w="1560" h="48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5" name="Google Shape;90;p5"/>
            <p:cNvSpPr/>
            <p:nvPr/>
          </p:nvSpPr>
          <p:spPr>
            <a:xfrm>
              <a:off x="2494800" y="4705200"/>
              <a:ext cx="33840" cy="10080"/>
            </a:xfrm>
            <a:custGeom>
              <a:avLst/>
              <a:gdLst>
                <a:gd name="textAreaLeft" fmla="*/ 0 w 33840"/>
                <a:gd name="textAreaRight" fmla="*/ 34200 w 33840"/>
                <a:gd name="textAreaTop" fmla="*/ 0 h 10080"/>
                <a:gd name="textAreaBottom" fmla="*/ 10440 h 10080"/>
              </a:gdLst>
              <a:ahLst/>
              <a:cxnLst/>
              <a:rect l="textAreaLeft" t="textAreaTop" r="textAreaRight" b="textAreaBottom"/>
              <a:pathLst>
                <a:path w="1560" h="48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6" name="Google Shape;91;p5"/>
            <p:cNvSpPr/>
            <p:nvPr/>
          </p:nvSpPr>
          <p:spPr>
            <a:xfrm>
              <a:off x="518040" y="4196520"/>
              <a:ext cx="33840" cy="10080"/>
            </a:xfrm>
            <a:custGeom>
              <a:avLst/>
              <a:gdLst>
                <a:gd name="textAreaLeft" fmla="*/ 0 w 33840"/>
                <a:gd name="textAreaRight" fmla="*/ 34200 w 33840"/>
                <a:gd name="textAreaTop" fmla="*/ 0 h 10080"/>
                <a:gd name="textAreaBottom" fmla="*/ 10440 h 10080"/>
              </a:gdLst>
              <a:ahLst/>
              <a:cxnLst/>
              <a:rect l="textAreaLeft" t="textAreaTop" r="textAreaRight" b="textAreaBottom"/>
              <a:pathLst>
                <a:path w="1559" h="481">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7" name="Google Shape;92;p5"/>
            <p:cNvSpPr/>
            <p:nvPr/>
          </p:nvSpPr>
          <p:spPr>
            <a:xfrm>
              <a:off x="542520" y="4172760"/>
              <a:ext cx="33840" cy="10080"/>
            </a:xfrm>
            <a:custGeom>
              <a:avLst/>
              <a:gdLst>
                <a:gd name="textAreaLeft" fmla="*/ 0 w 33840"/>
                <a:gd name="textAreaRight" fmla="*/ 34200 w 33840"/>
                <a:gd name="textAreaTop" fmla="*/ 0 h 10080"/>
                <a:gd name="textAreaBottom" fmla="*/ 10440 h 10080"/>
              </a:gdLst>
              <a:ahLst/>
              <a:cxnLst/>
              <a:rect l="textAreaLeft" t="textAreaTop" r="textAreaRight" b="textAreaBottom"/>
              <a:pathLst>
                <a:path w="1559" h="481">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8" name="Google Shape;93;p5"/>
            <p:cNvSpPr/>
            <p:nvPr/>
          </p:nvSpPr>
          <p:spPr>
            <a:xfrm>
              <a:off x="576720" y="4196520"/>
              <a:ext cx="33840" cy="10080"/>
            </a:xfrm>
            <a:custGeom>
              <a:avLst/>
              <a:gdLst>
                <a:gd name="textAreaLeft" fmla="*/ 0 w 33840"/>
                <a:gd name="textAreaRight" fmla="*/ 34200 w 33840"/>
                <a:gd name="textAreaTop" fmla="*/ 0 h 10080"/>
                <a:gd name="textAreaBottom" fmla="*/ 10440 h 10080"/>
              </a:gdLst>
              <a:ahLst/>
              <a:cxnLst/>
              <a:rect l="textAreaLeft" t="textAreaTop" r="textAreaRight" b="textAreaBottom"/>
              <a:pathLst>
                <a:path w="1560" h="481">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grpSp>
        <p:nvGrpSpPr>
          <p:cNvPr id="59" name="Google Shape;94;p5"/>
          <p:cNvGrpSpPr/>
          <p:nvPr/>
        </p:nvGrpSpPr>
        <p:grpSpPr>
          <a:xfrm>
            <a:off x="6800760" y="4311000"/>
            <a:ext cx="2010600" cy="542520"/>
            <a:chOff x="6800760" y="4311000"/>
            <a:chExt cx="2010600" cy="542520"/>
          </a:xfrm>
        </p:grpSpPr>
        <p:sp>
          <p:nvSpPr>
            <p:cNvPr id="60" name="Google Shape;95;p5"/>
            <p:cNvSpPr/>
            <p:nvPr/>
          </p:nvSpPr>
          <p:spPr>
            <a:xfrm flipH="1">
              <a:off x="6859440" y="4843440"/>
              <a:ext cx="33840" cy="10080"/>
            </a:xfrm>
            <a:custGeom>
              <a:avLst/>
              <a:gdLst>
                <a:gd name="textAreaLeft" fmla="*/ 360 w 33840"/>
                <a:gd name="textAreaRight" fmla="*/ 34560 w 33840"/>
                <a:gd name="textAreaTop" fmla="*/ 0 h 10080"/>
                <a:gd name="textAreaBottom" fmla="*/ 10440 h 10080"/>
              </a:gdLst>
              <a:ahLst/>
              <a:cxnLst/>
              <a:rect l="textAreaLeft" t="textAreaTop" r="textAreaRight" b="textAreaBottom"/>
              <a:pathLst>
                <a:path w="1560" h="48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1" name="Google Shape;96;p5"/>
            <p:cNvSpPr/>
            <p:nvPr/>
          </p:nvSpPr>
          <p:spPr>
            <a:xfrm flipH="1">
              <a:off x="6834960" y="4819680"/>
              <a:ext cx="33840" cy="10080"/>
            </a:xfrm>
            <a:custGeom>
              <a:avLst/>
              <a:gdLst>
                <a:gd name="textAreaLeft" fmla="*/ 360 w 33840"/>
                <a:gd name="textAreaRight" fmla="*/ 34560 w 33840"/>
                <a:gd name="textAreaTop" fmla="*/ 0 h 10080"/>
                <a:gd name="textAreaBottom" fmla="*/ 10440 h 10080"/>
              </a:gdLst>
              <a:ahLst/>
              <a:cxnLst/>
              <a:rect l="textAreaLeft" t="textAreaTop" r="textAreaRight" b="textAreaBottom"/>
              <a:pathLst>
                <a:path w="1560" h="48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2" name="Google Shape;97;p5"/>
            <p:cNvSpPr/>
            <p:nvPr/>
          </p:nvSpPr>
          <p:spPr>
            <a:xfrm flipH="1">
              <a:off x="6800760" y="4843440"/>
              <a:ext cx="33840" cy="10080"/>
            </a:xfrm>
            <a:custGeom>
              <a:avLst/>
              <a:gdLst>
                <a:gd name="textAreaLeft" fmla="*/ 360 w 33840"/>
                <a:gd name="textAreaRight" fmla="*/ 34560 w 33840"/>
                <a:gd name="textAreaTop" fmla="*/ 0 h 10080"/>
                <a:gd name="textAreaBottom" fmla="*/ 10440 h 10080"/>
              </a:gdLst>
              <a:ahLst/>
              <a:cxnLst/>
              <a:rect l="textAreaLeft" t="textAreaTop" r="textAreaRight" b="textAreaBottom"/>
              <a:pathLst>
                <a:path w="1560" h="48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3" name="Google Shape;98;p5"/>
            <p:cNvSpPr/>
            <p:nvPr/>
          </p:nvSpPr>
          <p:spPr>
            <a:xfrm flipH="1">
              <a:off x="8777520" y="4334760"/>
              <a:ext cx="33840" cy="10080"/>
            </a:xfrm>
            <a:custGeom>
              <a:avLst/>
              <a:gdLst>
                <a:gd name="textAreaLeft" fmla="*/ 360 w 33840"/>
                <a:gd name="textAreaRight" fmla="*/ 34560 w 33840"/>
                <a:gd name="textAreaTop" fmla="*/ 0 h 10080"/>
                <a:gd name="textAreaBottom" fmla="*/ 10440 h 10080"/>
              </a:gdLst>
              <a:ahLst/>
              <a:cxnLst/>
              <a:rect l="textAreaLeft" t="textAreaTop" r="textAreaRight" b="textAreaBottom"/>
              <a:pathLst>
                <a:path w="1559" h="481">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4" name="Google Shape;99;p5"/>
            <p:cNvSpPr/>
            <p:nvPr/>
          </p:nvSpPr>
          <p:spPr>
            <a:xfrm flipH="1">
              <a:off x="8753040" y="4311000"/>
              <a:ext cx="33840" cy="10080"/>
            </a:xfrm>
            <a:custGeom>
              <a:avLst/>
              <a:gdLst>
                <a:gd name="textAreaLeft" fmla="*/ 360 w 33840"/>
                <a:gd name="textAreaRight" fmla="*/ 34560 w 33840"/>
                <a:gd name="textAreaTop" fmla="*/ 0 h 10080"/>
                <a:gd name="textAreaBottom" fmla="*/ 10440 h 10080"/>
              </a:gdLst>
              <a:ahLst/>
              <a:cxnLst/>
              <a:rect l="textAreaLeft" t="textAreaTop" r="textAreaRight" b="textAreaBottom"/>
              <a:pathLst>
                <a:path w="1559" h="481">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5" name="Google Shape;100;p5"/>
            <p:cNvSpPr/>
            <p:nvPr/>
          </p:nvSpPr>
          <p:spPr>
            <a:xfrm flipH="1">
              <a:off x="8718840" y="4334760"/>
              <a:ext cx="33840" cy="10080"/>
            </a:xfrm>
            <a:custGeom>
              <a:avLst/>
              <a:gdLst>
                <a:gd name="textAreaLeft" fmla="*/ 360 w 33840"/>
                <a:gd name="textAreaRight" fmla="*/ 34560 w 33840"/>
                <a:gd name="textAreaTop" fmla="*/ 0 h 10080"/>
                <a:gd name="textAreaBottom" fmla="*/ 10440 h 10080"/>
              </a:gdLst>
              <a:ahLst/>
              <a:cxnLst/>
              <a:rect l="textAreaLeft" t="textAreaTop" r="textAreaRight" b="textAreaBottom"/>
              <a:pathLst>
                <a:path w="1560" h="481">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grpSp>
        <p:nvGrpSpPr>
          <p:cNvPr id="66" name="Google Shape;101;p5"/>
          <p:cNvGrpSpPr/>
          <p:nvPr/>
        </p:nvGrpSpPr>
        <p:grpSpPr>
          <a:xfrm>
            <a:off x="289440" y="218520"/>
            <a:ext cx="2010600" cy="542520"/>
            <a:chOff x="289440" y="218520"/>
            <a:chExt cx="2010600" cy="542520"/>
          </a:xfrm>
        </p:grpSpPr>
        <p:sp>
          <p:nvSpPr>
            <p:cNvPr id="67" name="Google Shape;102;p5"/>
            <p:cNvSpPr/>
            <p:nvPr/>
          </p:nvSpPr>
          <p:spPr>
            <a:xfrm flipH="1">
              <a:off x="348120" y="750960"/>
              <a:ext cx="33840" cy="10080"/>
            </a:xfrm>
            <a:custGeom>
              <a:avLst/>
              <a:gdLst>
                <a:gd name="textAreaLeft" fmla="*/ 360 w 33840"/>
                <a:gd name="textAreaRight" fmla="*/ 34560 w 33840"/>
                <a:gd name="textAreaTop" fmla="*/ 0 h 10080"/>
                <a:gd name="textAreaBottom" fmla="*/ 10440 h 10080"/>
              </a:gdLst>
              <a:ahLst/>
              <a:cxnLst/>
              <a:rect l="textAreaLeft" t="textAreaTop" r="textAreaRight" b="textAreaBottom"/>
              <a:pathLst>
                <a:path w="1560" h="480">
                  <a:moveTo>
                    <a:pt x="800" y="0"/>
                  </a:moveTo>
                  <a:cubicBezTo>
                    <a:pt x="361" y="0"/>
                    <a:pt x="1" y="120"/>
                    <a:pt x="1" y="240"/>
                  </a:cubicBezTo>
                  <a:cubicBezTo>
                    <a:pt x="1" y="400"/>
                    <a:pt x="361" y="480"/>
                    <a:pt x="800" y="480"/>
                  </a:cubicBezTo>
                  <a:cubicBezTo>
                    <a:pt x="1240" y="480"/>
                    <a:pt x="1560" y="400"/>
                    <a:pt x="1560" y="240"/>
                  </a:cubicBezTo>
                  <a:cubicBezTo>
                    <a:pt x="1560" y="120"/>
                    <a:pt x="1240" y="0"/>
                    <a:pt x="800" y="0"/>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8" name="Google Shape;103;p5"/>
            <p:cNvSpPr/>
            <p:nvPr/>
          </p:nvSpPr>
          <p:spPr>
            <a:xfrm flipH="1">
              <a:off x="323640" y="727200"/>
              <a:ext cx="33840" cy="10080"/>
            </a:xfrm>
            <a:custGeom>
              <a:avLst/>
              <a:gdLst>
                <a:gd name="textAreaLeft" fmla="*/ 360 w 33840"/>
                <a:gd name="textAreaRight" fmla="*/ 34560 w 33840"/>
                <a:gd name="textAreaTop" fmla="*/ 0 h 10080"/>
                <a:gd name="textAreaBottom" fmla="*/ 10440 h 10080"/>
              </a:gdLst>
              <a:ahLst/>
              <a:cxnLst/>
              <a:rect l="textAreaLeft" t="textAreaTop" r="textAreaRight" b="textAreaBottom"/>
              <a:pathLst>
                <a:path w="1560" h="480">
                  <a:moveTo>
                    <a:pt x="800" y="0"/>
                  </a:moveTo>
                  <a:cubicBezTo>
                    <a:pt x="361" y="0"/>
                    <a:pt x="1" y="80"/>
                    <a:pt x="1" y="240"/>
                  </a:cubicBezTo>
                  <a:cubicBezTo>
                    <a:pt x="1" y="360"/>
                    <a:pt x="361" y="480"/>
                    <a:pt x="800" y="480"/>
                  </a:cubicBezTo>
                  <a:cubicBezTo>
                    <a:pt x="1200" y="480"/>
                    <a:pt x="1560" y="360"/>
                    <a:pt x="1560" y="240"/>
                  </a:cubicBezTo>
                  <a:cubicBezTo>
                    <a:pt x="1560" y="80"/>
                    <a:pt x="1200" y="0"/>
                    <a:pt x="800" y="0"/>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9" name="Google Shape;104;p5"/>
            <p:cNvSpPr/>
            <p:nvPr/>
          </p:nvSpPr>
          <p:spPr>
            <a:xfrm flipH="1">
              <a:off x="289440" y="750960"/>
              <a:ext cx="33840" cy="10080"/>
            </a:xfrm>
            <a:custGeom>
              <a:avLst/>
              <a:gdLst>
                <a:gd name="textAreaLeft" fmla="*/ 360 w 33840"/>
                <a:gd name="textAreaRight" fmla="*/ 34560 w 33840"/>
                <a:gd name="textAreaTop" fmla="*/ 0 h 10080"/>
                <a:gd name="textAreaBottom" fmla="*/ 10440 h 10080"/>
              </a:gdLst>
              <a:ahLst/>
              <a:cxnLst/>
              <a:rect l="textAreaLeft" t="textAreaTop" r="textAreaRight" b="textAreaBottom"/>
              <a:pathLst>
                <a:path w="1560" h="480">
                  <a:moveTo>
                    <a:pt x="800" y="0"/>
                  </a:moveTo>
                  <a:cubicBezTo>
                    <a:pt x="360" y="0"/>
                    <a:pt x="1" y="120"/>
                    <a:pt x="1" y="240"/>
                  </a:cubicBezTo>
                  <a:cubicBezTo>
                    <a:pt x="1" y="400"/>
                    <a:pt x="360" y="480"/>
                    <a:pt x="800" y="480"/>
                  </a:cubicBezTo>
                  <a:cubicBezTo>
                    <a:pt x="1200" y="480"/>
                    <a:pt x="1559" y="400"/>
                    <a:pt x="1559" y="240"/>
                  </a:cubicBezTo>
                  <a:cubicBezTo>
                    <a:pt x="1559" y="120"/>
                    <a:pt x="1200" y="0"/>
                    <a:pt x="800" y="0"/>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0" name="Google Shape;105;p5"/>
            <p:cNvSpPr/>
            <p:nvPr/>
          </p:nvSpPr>
          <p:spPr>
            <a:xfrm flipH="1">
              <a:off x="2266200" y="242280"/>
              <a:ext cx="33840" cy="10080"/>
            </a:xfrm>
            <a:custGeom>
              <a:avLst/>
              <a:gdLst>
                <a:gd name="textAreaLeft" fmla="*/ 360 w 33840"/>
                <a:gd name="textAreaRight" fmla="*/ 34560 w 33840"/>
                <a:gd name="textAreaTop" fmla="*/ 0 h 10080"/>
                <a:gd name="textAreaBottom" fmla="*/ 10440 h 10080"/>
              </a:gdLst>
              <a:ahLst/>
              <a:cxnLst/>
              <a:rect l="textAreaLeft" t="textAreaTop" r="textAreaRight" b="textAreaBottom"/>
              <a:pathLst>
                <a:path w="1559" h="481">
                  <a:moveTo>
                    <a:pt x="759" y="1"/>
                  </a:moveTo>
                  <a:cubicBezTo>
                    <a:pt x="360" y="1"/>
                    <a:pt x="0" y="121"/>
                    <a:pt x="0" y="241"/>
                  </a:cubicBezTo>
                  <a:cubicBezTo>
                    <a:pt x="0" y="401"/>
                    <a:pt x="360" y="481"/>
                    <a:pt x="759" y="481"/>
                  </a:cubicBezTo>
                  <a:cubicBezTo>
                    <a:pt x="1199" y="481"/>
                    <a:pt x="1559" y="401"/>
                    <a:pt x="1559" y="241"/>
                  </a:cubicBezTo>
                  <a:cubicBezTo>
                    <a:pt x="1559" y="121"/>
                    <a:pt x="1199" y="1"/>
                    <a:pt x="759" y="1"/>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1" name="Google Shape;106;p5"/>
            <p:cNvSpPr/>
            <p:nvPr/>
          </p:nvSpPr>
          <p:spPr>
            <a:xfrm flipH="1">
              <a:off x="2241720" y="218520"/>
              <a:ext cx="33840" cy="10080"/>
            </a:xfrm>
            <a:custGeom>
              <a:avLst/>
              <a:gdLst>
                <a:gd name="textAreaLeft" fmla="*/ 360 w 33840"/>
                <a:gd name="textAreaRight" fmla="*/ 34560 w 33840"/>
                <a:gd name="textAreaTop" fmla="*/ 0 h 10080"/>
                <a:gd name="textAreaBottom" fmla="*/ 10440 h 10080"/>
              </a:gdLst>
              <a:ahLst/>
              <a:cxnLst/>
              <a:rect l="textAreaLeft" t="textAreaTop" r="textAreaRight" b="textAreaBottom"/>
              <a:pathLst>
                <a:path w="1559" h="481">
                  <a:moveTo>
                    <a:pt x="760" y="1"/>
                  </a:moveTo>
                  <a:cubicBezTo>
                    <a:pt x="320" y="1"/>
                    <a:pt x="0" y="81"/>
                    <a:pt x="0" y="241"/>
                  </a:cubicBezTo>
                  <a:cubicBezTo>
                    <a:pt x="0" y="361"/>
                    <a:pt x="320" y="480"/>
                    <a:pt x="760" y="480"/>
                  </a:cubicBezTo>
                  <a:cubicBezTo>
                    <a:pt x="1199" y="480"/>
                    <a:pt x="1559" y="361"/>
                    <a:pt x="1559" y="241"/>
                  </a:cubicBezTo>
                  <a:cubicBezTo>
                    <a:pt x="1559" y="81"/>
                    <a:pt x="1199" y="1"/>
                    <a:pt x="760" y="1"/>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2" name="Google Shape;107;p5"/>
            <p:cNvSpPr/>
            <p:nvPr/>
          </p:nvSpPr>
          <p:spPr>
            <a:xfrm flipH="1">
              <a:off x="2207520" y="242280"/>
              <a:ext cx="33840" cy="10080"/>
            </a:xfrm>
            <a:custGeom>
              <a:avLst/>
              <a:gdLst>
                <a:gd name="textAreaLeft" fmla="*/ 360 w 33840"/>
                <a:gd name="textAreaRight" fmla="*/ 34560 w 33840"/>
                <a:gd name="textAreaTop" fmla="*/ 0 h 10080"/>
                <a:gd name="textAreaBottom" fmla="*/ 10440 h 10080"/>
              </a:gdLst>
              <a:ahLst/>
              <a:cxnLst/>
              <a:rect l="textAreaLeft" t="textAreaTop" r="textAreaRight" b="textAreaBottom"/>
              <a:pathLst>
                <a:path w="1560" h="481">
                  <a:moveTo>
                    <a:pt x="760" y="1"/>
                  </a:moveTo>
                  <a:cubicBezTo>
                    <a:pt x="321" y="1"/>
                    <a:pt x="1" y="121"/>
                    <a:pt x="1" y="241"/>
                  </a:cubicBezTo>
                  <a:cubicBezTo>
                    <a:pt x="1" y="401"/>
                    <a:pt x="321" y="481"/>
                    <a:pt x="760" y="481"/>
                  </a:cubicBezTo>
                  <a:cubicBezTo>
                    <a:pt x="1200" y="481"/>
                    <a:pt x="1560" y="401"/>
                    <a:pt x="1560" y="241"/>
                  </a:cubicBezTo>
                  <a:cubicBezTo>
                    <a:pt x="1560" y="121"/>
                    <a:pt x="1200" y="1"/>
                    <a:pt x="760" y="1"/>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grpSp>
        <p:nvGrpSpPr>
          <p:cNvPr id="73" name="Google Shape;108;p5"/>
          <p:cNvGrpSpPr/>
          <p:nvPr/>
        </p:nvGrpSpPr>
        <p:grpSpPr>
          <a:xfrm>
            <a:off x="424800" y="233280"/>
            <a:ext cx="478080" cy="453960"/>
            <a:chOff x="424800" y="233280"/>
            <a:chExt cx="478080" cy="453960"/>
          </a:xfrm>
        </p:grpSpPr>
        <p:sp>
          <p:nvSpPr>
            <p:cNvPr id="74" name="Google Shape;109;p5"/>
            <p:cNvSpPr/>
            <p:nvPr/>
          </p:nvSpPr>
          <p:spPr>
            <a:xfrm rot="2188800">
              <a:off x="468720" y="321840"/>
              <a:ext cx="389880" cy="276480"/>
            </a:xfrm>
            <a:custGeom>
              <a:avLst/>
              <a:gdLst>
                <a:gd name="textAreaLeft" fmla="*/ 0 w 389880"/>
                <a:gd name="textAreaRight" fmla="*/ 390240 w 389880"/>
                <a:gd name="textAreaTop" fmla="*/ 0 h 276480"/>
                <a:gd name="textAreaBottom" fmla="*/ 276840 h 276480"/>
              </a:gdLst>
              <a:ahLst/>
              <a:cxnLst/>
              <a:rect l="textAreaLeft" t="textAreaTop" r="textAreaRight" b="textAreaBottom"/>
              <a:pathLst>
                <a:path w="17206" h="11678">
                  <a:moveTo>
                    <a:pt x="15122" y="6816"/>
                  </a:moveTo>
                  <a:cubicBezTo>
                    <a:pt x="13544" y="4168"/>
                    <a:pt x="10101" y="1101"/>
                    <a:pt x="6816" y="609"/>
                  </a:cubicBezTo>
                  <a:cubicBezTo>
                    <a:pt x="2808" y="1"/>
                    <a:pt x="1" y="3343"/>
                    <a:pt x="4978" y="5152"/>
                  </a:cubicBezTo>
                  <a:cubicBezTo>
                    <a:pt x="7641" y="6122"/>
                    <a:pt x="12474" y="7091"/>
                    <a:pt x="14716" y="9377"/>
                  </a:cubicBezTo>
                  <a:cubicBezTo>
                    <a:pt x="16974" y="11678"/>
                    <a:pt x="17205" y="10057"/>
                    <a:pt x="15122" y="6816"/>
                  </a:cubicBezTo>
                  <a:close/>
                </a:path>
              </a:pathLst>
            </a:custGeom>
            <a:solidFill>
              <a:schemeClr val="accent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5" name="Google Shape;110;p5"/>
            <p:cNvSpPr/>
            <p:nvPr/>
          </p:nvSpPr>
          <p:spPr>
            <a:xfrm rot="2188800">
              <a:off x="556920" y="401760"/>
              <a:ext cx="281160" cy="173520"/>
            </a:xfrm>
            <a:custGeom>
              <a:avLst/>
              <a:gdLst>
                <a:gd name="textAreaLeft" fmla="*/ 0 w 281160"/>
                <a:gd name="textAreaRight" fmla="*/ 281520 w 281160"/>
                <a:gd name="textAreaTop" fmla="*/ 0 h 173520"/>
                <a:gd name="textAreaBottom" fmla="*/ 173880 h 173520"/>
              </a:gdLst>
              <a:ahLst/>
              <a:cxnLst/>
              <a:rect l="textAreaLeft" t="textAreaTop" r="textAreaRight" b="textAreaBottom"/>
              <a:pathLst>
                <a:path w="12416" h="7337">
                  <a:moveTo>
                    <a:pt x="261" y="420"/>
                  </a:moveTo>
                  <a:cubicBezTo>
                    <a:pt x="0" y="391"/>
                    <a:pt x="29" y="1"/>
                    <a:pt x="290" y="29"/>
                  </a:cubicBezTo>
                  <a:cubicBezTo>
                    <a:pt x="2257" y="160"/>
                    <a:pt x="4587" y="1115"/>
                    <a:pt x="6671" y="2316"/>
                  </a:cubicBezTo>
                  <a:cubicBezTo>
                    <a:pt x="9377" y="3864"/>
                    <a:pt x="11692" y="5832"/>
                    <a:pt x="12285" y="6917"/>
                  </a:cubicBezTo>
                  <a:cubicBezTo>
                    <a:pt x="12415" y="7149"/>
                    <a:pt x="12068" y="7337"/>
                    <a:pt x="11952" y="7105"/>
                  </a:cubicBezTo>
                  <a:cubicBezTo>
                    <a:pt x="11388" y="6078"/>
                    <a:pt x="9131" y="4168"/>
                    <a:pt x="6468" y="2648"/>
                  </a:cubicBezTo>
                  <a:cubicBezTo>
                    <a:pt x="4428" y="1476"/>
                    <a:pt x="2171" y="536"/>
                    <a:pt x="261" y="420"/>
                  </a:cubicBezTo>
                  <a:close/>
                </a:path>
              </a:pathLst>
            </a:custGeom>
            <a:solidFill>
              <a:srgbClr val="333333"/>
            </a:solidFill>
            <a:ln w="0">
              <a:noFill/>
            </a:ln>
          </p:spPr>
          <p:style>
            <a:lnRef idx="0">
              <a:scrgbClr r="0" g="0" b="0"/>
            </a:lnRef>
            <a:fillRef idx="0">
              <a:scrgbClr r="0" g="0" b="0"/>
            </a:fillRef>
            <a:effectRef idx="0">
              <a:scrgbClr r="0" g="0" b="0"/>
            </a:effectRef>
            <a:fontRef idx="minor"/>
          </p:style>
          <p:txBody>
            <a:bodyPr tIns="86760" bIns="8676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grpSp>
        <p:nvGrpSpPr>
          <p:cNvPr id="76" name="Google Shape;111;p5"/>
          <p:cNvGrpSpPr/>
          <p:nvPr/>
        </p:nvGrpSpPr>
        <p:grpSpPr>
          <a:xfrm>
            <a:off x="611280" y="4410000"/>
            <a:ext cx="363600" cy="344520"/>
            <a:chOff x="611280" y="4410000"/>
            <a:chExt cx="363600" cy="344520"/>
          </a:xfrm>
        </p:grpSpPr>
        <p:sp>
          <p:nvSpPr>
            <p:cNvPr id="77" name="Google Shape;112;p5"/>
            <p:cNvSpPr/>
            <p:nvPr/>
          </p:nvSpPr>
          <p:spPr>
            <a:xfrm rot="20361600">
              <a:off x="647280" y="4452840"/>
              <a:ext cx="291240" cy="258480"/>
            </a:xfrm>
            <a:custGeom>
              <a:avLst/>
              <a:gdLst>
                <a:gd name="textAreaLeft" fmla="*/ 0 w 291240"/>
                <a:gd name="textAreaRight" fmla="*/ 291600 w 291240"/>
                <a:gd name="textAreaTop" fmla="*/ 0 h 258480"/>
                <a:gd name="textAreaBottom" fmla="*/ 258840 h 258480"/>
              </a:gdLst>
              <a:ahLst/>
              <a:cxnLst/>
              <a:rect l="textAreaLeft" t="textAreaTop" r="textAreaRight" b="textAreaBottom"/>
              <a:pathLst>
                <a:path w="10405" h="9218">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8" name="Google Shape;113;p5"/>
            <p:cNvSpPr/>
            <p:nvPr/>
          </p:nvSpPr>
          <p:spPr>
            <a:xfrm rot="20361600">
              <a:off x="693000" y="4485960"/>
              <a:ext cx="243720" cy="196560"/>
            </a:xfrm>
            <a:custGeom>
              <a:avLst/>
              <a:gdLst>
                <a:gd name="textAreaLeft" fmla="*/ 0 w 243720"/>
                <a:gd name="textAreaRight" fmla="*/ 244080 w 243720"/>
                <a:gd name="textAreaTop" fmla="*/ 0 h 196560"/>
                <a:gd name="textAreaBottom" fmla="*/ 196920 h 196560"/>
              </a:gdLst>
              <a:ahLst/>
              <a:cxnLst/>
              <a:rect l="textAreaLeft" t="textAreaTop" r="textAreaRight" b="textAreaBottom"/>
              <a:pathLst>
                <a:path w="8712" h="7005">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grpSp>
        <p:nvGrpSpPr>
          <p:cNvPr id="79" name="Google Shape;114;p5"/>
          <p:cNvGrpSpPr/>
          <p:nvPr/>
        </p:nvGrpSpPr>
        <p:grpSpPr>
          <a:xfrm>
            <a:off x="8570520" y="3138120"/>
            <a:ext cx="271440" cy="302760"/>
            <a:chOff x="8570520" y="3138120"/>
            <a:chExt cx="271440" cy="302760"/>
          </a:xfrm>
        </p:grpSpPr>
        <p:sp>
          <p:nvSpPr>
            <p:cNvPr id="80" name="Google Shape;115;p5"/>
            <p:cNvSpPr/>
            <p:nvPr/>
          </p:nvSpPr>
          <p:spPr>
            <a:xfrm rot="5242800">
              <a:off x="8560440" y="3160080"/>
              <a:ext cx="291240" cy="258480"/>
            </a:xfrm>
            <a:custGeom>
              <a:avLst/>
              <a:gdLst>
                <a:gd name="textAreaLeft" fmla="*/ 0 w 291240"/>
                <a:gd name="textAreaRight" fmla="*/ 291600 w 291240"/>
                <a:gd name="textAreaTop" fmla="*/ 0 h 258480"/>
                <a:gd name="textAreaBottom" fmla="*/ 258840 h 258480"/>
              </a:gdLst>
              <a:ahLst/>
              <a:cxnLst/>
              <a:rect l="textAreaLeft" t="textAreaTop" r="textAreaRight" b="textAreaBottom"/>
              <a:pathLst>
                <a:path w="10405" h="9218">
                  <a:moveTo>
                    <a:pt x="203" y="275"/>
                  </a:moveTo>
                  <a:cubicBezTo>
                    <a:pt x="1708" y="0"/>
                    <a:pt x="3488" y="232"/>
                    <a:pt x="4935" y="651"/>
                  </a:cubicBezTo>
                  <a:cubicBezTo>
                    <a:pt x="6151" y="984"/>
                    <a:pt x="7294" y="1520"/>
                    <a:pt x="8321" y="2243"/>
                  </a:cubicBezTo>
                  <a:cubicBezTo>
                    <a:pt x="9175" y="2865"/>
                    <a:pt x="9956" y="3705"/>
                    <a:pt x="10173" y="4775"/>
                  </a:cubicBezTo>
                  <a:cubicBezTo>
                    <a:pt x="10405" y="5846"/>
                    <a:pt x="10000" y="6845"/>
                    <a:pt x="9334" y="7684"/>
                  </a:cubicBezTo>
                  <a:cubicBezTo>
                    <a:pt x="8668" y="8523"/>
                    <a:pt x="7800" y="9160"/>
                    <a:pt x="6686" y="9189"/>
                  </a:cubicBezTo>
                  <a:cubicBezTo>
                    <a:pt x="5615" y="9218"/>
                    <a:pt x="4602" y="8653"/>
                    <a:pt x="3806" y="7959"/>
                  </a:cubicBezTo>
                  <a:cubicBezTo>
                    <a:pt x="2866" y="7134"/>
                    <a:pt x="2085" y="6135"/>
                    <a:pt x="1477" y="5036"/>
                  </a:cubicBezTo>
                  <a:cubicBezTo>
                    <a:pt x="724" y="3719"/>
                    <a:pt x="88" y="2055"/>
                    <a:pt x="1" y="521"/>
                  </a:cubicBezTo>
                  <a:cubicBezTo>
                    <a:pt x="1" y="405"/>
                    <a:pt x="88" y="290"/>
                    <a:pt x="203" y="275"/>
                  </a:cubicBezTo>
                  <a:close/>
                </a:path>
              </a:pathLst>
            </a:custGeom>
            <a:solidFill>
              <a:srgbClr val="DE747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1" name="Google Shape;116;p5"/>
            <p:cNvSpPr/>
            <p:nvPr/>
          </p:nvSpPr>
          <p:spPr>
            <a:xfrm rot="5242800">
              <a:off x="8575560" y="3211200"/>
              <a:ext cx="243720" cy="196560"/>
            </a:xfrm>
            <a:custGeom>
              <a:avLst/>
              <a:gdLst>
                <a:gd name="textAreaLeft" fmla="*/ 0 w 243720"/>
                <a:gd name="textAreaRight" fmla="*/ 244080 w 243720"/>
                <a:gd name="textAreaTop" fmla="*/ 0 h 196560"/>
                <a:gd name="textAreaBottom" fmla="*/ 196920 h 196560"/>
              </a:gdLst>
              <a:ahLst/>
              <a:cxnLst/>
              <a:rect l="textAreaLeft" t="textAreaTop" r="textAreaRight" b="textAreaBottom"/>
              <a:pathLst>
                <a:path w="8712" h="7005">
                  <a:moveTo>
                    <a:pt x="6758" y="5644"/>
                  </a:moveTo>
                  <a:lnTo>
                    <a:pt x="3777" y="5991"/>
                  </a:lnTo>
                  <a:cubicBezTo>
                    <a:pt x="3575" y="6020"/>
                    <a:pt x="3546" y="5716"/>
                    <a:pt x="3748" y="5702"/>
                  </a:cubicBezTo>
                  <a:lnTo>
                    <a:pt x="6425" y="5384"/>
                  </a:lnTo>
                  <a:lnTo>
                    <a:pt x="4356" y="3777"/>
                  </a:lnTo>
                  <a:lnTo>
                    <a:pt x="1245" y="4154"/>
                  </a:lnTo>
                  <a:cubicBezTo>
                    <a:pt x="1042" y="4183"/>
                    <a:pt x="1014" y="3879"/>
                    <a:pt x="1216" y="3864"/>
                  </a:cubicBezTo>
                  <a:lnTo>
                    <a:pt x="4023" y="3517"/>
                  </a:lnTo>
                  <a:lnTo>
                    <a:pt x="1867" y="1795"/>
                  </a:lnTo>
                  <a:lnTo>
                    <a:pt x="652" y="1940"/>
                  </a:lnTo>
                  <a:cubicBezTo>
                    <a:pt x="449" y="1969"/>
                    <a:pt x="406" y="1665"/>
                    <a:pt x="608" y="1636"/>
                  </a:cubicBezTo>
                  <a:lnTo>
                    <a:pt x="1549" y="1535"/>
                  </a:lnTo>
                  <a:lnTo>
                    <a:pt x="218" y="478"/>
                  </a:lnTo>
                  <a:cubicBezTo>
                    <a:pt x="1" y="334"/>
                    <a:pt x="247" y="1"/>
                    <a:pt x="449" y="189"/>
                  </a:cubicBezTo>
                  <a:lnTo>
                    <a:pt x="1780" y="1231"/>
                  </a:lnTo>
                  <a:lnTo>
                    <a:pt x="1665" y="305"/>
                  </a:lnTo>
                  <a:cubicBezTo>
                    <a:pt x="1650" y="102"/>
                    <a:pt x="1940" y="73"/>
                    <a:pt x="1969" y="261"/>
                  </a:cubicBezTo>
                  <a:lnTo>
                    <a:pt x="2113" y="1491"/>
                  </a:lnTo>
                  <a:lnTo>
                    <a:pt x="4269" y="3228"/>
                  </a:lnTo>
                  <a:lnTo>
                    <a:pt x="3922" y="464"/>
                  </a:lnTo>
                  <a:cubicBezTo>
                    <a:pt x="3908" y="276"/>
                    <a:pt x="4197" y="232"/>
                    <a:pt x="4226" y="420"/>
                  </a:cubicBezTo>
                  <a:lnTo>
                    <a:pt x="4602" y="3488"/>
                  </a:lnTo>
                  <a:lnTo>
                    <a:pt x="6657" y="5080"/>
                  </a:lnTo>
                  <a:lnTo>
                    <a:pt x="6338" y="2417"/>
                  </a:lnTo>
                  <a:cubicBezTo>
                    <a:pt x="6324" y="2215"/>
                    <a:pt x="6613" y="2186"/>
                    <a:pt x="6642" y="2374"/>
                  </a:cubicBezTo>
                  <a:lnTo>
                    <a:pt x="6990" y="5340"/>
                  </a:lnTo>
                  <a:lnTo>
                    <a:pt x="8509" y="6541"/>
                  </a:lnTo>
                  <a:cubicBezTo>
                    <a:pt x="8712" y="6700"/>
                    <a:pt x="8466" y="7004"/>
                    <a:pt x="8263" y="6845"/>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sp>
        <p:nvSpPr>
          <p:cNvPr id="82"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410400"/>
            <a:ext cx="8229240" cy="572400"/>
          </a:xfrm>
          <a:prstGeom prst="rect">
            <a:avLst/>
          </a:prstGeom>
          <a:noFill/>
          <a:ln w="0">
            <a:noFill/>
          </a:ln>
        </p:spPr>
        <p:txBody>
          <a:bodyPr tIns="91440" bIns="91440" anchor="t">
            <a:noAutofit/>
          </a:bodyPr>
          <a:lstStyle/>
          <a:p>
            <a:pPr indent="0">
              <a:buNone/>
            </a:pPr>
            <a:r>
              <a:rPr lang="en-US" sz="2400" b="0" strike="noStrike" spc="-1">
                <a:solidFill>
                  <a:srgbClr val="000000"/>
                </a:solidFill>
                <a:latin typeface="Arial"/>
              </a:rPr>
              <a:t>Click to edit the title text format</a:t>
            </a:r>
          </a:p>
        </p:txBody>
      </p:sp>
      <p:sp>
        <p:nvSpPr>
          <p:cNvPr id="120" name="PlaceHolder 2"/>
          <p:cNvSpPr>
            <a:spLocks noGrp="1"/>
          </p:cNvSpPr>
          <p:nvPr>
            <p:ph type="sldNum" idx="2"/>
          </p:nvPr>
        </p:nvSpPr>
        <p:spPr>
          <a:xfrm>
            <a:off x="8472600" y="4663080"/>
            <a:ext cx="548280" cy="393120"/>
          </a:xfrm>
          <a:prstGeom prst="rect">
            <a:avLst/>
          </a:prstGeom>
          <a:noFill/>
          <a:ln w="0">
            <a:noFill/>
          </a:ln>
        </p:spPr>
        <p:txBody>
          <a:bodyPr tIns="91440" bIns="91440" anchor="ctr">
            <a:noAutofit/>
          </a:bodyPr>
          <a:lstStyle>
            <a:lvl1pPr indent="0" algn="r">
              <a:lnSpc>
                <a:spcPct val="100000"/>
              </a:lnSpc>
              <a:buNone/>
              <a:tabLst>
                <a:tab pos="0" algn="l"/>
              </a:tabLst>
              <a:defRPr lang="en" sz="1000" b="0" strike="noStrike" spc="-1">
                <a:solidFill>
                  <a:schemeClr val="dk2"/>
                </a:solidFill>
                <a:latin typeface="Arial"/>
                <a:ea typeface="Arial"/>
              </a:defRPr>
            </a:lvl1pPr>
          </a:lstStyle>
          <a:p>
            <a:pPr indent="0" algn="r">
              <a:lnSpc>
                <a:spcPct val="100000"/>
              </a:lnSpc>
              <a:buNone/>
              <a:tabLst>
                <a:tab pos="0" algn="l"/>
              </a:tabLst>
            </a:pPr>
            <a:fld id="{4755C524-5CB6-492D-95B9-C49C5DE64A25}" type="slidenum">
              <a:rPr lang="en" sz="1000" b="0" strike="noStrike" spc="-1">
                <a:solidFill>
                  <a:schemeClr val="dk2"/>
                </a:solidFill>
                <a:latin typeface="Arial"/>
                <a:ea typeface="Arial"/>
              </a:rPr>
              <a:t>‹#›</a:t>
            </a:fld>
            <a:endParaRPr lang="en-US" sz="1000" b="0" strike="noStrike" spc="-1">
              <a:solidFill>
                <a:srgbClr val="000000"/>
              </a:solidFill>
              <a:latin typeface="Times New Roman"/>
            </a:endParaRPr>
          </a:p>
        </p:txBody>
      </p:sp>
      <p:sp>
        <p:nvSpPr>
          <p:cNvPr id="121" name="PlaceHolder 3"/>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158" name="Google Shape;6;p1"/>
          <p:cNvGrpSpPr/>
          <p:nvPr/>
        </p:nvGrpSpPr>
        <p:grpSpPr>
          <a:xfrm>
            <a:off x="0" y="0"/>
            <a:ext cx="9143640" cy="5143680"/>
            <a:chOff x="0" y="0"/>
            <a:chExt cx="9143640" cy="5143680"/>
          </a:xfrm>
        </p:grpSpPr>
        <p:sp>
          <p:nvSpPr>
            <p:cNvPr id="159" name="Google Shape;7;p1"/>
            <p:cNvSpPr/>
            <p:nvPr/>
          </p:nvSpPr>
          <p:spPr>
            <a:xfrm>
              <a:off x="0" y="0"/>
              <a:ext cx="9143640" cy="14364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tIns="72000" bIns="72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60" name="Google Shape;8;p1"/>
            <p:cNvSpPr/>
            <p:nvPr/>
          </p:nvSpPr>
          <p:spPr>
            <a:xfrm>
              <a:off x="0" y="4999680"/>
              <a:ext cx="9143640" cy="14364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tIns="72000" bIns="72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61" name="Google Shape;9;p1"/>
            <p:cNvSpPr/>
            <p:nvPr/>
          </p:nvSpPr>
          <p:spPr>
            <a:xfrm rot="16200000">
              <a:off x="-2499480" y="2500200"/>
              <a:ext cx="5143320" cy="14364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tIns="72000" bIns="72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162" name="Google Shape;10;p1"/>
            <p:cNvSpPr/>
            <p:nvPr/>
          </p:nvSpPr>
          <p:spPr>
            <a:xfrm rot="16200000">
              <a:off x="6500160" y="2500200"/>
              <a:ext cx="5143320" cy="14364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tIns="72000" bIns="7200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sp>
        <p:nvSpPr>
          <p:cNvPr id="163" name="PlaceHolder 1"/>
          <p:cNvSpPr>
            <a:spLocks noGrp="1"/>
          </p:cNvSpPr>
          <p:nvPr>
            <p:ph type="title"/>
          </p:nvPr>
        </p:nvSpPr>
        <p:spPr>
          <a:xfrm>
            <a:off x="457200" y="205200"/>
            <a:ext cx="8229240" cy="858600"/>
          </a:xfrm>
          <a:prstGeom prst="rect">
            <a:avLst/>
          </a:prstGeom>
          <a:noFill/>
          <a:ln w="0">
            <a:noFill/>
          </a:ln>
        </p:spPr>
        <p:txBody>
          <a:bodyPr lIns="0" tIns="0" rIns="0" bIns="0" anchor="ctr">
            <a:noAutofit/>
          </a:bodyPr>
          <a:lstStyle/>
          <a:p>
            <a:pPr indent="0">
              <a:buNone/>
            </a:pPr>
            <a:r>
              <a:rPr lang="en-US" sz="1400" b="0" strike="noStrike" spc="-1">
                <a:solidFill>
                  <a:srgbClr val="000000"/>
                </a:solidFill>
                <a:latin typeface="Arial"/>
              </a:rPr>
              <a:t>Click to edit the title text format</a:t>
            </a:r>
          </a:p>
        </p:txBody>
      </p:sp>
      <p:sp>
        <p:nvSpPr>
          <p:cNvPr id="164"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
        <p:cNvGrpSpPr/>
        <p:nvPr/>
      </p:nvGrpSpPr>
      <p:grpSpPr>
        <a:xfrm>
          <a:off x="0" y="0"/>
          <a:ext cx="0" cy="0"/>
          <a:chOff x="0" y="0"/>
          <a:chExt cx="0" cy="0"/>
        </a:xfrm>
      </p:grpSpPr>
      <p:grpSp>
        <p:nvGrpSpPr>
          <p:cNvPr id="201" name="Google Shape;6;p1"/>
          <p:cNvGrpSpPr/>
          <p:nvPr/>
        </p:nvGrpSpPr>
        <p:grpSpPr>
          <a:xfrm>
            <a:off x="0" y="0"/>
            <a:ext cx="9143640" cy="5143680"/>
            <a:chOff x="0" y="0"/>
            <a:chExt cx="9143640" cy="5143680"/>
          </a:xfrm>
        </p:grpSpPr>
        <p:sp>
          <p:nvSpPr>
            <p:cNvPr id="202" name="Google Shape;7;p1"/>
            <p:cNvSpPr/>
            <p:nvPr/>
          </p:nvSpPr>
          <p:spPr>
            <a:xfrm>
              <a:off x="0" y="0"/>
              <a:ext cx="9143640" cy="14364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tIns="72000" bIns="72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03" name="Google Shape;8;p1"/>
            <p:cNvSpPr/>
            <p:nvPr/>
          </p:nvSpPr>
          <p:spPr>
            <a:xfrm>
              <a:off x="0" y="4999680"/>
              <a:ext cx="9143640" cy="14364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tIns="72000" bIns="72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04" name="Google Shape;9;p1"/>
            <p:cNvSpPr/>
            <p:nvPr/>
          </p:nvSpPr>
          <p:spPr>
            <a:xfrm rot="16200000">
              <a:off x="-2499480" y="2500200"/>
              <a:ext cx="5143320" cy="14364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tIns="72000" bIns="72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05" name="Google Shape;10;p1"/>
            <p:cNvSpPr/>
            <p:nvPr/>
          </p:nvSpPr>
          <p:spPr>
            <a:xfrm rot="16200000">
              <a:off x="6500160" y="2500200"/>
              <a:ext cx="5143320" cy="14364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tIns="72000" bIns="7200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grpSp>
        <p:nvGrpSpPr>
          <p:cNvPr id="206" name="Google Shape;527;p27"/>
          <p:cNvGrpSpPr/>
          <p:nvPr/>
        </p:nvGrpSpPr>
        <p:grpSpPr>
          <a:xfrm>
            <a:off x="-1180440" y="-428400"/>
            <a:ext cx="10961640" cy="5590080"/>
            <a:chOff x="-1180440" y="-428400"/>
            <a:chExt cx="10961640" cy="5590080"/>
          </a:xfrm>
        </p:grpSpPr>
        <p:sp>
          <p:nvSpPr>
            <p:cNvPr id="207" name="Google Shape;528;p27"/>
            <p:cNvSpPr/>
            <p:nvPr/>
          </p:nvSpPr>
          <p:spPr>
            <a:xfrm>
              <a:off x="-221040" y="4207320"/>
              <a:ext cx="9527760" cy="790920"/>
            </a:xfrm>
            <a:custGeom>
              <a:avLst/>
              <a:gdLst>
                <a:gd name="textAreaLeft" fmla="*/ 0 w 9527760"/>
                <a:gd name="textAreaRight" fmla="*/ 9528120 w 9527760"/>
                <a:gd name="textAreaTop" fmla="*/ 0 h 790920"/>
                <a:gd name="textAreaBottom" fmla="*/ 791280 h 790920"/>
              </a:gdLst>
              <a:ahLst/>
              <a:cxnLst/>
              <a:rect l="textAreaLeft" t="textAreaTop" r="textAreaRight" b="textAreaBottom"/>
              <a:pathLst>
                <a:path w="209001" h="17352">
                  <a:moveTo>
                    <a:pt x="0" y="0"/>
                  </a:moveTo>
                  <a:lnTo>
                    <a:pt x="0" y="17352"/>
                  </a:lnTo>
                  <a:lnTo>
                    <a:pt x="209000" y="17352"/>
                  </a:lnTo>
                  <a:lnTo>
                    <a:pt x="209000" y="0"/>
                  </a:ln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08" name="Google Shape;529;p27"/>
            <p:cNvSpPr/>
            <p:nvPr/>
          </p:nvSpPr>
          <p:spPr>
            <a:xfrm>
              <a:off x="-221040" y="4474800"/>
              <a:ext cx="9527760" cy="686880"/>
            </a:xfrm>
            <a:custGeom>
              <a:avLst/>
              <a:gdLst>
                <a:gd name="textAreaLeft" fmla="*/ 0 w 9527760"/>
                <a:gd name="textAreaRight" fmla="*/ 9528120 w 9527760"/>
                <a:gd name="textAreaTop" fmla="*/ 0 h 686880"/>
                <a:gd name="textAreaBottom" fmla="*/ 687240 h 686880"/>
              </a:gdLst>
              <a:ahLst/>
              <a:cxnLst/>
              <a:rect l="textAreaLeft" t="textAreaTop" r="textAreaRight" b="textAreaBottom"/>
              <a:pathLst>
                <a:path w="209001" h="11307">
                  <a:moveTo>
                    <a:pt x="0" y="1"/>
                  </a:moveTo>
                  <a:lnTo>
                    <a:pt x="0" y="11307"/>
                  </a:lnTo>
                  <a:lnTo>
                    <a:pt x="209000" y="11307"/>
                  </a:lnTo>
                  <a:lnTo>
                    <a:pt x="209000"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09" name="Google Shape;530;p27"/>
            <p:cNvSpPr/>
            <p:nvPr/>
          </p:nvSpPr>
          <p:spPr>
            <a:xfrm>
              <a:off x="1752840" y="1271880"/>
              <a:ext cx="1603080" cy="763920"/>
            </a:xfrm>
            <a:custGeom>
              <a:avLst/>
              <a:gdLst>
                <a:gd name="textAreaLeft" fmla="*/ 0 w 1603080"/>
                <a:gd name="textAreaRight" fmla="*/ 1603440 w 1603080"/>
                <a:gd name="textAreaTop" fmla="*/ 0 h 763920"/>
                <a:gd name="textAreaBottom" fmla="*/ 764280 h 763920"/>
              </a:gdLst>
              <a:ahLst/>
              <a:cxnLst/>
              <a:rect l="textAreaLeft" t="textAreaTop" r="textAreaRight" b="textAreaBottom"/>
              <a:pathLst>
                <a:path w="35175" h="16763">
                  <a:moveTo>
                    <a:pt x="18530" y="0"/>
                  </a:moveTo>
                  <a:cubicBezTo>
                    <a:pt x="12680" y="0"/>
                    <a:pt x="7930" y="2866"/>
                    <a:pt x="7930" y="6438"/>
                  </a:cubicBezTo>
                  <a:lnTo>
                    <a:pt x="7930" y="6713"/>
                  </a:lnTo>
                  <a:cubicBezTo>
                    <a:pt x="3337" y="7341"/>
                    <a:pt x="1" y="9265"/>
                    <a:pt x="1" y="11502"/>
                  </a:cubicBezTo>
                  <a:cubicBezTo>
                    <a:pt x="1" y="14289"/>
                    <a:pt x="5025" y="16527"/>
                    <a:pt x="11228" y="16527"/>
                  </a:cubicBezTo>
                  <a:cubicBezTo>
                    <a:pt x="11403" y="16532"/>
                    <a:pt x="11578" y="16534"/>
                    <a:pt x="11753" y="16534"/>
                  </a:cubicBezTo>
                  <a:cubicBezTo>
                    <a:pt x="14360" y="16534"/>
                    <a:pt x="16924" y="15989"/>
                    <a:pt x="19315" y="14996"/>
                  </a:cubicBezTo>
                  <a:cubicBezTo>
                    <a:pt x="20846" y="16056"/>
                    <a:pt x="23515" y="16762"/>
                    <a:pt x="26538" y="16762"/>
                  </a:cubicBezTo>
                  <a:cubicBezTo>
                    <a:pt x="31288" y="16762"/>
                    <a:pt x="35174" y="14996"/>
                    <a:pt x="35174" y="12837"/>
                  </a:cubicBezTo>
                  <a:cubicBezTo>
                    <a:pt x="35174" y="10913"/>
                    <a:pt x="32230" y="9304"/>
                    <a:pt x="28265" y="8950"/>
                  </a:cubicBezTo>
                  <a:cubicBezTo>
                    <a:pt x="28815" y="8205"/>
                    <a:pt x="29129" y="7341"/>
                    <a:pt x="29129" y="6438"/>
                  </a:cubicBezTo>
                  <a:cubicBezTo>
                    <a:pt x="29129" y="2866"/>
                    <a:pt x="24379" y="0"/>
                    <a:pt x="18530"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10" name="Google Shape;531;p27"/>
            <p:cNvSpPr/>
            <p:nvPr/>
          </p:nvSpPr>
          <p:spPr>
            <a:xfrm>
              <a:off x="8178120" y="96480"/>
              <a:ext cx="1603080" cy="763920"/>
            </a:xfrm>
            <a:custGeom>
              <a:avLst/>
              <a:gdLst>
                <a:gd name="textAreaLeft" fmla="*/ 0 w 1603080"/>
                <a:gd name="textAreaRight" fmla="*/ 1603440 w 1603080"/>
                <a:gd name="textAreaTop" fmla="*/ 0 h 763920"/>
                <a:gd name="textAreaBottom" fmla="*/ 764280 h 763920"/>
              </a:gdLst>
              <a:ahLst/>
              <a:cxnLst/>
              <a:rect l="textAreaLeft" t="textAreaTop" r="textAreaRight" b="textAreaBottom"/>
              <a:pathLst>
                <a:path w="35175" h="16763">
                  <a:moveTo>
                    <a:pt x="18530" y="0"/>
                  </a:moveTo>
                  <a:cubicBezTo>
                    <a:pt x="12681" y="0"/>
                    <a:pt x="7931" y="2866"/>
                    <a:pt x="7931" y="6399"/>
                  </a:cubicBezTo>
                  <a:lnTo>
                    <a:pt x="7931" y="6713"/>
                  </a:lnTo>
                  <a:cubicBezTo>
                    <a:pt x="3338" y="7341"/>
                    <a:pt x="1" y="9225"/>
                    <a:pt x="1" y="11502"/>
                  </a:cubicBezTo>
                  <a:cubicBezTo>
                    <a:pt x="1" y="14289"/>
                    <a:pt x="5026" y="16527"/>
                    <a:pt x="11228" y="16527"/>
                  </a:cubicBezTo>
                  <a:cubicBezTo>
                    <a:pt x="11328" y="16528"/>
                    <a:pt x="11427" y="16529"/>
                    <a:pt x="11527" y="16529"/>
                  </a:cubicBezTo>
                  <a:cubicBezTo>
                    <a:pt x="14211" y="16529"/>
                    <a:pt x="16854" y="16018"/>
                    <a:pt x="19315" y="14996"/>
                  </a:cubicBezTo>
                  <a:cubicBezTo>
                    <a:pt x="20846" y="16056"/>
                    <a:pt x="23515" y="16762"/>
                    <a:pt x="26499" y="16762"/>
                  </a:cubicBezTo>
                  <a:cubicBezTo>
                    <a:pt x="31288" y="16762"/>
                    <a:pt x="35174" y="14996"/>
                    <a:pt x="35174" y="12837"/>
                  </a:cubicBezTo>
                  <a:cubicBezTo>
                    <a:pt x="35174" y="10913"/>
                    <a:pt x="32230" y="9304"/>
                    <a:pt x="28265" y="8950"/>
                  </a:cubicBezTo>
                  <a:cubicBezTo>
                    <a:pt x="28815" y="8205"/>
                    <a:pt x="29129" y="7341"/>
                    <a:pt x="29129" y="6399"/>
                  </a:cubicBezTo>
                  <a:cubicBezTo>
                    <a:pt x="29129" y="2866"/>
                    <a:pt x="24379" y="0"/>
                    <a:pt x="18530"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11" name="Google Shape;532;p27"/>
            <p:cNvSpPr/>
            <p:nvPr/>
          </p:nvSpPr>
          <p:spPr>
            <a:xfrm>
              <a:off x="4276440" y="-428400"/>
              <a:ext cx="1603080" cy="763920"/>
            </a:xfrm>
            <a:custGeom>
              <a:avLst/>
              <a:gdLst>
                <a:gd name="textAreaLeft" fmla="*/ 0 w 1603080"/>
                <a:gd name="textAreaRight" fmla="*/ 1603440 w 1603080"/>
                <a:gd name="textAreaTop" fmla="*/ 0 h 763920"/>
                <a:gd name="textAreaBottom" fmla="*/ 764280 h 763920"/>
              </a:gdLst>
              <a:ahLst/>
              <a:cxnLst/>
              <a:rect l="textAreaLeft" t="textAreaTop" r="textAreaRight" b="textAreaBottom"/>
              <a:pathLst>
                <a:path w="35175" h="16763">
                  <a:moveTo>
                    <a:pt x="16645" y="0"/>
                  </a:moveTo>
                  <a:cubicBezTo>
                    <a:pt x="10796" y="0"/>
                    <a:pt x="6046" y="2866"/>
                    <a:pt x="6046" y="6399"/>
                  </a:cubicBezTo>
                  <a:cubicBezTo>
                    <a:pt x="6046" y="7341"/>
                    <a:pt x="6360" y="8205"/>
                    <a:pt x="6910" y="8951"/>
                  </a:cubicBezTo>
                  <a:cubicBezTo>
                    <a:pt x="2984" y="9304"/>
                    <a:pt x="0" y="10913"/>
                    <a:pt x="40" y="12837"/>
                  </a:cubicBezTo>
                  <a:cubicBezTo>
                    <a:pt x="40" y="14996"/>
                    <a:pt x="3887" y="16763"/>
                    <a:pt x="8676" y="16763"/>
                  </a:cubicBezTo>
                  <a:cubicBezTo>
                    <a:pt x="11660" y="16763"/>
                    <a:pt x="14329" y="16056"/>
                    <a:pt x="15860" y="14996"/>
                  </a:cubicBezTo>
                  <a:cubicBezTo>
                    <a:pt x="18321" y="16018"/>
                    <a:pt x="20964" y="16529"/>
                    <a:pt x="23648" y="16529"/>
                  </a:cubicBezTo>
                  <a:cubicBezTo>
                    <a:pt x="23748" y="16529"/>
                    <a:pt x="23847" y="16528"/>
                    <a:pt x="23947" y="16527"/>
                  </a:cubicBezTo>
                  <a:cubicBezTo>
                    <a:pt x="30149" y="16527"/>
                    <a:pt x="35174" y="14289"/>
                    <a:pt x="35174" y="11502"/>
                  </a:cubicBezTo>
                  <a:cubicBezTo>
                    <a:pt x="35174" y="9225"/>
                    <a:pt x="31837" y="7341"/>
                    <a:pt x="27244" y="6713"/>
                  </a:cubicBezTo>
                  <a:lnTo>
                    <a:pt x="27244" y="6399"/>
                  </a:lnTo>
                  <a:cubicBezTo>
                    <a:pt x="27244" y="2866"/>
                    <a:pt x="22534" y="0"/>
                    <a:pt x="16645"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12" name="Google Shape;533;p27"/>
            <p:cNvSpPr/>
            <p:nvPr/>
          </p:nvSpPr>
          <p:spPr>
            <a:xfrm>
              <a:off x="3431520" y="3398400"/>
              <a:ext cx="1032480" cy="491760"/>
            </a:xfrm>
            <a:custGeom>
              <a:avLst/>
              <a:gdLst>
                <a:gd name="textAreaLeft" fmla="*/ 0 w 1032480"/>
                <a:gd name="textAreaRight" fmla="*/ 1032840 w 1032480"/>
                <a:gd name="textAreaTop" fmla="*/ 0 h 491760"/>
                <a:gd name="textAreaBottom" fmla="*/ 492120 h 491760"/>
              </a:gdLst>
              <a:ahLst/>
              <a:cxnLst/>
              <a:rect l="textAreaLeft" t="textAreaTop" r="textAreaRight" b="textAreaBottom"/>
              <a:pathLst>
                <a:path w="22652" h="10796">
                  <a:moveTo>
                    <a:pt x="11935" y="0"/>
                  </a:moveTo>
                  <a:cubicBezTo>
                    <a:pt x="8166" y="0"/>
                    <a:pt x="5104" y="1846"/>
                    <a:pt x="5104" y="4122"/>
                  </a:cubicBezTo>
                  <a:lnTo>
                    <a:pt x="5104" y="4319"/>
                  </a:lnTo>
                  <a:cubicBezTo>
                    <a:pt x="2160" y="4711"/>
                    <a:pt x="1" y="5967"/>
                    <a:pt x="1" y="7420"/>
                  </a:cubicBezTo>
                  <a:cubicBezTo>
                    <a:pt x="1" y="9186"/>
                    <a:pt x="3259" y="10639"/>
                    <a:pt x="7224" y="10639"/>
                  </a:cubicBezTo>
                  <a:cubicBezTo>
                    <a:pt x="7324" y="10641"/>
                    <a:pt x="7424" y="10642"/>
                    <a:pt x="7524" y="10642"/>
                  </a:cubicBezTo>
                  <a:cubicBezTo>
                    <a:pt x="9225" y="10642"/>
                    <a:pt x="10888" y="10325"/>
                    <a:pt x="12445" y="9658"/>
                  </a:cubicBezTo>
                  <a:cubicBezTo>
                    <a:pt x="13427" y="10364"/>
                    <a:pt x="15154" y="10796"/>
                    <a:pt x="17077" y="10796"/>
                  </a:cubicBezTo>
                  <a:cubicBezTo>
                    <a:pt x="20139" y="10796"/>
                    <a:pt x="22652" y="9658"/>
                    <a:pt x="22652" y="8284"/>
                  </a:cubicBezTo>
                  <a:cubicBezTo>
                    <a:pt x="22652" y="7027"/>
                    <a:pt x="20728" y="6007"/>
                    <a:pt x="18216" y="5771"/>
                  </a:cubicBezTo>
                  <a:cubicBezTo>
                    <a:pt x="18569" y="5300"/>
                    <a:pt x="18765" y="4711"/>
                    <a:pt x="18765" y="4122"/>
                  </a:cubicBezTo>
                  <a:cubicBezTo>
                    <a:pt x="18765" y="1846"/>
                    <a:pt x="15703" y="0"/>
                    <a:pt x="11935"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13" name="Google Shape;534;p27"/>
            <p:cNvSpPr/>
            <p:nvPr/>
          </p:nvSpPr>
          <p:spPr>
            <a:xfrm>
              <a:off x="6584760" y="1098000"/>
              <a:ext cx="1229040" cy="531360"/>
            </a:xfrm>
            <a:custGeom>
              <a:avLst/>
              <a:gdLst>
                <a:gd name="textAreaLeft" fmla="*/ 0 w 1229040"/>
                <a:gd name="textAreaRight" fmla="*/ 1229400 w 1229040"/>
                <a:gd name="textAreaTop" fmla="*/ 0 h 531360"/>
                <a:gd name="textAreaBottom" fmla="*/ 531720 h 531360"/>
              </a:gdLst>
              <a:ahLst/>
              <a:cxnLst/>
              <a:rect l="textAreaLeft" t="textAreaTop" r="textAreaRight" b="textAreaBottom"/>
              <a:pathLst>
                <a:path w="26970" h="11662">
                  <a:moveTo>
                    <a:pt x="10639" y="0"/>
                  </a:moveTo>
                  <a:cubicBezTo>
                    <a:pt x="7655" y="0"/>
                    <a:pt x="5221" y="1257"/>
                    <a:pt x="5221" y="2827"/>
                  </a:cubicBezTo>
                  <a:cubicBezTo>
                    <a:pt x="5221" y="2905"/>
                    <a:pt x="5221" y="2945"/>
                    <a:pt x="5221" y="3023"/>
                  </a:cubicBezTo>
                  <a:cubicBezTo>
                    <a:pt x="2199" y="3573"/>
                    <a:pt x="0" y="5222"/>
                    <a:pt x="0" y="7224"/>
                  </a:cubicBezTo>
                  <a:cubicBezTo>
                    <a:pt x="0" y="9697"/>
                    <a:pt x="3259" y="11660"/>
                    <a:pt x="7263" y="11660"/>
                  </a:cubicBezTo>
                  <a:cubicBezTo>
                    <a:pt x="7328" y="11661"/>
                    <a:pt x="7394" y="11662"/>
                    <a:pt x="7460" y="11662"/>
                  </a:cubicBezTo>
                  <a:cubicBezTo>
                    <a:pt x="9354" y="11662"/>
                    <a:pt x="11204" y="11115"/>
                    <a:pt x="12798" y="10129"/>
                  </a:cubicBezTo>
                  <a:cubicBezTo>
                    <a:pt x="14172" y="11031"/>
                    <a:pt x="16527" y="11660"/>
                    <a:pt x="19236" y="11660"/>
                  </a:cubicBezTo>
                  <a:cubicBezTo>
                    <a:pt x="23476" y="11660"/>
                    <a:pt x="26930" y="10089"/>
                    <a:pt x="26930" y="8205"/>
                  </a:cubicBezTo>
                  <a:cubicBezTo>
                    <a:pt x="26969" y="6831"/>
                    <a:pt x="25242" y="5653"/>
                    <a:pt x="22730" y="5104"/>
                  </a:cubicBezTo>
                  <a:cubicBezTo>
                    <a:pt x="22730" y="4986"/>
                    <a:pt x="22769" y="4907"/>
                    <a:pt x="22769" y="4790"/>
                  </a:cubicBezTo>
                  <a:cubicBezTo>
                    <a:pt x="22769" y="3455"/>
                    <a:pt x="20257" y="2395"/>
                    <a:pt x="17155" y="2395"/>
                  </a:cubicBezTo>
                  <a:cubicBezTo>
                    <a:pt x="16763" y="2395"/>
                    <a:pt x="16409" y="2395"/>
                    <a:pt x="16056" y="2434"/>
                  </a:cubicBezTo>
                  <a:cubicBezTo>
                    <a:pt x="15664" y="1060"/>
                    <a:pt x="13426" y="0"/>
                    <a:pt x="10639"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14" name="Google Shape;535;p27"/>
            <p:cNvSpPr/>
            <p:nvPr/>
          </p:nvSpPr>
          <p:spPr>
            <a:xfrm>
              <a:off x="-69120" y="3149640"/>
              <a:ext cx="1261440" cy="543960"/>
            </a:xfrm>
            <a:custGeom>
              <a:avLst/>
              <a:gdLst>
                <a:gd name="textAreaLeft" fmla="*/ 0 w 1261440"/>
                <a:gd name="textAreaRight" fmla="*/ 1261800 w 1261440"/>
                <a:gd name="textAreaTop" fmla="*/ 0 h 543960"/>
                <a:gd name="textAreaBottom" fmla="*/ 544320 h 543960"/>
              </a:gdLst>
              <a:ahLst/>
              <a:cxnLst/>
              <a:rect l="textAreaLeft" t="textAreaTop" r="textAreaRight" b="textAreaBottom"/>
              <a:pathLst>
                <a:path w="27677" h="11937">
                  <a:moveTo>
                    <a:pt x="10953" y="1"/>
                  </a:moveTo>
                  <a:cubicBezTo>
                    <a:pt x="7852" y="1"/>
                    <a:pt x="5379" y="1296"/>
                    <a:pt x="5379" y="2906"/>
                  </a:cubicBezTo>
                  <a:cubicBezTo>
                    <a:pt x="5379" y="2984"/>
                    <a:pt x="5379" y="3024"/>
                    <a:pt x="5379" y="3102"/>
                  </a:cubicBezTo>
                  <a:cubicBezTo>
                    <a:pt x="2278" y="3652"/>
                    <a:pt x="1" y="5379"/>
                    <a:pt x="1" y="7420"/>
                  </a:cubicBezTo>
                  <a:cubicBezTo>
                    <a:pt x="1" y="9933"/>
                    <a:pt x="3338" y="11935"/>
                    <a:pt x="7499" y="11935"/>
                  </a:cubicBezTo>
                  <a:cubicBezTo>
                    <a:pt x="7566" y="11936"/>
                    <a:pt x="7633" y="11937"/>
                    <a:pt x="7699" y="11937"/>
                  </a:cubicBezTo>
                  <a:cubicBezTo>
                    <a:pt x="9632" y="11937"/>
                    <a:pt x="11520" y="11389"/>
                    <a:pt x="13152" y="10365"/>
                  </a:cubicBezTo>
                  <a:cubicBezTo>
                    <a:pt x="14565" y="11307"/>
                    <a:pt x="16999" y="11935"/>
                    <a:pt x="19747" y="11935"/>
                  </a:cubicBezTo>
                  <a:cubicBezTo>
                    <a:pt x="24104" y="11935"/>
                    <a:pt x="27677" y="10365"/>
                    <a:pt x="27677" y="8402"/>
                  </a:cubicBezTo>
                  <a:cubicBezTo>
                    <a:pt x="27677" y="6988"/>
                    <a:pt x="25910" y="5811"/>
                    <a:pt x="23319" y="5222"/>
                  </a:cubicBezTo>
                  <a:cubicBezTo>
                    <a:pt x="23358" y="5143"/>
                    <a:pt x="23358" y="5026"/>
                    <a:pt x="23358" y="4908"/>
                  </a:cubicBezTo>
                  <a:cubicBezTo>
                    <a:pt x="23358" y="3573"/>
                    <a:pt x="20767" y="2474"/>
                    <a:pt x="17588" y="2474"/>
                  </a:cubicBezTo>
                  <a:cubicBezTo>
                    <a:pt x="17195" y="2474"/>
                    <a:pt x="16842" y="2474"/>
                    <a:pt x="16449" y="2513"/>
                  </a:cubicBezTo>
                  <a:cubicBezTo>
                    <a:pt x="16096" y="1100"/>
                    <a:pt x="13780" y="1"/>
                    <a:pt x="10953" y="1"/>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15" name="Google Shape;536;p27"/>
            <p:cNvSpPr/>
            <p:nvPr/>
          </p:nvSpPr>
          <p:spPr>
            <a:xfrm>
              <a:off x="-563040" y="172800"/>
              <a:ext cx="1392120" cy="601200"/>
            </a:xfrm>
            <a:custGeom>
              <a:avLst/>
              <a:gdLst>
                <a:gd name="textAreaLeft" fmla="*/ 0 w 1392120"/>
                <a:gd name="textAreaRight" fmla="*/ 1392480 w 1392120"/>
                <a:gd name="textAreaTop" fmla="*/ 0 h 601200"/>
                <a:gd name="textAreaBottom" fmla="*/ 601560 h 601200"/>
              </a:gdLst>
              <a:ahLst/>
              <a:cxnLst/>
              <a:rect l="textAreaLeft" t="textAreaTop" r="textAreaRight" b="textAreaBottom"/>
              <a:pathLst>
                <a:path w="30543" h="13193">
                  <a:moveTo>
                    <a:pt x="18490" y="1"/>
                  </a:moveTo>
                  <a:cubicBezTo>
                    <a:pt x="15389" y="1"/>
                    <a:pt x="12838" y="1179"/>
                    <a:pt x="12406" y="2749"/>
                  </a:cubicBezTo>
                  <a:cubicBezTo>
                    <a:pt x="12013" y="2710"/>
                    <a:pt x="11581" y="2710"/>
                    <a:pt x="11150" y="2710"/>
                  </a:cubicBezTo>
                  <a:cubicBezTo>
                    <a:pt x="7616" y="2710"/>
                    <a:pt x="4790" y="3927"/>
                    <a:pt x="4790" y="5418"/>
                  </a:cubicBezTo>
                  <a:cubicBezTo>
                    <a:pt x="4790" y="5536"/>
                    <a:pt x="4790" y="5654"/>
                    <a:pt x="4829" y="5772"/>
                  </a:cubicBezTo>
                  <a:cubicBezTo>
                    <a:pt x="1964" y="6400"/>
                    <a:pt x="1" y="7734"/>
                    <a:pt x="1" y="9265"/>
                  </a:cubicBezTo>
                  <a:cubicBezTo>
                    <a:pt x="1" y="11425"/>
                    <a:pt x="3926" y="13191"/>
                    <a:pt x="8755" y="13191"/>
                  </a:cubicBezTo>
                  <a:cubicBezTo>
                    <a:pt x="11817" y="13191"/>
                    <a:pt x="14486" y="12484"/>
                    <a:pt x="16057" y="11425"/>
                  </a:cubicBezTo>
                  <a:cubicBezTo>
                    <a:pt x="17844" y="12603"/>
                    <a:pt x="19963" y="13193"/>
                    <a:pt x="22092" y="13193"/>
                  </a:cubicBezTo>
                  <a:cubicBezTo>
                    <a:pt x="22161" y="13193"/>
                    <a:pt x="22230" y="13192"/>
                    <a:pt x="22298" y="13191"/>
                  </a:cubicBezTo>
                  <a:cubicBezTo>
                    <a:pt x="26852" y="13191"/>
                    <a:pt x="30542" y="10953"/>
                    <a:pt x="30542" y="8206"/>
                  </a:cubicBezTo>
                  <a:cubicBezTo>
                    <a:pt x="30542" y="5929"/>
                    <a:pt x="28108" y="4005"/>
                    <a:pt x="24654" y="3416"/>
                  </a:cubicBezTo>
                  <a:cubicBezTo>
                    <a:pt x="24654" y="3338"/>
                    <a:pt x="24654" y="3259"/>
                    <a:pt x="24654" y="3220"/>
                  </a:cubicBezTo>
                  <a:cubicBezTo>
                    <a:pt x="24654" y="1414"/>
                    <a:pt x="21906" y="1"/>
                    <a:pt x="18490" y="1"/>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16" name="Google Shape;537;p27"/>
            <p:cNvSpPr/>
            <p:nvPr/>
          </p:nvSpPr>
          <p:spPr>
            <a:xfrm>
              <a:off x="4987080" y="1596240"/>
              <a:ext cx="2462760" cy="2734560"/>
            </a:xfrm>
            <a:custGeom>
              <a:avLst/>
              <a:gdLst>
                <a:gd name="textAreaLeft" fmla="*/ 0 w 2462760"/>
                <a:gd name="textAreaRight" fmla="*/ 2463120 w 2462760"/>
                <a:gd name="textAreaTop" fmla="*/ 0 h 2734560"/>
                <a:gd name="textAreaBottom" fmla="*/ 2734920 h 2734560"/>
              </a:gdLst>
              <a:ahLst/>
              <a:cxnLst/>
              <a:rect l="textAreaLeft" t="textAreaTop" r="textAreaRight" b="textAreaBottom"/>
              <a:pathLst>
                <a:path w="54027" h="59981">
                  <a:moveTo>
                    <a:pt x="24883" y="0"/>
                  </a:moveTo>
                  <a:cubicBezTo>
                    <a:pt x="22921" y="0"/>
                    <a:pt x="20541" y="387"/>
                    <a:pt x="17658" y="1370"/>
                  </a:cubicBezTo>
                  <a:cubicBezTo>
                    <a:pt x="8590" y="4472"/>
                    <a:pt x="6274" y="11459"/>
                    <a:pt x="12751" y="12166"/>
                  </a:cubicBezTo>
                  <a:cubicBezTo>
                    <a:pt x="12751" y="12166"/>
                    <a:pt x="2544" y="13344"/>
                    <a:pt x="2544" y="20056"/>
                  </a:cubicBezTo>
                  <a:cubicBezTo>
                    <a:pt x="2544" y="23375"/>
                    <a:pt x="4734" y="24218"/>
                    <a:pt x="6962" y="24218"/>
                  </a:cubicBezTo>
                  <a:cubicBezTo>
                    <a:pt x="8693" y="24218"/>
                    <a:pt x="10448" y="23708"/>
                    <a:pt x="11213" y="23455"/>
                  </a:cubicBezTo>
                  <a:lnTo>
                    <a:pt x="11213" y="23455"/>
                  </a:lnTo>
                  <a:cubicBezTo>
                    <a:pt x="9153" y="24213"/>
                    <a:pt x="1" y="28030"/>
                    <a:pt x="4860" y="34463"/>
                  </a:cubicBezTo>
                  <a:cubicBezTo>
                    <a:pt x="4860" y="34463"/>
                    <a:pt x="7199" y="36328"/>
                    <a:pt x="10101" y="36328"/>
                  </a:cubicBezTo>
                  <a:cubicBezTo>
                    <a:pt x="11774" y="36328"/>
                    <a:pt x="13634" y="35709"/>
                    <a:pt x="15342" y="33757"/>
                  </a:cubicBezTo>
                  <a:lnTo>
                    <a:pt x="15342" y="33757"/>
                  </a:lnTo>
                  <a:cubicBezTo>
                    <a:pt x="15341" y="33758"/>
                    <a:pt x="12202" y="37683"/>
                    <a:pt x="15656" y="39331"/>
                  </a:cubicBezTo>
                  <a:cubicBezTo>
                    <a:pt x="16187" y="39582"/>
                    <a:pt x="16706" y="39684"/>
                    <a:pt x="17212" y="39684"/>
                  </a:cubicBezTo>
                  <a:cubicBezTo>
                    <a:pt x="19535" y="39684"/>
                    <a:pt x="21601" y="37525"/>
                    <a:pt x="23372" y="37525"/>
                  </a:cubicBezTo>
                  <a:cubicBezTo>
                    <a:pt x="23758" y="37525"/>
                    <a:pt x="24131" y="37628"/>
                    <a:pt x="24488" y="37879"/>
                  </a:cubicBezTo>
                  <a:cubicBezTo>
                    <a:pt x="24488" y="37879"/>
                    <a:pt x="29160" y="43492"/>
                    <a:pt x="26373" y="59980"/>
                  </a:cubicBezTo>
                  <a:lnTo>
                    <a:pt x="31476" y="59980"/>
                  </a:lnTo>
                  <a:cubicBezTo>
                    <a:pt x="31476" y="59980"/>
                    <a:pt x="27315" y="40980"/>
                    <a:pt x="33949" y="36897"/>
                  </a:cubicBezTo>
                  <a:cubicBezTo>
                    <a:pt x="33949" y="36897"/>
                    <a:pt x="34507" y="36568"/>
                    <a:pt x="35327" y="36568"/>
                  </a:cubicBezTo>
                  <a:cubicBezTo>
                    <a:pt x="36134" y="36568"/>
                    <a:pt x="37196" y="36887"/>
                    <a:pt x="38228" y="38154"/>
                  </a:cubicBezTo>
                  <a:cubicBezTo>
                    <a:pt x="38790" y="38843"/>
                    <a:pt x="39777" y="39169"/>
                    <a:pt x="40914" y="39169"/>
                  </a:cubicBezTo>
                  <a:cubicBezTo>
                    <a:pt x="43983" y="39169"/>
                    <a:pt x="48146" y="36796"/>
                    <a:pt x="48003" y="32815"/>
                  </a:cubicBezTo>
                  <a:cubicBezTo>
                    <a:pt x="47869" y="29719"/>
                    <a:pt x="46497" y="29049"/>
                    <a:pt x="45335" y="29049"/>
                  </a:cubicBezTo>
                  <a:cubicBezTo>
                    <a:pt x="45257" y="29049"/>
                    <a:pt x="45180" y="29052"/>
                    <a:pt x="45104" y="29058"/>
                  </a:cubicBezTo>
                  <a:lnTo>
                    <a:pt x="45104" y="29058"/>
                  </a:lnTo>
                  <a:cubicBezTo>
                    <a:pt x="47944" y="28167"/>
                    <a:pt x="54027" y="25555"/>
                    <a:pt x="53695" y="19585"/>
                  </a:cubicBezTo>
                  <a:cubicBezTo>
                    <a:pt x="53458" y="15679"/>
                    <a:pt x="50872" y="14708"/>
                    <a:pt x="48357" y="14708"/>
                  </a:cubicBezTo>
                  <a:cubicBezTo>
                    <a:pt x="45868" y="14708"/>
                    <a:pt x="43449" y="15660"/>
                    <a:pt x="43449" y="15660"/>
                  </a:cubicBezTo>
                  <a:cubicBezTo>
                    <a:pt x="43449" y="15660"/>
                    <a:pt x="51575" y="12048"/>
                    <a:pt x="48121" y="8672"/>
                  </a:cubicBezTo>
                  <a:cubicBezTo>
                    <a:pt x="47079" y="7677"/>
                    <a:pt x="45967" y="7328"/>
                    <a:pt x="44919" y="7328"/>
                  </a:cubicBezTo>
                  <a:cubicBezTo>
                    <a:pt x="42477" y="7328"/>
                    <a:pt x="40385" y="9227"/>
                    <a:pt x="40348" y="9260"/>
                  </a:cubicBezTo>
                  <a:lnTo>
                    <a:pt x="40348" y="9260"/>
                  </a:lnTo>
                  <a:cubicBezTo>
                    <a:pt x="40399" y="9214"/>
                    <a:pt x="44382" y="5559"/>
                    <a:pt x="42978" y="3687"/>
                  </a:cubicBezTo>
                  <a:cubicBezTo>
                    <a:pt x="42550" y="3111"/>
                    <a:pt x="41667" y="2872"/>
                    <a:pt x="40600" y="2872"/>
                  </a:cubicBezTo>
                  <a:cubicBezTo>
                    <a:pt x="38243" y="2872"/>
                    <a:pt x="34983" y="4038"/>
                    <a:pt x="33714" y="5335"/>
                  </a:cubicBezTo>
                  <a:cubicBezTo>
                    <a:pt x="33683" y="5335"/>
                    <a:pt x="32166" y="0"/>
                    <a:pt x="24883"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17" name="Google Shape;538;p27"/>
            <p:cNvSpPr/>
            <p:nvPr/>
          </p:nvSpPr>
          <p:spPr>
            <a:xfrm>
              <a:off x="-1180440" y="1596240"/>
              <a:ext cx="2459520" cy="2734560"/>
            </a:xfrm>
            <a:custGeom>
              <a:avLst/>
              <a:gdLst>
                <a:gd name="textAreaLeft" fmla="*/ 0 w 2459520"/>
                <a:gd name="textAreaRight" fmla="*/ 2459880 w 2459520"/>
                <a:gd name="textAreaTop" fmla="*/ 0 h 2734560"/>
                <a:gd name="textAreaBottom" fmla="*/ 2734920 h 2734560"/>
              </a:gdLst>
              <a:ahLst/>
              <a:cxnLst/>
              <a:rect l="textAreaLeft" t="textAreaTop" r="textAreaRight" b="textAreaBottom"/>
              <a:pathLst>
                <a:path w="53960" h="59981">
                  <a:moveTo>
                    <a:pt x="24850" y="0"/>
                  </a:moveTo>
                  <a:cubicBezTo>
                    <a:pt x="22889" y="0"/>
                    <a:pt x="20509" y="388"/>
                    <a:pt x="17628" y="1370"/>
                  </a:cubicBezTo>
                  <a:cubicBezTo>
                    <a:pt x="8560" y="4472"/>
                    <a:pt x="6244" y="11459"/>
                    <a:pt x="12760" y="12166"/>
                  </a:cubicBezTo>
                  <a:cubicBezTo>
                    <a:pt x="12760" y="12166"/>
                    <a:pt x="2514" y="13344"/>
                    <a:pt x="2514" y="20056"/>
                  </a:cubicBezTo>
                  <a:cubicBezTo>
                    <a:pt x="2514" y="23375"/>
                    <a:pt x="4704" y="24218"/>
                    <a:pt x="6932" y="24218"/>
                  </a:cubicBezTo>
                  <a:cubicBezTo>
                    <a:pt x="8673" y="24218"/>
                    <a:pt x="10438" y="23703"/>
                    <a:pt x="11196" y="23450"/>
                  </a:cubicBezTo>
                  <a:lnTo>
                    <a:pt x="11196" y="23450"/>
                  </a:lnTo>
                  <a:cubicBezTo>
                    <a:pt x="9167" y="24198"/>
                    <a:pt x="0" y="28018"/>
                    <a:pt x="4870" y="34463"/>
                  </a:cubicBezTo>
                  <a:cubicBezTo>
                    <a:pt x="4870" y="34463"/>
                    <a:pt x="7192" y="36328"/>
                    <a:pt x="10083" y="36328"/>
                  </a:cubicBezTo>
                  <a:cubicBezTo>
                    <a:pt x="11749" y="36328"/>
                    <a:pt x="13604" y="35709"/>
                    <a:pt x="15312" y="33757"/>
                  </a:cubicBezTo>
                  <a:lnTo>
                    <a:pt x="15312" y="33757"/>
                  </a:lnTo>
                  <a:cubicBezTo>
                    <a:pt x="15311" y="33757"/>
                    <a:pt x="12171" y="37683"/>
                    <a:pt x="15665" y="39331"/>
                  </a:cubicBezTo>
                  <a:cubicBezTo>
                    <a:pt x="16190" y="39582"/>
                    <a:pt x="16704" y="39684"/>
                    <a:pt x="17206" y="39684"/>
                  </a:cubicBezTo>
                  <a:cubicBezTo>
                    <a:pt x="19510" y="39684"/>
                    <a:pt x="21576" y="37525"/>
                    <a:pt x="23366" y="37525"/>
                  </a:cubicBezTo>
                  <a:cubicBezTo>
                    <a:pt x="23757" y="37525"/>
                    <a:pt x="24134" y="37628"/>
                    <a:pt x="24498" y="37879"/>
                  </a:cubicBezTo>
                  <a:cubicBezTo>
                    <a:pt x="24498" y="37879"/>
                    <a:pt x="29130" y="43492"/>
                    <a:pt x="26343" y="59980"/>
                  </a:cubicBezTo>
                  <a:lnTo>
                    <a:pt x="31446" y="59980"/>
                  </a:lnTo>
                  <a:cubicBezTo>
                    <a:pt x="31446" y="59980"/>
                    <a:pt x="27246" y="40980"/>
                    <a:pt x="33880" y="36897"/>
                  </a:cubicBezTo>
                  <a:cubicBezTo>
                    <a:pt x="33880" y="36897"/>
                    <a:pt x="34448" y="36568"/>
                    <a:pt x="35278" y="36568"/>
                  </a:cubicBezTo>
                  <a:cubicBezTo>
                    <a:pt x="36095" y="36568"/>
                    <a:pt x="37166" y="36887"/>
                    <a:pt x="38198" y="38154"/>
                  </a:cubicBezTo>
                  <a:cubicBezTo>
                    <a:pt x="38764" y="38848"/>
                    <a:pt x="39760" y="39176"/>
                    <a:pt x="40905" y="39176"/>
                  </a:cubicBezTo>
                  <a:cubicBezTo>
                    <a:pt x="43970" y="39176"/>
                    <a:pt x="48105" y="36826"/>
                    <a:pt x="47934" y="32854"/>
                  </a:cubicBezTo>
                  <a:cubicBezTo>
                    <a:pt x="47799" y="29765"/>
                    <a:pt x="46414" y="29101"/>
                    <a:pt x="45248" y="29101"/>
                  </a:cubicBezTo>
                  <a:cubicBezTo>
                    <a:pt x="45160" y="29101"/>
                    <a:pt x="45073" y="29105"/>
                    <a:pt x="44989" y="29111"/>
                  </a:cubicBezTo>
                  <a:lnTo>
                    <a:pt x="44989" y="29111"/>
                  </a:lnTo>
                  <a:cubicBezTo>
                    <a:pt x="47808" y="28235"/>
                    <a:pt x="53959" y="25627"/>
                    <a:pt x="53626" y="19625"/>
                  </a:cubicBezTo>
                  <a:cubicBezTo>
                    <a:pt x="53389" y="15718"/>
                    <a:pt x="50803" y="14747"/>
                    <a:pt x="48288" y="14747"/>
                  </a:cubicBezTo>
                  <a:cubicBezTo>
                    <a:pt x="45799" y="14747"/>
                    <a:pt x="43380" y="15699"/>
                    <a:pt x="43380" y="15699"/>
                  </a:cubicBezTo>
                  <a:cubicBezTo>
                    <a:pt x="43380" y="15699"/>
                    <a:pt x="51506" y="12087"/>
                    <a:pt x="48051" y="8711"/>
                  </a:cubicBezTo>
                  <a:cubicBezTo>
                    <a:pt x="47008" y="7703"/>
                    <a:pt x="45895" y="7350"/>
                    <a:pt x="44846" y="7350"/>
                  </a:cubicBezTo>
                  <a:cubicBezTo>
                    <a:pt x="42446" y="7350"/>
                    <a:pt x="40385" y="9203"/>
                    <a:pt x="40283" y="9296"/>
                  </a:cubicBezTo>
                  <a:lnTo>
                    <a:pt x="40283" y="9296"/>
                  </a:lnTo>
                  <a:cubicBezTo>
                    <a:pt x="40425" y="9166"/>
                    <a:pt x="44297" y="5576"/>
                    <a:pt x="42948" y="3726"/>
                  </a:cubicBezTo>
                  <a:cubicBezTo>
                    <a:pt x="42507" y="3151"/>
                    <a:pt x="41617" y="2911"/>
                    <a:pt x="40543" y="2911"/>
                  </a:cubicBezTo>
                  <a:cubicBezTo>
                    <a:pt x="38173" y="2911"/>
                    <a:pt x="34914" y="4078"/>
                    <a:pt x="33644" y="5375"/>
                  </a:cubicBezTo>
                  <a:cubicBezTo>
                    <a:pt x="33644" y="5344"/>
                    <a:pt x="32134" y="0"/>
                    <a:pt x="24850" y="0"/>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18" name="Google Shape;539;p27"/>
            <p:cNvSpPr/>
            <p:nvPr/>
          </p:nvSpPr>
          <p:spPr>
            <a:xfrm>
              <a:off x="7204320" y="3645360"/>
              <a:ext cx="194760" cy="686880"/>
            </a:xfrm>
            <a:custGeom>
              <a:avLst/>
              <a:gdLst>
                <a:gd name="textAreaLeft" fmla="*/ 0 w 194760"/>
                <a:gd name="textAreaRight" fmla="*/ 195120 w 194760"/>
                <a:gd name="textAreaTop" fmla="*/ 0 h 686880"/>
                <a:gd name="textAreaBottom" fmla="*/ 687240 h 686880"/>
              </a:gdLst>
              <a:ahLst/>
              <a:cxnLst/>
              <a:rect l="textAreaLeft" t="textAreaTop" r="textAreaRight" b="textAreaBottom"/>
              <a:pathLst>
                <a:path w="4279" h="15076">
                  <a:moveTo>
                    <a:pt x="0" y="1"/>
                  </a:moveTo>
                  <a:lnTo>
                    <a:pt x="0" y="15075"/>
                  </a:lnTo>
                  <a:lnTo>
                    <a:pt x="4279" y="15075"/>
                  </a:lnTo>
                  <a:lnTo>
                    <a:pt x="4279" y="1"/>
                  </a:lnTo>
                  <a:close/>
                </a:path>
              </a:pathLst>
            </a:custGeom>
            <a:solidFill>
              <a:srgbClr val="82A63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19" name="Google Shape;540;p27"/>
            <p:cNvSpPr/>
            <p:nvPr/>
          </p:nvSpPr>
          <p:spPr>
            <a:xfrm>
              <a:off x="6366600" y="1737360"/>
              <a:ext cx="1869840" cy="2174040"/>
            </a:xfrm>
            <a:custGeom>
              <a:avLst/>
              <a:gdLst>
                <a:gd name="textAreaLeft" fmla="*/ 0 w 1869840"/>
                <a:gd name="textAreaRight" fmla="*/ 1870200 w 1869840"/>
                <a:gd name="textAreaTop" fmla="*/ 0 h 2174040"/>
                <a:gd name="textAreaBottom" fmla="*/ 2174400 h 2174040"/>
              </a:gdLst>
              <a:ahLst/>
              <a:cxnLst/>
              <a:rect l="textAreaLeft" t="textAreaTop" r="textAreaRight" b="textAreaBottom"/>
              <a:pathLst>
                <a:path w="41023" h="47688">
                  <a:moveTo>
                    <a:pt x="20256" y="1"/>
                  </a:moveTo>
                  <a:cubicBezTo>
                    <a:pt x="20256" y="14565"/>
                    <a:pt x="10953" y="21945"/>
                    <a:pt x="4318" y="23162"/>
                  </a:cubicBezTo>
                  <a:cubicBezTo>
                    <a:pt x="5031" y="23381"/>
                    <a:pt x="5755" y="23474"/>
                    <a:pt x="6470" y="23474"/>
                  </a:cubicBezTo>
                  <a:cubicBezTo>
                    <a:pt x="10361" y="23474"/>
                    <a:pt x="13975" y="20728"/>
                    <a:pt x="13975" y="20728"/>
                  </a:cubicBezTo>
                  <a:lnTo>
                    <a:pt x="13975" y="20767"/>
                  </a:lnTo>
                  <a:cubicBezTo>
                    <a:pt x="11541" y="23947"/>
                    <a:pt x="7969" y="26106"/>
                    <a:pt x="4004" y="26773"/>
                  </a:cubicBezTo>
                  <a:cubicBezTo>
                    <a:pt x="4004" y="26773"/>
                    <a:pt x="5296" y="27533"/>
                    <a:pt x="7655" y="27533"/>
                  </a:cubicBezTo>
                  <a:cubicBezTo>
                    <a:pt x="8687" y="27533"/>
                    <a:pt x="9923" y="27388"/>
                    <a:pt x="11345" y="26970"/>
                  </a:cubicBezTo>
                  <a:lnTo>
                    <a:pt x="11345" y="26970"/>
                  </a:lnTo>
                  <a:cubicBezTo>
                    <a:pt x="8990" y="30424"/>
                    <a:pt x="5771" y="33172"/>
                    <a:pt x="2002" y="34939"/>
                  </a:cubicBezTo>
                  <a:cubicBezTo>
                    <a:pt x="2039" y="34976"/>
                    <a:pt x="2174" y="34993"/>
                    <a:pt x="2385" y="34993"/>
                  </a:cubicBezTo>
                  <a:cubicBezTo>
                    <a:pt x="3752" y="34993"/>
                    <a:pt x="8324" y="34279"/>
                    <a:pt x="10364" y="33565"/>
                  </a:cubicBezTo>
                  <a:lnTo>
                    <a:pt x="10364" y="33565"/>
                  </a:lnTo>
                  <a:cubicBezTo>
                    <a:pt x="8951" y="36548"/>
                    <a:pt x="5457" y="41691"/>
                    <a:pt x="0" y="42397"/>
                  </a:cubicBezTo>
                  <a:cubicBezTo>
                    <a:pt x="0" y="42397"/>
                    <a:pt x="1522" y="42702"/>
                    <a:pt x="3640" y="42702"/>
                  </a:cubicBezTo>
                  <a:cubicBezTo>
                    <a:pt x="5823" y="42702"/>
                    <a:pt x="8639" y="42378"/>
                    <a:pt x="11070" y="41063"/>
                  </a:cubicBezTo>
                  <a:lnTo>
                    <a:pt x="11070" y="41063"/>
                  </a:lnTo>
                  <a:cubicBezTo>
                    <a:pt x="10756" y="41887"/>
                    <a:pt x="7537" y="46598"/>
                    <a:pt x="4358" y="47540"/>
                  </a:cubicBezTo>
                  <a:cubicBezTo>
                    <a:pt x="5334" y="47593"/>
                    <a:pt x="6250" y="47618"/>
                    <a:pt x="7111" y="47618"/>
                  </a:cubicBezTo>
                  <a:cubicBezTo>
                    <a:pt x="18993" y="47618"/>
                    <a:pt x="20256" y="42908"/>
                    <a:pt x="20256" y="42908"/>
                  </a:cubicBezTo>
                  <a:cubicBezTo>
                    <a:pt x="20256" y="42908"/>
                    <a:pt x="21083" y="47688"/>
                    <a:pt x="34325" y="47688"/>
                  </a:cubicBezTo>
                  <a:cubicBezTo>
                    <a:pt x="34923" y="47688"/>
                    <a:pt x="35545" y="47678"/>
                    <a:pt x="36194" y="47658"/>
                  </a:cubicBezTo>
                  <a:cubicBezTo>
                    <a:pt x="36194" y="47658"/>
                    <a:pt x="29089" y="43732"/>
                    <a:pt x="29089" y="41377"/>
                  </a:cubicBezTo>
                  <a:lnTo>
                    <a:pt x="29089" y="41377"/>
                  </a:lnTo>
                  <a:cubicBezTo>
                    <a:pt x="31633" y="42944"/>
                    <a:pt x="34419" y="43359"/>
                    <a:pt x="36660" y="43359"/>
                  </a:cubicBezTo>
                  <a:cubicBezTo>
                    <a:pt x="39190" y="43359"/>
                    <a:pt x="41023" y="42829"/>
                    <a:pt x="41023" y="42829"/>
                  </a:cubicBezTo>
                  <a:cubicBezTo>
                    <a:pt x="35566" y="42123"/>
                    <a:pt x="31601" y="36666"/>
                    <a:pt x="30149" y="33643"/>
                  </a:cubicBezTo>
                  <a:lnTo>
                    <a:pt x="30149" y="33643"/>
                  </a:lnTo>
                  <a:cubicBezTo>
                    <a:pt x="31989" y="34277"/>
                    <a:pt x="35963" y="35351"/>
                    <a:pt x="37704" y="35351"/>
                  </a:cubicBezTo>
                  <a:cubicBezTo>
                    <a:pt x="38228" y="35351"/>
                    <a:pt x="38550" y="35254"/>
                    <a:pt x="38550" y="35017"/>
                  </a:cubicBezTo>
                  <a:cubicBezTo>
                    <a:pt x="33407" y="32269"/>
                    <a:pt x="30463" y="29286"/>
                    <a:pt x="28814" y="26734"/>
                  </a:cubicBezTo>
                  <a:lnTo>
                    <a:pt x="28814" y="26734"/>
                  </a:lnTo>
                  <a:cubicBezTo>
                    <a:pt x="30502" y="27310"/>
                    <a:pt x="31955" y="27502"/>
                    <a:pt x="33141" y="27502"/>
                  </a:cubicBezTo>
                  <a:cubicBezTo>
                    <a:pt x="35514" y="27502"/>
                    <a:pt x="36822" y="26734"/>
                    <a:pt x="36822" y="26734"/>
                  </a:cubicBezTo>
                  <a:cubicBezTo>
                    <a:pt x="33407" y="26145"/>
                    <a:pt x="30227" y="24457"/>
                    <a:pt x="27833" y="21906"/>
                  </a:cubicBezTo>
                  <a:lnTo>
                    <a:pt x="27833" y="21906"/>
                  </a:lnTo>
                  <a:cubicBezTo>
                    <a:pt x="29824" y="23308"/>
                    <a:pt x="31952" y="23669"/>
                    <a:pt x="33564" y="23669"/>
                  </a:cubicBezTo>
                  <a:cubicBezTo>
                    <a:pt x="35066" y="23669"/>
                    <a:pt x="36119" y="23355"/>
                    <a:pt x="36194" y="23280"/>
                  </a:cubicBezTo>
                  <a:cubicBezTo>
                    <a:pt x="31837" y="23280"/>
                    <a:pt x="20256" y="14643"/>
                    <a:pt x="20256" y="118"/>
                  </a:cubicBezTo>
                  <a:lnTo>
                    <a:pt x="20256"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20" name="Google Shape;541;p27"/>
            <p:cNvSpPr/>
            <p:nvPr/>
          </p:nvSpPr>
          <p:spPr>
            <a:xfrm>
              <a:off x="8266680" y="3444840"/>
              <a:ext cx="171360" cy="885600"/>
            </a:xfrm>
            <a:custGeom>
              <a:avLst/>
              <a:gdLst>
                <a:gd name="textAreaLeft" fmla="*/ 0 w 171360"/>
                <a:gd name="textAreaRight" fmla="*/ 171720 w 171360"/>
                <a:gd name="textAreaTop" fmla="*/ 0 h 885600"/>
                <a:gd name="textAreaBottom" fmla="*/ 885960 h 885600"/>
              </a:gdLst>
              <a:ahLst/>
              <a:cxnLst/>
              <a:rect l="textAreaLeft" t="textAreaTop" r="textAreaRight" b="textAreaBottom"/>
              <a:pathLst>
                <a:path w="3770" h="19433">
                  <a:moveTo>
                    <a:pt x="1" y="0"/>
                  </a:moveTo>
                  <a:lnTo>
                    <a:pt x="1" y="19432"/>
                  </a:lnTo>
                  <a:lnTo>
                    <a:pt x="3769" y="19432"/>
                  </a:lnTo>
                  <a:lnTo>
                    <a:pt x="3769" y="0"/>
                  </a:lnTo>
                  <a:close/>
                </a:path>
              </a:pathLst>
            </a:custGeom>
            <a:solidFill>
              <a:srgbClr val="9ABC4B"/>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21" name="Google Shape;542;p27"/>
            <p:cNvSpPr/>
            <p:nvPr/>
          </p:nvSpPr>
          <p:spPr>
            <a:xfrm>
              <a:off x="7561800" y="1447200"/>
              <a:ext cx="1583640" cy="2090160"/>
            </a:xfrm>
            <a:custGeom>
              <a:avLst/>
              <a:gdLst>
                <a:gd name="textAreaLeft" fmla="*/ 0 w 1583640"/>
                <a:gd name="textAreaRight" fmla="*/ 1584000 w 1583640"/>
                <a:gd name="textAreaTop" fmla="*/ 0 h 2090160"/>
                <a:gd name="textAreaBottom" fmla="*/ 2090520 h 2090160"/>
              </a:gdLst>
              <a:ahLst/>
              <a:cxnLst/>
              <a:rect l="textAreaLeft" t="textAreaTop" r="textAreaRight" b="textAreaBottom"/>
              <a:pathLst>
                <a:path w="34743" h="45852">
                  <a:moveTo>
                    <a:pt x="17352" y="0"/>
                  </a:moveTo>
                  <a:cubicBezTo>
                    <a:pt x="11189" y="0"/>
                    <a:pt x="6164" y="3258"/>
                    <a:pt x="6164" y="7223"/>
                  </a:cubicBezTo>
                  <a:cubicBezTo>
                    <a:pt x="6164" y="7616"/>
                    <a:pt x="6242" y="8008"/>
                    <a:pt x="6321" y="8362"/>
                  </a:cubicBezTo>
                  <a:cubicBezTo>
                    <a:pt x="4240" y="9422"/>
                    <a:pt x="2906" y="11031"/>
                    <a:pt x="2906" y="12876"/>
                  </a:cubicBezTo>
                  <a:cubicBezTo>
                    <a:pt x="2906" y="14250"/>
                    <a:pt x="3691" y="15546"/>
                    <a:pt x="5026" y="16527"/>
                  </a:cubicBezTo>
                  <a:cubicBezTo>
                    <a:pt x="2906" y="17587"/>
                    <a:pt x="1532" y="19196"/>
                    <a:pt x="1532" y="21042"/>
                  </a:cubicBezTo>
                  <a:cubicBezTo>
                    <a:pt x="1532" y="22690"/>
                    <a:pt x="2631" y="24143"/>
                    <a:pt x="4319" y="25163"/>
                  </a:cubicBezTo>
                  <a:cubicBezTo>
                    <a:pt x="2474" y="26223"/>
                    <a:pt x="1335" y="27715"/>
                    <a:pt x="1335" y="29403"/>
                  </a:cubicBezTo>
                  <a:cubicBezTo>
                    <a:pt x="1335" y="30816"/>
                    <a:pt x="2121" y="32112"/>
                    <a:pt x="3455" y="33093"/>
                  </a:cubicBezTo>
                  <a:cubicBezTo>
                    <a:pt x="1335" y="34153"/>
                    <a:pt x="1" y="35763"/>
                    <a:pt x="1" y="37608"/>
                  </a:cubicBezTo>
                  <a:cubicBezTo>
                    <a:pt x="1" y="40709"/>
                    <a:pt x="3926" y="43261"/>
                    <a:pt x="8755" y="43261"/>
                  </a:cubicBezTo>
                  <a:cubicBezTo>
                    <a:pt x="9030" y="43261"/>
                    <a:pt x="9344" y="43261"/>
                    <a:pt x="9619" y="43221"/>
                  </a:cubicBezTo>
                  <a:cubicBezTo>
                    <a:pt x="11032" y="44792"/>
                    <a:pt x="13976" y="45851"/>
                    <a:pt x="17352" y="45851"/>
                  </a:cubicBezTo>
                  <a:cubicBezTo>
                    <a:pt x="20728" y="45851"/>
                    <a:pt x="23672" y="44792"/>
                    <a:pt x="25085" y="43221"/>
                  </a:cubicBezTo>
                  <a:cubicBezTo>
                    <a:pt x="25399" y="43221"/>
                    <a:pt x="25674" y="43261"/>
                    <a:pt x="25949" y="43261"/>
                  </a:cubicBezTo>
                  <a:cubicBezTo>
                    <a:pt x="30817" y="43261"/>
                    <a:pt x="34742" y="40709"/>
                    <a:pt x="34742" y="37608"/>
                  </a:cubicBezTo>
                  <a:cubicBezTo>
                    <a:pt x="34742" y="35763"/>
                    <a:pt x="33368" y="34153"/>
                    <a:pt x="31249" y="33093"/>
                  </a:cubicBezTo>
                  <a:cubicBezTo>
                    <a:pt x="32583" y="32112"/>
                    <a:pt x="33368" y="30816"/>
                    <a:pt x="33368" y="29403"/>
                  </a:cubicBezTo>
                  <a:cubicBezTo>
                    <a:pt x="33368" y="27715"/>
                    <a:pt x="32230" y="26184"/>
                    <a:pt x="30385" y="25163"/>
                  </a:cubicBezTo>
                  <a:cubicBezTo>
                    <a:pt x="32112" y="24143"/>
                    <a:pt x="33172" y="22651"/>
                    <a:pt x="33172" y="21042"/>
                  </a:cubicBezTo>
                  <a:cubicBezTo>
                    <a:pt x="33172" y="19196"/>
                    <a:pt x="31798" y="17587"/>
                    <a:pt x="29678" y="16527"/>
                  </a:cubicBezTo>
                  <a:cubicBezTo>
                    <a:pt x="31013" y="15546"/>
                    <a:pt x="31838" y="14250"/>
                    <a:pt x="31838" y="12837"/>
                  </a:cubicBezTo>
                  <a:cubicBezTo>
                    <a:pt x="31838" y="11031"/>
                    <a:pt x="30464" y="9422"/>
                    <a:pt x="28383" y="8362"/>
                  </a:cubicBezTo>
                  <a:cubicBezTo>
                    <a:pt x="28501" y="8008"/>
                    <a:pt x="28540" y="7616"/>
                    <a:pt x="28540" y="7223"/>
                  </a:cubicBezTo>
                  <a:cubicBezTo>
                    <a:pt x="28540" y="3219"/>
                    <a:pt x="23515" y="0"/>
                    <a:pt x="17352"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22" name="Google Shape;543;p27"/>
            <p:cNvSpPr/>
            <p:nvPr/>
          </p:nvSpPr>
          <p:spPr>
            <a:xfrm>
              <a:off x="2481120" y="1300680"/>
              <a:ext cx="1665720" cy="2199600"/>
            </a:xfrm>
            <a:custGeom>
              <a:avLst/>
              <a:gdLst>
                <a:gd name="textAreaLeft" fmla="*/ 0 w 1665720"/>
                <a:gd name="textAreaRight" fmla="*/ 1666080 w 1665720"/>
                <a:gd name="textAreaTop" fmla="*/ 0 h 2199600"/>
                <a:gd name="textAreaBottom" fmla="*/ 2199960 h 2199600"/>
              </a:gdLst>
              <a:ahLst/>
              <a:cxnLst/>
              <a:rect l="textAreaLeft" t="textAreaTop" r="textAreaRight" b="textAreaBottom"/>
              <a:pathLst>
                <a:path w="36549" h="48247">
                  <a:moveTo>
                    <a:pt x="18255" y="0"/>
                  </a:moveTo>
                  <a:cubicBezTo>
                    <a:pt x="11739" y="0"/>
                    <a:pt x="6478" y="3415"/>
                    <a:pt x="6478" y="7577"/>
                  </a:cubicBezTo>
                  <a:cubicBezTo>
                    <a:pt x="6478" y="8008"/>
                    <a:pt x="6517" y="8401"/>
                    <a:pt x="6635" y="8794"/>
                  </a:cubicBezTo>
                  <a:cubicBezTo>
                    <a:pt x="4437" y="9893"/>
                    <a:pt x="3024" y="11620"/>
                    <a:pt x="3024" y="13504"/>
                  </a:cubicBezTo>
                  <a:cubicBezTo>
                    <a:pt x="3024" y="14996"/>
                    <a:pt x="3887" y="16370"/>
                    <a:pt x="5261" y="17391"/>
                  </a:cubicBezTo>
                  <a:cubicBezTo>
                    <a:pt x="3063" y="18490"/>
                    <a:pt x="1610" y="20217"/>
                    <a:pt x="1610" y="22141"/>
                  </a:cubicBezTo>
                  <a:cubicBezTo>
                    <a:pt x="1610" y="23868"/>
                    <a:pt x="2749" y="25399"/>
                    <a:pt x="4555" y="26459"/>
                  </a:cubicBezTo>
                  <a:cubicBezTo>
                    <a:pt x="2631" y="27558"/>
                    <a:pt x="1414" y="29168"/>
                    <a:pt x="1414" y="30934"/>
                  </a:cubicBezTo>
                  <a:cubicBezTo>
                    <a:pt x="1414" y="32426"/>
                    <a:pt x="2239" y="33800"/>
                    <a:pt x="3652" y="34820"/>
                  </a:cubicBezTo>
                  <a:cubicBezTo>
                    <a:pt x="1414" y="35920"/>
                    <a:pt x="1" y="37647"/>
                    <a:pt x="1" y="39570"/>
                  </a:cubicBezTo>
                  <a:cubicBezTo>
                    <a:pt x="1" y="42829"/>
                    <a:pt x="4123" y="45498"/>
                    <a:pt x="9226" y="45498"/>
                  </a:cubicBezTo>
                  <a:cubicBezTo>
                    <a:pt x="9501" y="45498"/>
                    <a:pt x="9815" y="45498"/>
                    <a:pt x="10129" y="45459"/>
                  </a:cubicBezTo>
                  <a:cubicBezTo>
                    <a:pt x="11621" y="47108"/>
                    <a:pt x="14683" y="48246"/>
                    <a:pt x="18255" y="48246"/>
                  </a:cubicBezTo>
                  <a:cubicBezTo>
                    <a:pt x="21827" y="48246"/>
                    <a:pt x="24929" y="47108"/>
                    <a:pt x="26420" y="45459"/>
                  </a:cubicBezTo>
                  <a:cubicBezTo>
                    <a:pt x="26695" y="45459"/>
                    <a:pt x="27009" y="45498"/>
                    <a:pt x="27323" y="45498"/>
                  </a:cubicBezTo>
                  <a:cubicBezTo>
                    <a:pt x="32387" y="45498"/>
                    <a:pt x="36548" y="42829"/>
                    <a:pt x="36548" y="39570"/>
                  </a:cubicBezTo>
                  <a:cubicBezTo>
                    <a:pt x="36509" y="37647"/>
                    <a:pt x="35096" y="35920"/>
                    <a:pt x="32858" y="34820"/>
                  </a:cubicBezTo>
                  <a:cubicBezTo>
                    <a:pt x="34272" y="33800"/>
                    <a:pt x="35096" y="32426"/>
                    <a:pt x="35096" y="30934"/>
                  </a:cubicBezTo>
                  <a:cubicBezTo>
                    <a:pt x="35096" y="29168"/>
                    <a:pt x="33879" y="27558"/>
                    <a:pt x="31955" y="26459"/>
                  </a:cubicBezTo>
                  <a:cubicBezTo>
                    <a:pt x="33761" y="25399"/>
                    <a:pt x="34900" y="23868"/>
                    <a:pt x="34900" y="22141"/>
                  </a:cubicBezTo>
                  <a:cubicBezTo>
                    <a:pt x="34900" y="20217"/>
                    <a:pt x="33447" y="18490"/>
                    <a:pt x="31249" y="17391"/>
                  </a:cubicBezTo>
                  <a:cubicBezTo>
                    <a:pt x="32623" y="16370"/>
                    <a:pt x="33486" y="14996"/>
                    <a:pt x="33486" y="13504"/>
                  </a:cubicBezTo>
                  <a:cubicBezTo>
                    <a:pt x="33486" y="11620"/>
                    <a:pt x="32073" y="9893"/>
                    <a:pt x="29875" y="8794"/>
                  </a:cubicBezTo>
                  <a:cubicBezTo>
                    <a:pt x="29993" y="8401"/>
                    <a:pt x="30032" y="8008"/>
                    <a:pt x="30032" y="7577"/>
                  </a:cubicBezTo>
                  <a:cubicBezTo>
                    <a:pt x="30032" y="3415"/>
                    <a:pt x="24772" y="0"/>
                    <a:pt x="18255" y="0"/>
                  </a:cubicBezTo>
                  <a:close/>
                </a:path>
              </a:pathLst>
            </a:custGeom>
            <a:solidFill>
              <a:srgbClr val="82A63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23" name="Google Shape;544;p27"/>
            <p:cNvSpPr/>
            <p:nvPr/>
          </p:nvSpPr>
          <p:spPr>
            <a:xfrm>
              <a:off x="3222000" y="3403800"/>
              <a:ext cx="180360" cy="930600"/>
            </a:xfrm>
            <a:custGeom>
              <a:avLst/>
              <a:gdLst>
                <a:gd name="textAreaLeft" fmla="*/ 0 w 180360"/>
                <a:gd name="textAreaRight" fmla="*/ 180720 w 180360"/>
                <a:gd name="textAreaTop" fmla="*/ 0 h 930600"/>
                <a:gd name="textAreaBottom" fmla="*/ 930960 h 930600"/>
              </a:gdLst>
              <a:ahLst/>
              <a:cxnLst/>
              <a:rect l="textAreaLeft" t="textAreaTop" r="textAreaRight" b="textAreaBottom"/>
              <a:pathLst>
                <a:path w="3965" h="20414">
                  <a:moveTo>
                    <a:pt x="0" y="0"/>
                  </a:moveTo>
                  <a:lnTo>
                    <a:pt x="0" y="20414"/>
                  </a:lnTo>
                  <a:lnTo>
                    <a:pt x="3965" y="20414"/>
                  </a:lnTo>
                  <a:lnTo>
                    <a:pt x="3965" y="0"/>
                  </a:lnTo>
                  <a:close/>
                </a:path>
              </a:pathLst>
            </a:custGeom>
            <a:solidFill>
              <a:srgbClr val="708C3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24" name="Google Shape;545;p27"/>
            <p:cNvSpPr/>
            <p:nvPr/>
          </p:nvSpPr>
          <p:spPr>
            <a:xfrm>
              <a:off x="3258720" y="1806480"/>
              <a:ext cx="2272320" cy="2523960"/>
            </a:xfrm>
            <a:custGeom>
              <a:avLst/>
              <a:gdLst>
                <a:gd name="textAreaLeft" fmla="*/ 0 w 2272320"/>
                <a:gd name="textAreaRight" fmla="*/ 2272680 w 2272320"/>
                <a:gd name="textAreaTop" fmla="*/ 0 h 2523960"/>
                <a:gd name="textAreaBottom" fmla="*/ 2524320 h 2523960"/>
              </a:gdLst>
              <a:ahLst/>
              <a:cxnLst/>
              <a:rect l="textAreaLeft" t="textAreaTop" r="textAreaRight" b="textAreaBottom"/>
              <a:pathLst>
                <a:path w="49855" h="55363">
                  <a:moveTo>
                    <a:pt x="22979" y="0"/>
                  </a:moveTo>
                  <a:cubicBezTo>
                    <a:pt x="21167" y="0"/>
                    <a:pt x="18970" y="358"/>
                    <a:pt x="16311" y="1267"/>
                  </a:cubicBezTo>
                  <a:cubicBezTo>
                    <a:pt x="7949" y="4093"/>
                    <a:pt x="5790" y="10571"/>
                    <a:pt x="11796" y="11199"/>
                  </a:cubicBezTo>
                  <a:cubicBezTo>
                    <a:pt x="11796" y="11199"/>
                    <a:pt x="2375" y="12298"/>
                    <a:pt x="2375" y="18500"/>
                  </a:cubicBezTo>
                  <a:cubicBezTo>
                    <a:pt x="2375" y="21544"/>
                    <a:pt x="4379" y="22319"/>
                    <a:pt x="6420" y="22319"/>
                  </a:cubicBezTo>
                  <a:cubicBezTo>
                    <a:pt x="8029" y="22319"/>
                    <a:pt x="9662" y="21837"/>
                    <a:pt x="10354" y="21605"/>
                  </a:cubicBezTo>
                  <a:lnTo>
                    <a:pt x="10354" y="21605"/>
                  </a:lnTo>
                  <a:cubicBezTo>
                    <a:pt x="8506" y="22289"/>
                    <a:pt x="1" y="25840"/>
                    <a:pt x="4495" y="31808"/>
                  </a:cubicBezTo>
                  <a:cubicBezTo>
                    <a:pt x="4495" y="31808"/>
                    <a:pt x="6651" y="33537"/>
                    <a:pt x="9332" y="33537"/>
                  </a:cubicBezTo>
                  <a:cubicBezTo>
                    <a:pt x="10869" y="33537"/>
                    <a:pt x="12578" y="32968"/>
                    <a:pt x="14152" y="31180"/>
                  </a:cubicBezTo>
                  <a:lnTo>
                    <a:pt x="14152" y="31180"/>
                  </a:lnTo>
                  <a:cubicBezTo>
                    <a:pt x="14151" y="31181"/>
                    <a:pt x="11247" y="34792"/>
                    <a:pt x="14466" y="36323"/>
                  </a:cubicBezTo>
                  <a:cubicBezTo>
                    <a:pt x="14949" y="36547"/>
                    <a:pt x="15420" y="36639"/>
                    <a:pt x="15880" y="36639"/>
                  </a:cubicBezTo>
                  <a:cubicBezTo>
                    <a:pt x="18026" y="36639"/>
                    <a:pt x="19922" y="34633"/>
                    <a:pt x="21568" y="34633"/>
                  </a:cubicBezTo>
                  <a:cubicBezTo>
                    <a:pt x="21921" y="34633"/>
                    <a:pt x="22262" y="34725"/>
                    <a:pt x="22592" y="34949"/>
                  </a:cubicBezTo>
                  <a:cubicBezTo>
                    <a:pt x="22592" y="34949"/>
                    <a:pt x="26871" y="40170"/>
                    <a:pt x="24319" y="55362"/>
                  </a:cubicBezTo>
                  <a:lnTo>
                    <a:pt x="29069" y="55362"/>
                  </a:lnTo>
                  <a:cubicBezTo>
                    <a:pt x="29069" y="55362"/>
                    <a:pt x="25183" y="37854"/>
                    <a:pt x="31307" y="34085"/>
                  </a:cubicBezTo>
                  <a:cubicBezTo>
                    <a:pt x="31307" y="34085"/>
                    <a:pt x="31834" y="33771"/>
                    <a:pt x="32605" y="33771"/>
                  </a:cubicBezTo>
                  <a:cubicBezTo>
                    <a:pt x="33351" y="33771"/>
                    <a:pt x="34325" y="34065"/>
                    <a:pt x="35271" y="35224"/>
                  </a:cubicBezTo>
                  <a:cubicBezTo>
                    <a:pt x="35792" y="35861"/>
                    <a:pt x="36708" y="36162"/>
                    <a:pt x="37761" y="36162"/>
                  </a:cubicBezTo>
                  <a:cubicBezTo>
                    <a:pt x="40597" y="36162"/>
                    <a:pt x="44433" y="33980"/>
                    <a:pt x="44261" y="30317"/>
                  </a:cubicBezTo>
                  <a:cubicBezTo>
                    <a:pt x="44149" y="27477"/>
                    <a:pt x="42879" y="26866"/>
                    <a:pt x="41806" y="26866"/>
                  </a:cubicBezTo>
                  <a:cubicBezTo>
                    <a:pt x="41725" y="26866"/>
                    <a:pt x="41646" y="26869"/>
                    <a:pt x="41568" y="26876"/>
                  </a:cubicBezTo>
                  <a:lnTo>
                    <a:pt x="41568" y="26876"/>
                  </a:lnTo>
                  <a:cubicBezTo>
                    <a:pt x="44176" y="26065"/>
                    <a:pt x="49855" y="23654"/>
                    <a:pt x="49521" y="18108"/>
                  </a:cubicBezTo>
                  <a:cubicBezTo>
                    <a:pt x="49304" y="14486"/>
                    <a:pt x="46911" y="13588"/>
                    <a:pt x="44592" y="13588"/>
                  </a:cubicBezTo>
                  <a:cubicBezTo>
                    <a:pt x="42310" y="13588"/>
                    <a:pt x="40100" y="14457"/>
                    <a:pt x="40100" y="14457"/>
                  </a:cubicBezTo>
                  <a:cubicBezTo>
                    <a:pt x="40100" y="14457"/>
                    <a:pt x="47598" y="11159"/>
                    <a:pt x="44379" y="8058"/>
                  </a:cubicBezTo>
                  <a:cubicBezTo>
                    <a:pt x="43412" y="7127"/>
                    <a:pt x="42381" y="6801"/>
                    <a:pt x="41412" y="6801"/>
                  </a:cubicBezTo>
                  <a:cubicBezTo>
                    <a:pt x="39173" y="6801"/>
                    <a:pt x="37264" y="8542"/>
                    <a:pt x="37235" y="8568"/>
                  </a:cubicBezTo>
                  <a:lnTo>
                    <a:pt x="37235" y="8568"/>
                  </a:lnTo>
                  <a:cubicBezTo>
                    <a:pt x="37275" y="8531"/>
                    <a:pt x="40956" y="5144"/>
                    <a:pt x="39668" y="3426"/>
                  </a:cubicBezTo>
                  <a:cubicBezTo>
                    <a:pt x="39279" y="2903"/>
                    <a:pt x="38471" y="2685"/>
                    <a:pt x="37491" y="2685"/>
                  </a:cubicBezTo>
                  <a:cubicBezTo>
                    <a:pt x="35310" y="2685"/>
                    <a:pt x="32275" y="3765"/>
                    <a:pt x="31110" y="4957"/>
                  </a:cubicBezTo>
                  <a:cubicBezTo>
                    <a:pt x="31110" y="4926"/>
                    <a:pt x="29698" y="0"/>
                    <a:pt x="22979"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25" name="Google Shape;546;p27"/>
            <p:cNvSpPr/>
            <p:nvPr/>
          </p:nvSpPr>
          <p:spPr>
            <a:xfrm>
              <a:off x="4916880" y="3690000"/>
              <a:ext cx="185760" cy="662040"/>
            </a:xfrm>
            <a:custGeom>
              <a:avLst/>
              <a:gdLst>
                <a:gd name="textAreaLeft" fmla="*/ 0 w 185760"/>
                <a:gd name="textAreaRight" fmla="*/ 186120 w 185760"/>
                <a:gd name="textAreaTop" fmla="*/ 0 h 662040"/>
                <a:gd name="textAreaBottom" fmla="*/ 662400 h 662040"/>
              </a:gdLst>
              <a:ahLst/>
              <a:cxnLst/>
              <a:rect l="textAreaLeft" t="textAreaTop" r="textAreaRight" b="textAreaBottom"/>
              <a:pathLst>
                <a:path w="4084" h="14526">
                  <a:moveTo>
                    <a:pt x="1" y="0"/>
                  </a:moveTo>
                  <a:lnTo>
                    <a:pt x="1" y="14525"/>
                  </a:lnTo>
                  <a:lnTo>
                    <a:pt x="4083" y="14525"/>
                  </a:lnTo>
                  <a:lnTo>
                    <a:pt x="4083" y="0"/>
                  </a:lnTo>
                  <a:close/>
                </a:path>
              </a:pathLst>
            </a:custGeom>
            <a:solidFill>
              <a:srgbClr val="82A63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26" name="Google Shape;547;p27"/>
            <p:cNvSpPr/>
            <p:nvPr/>
          </p:nvSpPr>
          <p:spPr>
            <a:xfrm>
              <a:off x="4109760" y="1894680"/>
              <a:ext cx="1801800" cy="2048760"/>
            </a:xfrm>
            <a:custGeom>
              <a:avLst/>
              <a:gdLst>
                <a:gd name="textAreaLeft" fmla="*/ 0 w 1801800"/>
                <a:gd name="textAreaRight" fmla="*/ 1802160 w 1801800"/>
                <a:gd name="textAreaTop" fmla="*/ 0 h 2048760"/>
                <a:gd name="textAreaBottom" fmla="*/ 2049120 h 2048760"/>
              </a:gdLst>
              <a:ahLst/>
              <a:cxnLst/>
              <a:rect l="textAreaLeft" t="textAreaTop" r="textAreaRight" b="textAreaBottom"/>
              <a:pathLst>
                <a:path w="39532" h="44941">
                  <a:moveTo>
                    <a:pt x="19510" y="0"/>
                  </a:moveTo>
                  <a:cubicBezTo>
                    <a:pt x="19510" y="13975"/>
                    <a:pt x="10560" y="20178"/>
                    <a:pt x="4201" y="21356"/>
                  </a:cubicBezTo>
                  <a:cubicBezTo>
                    <a:pt x="4874" y="21560"/>
                    <a:pt x="5558" y="21647"/>
                    <a:pt x="6235" y="21647"/>
                  </a:cubicBezTo>
                  <a:cubicBezTo>
                    <a:pt x="9974" y="21647"/>
                    <a:pt x="13465" y="19000"/>
                    <a:pt x="13465" y="19000"/>
                  </a:cubicBezTo>
                  <a:lnTo>
                    <a:pt x="13465" y="19040"/>
                  </a:lnTo>
                  <a:cubicBezTo>
                    <a:pt x="11110" y="22102"/>
                    <a:pt x="7694" y="24182"/>
                    <a:pt x="3886" y="24810"/>
                  </a:cubicBezTo>
                  <a:cubicBezTo>
                    <a:pt x="3886" y="24810"/>
                    <a:pt x="5143" y="25553"/>
                    <a:pt x="7418" y="25553"/>
                  </a:cubicBezTo>
                  <a:cubicBezTo>
                    <a:pt x="8409" y="25553"/>
                    <a:pt x="9594" y="25412"/>
                    <a:pt x="10953" y="25006"/>
                  </a:cubicBezTo>
                  <a:lnTo>
                    <a:pt x="10953" y="25006"/>
                  </a:lnTo>
                  <a:cubicBezTo>
                    <a:pt x="8676" y="28343"/>
                    <a:pt x="5574" y="30973"/>
                    <a:pt x="1924" y="32661"/>
                  </a:cubicBezTo>
                  <a:cubicBezTo>
                    <a:pt x="1962" y="32700"/>
                    <a:pt x="2102" y="32717"/>
                    <a:pt x="2320" y="32717"/>
                  </a:cubicBezTo>
                  <a:cubicBezTo>
                    <a:pt x="3668" y="32717"/>
                    <a:pt x="8017" y="32042"/>
                    <a:pt x="10010" y="31366"/>
                  </a:cubicBezTo>
                  <a:lnTo>
                    <a:pt x="10010" y="31366"/>
                  </a:lnTo>
                  <a:cubicBezTo>
                    <a:pt x="8597" y="34232"/>
                    <a:pt x="5260" y="39178"/>
                    <a:pt x="0" y="39845"/>
                  </a:cubicBezTo>
                  <a:cubicBezTo>
                    <a:pt x="0" y="39845"/>
                    <a:pt x="1511" y="40159"/>
                    <a:pt x="3602" y="40159"/>
                  </a:cubicBezTo>
                  <a:cubicBezTo>
                    <a:pt x="5692" y="40159"/>
                    <a:pt x="8362" y="39845"/>
                    <a:pt x="10678" y="38589"/>
                  </a:cubicBezTo>
                  <a:lnTo>
                    <a:pt x="10678" y="38589"/>
                  </a:lnTo>
                  <a:cubicBezTo>
                    <a:pt x="10364" y="39374"/>
                    <a:pt x="7262" y="43889"/>
                    <a:pt x="4201" y="44831"/>
                  </a:cubicBezTo>
                  <a:cubicBezTo>
                    <a:pt x="5130" y="44881"/>
                    <a:pt x="6003" y="44904"/>
                    <a:pt x="6824" y="44904"/>
                  </a:cubicBezTo>
                  <a:cubicBezTo>
                    <a:pt x="18314" y="44904"/>
                    <a:pt x="19510" y="40356"/>
                    <a:pt x="19510" y="40356"/>
                  </a:cubicBezTo>
                  <a:cubicBezTo>
                    <a:pt x="19510" y="40356"/>
                    <a:pt x="20298" y="44941"/>
                    <a:pt x="32995" y="44941"/>
                  </a:cubicBezTo>
                  <a:cubicBezTo>
                    <a:pt x="33590" y="44941"/>
                    <a:pt x="34211" y="44930"/>
                    <a:pt x="34860" y="44909"/>
                  </a:cubicBezTo>
                  <a:cubicBezTo>
                    <a:pt x="34860" y="44909"/>
                    <a:pt x="27990" y="41141"/>
                    <a:pt x="27990" y="38864"/>
                  </a:cubicBezTo>
                  <a:lnTo>
                    <a:pt x="27990" y="38864"/>
                  </a:lnTo>
                  <a:cubicBezTo>
                    <a:pt x="30500" y="40438"/>
                    <a:pt x="33243" y="40849"/>
                    <a:pt x="35425" y="40849"/>
                  </a:cubicBezTo>
                  <a:cubicBezTo>
                    <a:pt x="37815" y="40849"/>
                    <a:pt x="39531" y="40356"/>
                    <a:pt x="39531" y="40356"/>
                  </a:cubicBezTo>
                  <a:cubicBezTo>
                    <a:pt x="34271" y="39649"/>
                    <a:pt x="30463" y="34389"/>
                    <a:pt x="29050" y="31523"/>
                  </a:cubicBezTo>
                  <a:lnTo>
                    <a:pt x="29050" y="31523"/>
                  </a:lnTo>
                  <a:cubicBezTo>
                    <a:pt x="30795" y="32125"/>
                    <a:pt x="34616" y="33142"/>
                    <a:pt x="36305" y="33142"/>
                  </a:cubicBezTo>
                  <a:cubicBezTo>
                    <a:pt x="36820" y="33142"/>
                    <a:pt x="37136" y="33048"/>
                    <a:pt x="37136" y="32818"/>
                  </a:cubicBezTo>
                  <a:cubicBezTo>
                    <a:pt x="32190" y="30188"/>
                    <a:pt x="29364" y="27283"/>
                    <a:pt x="27754" y="24849"/>
                  </a:cubicBezTo>
                  <a:lnTo>
                    <a:pt x="27754" y="24849"/>
                  </a:lnTo>
                  <a:cubicBezTo>
                    <a:pt x="29390" y="25399"/>
                    <a:pt x="30794" y="25582"/>
                    <a:pt x="31940" y="25582"/>
                  </a:cubicBezTo>
                  <a:cubicBezTo>
                    <a:pt x="34231" y="25582"/>
                    <a:pt x="35488" y="24849"/>
                    <a:pt x="35488" y="24849"/>
                  </a:cubicBezTo>
                  <a:cubicBezTo>
                    <a:pt x="32151" y="24261"/>
                    <a:pt x="29128" y="22612"/>
                    <a:pt x="26812" y="20139"/>
                  </a:cubicBezTo>
                  <a:lnTo>
                    <a:pt x="26812" y="20139"/>
                  </a:lnTo>
                  <a:cubicBezTo>
                    <a:pt x="28739" y="21492"/>
                    <a:pt x="30806" y="21838"/>
                    <a:pt x="32363" y="21838"/>
                  </a:cubicBezTo>
                  <a:cubicBezTo>
                    <a:pt x="33787" y="21838"/>
                    <a:pt x="34785" y="21548"/>
                    <a:pt x="34860" y="21473"/>
                  </a:cubicBezTo>
                  <a:cubicBezTo>
                    <a:pt x="30698" y="21473"/>
                    <a:pt x="19510" y="14093"/>
                    <a:pt x="19510" y="79"/>
                  </a:cubicBezTo>
                  <a:lnTo>
                    <a:pt x="19510" y="0"/>
                  </a:ln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27" name="Google Shape;548;p27"/>
            <p:cNvSpPr/>
            <p:nvPr/>
          </p:nvSpPr>
          <p:spPr>
            <a:xfrm>
              <a:off x="1708200" y="3580920"/>
              <a:ext cx="212760" cy="751320"/>
            </a:xfrm>
            <a:custGeom>
              <a:avLst/>
              <a:gdLst>
                <a:gd name="textAreaLeft" fmla="*/ 0 w 212760"/>
                <a:gd name="textAreaRight" fmla="*/ 213120 w 212760"/>
                <a:gd name="textAreaTop" fmla="*/ 0 h 751320"/>
                <a:gd name="textAreaBottom" fmla="*/ 751680 h 751320"/>
              </a:gdLst>
              <a:ahLst/>
              <a:cxnLst/>
              <a:rect l="textAreaLeft" t="textAreaTop" r="textAreaRight" b="textAreaBottom"/>
              <a:pathLst>
                <a:path w="4672" h="16489">
                  <a:moveTo>
                    <a:pt x="0" y="1"/>
                  </a:moveTo>
                  <a:lnTo>
                    <a:pt x="0" y="16488"/>
                  </a:lnTo>
                  <a:lnTo>
                    <a:pt x="4672" y="16488"/>
                  </a:lnTo>
                  <a:lnTo>
                    <a:pt x="4672" y="1"/>
                  </a:ln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28" name="Google Shape;549;p27"/>
            <p:cNvSpPr/>
            <p:nvPr/>
          </p:nvSpPr>
          <p:spPr>
            <a:xfrm>
              <a:off x="789840" y="1490400"/>
              <a:ext cx="2050560" cy="2381400"/>
            </a:xfrm>
            <a:custGeom>
              <a:avLst/>
              <a:gdLst>
                <a:gd name="textAreaLeft" fmla="*/ 0 w 2050560"/>
                <a:gd name="textAreaRight" fmla="*/ 2050920 w 2050560"/>
                <a:gd name="textAreaTop" fmla="*/ 0 h 2381400"/>
                <a:gd name="textAreaBottom" fmla="*/ 2381760 h 2381400"/>
              </a:gdLst>
              <a:ahLst/>
              <a:cxnLst/>
              <a:rect l="textAreaLeft" t="textAreaTop" r="textAreaRight" b="textAreaBottom"/>
              <a:pathLst>
                <a:path w="44989" h="52239">
                  <a:moveTo>
                    <a:pt x="22220" y="0"/>
                  </a:moveTo>
                  <a:cubicBezTo>
                    <a:pt x="22220" y="15938"/>
                    <a:pt x="12053" y="24025"/>
                    <a:pt x="4751" y="25399"/>
                  </a:cubicBezTo>
                  <a:cubicBezTo>
                    <a:pt x="5509" y="25624"/>
                    <a:pt x="6279" y="25720"/>
                    <a:pt x="7040" y="25720"/>
                  </a:cubicBezTo>
                  <a:cubicBezTo>
                    <a:pt x="11330" y="25720"/>
                    <a:pt x="15350" y="22690"/>
                    <a:pt x="15350" y="22690"/>
                  </a:cubicBezTo>
                  <a:lnTo>
                    <a:pt x="15350" y="22730"/>
                  </a:lnTo>
                  <a:cubicBezTo>
                    <a:pt x="12681" y="26223"/>
                    <a:pt x="8755" y="28579"/>
                    <a:pt x="4398" y="29325"/>
                  </a:cubicBezTo>
                  <a:cubicBezTo>
                    <a:pt x="4398" y="29325"/>
                    <a:pt x="5834" y="30167"/>
                    <a:pt x="8438" y="30167"/>
                  </a:cubicBezTo>
                  <a:cubicBezTo>
                    <a:pt x="9563" y="30167"/>
                    <a:pt x="10906" y="30010"/>
                    <a:pt x="12445" y="29560"/>
                  </a:cubicBezTo>
                  <a:lnTo>
                    <a:pt x="12445" y="29560"/>
                  </a:lnTo>
                  <a:cubicBezTo>
                    <a:pt x="9893" y="33329"/>
                    <a:pt x="6321" y="36312"/>
                    <a:pt x="2199" y="38275"/>
                  </a:cubicBezTo>
                  <a:cubicBezTo>
                    <a:pt x="2233" y="38309"/>
                    <a:pt x="2361" y="38325"/>
                    <a:pt x="2562" y="38325"/>
                  </a:cubicBezTo>
                  <a:cubicBezTo>
                    <a:pt x="3980" y="38325"/>
                    <a:pt x="9082" y="37535"/>
                    <a:pt x="11385" y="36744"/>
                  </a:cubicBezTo>
                  <a:lnTo>
                    <a:pt x="11385" y="36744"/>
                  </a:lnTo>
                  <a:cubicBezTo>
                    <a:pt x="9815" y="40042"/>
                    <a:pt x="5968" y="45655"/>
                    <a:pt x="1" y="46440"/>
                  </a:cubicBezTo>
                  <a:cubicBezTo>
                    <a:pt x="1" y="46440"/>
                    <a:pt x="1672" y="46784"/>
                    <a:pt x="3996" y="46784"/>
                  </a:cubicBezTo>
                  <a:cubicBezTo>
                    <a:pt x="6385" y="46784"/>
                    <a:pt x="9465" y="46421"/>
                    <a:pt x="12131" y="44949"/>
                  </a:cubicBezTo>
                  <a:lnTo>
                    <a:pt x="12131" y="44949"/>
                  </a:lnTo>
                  <a:cubicBezTo>
                    <a:pt x="11817" y="45852"/>
                    <a:pt x="8284" y="51033"/>
                    <a:pt x="4790" y="52093"/>
                  </a:cubicBezTo>
                  <a:cubicBezTo>
                    <a:pt x="5860" y="52152"/>
                    <a:pt x="6866" y="52179"/>
                    <a:pt x="7810" y="52179"/>
                  </a:cubicBezTo>
                  <a:cubicBezTo>
                    <a:pt x="20860" y="52179"/>
                    <a:pt x="22259" y="46990"/>
                    <a:pt x="22259" y="46990"/>
                  </a:cubicBezTo>
                  <a:cubicBezTo>
                    <a:pt x="22259" y="46990"/>
                    <a:pt x="23164" y="52239"/>
                    <a:pt x="37835" y="52239"/>
                  </a:cubicBezTo>
                  <a:cubicBezTo>
                    <a:pt x="38442" y="52239"/>
                    <a:pt x="39073" y="52230"/>
                    <a:pt x="39728" y="52211"/>
                  </a:cubicBezTo>
                  <a:cubicBezTo>
                    <a:pt x="39728" y="52211"/>
                    <a:pt x="31916" y="47893"/>
                    <a:pt x="31916" y="45302"/>
                  </a:cubicBezTo>
                  <a:lnTo>
                    <a:pt x="31916" y="45302"/>
                  </a:lnTo>
                  <a:cubicBezTo>
                    <a:pt x="34712" y="47054"/>
                    <a:pt x="37799" y="47514"/>
                    <a:pt x="40271" y="47514"/>
                  </a:cubicBezTo>
                  <a:cubicBezTo>
                    <a:pt x="43006" y="47514"/>
                    <a:pt x="44988" y="46951"/>
                    <a:pt x="44988" y="46951"/>
                  </a:cubicBezTo>
                  <a:cubicBezTo>
                    <a:pt x="38982" y="46166"/>
                    <a:pt x="34664" y="40159"/>
                    <a:pt x="33055" y="36901"/>
                  </a:cubicBezTo>
                  <a:lnTo>
                    <a:pt x="33055" y="36901"/>
                  </a:lnTo>
                  <a:cubicBezTo>
                    <a:pt x="35053" y="37567"/>
                    <a:pt x="39435" y="38748"/>
                    <a:pt x="41334" y="38748"/>
                  </a:cubicBezTo>
                  <a:cubicBezTo>
                    <a:pt x="41896" y="38748"/>
                    <a:pt x="42241" y="38644"/>
                    <a:pt x="42241" y="38393"/>
                  </a:cubicBezTo>
                  <a:cubicBezTo>
                    <a:pt x="36627" y="35370"/>
                    <a:pt x="33408" y="32073"/>
                    <a:pt x="31563" y="29325"/>
                  </a:cubicBezTo>
                  <a:lnTo>
                    <a:pt x="31563" y="29325"/>
                  </a:lnTo>
                  <a:cubicBezTo>
                    <a:pt x="33421" y="29953"/>
                    <a:pt x="35022" y="30162"/>
                    <a:pt x="36330" y="30162"/>
                  </a:cubicBezTo>
                  <a:cubicBezTo>
                    <a:pt x="38947" y="30162"/>
                    <a:pt x="40395" y="29325"/>
                    <a:pt x="40395" y="29325"/>
                  </a:cubicBezTo>
                  <a:cubicBezTo>
                    <a:pt x="36627" y="28697"/>
                    <a:pt x="33172" y="26812"/>
                    <a:pt x="30542" y="23986"/>
                  </a:cubicBezTo>
                  <a:lnTo>
                    <a:pt x="30542" y="23986"/>
                  </a:lnTo>
                  <a:cubicBezTo>
                    <a:pt x="32739" y="25526"/>
                    <a:pt x="35097" y="25917"/>
                    <a:pt x="36870" y="25917"/>
                  </a:cubicBezTo>
                  <a:cubicBezTo>
                    <a:pt x="38485" y="25917"/>
                    <a:pt x="39614" y="25592"/>
                    <a:pt x="39689" y="25517"/>
                  </a:cubicBezTo>
                  <a:cubicBezTo>
                    <a:pt x="34939" y="25517"/>
                    <a:pt x="22220" y="16056"/>
                    <a:pt x="22220" y="118"/>
                  </a:cubicBezTo>
                  <a:lnTo>
                    <a:pt x="22220" y="0"/>
                  </a:lnTo>
                  <a:close/>
                </a:path>
              </a:pathLst>
            </a:custGeom>
            <a:solidFill>
              <a:srgbClr val="82A63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29" name="Google Shape;550;p27"/>
            <p:cNvSpPr/>
            <p:nvPr/>
          </p:nvSpPr>
          <p:spPr>
            <a:xfrm>
              <a:off x="1676880" y="2002320"/>
              <a:ext cx="2095200" cy="2328120"/>
            </a:xfrm>
            <a:custGeom>
              <a:avLst/>
              <a:gdLst>
                <a:gd name="textAreaLeft" fmla="*/ 0 w 2095200"/>
                <a:gd name="textAreaRight" fmla="*/ 2095560 w 2095200"/>
                <a:gd name="textAreaTop" fmla="*/ 0 h 2328120"/>
                <a:gd name="textAreaBottom" fmla="*/ 2328480 h 2328120"/>
              </a:gdLst>
              <a:ahLst/>
              <a:cxnLst/>
              <a:rect l="textAreaLeft" t="textAreaTop" r="textAreaRight" b="textAreaBottom"/>
              <a:pathLst>
                <a:path w="45966" h="51071">
                  <a:moveTo>
                    <a:pt x="21184" y="0"/>
                  </a:moveTo>
                  <a:cubicBezTo>
                    <a:pt x="19510" y="0"/>
                    <a:pt x="17477" y="332"/>
                    <a:pt x="15015" y="1175"/>
                  </a:cubicBezTo>
                  <a:cubicBezTo>
                    <a:pt x="7321" y="3805"/>
                    <a:pt x="5319" y="9772"/>
                    <a:pt x="10854" y="10361"/>
                  </a:cubicBezTo>
                  <a:cubicBezTo>
                    <a:pt x="10854" y="10361"/>
                    <a:pt x="2178" y="11343"/>
                    <a:pt x="2178" y="17074"/>
                  </a:cubicBezTo>
                  <a:cubicBezTo>
                    <a:pt x="2178" y="19911"/>
                    <a:pt x="4038" y="20632"/>
                    <a:pt x="5929" y="20632"/>
                  </a:cubicBezTo>
                  <a:cubicBezTo>
                    <a:pt x="7411" y="20632"/>
                    <a:pt x="8913" y="20189"/>
                    <a:pt x="9552" y="19975"/>
                  </a:cubicBezTo>
                  <a:lnTo>
                    <a:pt x="9552" y="19975"/>
                  </a:lnTo>
                  <a:cubicBezTo>
                    <a:pt x="7841" y="20609"/>
                    <a:pt x="0" y="23887"/>
                    <a:pt x="4141" y="29361"/>
                  </a:cubicBezTo>
                  <a:cubicBezTo>
                    <a:pt x="4141" y="29361"/>
                    <a:pt x="6135" y="30944"/>
                    <a:pt x="8606" y="30944"/>
                  </a:cubicBezTo>
                  <a:cubicBezTo>
                    <a:pt x="10026" y="30944"/>
                    <a:pt x="11605" y="30421"/>
                    <a:pt x="13052" y="28772"/>
                  </a:cubicBezTo>
                  <a:lnTo>
                    <a:pt x="13052" y="28772"/>
                  </a:lnTo>
                  <a:cubicBezTo>
                    <a:pt x="13051" y="28773"/>
                    <a:pt x="10383" y="32109"/>
                    <a:pt x="13327" y="33483"/>
                  </a:cubicBezTo>
                  <a:cubicBezTo>
                    <a:pt x="13783" y="33699"/>
                    <a:pt x="14228" y="33788"/>
                    <a:pt x="14662" y="33788"/>
                  </a:cubicBezTo>
                  <a:cubicBezTo>
                    <a:pt x="16633" y="33788"/>
                    <a:pt x="18378" y="31962"/>
                    <a:pt x="19895" y="31962"/>
                  </a:cubicBezTo>
                  <a:cubicBezTo>
                    <a:pt x="20229" y="31962"/>
                    <a:pt x="20552" y="32050"/>
                    <a:pt x="20864" y="32266"/>
                  </a:cubicBezTo>
                  <a:cubicBezTo>
                    <a:pt x="20864" y="32266"/>
                    <a:pt x="24790" y="37056"/>
                    <a:pt x="22434" y="51070"/>
                  </a:cubicBezTo>
                  <a:lnTo>
                    <a:pt x="26792" y="51070"/>
                  </a:lnTo>
                  <a:cubicBezTo>
                    <a:pt x="26792" y="51070"/>
                    <a:pt x="23219" y="34936"/>
                    <a:pt x="28833" y="31442"/>
                  </a:cubicBezTo>
                  <a:cubicBezTo>
                    <a:pt x="28833" y="31442"/>
                    <a:pt x="29313" y="31162"/>
                    <a:pt x="30020" y="31162"/>
                  </a:cubicBezTo>
                  <a:cubicBezTo>
                    <a:pt x="30714" y="31162"/>
                    <a:pt x="31628" y="31432"/>
                    <a:pt x="32523" y="32502"/>
                  </a:cubicBezTo>
                  <a:cubicBezTo>
                    <a:pt x="33003" y="33099"/>
                    <a:pt x="33849" y="33381"/>
                    <a:pt x="34822" y="33381"/>
                  </a:cubicBezTo>
                  <a:cubicBezTo>
                    <a:pt x="37428" y="33381"/>
                    <a:pt x="40949" y="31361"/>
                    <a:pt x="40806" y="27987"/>
                  </a:cubicBezTo>
                  <a:cubicBezTo>
                    <a:pt x="40695" y="25353"/>
                    <a:pt x="39548" y="24778"/>
                    <a:pt x="38569" y="24778"/>
                  </a:cubicBezTo>
                  <a:cubicBezTo>
                    <a:pt x="38510" y="24778"/>
                    <a:pt x="38451" y="24780"/>
                    <a:pt x="38393" y="24784"/>
                  </a:cubicBezTo>
                  <a:lnTo>
                    <a:pt x="38393" y="24784"/>
                  </a:lnTo>
                  <a:cubicBezTo>
                    <a:pt x="40825" y="24010"/>
                    <a:pt x="45965" y="21767"/>
                    <a:pt x="45635" y="16721"/>
                  </a:cubicBezTo>
                  <a:cubicBezTo>
                    <a:pt x="45437" y="13374"/>
                    <a:pt x="43230" y="12545"/>
                    <a:pt x="41093" y="12545"/>
                  </a:cubicBezTo>
                  <a:cubicBezTo>
                    <a:pt x="38993" y="12545"/>
                    <a:pt x="36959" y="13345"/>
                    <a:pt x="36959" y="13345"/>
                  </a:cubicBezTo>
                  <a:cubicBezTo>
                    <a:pt x="36959" y="13345"/>
                    <a:pt x="43868" y="10283"/>
                    <a:pt x="40924" y="7417"/>
                  </a:cubicBezTo>
                  <a:cubicBezTo>
                    <a:pt x="40028" y="6556"/>
                    <a:pt x="39071" y="6255"/>
                    <a:pt x="38171" y="6255"/>
                  </a:cubicBezTo>
                  <a:cubicBezTo>
                    <a:pt x="36095" y="6255"/>
                    <a:pt x="34322" y="7859"/>
                    <a:pt x="34290" y="7888"/>
                  </a:cubicBezTo>
                  <a:lnTo>
                    <a:pt x="34290" y="7888"/>
                  </a:lnTo>
                  <a:cubicBezTo>
                    <a:pt x="34334" y="7848"/>
                    <a:pt x="37737" y="4737"/>
                    <a:pt x="36566" y="3138"/>
                  </a:cubicBezTo>
                  <a:cubicBezTo>
                    <a:pt x="36200" y="2649"/>
                    <a:pt x="35449" y="2446"/>
                    <a:pt x="34541" y="2446"/>
                  </a:cubicBezTo>
                  <a:cubicBezTo>
                    <a:pt x="32530" y="2446"/>
                    <a:pt x="29746" y="3443"/>
                    <a:pt x="28637" y="4551"/>
                  </a:cubicBezTo>
                  <a:lnTo>
                    <a:pt x="28637" y="4551"/>
                  </a:lnTo>
                  <a:cubicBezTo>
                    <a:pt x="28654" y="4504"/>
                    <a:pt x="27352" y="0"/>
                    <a:pt x="21184" y="0"/>
                  </a:cubicBezTo>
                  <a:close/>
                </a:path>
              </a:pathLst>
            </a:custGeom>
            <a:solidFill>
              <a:srgbClr val="9ABC4B"/>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30" name="Google Shape;551;p27"/>
            <p:cNvSpPr/>
            <p:nvPr/>
          </p:nvSpPr>
          <p:spPr>
            <a:xfrm>
              <a:off x="99000" y="1594080"/>
              <a:ext cx="1506600" cy="1984680"/>
            </a:xfrm>
            <a:custGeom>
              <a:avLst/>
              <a:gdLst>
                <a:gd name="textAreaLeft" fmla="*/ 0 w 1506600"/>
                <a:gd name="textAreaRight" fmla="*/ 1506960 w 1506600"/>
                <a:gd name="textAreaTop" fmla="*/ 0 h 1984680"/>
                <a:gd name="textAreaBottom" fmla="*/ 1985040 h 1984680"/>
              </a:gdLst>
              <a:ahLst/>
              <a:cxnLst/>
              <a:rect l="textAreaLeft" t="textAreaTop" r="textAreaRight" b="textAreaBottom"/>
              <a:pathLst>
                <a:path w="33055" h="43536">
                  <a:moveTo>
                    <a:pt x="16528" y="0"/>
                  </a:moveTo>
                  <a:cubicBezTo>
                    <a:pt x="10639" y="0"/>
                    <a:pt x="5889" y="3062"/>
                    <a:pt x="5889" y="6831"/>
                  </a:cubicBezTo>
                  <a:cubicBezTo>
                    <a:pt x="5889" y="7223"/>
                    <a:pt x="5929" y="7577"/>
                    <a:pt x="6046" y="7930"/>
                  </a:cubicBezTo>
                  <a:cubicBezTo>
                    <a:pt x="4084" y="8911"/>
                    <a:pt x="2749" y="10442"/>
                    <a:pt x="2749" y="12209"/>
                  </a:cubicBezTo>
                  <a:cubicBezTo>
                    <a:pt x="2749" y="13544"/>
                    <a:pt x="3534" y="14761"/>
                    <a:pt x="4790" y="15703"/>
                  </a:cubicBezTo>
                  <a:cubicBezTo>
                    <a:pt x="2788" y="16684"/>
                    <a:pt x="1493" y="18215"/>
                    <a:pt x="1493" y="19982"/>
                  </a:cubicBezTo>
                  <a:cubicBezTo>
                    <a:pt x="1493" y="21513"/>
                    <a:pt x="2513" y="22926"/>
                    <a:pt x="4123" y="23907"/>
                  </a:cubicBezTo>
                  <a:cubicBezTo>
                    <a:pt x="2396" y="24889"/>
                    <a:pt x="1296" y="26341"/>
                    <a:pt x="1296" y="27951"/>
                  </a:cubicBezTo>
                  <a:cubicBezTo>
                    <a:pt x="1296" y="29285"/>
                    <a:pt x="2042" y="30502"/>
                    <a:pt x="3338" y="31444"/>
                  </a:cubicBezTo>
                  <a:cubicBezTo>
                    <a:pt x="1296" y="32426"/>
                    <a:pt x="1" y="33957"/>
                    <a:pt x="1" y="35723"/>
                  </a:cubicBezTo>
                  <a:cubicBezTo>
                    <a:pt x="1" y="38668"/>
                    <a:pt x="3730" y="41062"/>
                    <a:pt x="8363" y="41062"/>
                  </a:cubicBezTo>
                  <a:cubicBezTo>
                    <a:pt x="8637" y="41062"/>
                    <a:pt x="8912" y="41062"/>
                    <a:pt x="9148" y="41023"/>
                  </a:cubicBezTo>
                  <a:cubicBezTo>
                    <a:pt x="10522" y="42515"/>
                    <a:pt x="13309" y="43535"/>
                    <a:pt x="16528" y="43535"/>
                  </a:cubicBezTo>
                  <a:cubicBezTo>
                    <a:pt x="19747" y="43535"/>
                    <a:pt x="22534" y="42515"/>
                    <a:pt x="23869" y="41023"/>
                  </a:cubicBezTo>
                  <a:cubicBezTo>
                    <a:pt x="24144" y="41023"/>
                    <a:pt x="24418" y="41062"/>
                    <a:pt x="24693" y="41062"/>
                  </a:cubicBezTo>
                  <a:cubicBezTo>
                    <a:pt x="29286" y="41062"/>
                    <a:pt x="33055" y="38668"/>
                    <a:pt x="33055" y="35723"/>
                  </a:cubicBezTo>
                  <a:cubicBezTo>
                    <a:pt x="33015" y="33957"/>
                    <a:pt x="31720" y="32426"/>
                    <a:pt x="29718" y="31444"/>
                  </a:cubicBezTo>
                  <a:cubicBezTo>
                    <a:pt x="30974" y="30502"/>
                    <a:pt x="31720" y="29246"/>
                    <a:pt x="31720" y="27911"/>
                  </a:cubicBezTo>
                  <a:cubicBezTo>
                    <a:pt x="31720" y="26302"/>
                    <a:pt x="30621" y="24889"/>
                    <a:pt x="28894" y="23907"/>
                  </a:cubicBezTo>
                  <a:cubicBezTo>
                    <a:pt x="30503" y="22926"/>
                    <a:pt x="31524" y="21513"/>
                    <a:pt x="31524" y="19982"/>
                  </a:cubicBezTo>
                  <a:cubicBezTo>
                    <a:pt x="31524" y="18215"/>
                    <a:pt x="30228" y="16684"/>
                    <a:pt x="28226" y="15703"/>
                  </a:cubicBezTo>
                  <a:cubicBezTo>
                    <a:pt x="29482" y="14761"/>
                    <a:pt x="30268" y="13544"/>
                    <a:pt x="30268" y="12170"/>
                  </a:cubicBezTo>
                  <a:cubicBezTo>
                    <a:pt x="30268" y="10442"/>
                    <a:pt x="28972" y="8911"/>
                    <a:pt x="27009" y="7930"/>
                  </a:cubicBezTo>
                  <a:cubicBezTo>
                    <a:pt x="27088" y="7577"/>
                    <a:pt x="27127" y="7184"/>
                    <a:pt x="27127" y="6831"/>
                  </a:cubicBezTo>
                  <a:cubicBezTo>
                    <a:pt x="27127" y="3062"/>
                    <a:pt x="22377" y="0"/>
                    <a:pt x="16528"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31" name="Google Shape;552;p27"/>
            <p:cNvSpPr/>
            <p:nvPr/>
          </p:nvSpPr>
          <p:spPr>
            <a:xfrm>
              <a:off x="770400" y="3491280"/>
              <a:ext cx="162360" cy="840960"/>
            </a:xfrm>
            <a:custGeom>
              <a:avLst/>
              <a:gdLst>
                <a:gd name="textAreaLeft" fmla="*/ 0 w 162360"/>
                <a:gd name="textAreaRight" fmla="*/ 162720 w 162360"/>
                <a:gd name="textAreaTop" fmla="*/ 0 h 840960"/>
                <a:gd name="textAreaBottom" fmla="*/ 841320 h 840960"/>
              </a:gdLst>
              <a:ahLst/>
              <a:cxnLst/>
              <a:rect l="textAreaLeft" t="textAreaTop" r="textAreaRight" b="textAreaBottom"/>
              <a:pathLst>
                <a:path w="3573" h="18452">
                  <a:moveTo>
                    <a:pt x="0" y="1"/>
                  </a:moveTo>
                  <a:lnTo>
                    <a:pt x="0" y="18451"/>
                  </a:lnTo>
                  <a:lnTo>
                    <a:pt x="3572" y="18451"/>
                  </a:lnTo>
                  <a:lnTo>
                    <a:pt x="3572" y="1"/>
                  </a:lnTo>
                  <a:close/>
                </a:path>
              </a:pathLst>
            </a:custGeom>
            <a:solidFill>
              <a:srgbClr val="9ABC4B"/>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32" name="Google Shape;553;p27"/>
            <p:cNvSpPr/>
            <p:nvPr/>
          </p:nvSpPr>
          <p:spPr>
            <a:xfrm>
              <a:off x="-221040" y="4411440"/>
              <a:ext cx="9527760" cy="71280"/>
            </a:xfrm>
            <a:custGeom>
              <a:avLst/>
              <a:gdLst>
                <a:gd name="textAreaLeft" fmla="*/ 0 w 9527760"/>
                <a:gd name="textAreaRight" fmla="*/ 9528120 w 9527760"/>
                <a:gd name="textAreaTop" fmla="*/ 0 h 71280"/>
                <a:gd name="textAreaBottom" fmla="*/ 71640 h 71280"/>
              </a:gdLst>
              <a:ahLst/>
              <a:cxnLst/>
              <a:rect l="textAreaLeft" t="textAreaTop" r="textAreaRight" b="textAreaBottom"/>
              <a:pathLst>
                <a:path w="209001" h="1571">
                  <a:moveTo>
                    <a:pt x="0" y="1"/>
                  </a:moveTo>
                  <a:lnTo>
                    <a:pt x="209000" y="1"/>
                  </a:lnTo>
                  <a:lnTo>
                    <a:pt x="209000" y="1571"/>
                  </a:lnTo>
                  <a:lnTo>
                    <a:pt x="0" y="157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35640" bIns="356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33" name="Google Shape;554;p27"/>
            <p:cNvSpPr/>
            <p:nvPr/>
          </p:nvSpPr>
          <p:spPr>
            <a:xfrm>
              <a:off x="-221040" y="4813560"/>
              <a:ext cx="9527760" cy="360"/>
            </a:xfrm>
            <a:custGeom>
              <a:avLst/>
              <a:gdLst>
                <a:gd name="textAreaLeft" fmla="*/ 0 w 9527760"/>
                <a:gd name="textAreaRight" fmla="*/ 9528120 w 9527760"/>
                <a:gd name="textAreaTop" fmla="*/ 0 h 360"/>
                <a:gd name="textAreaBottom" fmla="*/ 720 h 360"/>
              </a:gdLst>
              <a:ahLst/>
              <a:cxnLst/>
              <a:rect l="textAreaLeft" t="textAreaTop" r="textAreaRight" b="textAreaBottom"/>
              <a:pathLst>
                <a:path w="209001" h="1" fill="none">
                  <a:moveTo>
                    <a:pt x="0" y="1"/>
                  </a:moveTo>
                  <a:lnTo>
                    <a:pt x="209000" y="1"/>
                  </a:lnTo>
                </a:path>
              </a:pathLst>
            </a:custGeom>
            <a:noFill/>
            <a:ln w="43175" cap="rnd">
              <a:solidFill>
                <a:srgbClr val="FFFFFF"/>
              </a:solidFill>
              <a:miter/>
            </a:ln>
          </p:spPr>
          <p:style>
            <a:lnRef idx="0">
              <a:scrgbClr r="0" g="0" b="0"/>
            </a:lnRef>
            <a:fillRef idx="0">
              <a:scrgbClr r="0" g="0" b="0"/>
            </a:fillRef>
            <a:effectRef idx="0">
              <a:scrgbClr r="0" g="0" b="0"/>
            </a:effectRef>
            <a:fontRef idx="minor"/>
          </p:style>
          <p:txBody>
            <a:bodyPr tIns="360" bIns="36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sp>
        <p:nvSpPr>
          <p:cNvPr id="234" name="Google Shape;555;p27"/>
          <p:cNvSpPr/>
          <p:nvPr/>
        </p:nvSpPr>
        <p:spPr>
          <a:xfrm>
            <a:off x="881280" y="434520"/>
            <a:ext cx="7381440" cy="4273920"/>
          </a:xfrm>
          <a:prstGeom prst="roundRect">
            <a:avLst>
              <a:gd name="adj" fmla="val 7687"/>
            </a:avLst>
          </a:prstGeom>
          <a:solidFill>
            <a:srgbClr val="FFFFFF"/>
          </a:solidFill>
          <a:ln w="76200">
            <a:solidFill>
              <a:srgbClr val="FD9F24"/>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35" name="PlaceHolder 1"/>
          <p:cNvSpPr>
            <a:spLocks noGrp="1"/>
          </p:cNvSpPr>
          <p:nvPr>
            <p:ph type="title"/>
          </p:nvPr>
        </p:nvSpPr>
        <p:spPr>
          <a:xfrm>
            <a:off x="1453320" y="863280"/>
            <a:ext cx="5599440" cy="841320"/>
          </a:xfrm>
          <a:prstGeom prst="rect">
            <a:avLst/>
          </a:prstGeom>
          <a:noFill/>
          <a:ln w="0">
            <a:noFill/>
          </a:ln>
        </p:spPr>
        <p:txBody>
          <a:bodyPr tIns="91440" bIns="91440" anchor="ctr">
            <a:normAutofit fontScale="46000"/>
          </a:bodyPr>
          <a:lstStyle/>
          <a:p>
            <a:pPr indent="0">
              <a:buNone/>
            </a:pPr>
            <a:r>
              <a:rPr lang="en-US" sz="6000" b="0" strike="noStrike" spc="-1">
                <a:solidFill>
                  <a:srgbClr val="000000"/>
                </a:solidFill>
                <a:latin typeface="Arial"/>
              </a:rPr>
              <a:t>Click to edit the title text format</a:t>
            </a:r>
          </a:p>
        </p:txBody>
      </p:sp>
      <p:sp>
        <p:nvSpPr>
          <p:cNvPr id="236" name="PlaceHolder 2"/>
          <p:cNvSpPr>
            <a:spLocks noGrp="1"/>
          </p:cNvSpPr>
          <p:nvPr>
            <p:ph type="body"/>
          </p:nvPr>
        </p:nvSpPr>
        <p:spPr>
          <a:xfrm>
            <a:off x="457200" y="1203480"/>
            <a:ext cx="8229240" cy="29829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400" b="0" strike="noStrike" spc="-1">
                <a:solidFill>
                  <a:srgbClr val="000000"/>
                </a:solidFill>
                <a:latin typeface="Arial"/>
              </a:rPr>
              <a:t>Click to edit the outline text format</a:t>
            </a:r>
          </a:p>
          <a:p>
            <a:pPr marL="864000" lvl="1" indent="-324000">
              <a:spcBef>
                <a:spcPts val="1134"/>
              </a:spcBef>
              <a:buClr>
                <a:srgbClr val="000000"/>
              </a:buClr>
              <a:buSzPct val="75000"/>
              <a:buFont typeface="Symbol" charset="2"/>
              <a:buChar char=""/>
            </a:pPr>
            <a:r>
              <a:rPr lang="en-US" sz="1400" b="0" strike="noStrike" spc="-1">
                <a:solidFill>
                  <a:srgbClr val="000000"/>
                </a:solidFill>
                <a:latin typeface="Arial"/>
              </a:rPr>
              <a:t>Second Outline Level</a:t>
            </a:r>
          </a:p>
          <a:p>
            <a:pPr marL="1296000" lvl="2" indent="-288000">
              <a:spcBef>
                <a:spcPts val="850"/>
              </a:spcBef>
              <a:buClr>
                <a:srgbClr val="000000"/>
              </a:buClr>
              <a:buSzPct val="45000"/>
              <a:buFont typeface="Wingdings" charset="2"/>
              <a:buChar char=""/>
            </a:pPr>
            <a:r>
              <a:rPr lang="en-US" sz="1400" b="0" strike="noStrike" spc="-1">
                <a:solidFill>
                  <a:srgbClr val="000000"/>
                </a:solidFill>
                <a:latin typeface="Arial"/>
              </a:rPr>
              <a:t>Third Outline Level</a:t>
            </a:r>
          </a:p>
          <a:p>
            <a:pPr marL="1728000" lvl="3" indent="-216000">
              <a:spcBef>
                <a:spcPts val="567"/>
              </a:spcBef>
              <a:buClr>
                <a:srgbClr val="000000"/>
              </a:buClr>
              <a:buSzPct val="75000"/>
              <a:buFont typeface="Symbol" charset="2"/>
              <a:buChar char=""/>
            </a:pPr>
            <a:r>
              <a:rPr lang="en-US" sz="1400" b="0" strike="noStrike" spc="-1">
                <a:solidFill>
                  <a:srgbClr val="000000"/>
                </a:solid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7.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3" name="Google Shape;946;p23"/>
          <p:cNvGrpSpPr/>
          <p:nvPr/>
        </p:nvGrpSpPr>
        <p:grpSpPr>
          <a:xfrm>
            <a:off x="154800" y="1011240"/>
            <a:ext cx="3866760" cy="1870560"/>
            <a:chOff x="154800" y="1011240"/>
            <a:chExt cx="3866760" cy="1870560"/>
          </a:xfrm>
        </p:grpSpPr>
        <p:sp>
          <p:nvSpPr>
            <p:cNvPr id="274" name="Google Shape;947;p23"/>
            <p:cNvSpPr/>
            <p:nvPr/>
          </p:nvSpPr>
          <p:spPr>
            <a:xfrm>
              <a:off x="163080" y="1011240"/>
              <a:ext cx="3858480" cy="1868760"/>
            </a:xfrm>
            <a:custGeom>
              <a:avLst/>
              <a:gdLst>
                <a:gd name="textAreaLeft" fmla="*/ 0 w 3858480"/>
                <a:gd name="textAreaRight" fmla="*/ 3858840 w 3858480"/>
                <a:gd name="textAreaTop" fmla="*/ 0 h 1868760"/>
                <a:gd name="textAreaBottom" fmla="*/ 1869120 h 1868760"/>
              </a:gdLst>
              <a:ahLst/>
              <a:cxnLst/>
              <a:rect l="textAreaLeft" t="textAreaTop" r="textAreaRight" b="textAreaBottom"/>
              <a:pathLst>
                <a:path w="36657" h="12222">
                  <a:moveTo>
                    <a:pt x="1" y="0"/>
                  </a:moveTo>
                  <a:lnTo>
                    <a:pt x="1" y="12222"/>
                  </a:lnTo>
                  <a:lnTo>
                    <a:pt x="36657" y="12222"/>
                  </a:lnTo>
                  <a:lnTo>
                    <a:pt x="36657" y="0"/>
                  </a:lnTo>
                  <a:close/>
                </a:path>
              </a:pathLst>
            </a:custGeom>
            <a:solidFill>
              <a:srgbClr val="91E7F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75" name="Google Shape;948;p23"/>
            <p:cNvSpPr/>
            <p:nvPr/>
          </p:nvSpPr>
          <p:spPr>
            <a:xfrm>
              <a:off x="3450240" y="1710000"/>
              <a:ext cx="136440" cy="641160"/>
            </a:xfrm>
            <a:custGeom>
              <a:avLst/>
              <a:gdLst>
                <a:gd name="textAreaLeft" fmla="*/ 0 w 136440"/>
                <a:gd name="textAreaRight" fmla="*/ 136800 w 136440"/>
                <a:gd name="textAreaTop" fmla="*/ 0 h 641160"/>
                <a:gd name="textAreaBottom" fmla="*/ 641520 h 641160"/>
              </a:gdLst>
              <a:ahLst/>
              <a:cxnLst/>
              <a:rect l="textAreaLeft" t="textAreaTop" r="textAreaRight" b="textAreaBottom"/>
              <a:pathLst>
                <a:path w="895" h="4194">
                  <a:moveTo>
                    <a:pt x="106" y="1"/>
                  </a:moveTo>
                  <a:lnTo>
                    <a:pt x="0" y="4194"/>
                  </a:lnTo>
                  <a:lnTo>
                    <a:pt x="895" y="4194"/>
                  </a:lnTo>
                  <a:lnTo>
                    <a:pt x="788" y="1"/>
                  </a:lnTo>
                  <a:close/>
                </a:path>
              </a:pathLst>
            </a:custGeom>
            <a:solidFill>
              <a:srgbClr val="A3816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76" name="Google Shape;949;p23"/>
            <p:cNvSpPr/>
            <p:nvPr/>
          </p:nvSpPr>
          <p:spPr>
            <a:xfrm>
              <a:off x="466560" y="1315080"/>
              <a:ext cx="1117800" cy="789840"/>
            </a:xfrm>
            <a:custGeom>
              <a:avLst/>
              <a:gdLst>
                <a:gd name="textAreaLeft" fmla="*/ 0 w 1117800"/>
                <a:gd name="textAreaRight" fmla="*/ 1118160 w 1117800"/>
                <a:gd name="textAreaTop" fmla="*/ 0 h 789840"/>
                <a:gd name="textAreaBottom" fmla="*/ 790200 h 789840"/>
              </a:gdLst>
              <a:ahLst/>
              <a:cxnLst/>
              <a:rect l="textAreaLeft" t="textAreaTop" r="textAreaRight" b="textAreaBottom"/>
              <a:pathLst>
                <a:path w="7310" h="5166">
                  <a:moveTo>
                    <a:pt x="0" y="0"/>
                  </a:moveTo>
                  <a:lnTo>
                    <a:pt x="0" y="5165"/>
                  </a:lnTo>
                  <a:lnTo>
                    <a:pt x="7310" y="5165"/>
                  </a:lnTo>
                  <a:lnTo>
                    <a:pt x="7310" y="0"/>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77" name="Google Shape;950;p23"/>
            <p:cNvSpPr/>
            <p:nvPr/>
          </p:nvSpPr>
          <p:spPr>
            <a:xfrm>
              <a:off x="466560" y="1123920"/>
              <a:ext cx="1117800" cy="181440"/>
            </a:xfrm>
            <a:custGeom>
              <a:avLst/>
              <a:gdLst>
                <a:gd name="textAreaLeft" fmla="*/ 0 w 1117800"/>
                <a:gd name="textAreaRight" fmla="*/ 1118160 w 1117800"/>
                <a:gd name="textAreaTop" fmla="*/ 0 h 181440"/>
                <a:gd name="textAreaBottom" fmla="*/ 181800 h 181440"/>
              </a:gdLst>
              <a:ahLst/>
              <a:cxnLst/>
              <a:rect l="textAreaLeft" t="textAreaTop" r="textAreaRight" b="textAreaBottom"/>
              <a:pathLst>
                <a:path w="7310" h="1189">
                  <a:moveTo>
                    <a:pt x="752" y="1"/>
                  </a:moveTo>
                  <a:cubicBezTo>
                    <a:pt x="338" y="1"/>
                    <a:pt x="0" y="341"/>
                    <a:pt x="0" y="756"/>
                  </a:cubicBezTo>
                  <a:lnTo>
                    <a:pt x="0" y="1188"/>
                  </a:lnTo>
                  <a:lnTo>
                    <a:pt x="7310" y="1188"/>
                  </a:lnTo>
                  <a:lnTo>
                    <a:pt x="7310" y="756"/>
                  </a:lnTo>
                  <a:cubicBezTo>
                    <a:pt x="7310" y="341"/>
                    <a:pt x="6972" y="1"/>
                    <a:pt x="6555"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0720" bIns="907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78" name="Google Shape;951;p23"/>
            <p:cNvSpPr/>
            <p:nvPr/>
          </p:nvSpPr>
          <p:spPr>
            <a:xfrm>
              <a:off x="427320" y="1280880"/>
              <a:ext cx="1196280" cy="44280"/>
            </a:xfrm>
            <a:custGeom>
              <a:avLst/>
              <a:gdLst>
                <a:gd name="textAreaLeft" fmla="*/ 0 w 1196280"/>
                <a:gd name="textAreaRight" fmla="*/ 1196640 w 1196280"/>
                <a:gd name="textAreaTop" fmla="*/ 0 h 44280"/>
                <a:gd name="textAreaBottom" fmla="*/ 44640 h 44280"/>
              </a:gdLst>
              <a:ahLst/>
              <a:cxnLst/>
              <a:rect l="textAreaLeft" t="textAreaTop" r="textAreaRight" b="textAreaBottom"/>
              <a:pathLst>
                <a:path w="7824" h="291">
                  <a:moveTo>
                    <a:pt x="92" y="1"/>
                  </a:moveTo>
                  <a:cubicBezTo>
                    <a:pt x="41" y="1"/>
                    <a:pt x="1" y="41"/>
                    <a:pt x="1" y="93"/>
                  </a:cubicBezTo>
                  <a:lnTo>
                    <a:pt x="1" y="199"/>
                  </a:lnTo>
                  <a:cubicBezTo>
                    <a:pt x="1" y="250"/>
                    <a:pt x="41" y="290"/>
                    <a:pt x="92" y="290"/>
                  </a:cubicBezTo>
                  <a:lnTo>
                    <a:pt x="7732" y="290"/>
                  </a:lnTo>
                  <a:cubicBezTo>
                    <a:pt x="7783" y="290"/>
                    <a:pt x="7823" y="250"/>
                    <a:pt x="7823" y="199"/>
                  </a:cubicBezTo>
                  <a:lnTo>
                    <a:pt x="7823" y="93"/>
                  </a:lnTo>
                  <a:cubicBezTo>
                    <a:pt x="7823" y="41"/>
                    <a:pt x="7783" y="1"/>
                    <a:pt x="7732"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22320" bIns="223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79" name="Google Shape;952;p23"/>
            <p:cNvSpPr/>
            <p:nvPr/>
          </p:nvSpPr>
          <p:spPr>
            <a:xfrm>
              <a:off x="447120" y="2575800"/>
              <a:ext cx="171360" cy="215280"/>
            </a:xfrm>
            <a:custGeom>
              <a:avLst/>
              <a:gdLst>
                <a:gd name="textAreaLeft" fmla="*/ 0 w 171360"/>
                <a:gd name="textAreaRight" fmla="*/ 171720 w 171360"/>
                <a:gd name="textAreaTop" fmla="*/ 0 h 215280"/>
                <a:gd name="textAreaBottom" fmla="*/ 215640 h 215280"/>
              </a:gdLst>
              <a:ahLst/>
              <a:cxnLst/>
              <a:rect l="textAreaLeft" t="textAreaTop" r="textAreaRight" b="textAreaBottom"/>
              <a:pathLst>
                <a:path w="1122" h="1409">
                  <a:moveTo>
                    <a:pt x="0" y="0"/>
                  </a:moveTo>
                  <a:lnTo>
                    <a:pt x="0" y="1408"/>
                  </a:lnTo>
                  <a:lnTo>
                    <a:pt x="1122" y="1408"/>
                  </a:lnTo>
                  <a:lnTo>
                    <a:pt x="1122"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80" name="Google Shape;953;p23"/>
            <p:cNvSpPr/>
            <p:nvPr/>
          </p:nvSpPr>
          <p:spPr>
            <a:xfrm>
              <a:off x="1437840" y="2575800"/>
              <a:ext cx="171360" cy="215280"/>
            </a:xfrm>
            <a:custGeom>
              <a:avLst/>
              <a:gdLst>
                <a:gd name="textAreaLeft" fmla="*/ 0 w 171360"/>
                <a:gd name="textAreaRight" fmla="*/ 171720 w 171360"/>
                <a:gd name="textAreaTop" fmla="*/ 0 h 215280"/>
                <a:gd name="textAreaBottom" fmla="*/ 215640 h 215280"/>
              </a:gdLst>
              <a:ahLst/>
              <a:cxnLst/>
              <a:rect l="textAreaLeft" t="textAreaTop" r="textAreaRight" b="textAreaBottom"/>
              <a:pathLst>
                <a:path w="1122" h="1409">
                  <a:moveTo>
                    <a:pt x="0" y="0"/>
                  </a:moveTo>
                  <a:lnTo>
                    <a:pt x="0" y="1408"/>
                  </a:lnTo>
                  <a:lnTo>
                    <a:pt x="1122" y="1408"/>
                  </a:lnTo>
                  <a:lnTo>
                    <a:pt x="1122"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81" name="Google Shape;954;p23"/>
            <p:cNvSpPr/>
            <p:nvPr/>
          </p:nvSpPr>
          <p:spPr>
            <a:xfrm>
              <a:off x="380160" y="2551320"/>
              <a:ext cx="1289880" cy="117360"/>
            </a:xfrm>
            <a:custGeom>
              <a:avLst/>
              <a:gdLst>
                <a:gd name="textAreaLeft" fmla="*/ 0 w 1289880"/>
                <a:gd name="textAreaRight" fmla="*/ 1290240 w 1289880"/>
                <a:gd name="textAreaTop" fmla="*/ 0 h 117360"/>
                <a:gd name="textAreaBottom" fmla="*/ 117720 h 117360"/>
              </a:gdLst>
              <a:ahLst/>
              <a:cxnLst/>
              <a:rect l="textAreaLeft" t="textAreaTop" r="textAreaRight" b="textAreaBottom"/>
              <a:pathLst>
                <a:path w="8436" h="770">
                  <a:moveTo>
                    <a:pt x="1" y="0"/>
                  </a:moveTo>
                  <a:lnTo>
                    <a:pt x="1" y="352"/>
                  </a:lnTo>
                  <a:cubicBezTo>
                    <a:pt x="1" y="583"/>
                    <a:pt x="188" y="770"/>
                    <a:pt x="419" y="770"/>
                  </a:cubicBezTo>
                  <a:lnTo>
                    <a:pt x="8018" y="770"/>
                  </a:lnTo>
                  <a:cubicBezTo>
                    <a:pt x="8249" y="770"/>
                    <a:pt x="8435" y="583"/>
                    <a:pt x="8435" y="352"/>
                  </a:cubicBezTo>
                  <a:lnTo>
                    <a:pt x="8435" y="0"/>
                  </a:lnTo>
                  <a:close/>
                </a:path>
              </a:pathLst>
            </a:custGeom>
            <a:solidFill>
              <a:srgbClr val="DDAA38"/>
            </a:solidFill>
            <a:ln w="0">
              <a:noFill/>
            </a:ln>
          </p:spPr>
          <p:style>
            <a:lnRef idx="0">
              <a:scrgbClr r="0" g="0" b="0"/>
            </a:lnRef>
            <a:fillRef idx="0">
              <a:scrgbClr r="0" g="0" b="0"/>
            </a:fillRef>
            <a:effectRef idx="0">
              <a:scrgbClr r="0" g="0" b="0"/>
            </a:effectRef>
            <a:fontRef idx="minor"/>
          </p:style>
          <p:txBody>
            <a:bodyPr tIns="58680" bIns="586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82" name="Google Shape;955;p23"/>
            <p:cNvSpPr/>
            <p:nvPr/>
          </p:nvSpPr>
          <p:spPr>
            <a:xfrm>
              <a:off x="378000" y="1825200"/>
              <a:ext cx="1294200" cy="759960"/>
            </a:xfrm>
            <a:custGeom>
              <a:avLst/>
              <a:gdLst>
                <a:gd name="textAreaLeft" fmla="*/ 0 w 1294200"/>
                <a:gd name="textAreaRight" fmla="*/ 1294560 w 1294200"/>
                <a:gd name="textAreaTop" fmla="*/ 0 h 759960"/>
                <a:gd name="textAreaBottom" fmla="*/ 760320 h 759960"/>
              </a:gdLst>
              <a:ahLst/>
              <a:cxnLst/>
              <a:rect l="textAreaLeft" t="textAreaTop" r="textAreaRight" b="textAreaBottom"/>
              <a:pathLst>
                <a:path w="8465" h="4971">
                  <a:moveTo>
                    <a:pt x="2581" y="0"/>
                  </a:moveTo>
                  <a:cubicBezTo>
                    <a:pt x="1987" y="0"/>
                    <a:pt x="1507" y="480"/>
                    <a:pt x="1507" y="1074"/>
                  </a:cubicBezTo>
                  <a:lnTo>
                    <a:pt x="1507" y="1250"/>
                  </a:lnTo>
                  <a:lnTo>
                    <a:pt x="1140" y="1250"/>
                  </a:lnTo>
                  <a:cubicBezTo>
                    <a:pt x="510" y="1250"/>
                    <a:pt x="0" y="1760"/>
                    <a:pt x="0" y="2390"/>
                  </a:cubicBezTo>
                  <a:lnTo>
                    <a:pt x="0" y="4971"/>
                  </a:lnTo>
                  <a:lnTo>
                    <a:pt x="8464" y="4971"/>
                  </a:lnTo>
                  <a:lnTo>
                    <a:pt x="8464" y="2390"/>
                  </a:lnTo>
                  <a:cubicBezTo>
                    <a:pt x="8464" y="1760"/>
                    <a:pt x="7955" y="1250"/>
                    <a:pt x="7328" y="1250"/>
                  </a:cubicBezTo>
                  <a:lnTo>
                    <a:pt x="6958" y="1250"/>
                  </a:lnTo>
                  <a:lnTo>
                    <a:pt x="6958" y="1074"/>
                  </a:lnTo>
                  <a:cubicBezTo>
                    <a:pt x="6958" y="480"/>
                    <a:pt x="6477" y="0"/>
                    <a:pt x="5884"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83" name="Google Shape;956;p23"/>
            <p:cNvSpPr/>
            <p:nvPr/>
          </p:nvSpPr>
          <p:spPr>
            <a:xfrm>
              <a:off x="356400" y="2551320"/>
              <a:ext cx="1338480" cy="78120"/>
            </a:xfrm>
            <a:custGeom>
              <a:avLst/>
              <a:gdLst>
                <a:gd name="textAreaLeft" fmla="*/ 0 w 1338480"/>
                <a:gd name="textAreaRight" fmla="*/ 1338840 w 1338480"/>
                <a:gd name="textAreaTop" fmla="*/ 0 h 78120"/>
                <a:gd name="textAreaBottom" fmla="*/ 78480 h 78120"/>
              </a:gdLst>
              <a:ahLst/>
              <a:cxnLst/>
              <a:rect l="textAreaLeft" t="textAreaTop" r="textAreaRight" b="textAreaBottom"/>
              <a:pathLst>
                <a:path w="8754" h="514">
                  <a:moveTo>
                    <a:pt x="162" y="0"/>
                  </a:moveTo>
                  <a:cubicBezTo>
                    <a:pt x="74" y="0"/>
                    <a:pt x="0" y="73"/>
                    <a:pt x="0" y="161"/>
                  </a:cubicBezTo>
                  <a:lnTo>
                    <a:pt x="0" y="348"/>
                  </a:lnTo>
                  <a:cubicBezTo>
                    <a:pt x="0" y="440"/>
                    <a:pt x="74" y="513"/>
                    <a:pt x="162" y="513"/>
                  </a:cubicBezTo>
                  <a:lnTo>
                    <a:pt x="8589" y="513"/>
                  </a:lnTo>
                  <a:cubicBezTo>
                    <a:pt x="8680" y="513"/>
                    <a:pt x="8754" y="440"/>
                    <a:pt x="8754" y="348"/>
                  </a:cubicBezTo>
                  <a:lnTo>
                    <a:pt x="8754" y="161"/>
                  </a:lnTo>
                  <a:cubicBezTo>
                    <a:pt x="8754" y="73"/>
                    <a:pt x="8680" y="0"/>
                    <a:pt x="8589" y="0"/>
                  </a:cubicBezTo>
                  <a:close/>
                </a:path>
              </a:pathLst>
            </a:custGeom>
            <a:solidFill>
              <a:srgbClr val="634223"/>
            </a:solidFill>
            <a:ln w="0">
              <a:noFill/>
            </a:ln>
          </p:spPr>
          <p:style>
            <a:lnRef idx="0">
              <a:scrgbClr r="0" g="0" b="0"/>
            </a:lnRef>
            <a:fillRef idx="0">
              <a:scrgbClr r="0" g="0" b="0"/>
            </a:fillRef>
            <a:effectRef idx="0">
              <a:scrgbClr r="0" g="0" b="0"/>
            </a:effectRef>
            <a:fontRef idx="minor"/>
          </p:style>
          <p:txBody>
            <a:bodyPr tIns="39240" bIns="392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84" name="Google Shape;957;p23"/>
            <p:cNvSpPr/>
            <p:nvPr/>
          </p:nvSpPr>
          <p:spPr>
            <a:xfrm>
              <a:off x="838800" y="1168200"/>
              <a:ext cx="372600" cy="92880"/>
            </a:xfrm>
            <a:custGeom>
              <a:avLst/>
              <a:gdLst>
                <a:gd name="textAreaLeft" fmla="*/ 0 w 372600"/>
                <a:gd name="textAreaRight" fmla="*/ 372960 w 372600"/>
                <a:gd name="textAreaTop" fmla="*/ 0 h 92880"/>
                <a:gd name="textAreaBottom" fmla="*/ 93240 h 92880"/>
              </a:gdLst>
              <a:ahLst/>
              <a:cxnLst/>
              <a:rect l="textAreaLeft" t="textAreaTop" r="textAreaRight" b="textAreaBottom"/>
              <a:pathLst>
                <a:path w="2438" h="609">
                  <a:moveTo>
                    <a:pt x="103" y="0"/>
                  </a:moveTo>
                  <a:cubicBezTo>
                    <a:pt x="48" y="0"/>
                    <a:pt x="0" y="44"/>
                    <a:pt x="0" y="103"/>
                  </a:cubicBezTo>
                  <a:lnTo>
                    <a:pt x="0" y="506"/>
                  </a:lnTo>
                  <a:cubicBezTo>
                    <a:pt x="0" y="565"/>
                    <a:pt x="48" y="609"/>
                    <a:pt x="103" y="609"/>
                  </a:cubicBezTo>
                  <a:lnTo>
                    <a:pt x="2335" y="609"/>
                  </a:lnTo>
                  <a:cubicBezTo>
                    <a:pt x="2394" y="609"/>
                    <a:pt x="2438" y="565"/>
                    <a:pt x="2438" y="506"/>
                  </a:cubicBezTo>
                  <a:lnTo>
                    <a:pt x="2438" y="103"/>
                  </a:lnTo>
                  <a:cubicBezTo>
                    <a:pt x="2438" y="44"/>
                    <a:pt x="2394" y="0"/>
                    <a:pt x="2335"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46440" bIns="46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85" name="Google Shape;958;p23"/>
            <p:cNvSpPr/>
            <p:nvPr/>
          </p:nvSpPr>
          <p:spPr>
            <a:xfrm>
              <a:off x="574200" y="1158120"/>
              <a:ext cx="97920" cy="97920"/>
            </a:xfrm>
            <a:custGeom>
              <a:avLst/>
              <a:gdLst>
                <a:gd name="textAreaLeft" fmla="*/ 0 w 97920"/>
                <a:gd name="textAreaRight" fmla="*/ 98280 w 97920"/>
                <a:gd name="textAreaTop" fmla="*/ 0 h 97920"/>
                <a:gd name="textAreaBottom" fmla="*/ 98280 h 97920"/>
              </a:gdLst>
              <a:ahLst/>
              <a:cxnLst/>
              <a:rect l="textAreaLeft" t="textAreaTop" r="textAreaRight" b="textAreaBottom"/>
              <a:pathLst>
                <a:path w="642" h="642">
                  <a:moveTo>
                    <a:pt x="319" y="0"/>
                  </a:moveTo>
                  <a:cubicBezTo>
                    <a:pt x="143" y="0"/>
                    <a:pt x="0" y="147"/>
                    <a:pt x="0" y="323"/>
                  </a:cubicBezTo>
                  <a:cubicBezTo>
                    <a:pt x="0" y="499"/>
                    <a:pt x="143" y="642"/>
                    <a:pt x="319" y="642"/>
                  </a:cubicBezTo>
                  <a:cubicBezTo>
                    <a:pt x="499" y="642"/>
                    <a:pt x="642" y="499"/>
                    <a:pt x="642" y="323"/>
                  </a:cubicBezTo>
                  <a:cubicBezTo>
                    <a:pt x="642" y="147"/>
                    <a:pt x="499" y="0"/>
                    <a:pt x="319" y="0"/>
                  </a:cubicBezTo>
                  <a:close/>
                </a:path>
              </a:pathLst>
            </a:custGeom>
            <a:solidFill>
              <a:srgbClr val="D5C786"/>
            </a:solidFill>
            <a:ln w="0">
              <a:noFill/>
            </a:ln>
          </p:spPr>
          <p:style>
            <a:lnRef idx="0">
              <a:scrgbClr r="0" g="0" b="0"/>
            </a:lnRef>
            <a:fillRef idx="0">
              <a:scrgbClr r="0" g="0" b="0"/>
            </a:fillRef>
            <a:effectRef idx="0">
              <a:scrgbClr r="0" g="0" b="0"/>
            </a:effectRef>
            <a:fontRef idx="minor"/>
          </p:style>
          <p:txBody>
            <a:bodyPr tIns="48960" bIns="489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86" name="Google Shape;959;p23"/>
            <p:cNvSpPr/>
            <p:nvPr/>
          </p:nvSpPr>
          <p:spPr>
            <a:xfrm>
              <a:off x="586080" y="1170360"/>
              <a:ext cx="74160" cy="73800"/>
            </a:xfrm>
            <a:custGeom>
              <a:avLst/>
              <a:gdLst>
                <a:gd name="textAreaLeft" fmla="*/ 0 w 74160"/>
                <a:gd name="textAreaRight" fmla="*/ 74520 w 74160"/>
                <a:gd name="textAreaTop" fmla="*/ 0 h 73800"/>
                <a:gd name="textAreaBottom" fmla="*/ 74160 h 73800"/>
              </a:gdLst>
              <a:ahLst/>
              <a:cxnLst/>
              <a:rect l="textAreaLeft" t="textAreaTop" r="textAreaRight" b="textAreaBottom"/>
              <a:pathLst>
                <a:path w="488" h="485">
                  <a:moveTo>
                    <a:pt x="242" y="1"/>
                  </a:moveTo>
                  <a:cubicBezTo>
                    <a:pt x="110" y="1"/>
                    <a:pt x="0" y="107"/>
                    <a:pt x="0" y="243"/>
                  </a:cubicBezTo>
                  <a:cubicBezTo>
                    <a:pt x="0" y="375"/>
                    <a:pt x="110" y="485"/>
                    <a:pt x="242" y="485"/>
                  </a:cubicBezTo>
                  <a:cubicBezTo>
                    <a:pt x="378" y="485"/>
                    <a:pt x="488" y="375"/>
                    <a:pt x="488" y="243"/>
                  </a:cubicBezTo>
                  <a:cubicBezTo>
                    <a:pt x="488" y="107"/>
                    <a:pt x="378" y="1"/>
                    <a:pt x="242" y="1"/>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37080" bIns="37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87" name="Google Shape;960;p23"/>
            <p:cNvSpPr/>
            <p:nvPr/>
          </p:nvSpPr>
          <p:spPr>
            <a:xfrm>
              <a:off x="1387080" y="1158120"/>
              <a:ext cx="97920" cy="97920"/>
            </a:xfrm>
            <a:custGeom>
              <a:avLst/>
              <a:gdLst>
                <a:gd name="textAreaLeft" fmla="*/ 0 w 97920"/>
                <a:gd name="textAreaRight" fmla="*/ 98280 w 97920"/>
                <a:gd name="textAreaTop" fmla="*/ 0 h 97920"/>
                <a:gd name="textAreaBottom" fmla="*/ 98280 h 97920"/>
              </a:gdLst>
              <a:ahLst/>
              <a:cxnLst/>
              <a:rect l="textAreaLeft" t="textAreaTop" r="textAreaRight" b="textAreaBottom"/>
              <a:pathLst>
                <a:path w="642" h="642">
                  <a:moveTo>
                    <a:pt x="319" y="0"/>
                  </a:moveTo>
                  <a:cubicBezTo>
                    <a:pt x="143" y="0"/>
                    <a:pt x="0" y="147"/>
                    <a:pt x="0" y="323"/>
                  </a:cubicBezTo>
                  <a:cubicBezTo>
                    <a:pt x="0" y="499"/>
                    <a:pt x="143" y="642"/>
                    <a:pt x="319" y="642"/>
                  </a:cubicBezTo>
                  <a:cubicBezTo>
                    <a:pt x="499" y="642"/>
                    <a:pt x="642" y="499"/>
                    <a:pt x="642" y="323"/>
                  </a:cubicBezTo>
                  <a:cubicBezTo>
                    <a:pt x="642" y="147"/>
                    <a:pt x="499" y="0"/>
                    <a:pt x="319" y="0"/>
                  </a:cubicBezTo>
                  <a:close/>
                </a:path>
              </a:pathLst>
            </a:custGeom>
            <a:solidFill>
              <a:srgbClr val="D5C786"/>
            </a:solidFill>
            <a:ln w="0">
              <a:noFill/>
            </a:ln>
          </p:spPr>
          <p:style>
            <a:lnRef idx="0">
              <a:scrgbClr r="0" g="0" b="0"/>
            </a:lnRef>
            <a:fillRef idx="0">
              <a:scrgbClr r="0" g="0" b="0"/>
            </a:fillRef>
            <a:effectRef idx="0">
              <a:scrgbClr r="0" g="0" b="0"/>
            </a:effectRef>
            <a:fontRef idx="minor"/>
          </p:style>
          <p:txBody>
            <a:bodyPr tIns="48960" bIns="489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88" name="Google Shape;961;p23"/>
            <p:cNvSpPr/>
            <p:nvPr/>
          </p:nvSpPr>
          <p:spPr>
            <a:xfrm>
              <a:off x="1398960" y="1170360"/>
              <a:ext cx="74160" cy="73800"/>
            </a:xfrm>
            <a:custGeom>
              <a:avLst/>
              <a:gdLst>
                <a:gd name="textAreaLeft" fmla="*/ 0 w 74160"/>
                <a:gd name="textAreaRight" fmla="*/ 74520 w 74160"/>
                <a:gd name="textAreaTop" fmla="*/ 0 h 73800"/>
                <a:gd name="textAreaBottom" fmla="*/ 74160 h 73800"/>
              </a:gdLst>
              <a:ahLst/>
              <a:cxnLst/>
              <a:rect l="textAreaLeft" t="textAreaTop" r="textAreaRight" b="textAreaBottom"/>
              <a:pathLst>
                <a:path w="488" h="485">
                  <a:moveTo>
                    <a:pt x="242" y="1"/>
                  </a:moveTo>
                  <a:cubicBezTo>
                    <a:pt x="110" y="1"/>
                    <a:pt x="0" y="107"/>
                    <a:pt x="0" y="243"/>
                  </a:cubicBezTo>
                  <a:cubicBezTo>
                    <a:pt x="0" y="375"/>
                    <a:pt x="110" y="485"/>
                    <a:pt x="242" y="485"/>
                  </a:cubicBezTo>
                  <a:cubicBezTo>
                    <a:pt x="378" y="485"/>
                    <a:pt x="488" y="375"/>
                    <a:pt x="488" y="243"/>
                  </a:cubicBezTo>
                  <a:cubicBezTo>
                    <a:pt x="488" y="107"/>
                    <a:pt x="378" y="1"/>
                    <a:pt x="242" y="1"/>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37080" bIns="37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89" name="Google Shape;962;p23"/>
            <p:cNvSpPr/>
            <p:nvPr/>
          </p:nvSpPr>
          <p:spPr>
            <a:xfrm>
              <a:off x="447120" y="2070720"/>
              <a:ext cx="166320" cy="166320"/>
            </a:xfrm>
            <a:custGeom>
              <a:avLst/>
              <a:gdLst>
                <a:gd name="textAreaLeft" fmla="*/ 0 w 166320"/>
                <a:gd name="textAreaRight" fmla="*/ 166680 w 166320"/>
                <a:gd name="textAreaTop" fmla="*/ 0 h 166320"/>
                <a:gd name="textAreaBottom" fmla="*/ 166680 h 166320"/>
              </a:gdLst>
              <a:ahLst/>
              <a:cxnLst/>
              <a:rect l="textAreaLeft" t="textAreaTop" r="textAreaRight" b="textAreaBottom"/>
              <a:pathLst>
                <a:path w="1089" h="1090">
                  <a:moveTo>
                    <a:pt x="543" y="1"/>
                  </a:moveTo>
                  <a:cubicBezTo>
                    <a:pt x="242" y="1"/>
                    <a:pt x="0" y="243"/>
                    <a:pt x="0" y="543"/>
                  </a:cubicBezTo>
                  <a:cubicBezTo>
                    <a:pt x="0" y="844"/>
                    <a:pt x="242" y="1089"/>
                    <a:pt x="543" y="1089"/>
                  </a:cubicBezTo>
                  <a:cubicBezTo>
                    <a:pt x="843" y="1089"/>
                    <a:pt x="1089" y="844"/>
                    <a:pt x="1089" y="543"/>
                  </a:cubicBezTo>
                  <a:cubicBezTo>
                    <a:pt x="1089" y="243"/>
                    <a:pt x="843" y="1"/>
                    <a:pt x="543" y="1"/>
                  </a:cubicBezTo>
                  <a:close/>
                </a:path>
              </a:pathLst>
            </a:custGeom>
            <a:solidFill>
              <a:srgbClr val="BFBFBF"/>
            </a:solidFill>
            <a:ln w="0">
              <a:noFill/>
            </a:ln>
          </p:spPr>
          <p:style>
            <a:lnRef idx="0">
              <a:scrgbClr r="0" g="0" b="0"/>
            </a:lnRef>
            <a:fillRef idx="0">
              <a:scrgbClr r="0" g="0" b="0"/>
            </a:fillRef>
            <a:effectRef idx="0">
              <a:scrgbClr r="0" g="0" b="0"/>
            </a:effectRef>
            <a:fontRef idx="minor"/>
          </p:style>
          <p:txBody>
            <a:bodyPr tIns="83160" bIns="831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90" name="Google Shape;963;p23"/>
            <p:cNvSpPr/>
            <p:nvPr/>
          </p:nvSpPr>
          <p:spPr>
            <a:xfrm>
              <a:off x="461520" y="2085480"/>
              <a:ext cx="137160" cy="137160"/>
            </a:xfrm>
            <a:custGeom>
              <a:avLst/>
              <a:gdLst>
                <a:gd name="textAreaLeft" fmla="*/ 0 w 137160"/>
                <a:gd name="textAreaRight" fmla="*/ 137520 w 137160"/>
                <a:gd name="textAreaTop" fmla="*/ 0 h 137160"/>
                <a:gd name="textAreaBottom" fmla="*/ 137520 h 137160"/>
              </a:gdLst>
              <a:ahLst/>
              <a:cxnLst/>
              <a:rect l="textAreaLeft" t="textAreaTop" r="textAreaRight" b="textAreaBottom"/>
              <a:pathLst>
                <a:path w="899" h="899">
                  <a:moveTo>
                    <a:pt x="448" y="0"/>
                  </a:moveTo>
                  <a:cubicBezTo>
                    <a:pt x="202" y="0"/>
                    <a:pt x="0" y="202"/>
                    <a:pt x="0" y="447"/>
                  </a:cubicBezTo>
                  <a:cubicBezTo>
                    <a:pt x="0" y="697"/>
                    <a:pt x="202" y="898"/>
                    <a:pt x="448" y="898"/>
                  </a:cubicBezTo>
                  <a:cubicBezTo>
                    <a:pt x="697" y="898"/>
                    <a:pt x="898" y="697"/>
                    <a:pt x="898" y="447"/>
                  </a:cubicBezTo>
                  <a:cubicBezTo>
                    <a:pt x="898" y="202"/>
                    <a:pt x="697" y="0"/>
                    <a:pt x="448" y="0"/>
                  </a:cubicBezTo>
                  <a:close/>
                </a:path>
              </a:pathLst>
            </a:custGeom>
            <a:solidFill>
              <a:srgbClr val="D4E5EB"/>
            </a:solidFill>
            <a:ln w="0">
              <a:noFill/>
            </a:ln>
          </p:spPr>
          <p:style>
            <a:lnRef idx="0">
              <a:scrgbClr r="0" g="0" b="0"/>
            </a:lnRef>
            <a:fillRef idx="0">
              <a:scrgbClr r="0" g="0" b="0"/>
            </a:fillRef>
            <a:effectRef idx="0">
              <a:scrgbClr r="0" g="0" b="0"/>
            </a:effectRef>
            <a:fontRef idx="minor"/>
          </p:style>
          <p:txBody>
            <a:bodyPr tIns="68760" bIns="687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91" name="Google Shape;964;p23"/>
            <p:cNvSpPr/>
            <p:nvPr/>
          </p:nvSpPr>
          <p:spPr>
            <a:xfrm>
              <a:off x="1432800" y="2070720"/>
              <a:ext cx="166320" cy="166320"/>
            </a:xfrm>
            <a:custGeom>
              <a:avLst/>
              <a:gdLst>
                <a:gd name="textAreaLeft" fmla="*/ 0 w 166320"/>
                <a:gd name="textAreaRight" fmla="*/ 166680 w 166320"/>
                <a:gd name="textAreaTop" fmla="*/ 0 h 166320"/>
                <a:gd name="textAreaBottom" fmla="*/ 166680 h 166320"/>
              </a:gdLst>
              <a:ahLst/>
              <a:cxnLst/>
              <a:rect l="textAreaLeft" t="textAreaTop" r="textAreaRight" b="textAreaBottom"/>
              <a:pathLst>
                <a:path w="1089" h="1090">
                  <a:moveTo>
                    <a:pt x="546" y="1"/>
                  </a:moveTo>
                  <a:cubicBezTo>
                    <a:pt x="242" y="1"/>
                    <a:pt x="0" y="243"/>
                    <a:pt x="0" y="543"/>
                  </a:cubicBezTo>
                  <a:cubicBezTo>
                    <a:pt x="0" y="844"/>
                    <a:pt x="242" y="1089"/>
                    <a:pt x="546" y="1089"/>
                  </a:cubicBezTo>
                  <a:cubicBezTo>
                    <a:pt x="847" y="1089"/>
                    <a:pt x="1089" y="844"/>
                    <a:pt x="1089" y="543"/>
                  </a:cubicBezTo>
                  <a:cubicBezTo>
                    <a:pt x="1089" y="243"/>
                    <a:pt x="847" y="1"/>
                    <a:pt x="546" y="1"/>
                  </a:cubicBezTo>
                  <a:close/>
                </a:path>
              </a:pathLst>
            </a:custGeom>
            <a:solidFill>
              <a:srgbClr val="BFBFBF"/>
            </a:solidFill>
            <a:ln w="0">
              <a:noFill/>
            </a:ln>
          </p:spPr>
          <p:style>
            <a:lnRef idx="0">
              <a:scrgbClr r="0" g="0" b="0"/>
            </a:lnRef>
            <a:fillRef idx="0">
              <a:scrgbClr r="0" g="0" b="0"/>
            </a:fillRef>
            <a:effectRef idx="0">
              <a:scrgbClr r="0" g="0" b="0"/>
            </a:effectRef>
            <a:fontRef idx="minor"/>
          </p:style>
          <p:txBody>
            <a:bodyPr tIns="83160" bIns="831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92" name="Google Shape;965;p23"/>
            <p:cNvSpPr/>
            <p:nvPr/>
          </p:nvSpPr>
          <p:spPr>
            <a:xfrm>
              <a:off x="1447200" y="2085480"/>
              <a:ext cx="137160" cy="137160"/>
            </a:xfrm>
            <a:custGeom>
              <a:avLst/>
              <a:gdLst>
                <a:gd name="textAreaLeft" fmla="*/ 0 w 137160"/>
                <a:gd name="textAreaRight" fmla="*/ 137520 w 137160"/>
                <a:gd name="textAreaTop" fmla="*/ 0 h 137160"/>
                <a:gd name="textAreaBottom" fmla="*/ 137520 h 137160"/>
              </a:gdLst>
              <a:ahLst/>
              <a:cxnLst/>
              <a:rect l="textAreaLeft" t="textAreaTop" r="textAreaRight" b="textAreaBottom"/>
              <a:pathLst>
                <a:path w="899" h="899">
                  <a:moveTo>
                    <a:pt x="451" y="0"/>
                  </a:moveTo>
                  <a:cubicBezTo>
                    <a:pt x="202" y="0"/>
                    <a:pt x="1" y="202"/>
                    <a:pt x="1" y="447"/>
                  </a:cubicBezTo>
                  <a:cubicBezTo>
                    <a:pt x="1" y="697"/>
                    <a:pt x="202" y="898"/>
                    <a:pt x="451" y="898"/>
                  </a:cubicBezTo>
                  <a:cubicBezTo>
                    <a:pt x="697" y="898"/>
                    <a:pt x="899" y="697"/>
                    <a:pt x="899" y="447"/>
                  </a:cubicBezTo>
                  <a:cubicBezTo>
                    <a:pt x="899" y="202"/>
                    <a:pt x="697" y="0"/>
                    <a:pt x="451" y="0"/>
                  </a:cubicBezTo>
                  <a:close/>
                </a:path>
              </a:pathLst>
            </a:custGeom>
            <a:solidFill>
              <a:srgbClr val="D4E5EB"/>
            </a:solidFill>
            <a:ln w="0">
              <a:noFill/>
            </a:ln>
          </p:spPr>
          <p:style>
            <a:lnRef idx="0">
              <a:scrgbClr r="0" g="0" b="0"/>
            </a:lnRef>
            <a:fillRef idx="0">
              <a:scrgbClr r="0" g="0" b="0"/>
            </a:fillRef>
            <a:effectRef idx="0">
              <a:scrgbClr r="0" g="0" b="0"/>
            </a:effectRef>
            <a:fontRef idx="minor"/>
          </p:style>
          <p:txBody>
            <a:bodyPr tIns="68760" bIns="687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93" name="Google Shape;966;p23"/>
            <p:cNvSpPr/>
            <p:nvPr/>
          </p:nvSpPr>
          <p:spPr>
            <a:xfrm>
              <a:off x="711720" y="1918080"/>
              <a:ext cx="627480" cy="465480"/>
            </a:xfrm>
            <a:custGeom>
              <a:avLst/>
              <a:gdLst>
                <a:gd name="textAreaLeft" fmla="*/ 0 w 627480"/>
                <a:gd name="textAreaRight" fmla="*/ 627840 w 627480"/>
                <a:gd name="textAreaTop" fmla="*/ 0 h 465480"/>
                <a:gd name="textAreaBottom" fmla="*/ 465840 h 465480"/>
              </a:gdLst>
              <a:ahLst/>
              <a:cxnLst/>
              <a:rect l="textAreaLeft" t="textAreaTop" r="textAreaRight" b="textAreaBottom"/>
              <a:pathLst>
                <a:path w="4106" h="3047">
                  <a:moveTo>
                    <a:pt x="294" y="1"/>
                  </a:moveTo>
                  <a:cubicBezTo>
                    <a:pt x="132" y="1"/>
                    <a:pt x="0" y="133"/>
                    <a:pt x="0" y="298"/>
                  </a:cubicBezTo>
                  <a:lnTo>
                    <a:pt x="0" y="3047"/>
                  </a:lnTo>
                  <a:lnTo>
                    <a:pt x="4106" y="3047"/>
                  </a:lnTo>
                  <a:lnTo>
                    <a:pt x="4106" y="298"/>
                  </a:lnTo>
                  <a:cubicBezTo>
                    <a:pt x="4106" y="133"/>
                    <a:pt x="3974" y="1"/>
                    <a:pt x="3809"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94" name="Google Shape;967;p23"/>
            <p:cNvSpPr/>
            <p:nvPr/>
          </p:nvSpPr>
          <p:spPr>
            <a:xfrm>
              <a:off x="710640" y="2333160"/>
              <a:ext cx="628920" cy="13680"/>
            </a:xfrm>
            <a:custGeom>
              <a:avLst/>
              <a:gdLst>
                <a:gd name="textAreaLeft" fmla="*/ 0 w 628920"/>
                <a:gd name="textAreaRight" fmla="*/ 629280 w 628920"/>
                <a:gd name="textAreaTop" fmla="*/ 0 h 13680"/>
                <a:gd name="textAreaBottom" fmla="*/ 14040 h 13680"/>
              </a:gdLst>
              <a:ahLst/>
              <a:cxnLst/>
              <a:rect l="textAreaLeft" t="textAreaTop" r="textAreaRight" b="textAreaBottom"/>
              <a:pathLst>
                <a:path w="4114" h="92">
                  <a:moveTo>
                    <a:pt x="1" y="0"/>
                  </a:moveTo>
                  <a:lnTo>
                    <a:pt x="1" y="92"/>
                  </a:lnTo>
                  <a:lnTo>
                    <a:pt x="4114" y="92"/>
                  </a:lnTo>
                  <a:lnTo>
                    <a:pt x="4114" y="0"/>
                  </a:lnTo>
                  <a:close/>
                </a:path>
              </a:pathLst>
            </a:custGeom>
            <a:solidFill>
              <a:srgbClr val="DDAA38"/>
            </a:solidFill>
            <a:ln w="0">
              <a:noFill/>
            </a:ln>
          </p:spPr>
          <p:style>
            <a:lnRef idx="0">
              <a:scrgbClr r="0" g="0" b="0"/>
            </a:lnRef>
            <a:fillRef idx="0">
              <a:scrgbClr r="0" g="0" b="0"/>
            </a:fillRef>
            <a:effectRef idx="0">
              <a:scrgbClr r="0" g="0" b="0"/>
            </a:effectRef>
            <a:fontRef idx="minor"/>
          </p:style>
          <p:txBody>
            <a:bodyPr tIns="6840" bIns="68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95" name="Google Shape;968;p23"/>
            <p:cNvSpPr/>
            <p:nvPr/>
          </p:nvSpPr>
          <p:spPr>
            <a:xfrm>
              <a:off x="710640" y="2288880"/>
              <a:ext cx="628920" cy="14400"/>
            </a:xfrm>
            <a:custGeom>
              <a:avLst/>
              <a:gdLst>
                <a:gd name="textAreaLeft" fmla="*/ 0 w 628920"/>
                <a:gd name="textAreaRight" fmla="*/ 629280 w 628920"/>
                <a:gd name="textAreaTop" fmla="*/ 0 h 14400"/>
                <a:gd name="textAreaBottom" fmla="*/ 14760 h 14400"/>
              </a:gdLst>
              <a:ahLst/>
              <a:cxnLst/>
              <a:rect l="textAreaLeft" t="textAreaTop" r="textAreaRight" b="textAreaBottom"/>
              <a:pathLst>
                <a:path w="4114" h="96">
                  <a:moveTo>
                    <a:pt x="1" y="1"/>
                  </a:moveTo>
                  <a:lnTo>
                    <a:pt x="1" y="96"/>
                  </a:lnTo>
                  <a:lnTo>
                    <a:pt x="4114" y="96"/>
                  </a:lnTo>
                  <a:lnTo>
                    <a:pt x="4114" y="1"/>
                  </a:lnTo>
                  <a:close/>
                </a:path>
              </a:pathLst>
            </a:custGeom>
            <a:solidFill>
              <a:srgbClr val="DDAA38"/>
            </a:solidFill>
            <a:ln w="0">
              <a:noFill/>
            </a:ln>
          </p:spPr>
          <p:style>
            <a:lnRef idx="0">
              <a:scrgbClr r="0" g="0" b="0"/>
            </a:lnRef>
            <a:fillRef idx="0">
              <a:scrgbClr r="0" g="0" b="0"/>
            </a:fillRef>
            <a:effectRef idx="0">
              <a:scrgbClr r="0" g="0" b="0"/>
            </a:effectRef>
            <a:fontRef idx="minor"/>
          </p:style>
          <p:txBody>
            <a:bodyPr tIns="7200" bIns="7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96" name="Google Shape;969;p23"/>
            <p:cNvSpPr/>
            <p:nvPr/>
          </p:nvSpPr>
          <p:spPr>
            <a:xfrm>
              <a:off x="710640" y="2244600"/>
              <a:ext cx="628920" cy="14400"/>
            </a:xfrm>
            <a:custGeom>
              <a:avLst/>
              <a:gdLst>
                <a:gd name="textAreaLeft" fmla="*/ 0 w 628920"/>
                <a:gd name="textAreaRight" fmla="*/ 629280 w 628920"/>
                <a:gd name="textAreaTop" fmla="*/ 0 h 14400"/>
                <a:gd name="textAreaBottom" fmla="*/ 14760 h 14400"/>
              </a:gdLst>
              <a:ahLst/>
              <a:cxnLst/>
              <a:rect l="textAreaLeft" t="textAreaTop" r="textAreaRight" b="textAreaBottom"/>
              <a:pathLst>
                <a:path w="4114" h="96">
                  <a:moveTo>
                    <a:pt x="1" y="0"/>
                  </a:moveTo>
                  <a:lnTo>
                    <a:pt x="1" y="95"/>
                  </a:lnTo>
                  <a:lnTo>
                    <a:pt x="4114" y="95"/>
                  </a:lnTo>
                  <a:lnTo>
                    <a:pt x="4114" y="0"/>
                  </a:lnTo>
                  <a:close/>
                </a:path>
              </a:pathLst>
            </a:custGeom>
            <a:solidFill>
              <a:srgbClr val="DDAA38"/>
            </a:solidFill>
            <a:ln w="0">
              <a:noFill/>
            </a:ln>
          </p:spPr>
          <p:style>
            <a:lnRef idx="0">
              <a:scrgbClr r="0" g="0" b="0"/>
            </a:lnRef>
            <a:fillRef idx="0">
              <a:scrgbClr r="0" g="0" b="0"/>
            </a:fillRef>
            <a:effectRef idx="0">
              <a:scrgbClr r="0" g="0" b="0"/>
            </a:effectRef>
            <a:fontRef idx="minor"/>
          </p:style>
          <p:txBody>
            <a:bodyPr tIns="7200" bIns="7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97" name="Google Shape;970;p23"/>
            <p:cNvSpPr/>
            <p:nvPr/>
          </p:nvSpPr>
          <p:spPr>
            <a:xfrm>
              <a:off x="710640" y="2200680"/>
              <a:ext cx="628920" cy="13680"/>
            </a:xfrm>
            <a:custGeom>
              <a:avLst/>
              <a:gdLst>
                <a:gd name="textAreaLeft" fmla="*/ 0 w 628920"/>
                <a:gd name="textAreaRight" fmla="*/ 629280 w 628920"/>
                <a:gd name="textAreaTop" fmla="*/ 0 h 13680"/>
                <a:gd name="textAreaBottom" fmla="*/ 14040 h 13680"/>
              </a:gdLst>
              <a:ahLst/>
              <a:cxnLst/>
              <a:rect l="textAreaLeft" t="textAreaTop" r="textAreaRight" b="textAreaBottom"/>
              <a:pathLst>
                <a:path w="4114" h="92">
                  <a:moveTo>
                    <a:pt x="1" y="0"/>
                  </a:moveTo>
                  <a:lnTo>
                    <a:pt x="1" y="92"/>
                  </a:lnTo>
                  <a:lnTo>
                    <a:pt x="4114" y="92"/>
                  </a:lnTo>
                  <a:lnTo>
                    <a:pt x="4114" y="0"/>
                  </a:lnTo>
                  <a:close/>
                </a:path>
              </a:pathLst>
            </a:custGeom>
            <a:solidFill>
              <a:srgbClr val="DDAA38"/>
            </a:solidFill>
            <a:ln w="0">
              <a:noFill/>
            </a:ln>
          </p:spPr>
          <p:style>
            <a:lnRef idx="0">
              <a:scrgbClr r="0" g="0" b="0"/>
            </a:lnRef>
            <a:fillRef idx="0">
              <a:scrgbClr r="0" g="0" b="0"/>
            </a:fillRef>
            <a:effectRef idx="0">
              <a:scrgbClr r="0" g="0" b="0"/>
            </a:effectRef>
            <a:fontRef idx="minor"/>
          </p:style>
          <p:txBody>
            <a:bodyPr tIns="6840" bIns="68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98" name="Google Shape;971;p23"/>
            <p:cNvSpPr/>
            <p:nvPr/>
          </p:nvSpPr>
          <p:spPr>
            <a:xfrm>
              <a:off x="710640" y="2156400"/>
              <a:ext cx="628920" cy="14040"/>
            </a:xfrm>
            <a:custGeom>
              <a:avLst/>
              <a:gdLst>
                <a:gd name="textAreaLeft" fmla="*/ 0 w 628920"/>
                <a:gd name="textAreaRight" fmla="*/ 629280 w 628920"/>
                <a:gd name="textAreaTop" fmla="*/ 0 h 14040"/>
                <a:gd name="textAreaBottom" fmla="*/ 14400 h 14040"/>
              </a:gdLst>
              <a:ahLst/>
              <a:cxnLst/>
              <a:rect l="textAreaLeft" t="textAreaTop" r="textAreaRight" b="textAreaBottom"/>
              <a:pathLst>
                <a:path w="4114" h="93">
                  <a:moveTo>
                    <a:pt x="1" y="1"/>
                  </a:moveTo>
                  <a:lnTo>
                    <a:pt x="1" y="92"/>
                  </a:lnTo>
                  <a:lnTo>
                    <a:pt x="4114" y="92"/>
                  </a:lnTo>
                  <a:lnTo>
                    <a:pt x="4114" y="1"/>
                  </a:lnTo>
                  <a:close/>
                </a:path>
              </a:pathLst>
            </a:custGeom>
            <a:solidFill>
              <a:srgbClr val="DDAA38"/>
            </a:solidFill>
            <a:ln w="0">
              <a:noFill/>
            </a:ln>
          </p:spPr>
          <p:style>
            <a:lnRef idx="0">
              <a:scrgbClr r="0" g="0" b="0"/>
            </a:lnRef>
            <a:fillRef idx="0">
              <a:scrgbClr r="0" g="0" b="0"/>
            </a:fillRef>
            <a:effectRef idx="0">
              <a:scrgbClr r="0" g="0" b="0"/>
            </a:effectRef>
            <a:fontRef idx="minor"/>
          </p:style>
          <p:txBody>
            <a:bodyPr tIns="7200" bIns="7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299" name="Google Shape;972;p23"/>
            <p:cNvSpPr/>
            <p:nvPr/>
          </p:nvSpPr>
          <p:spPr>
            <a:xfrm>
              <a:off x="710640" y="2112120"/>
              <a:ext cx="628920" cy="14400"/>
            </a:xfrm>
            <a:custGeom>
              <a:avLst/>
              <a:gdLst>
                <a:gd name="textAreaLeft" fmla="*/ 0 w 628920"/>
                <a:gd name="textAreaRight" fmla="*/ 629280 w 628920"/>
                <a:gd name="textAreaTop" fmla="*/ 0 h 14400"/>
                <a:gd name="textAreaBottom" fmla="*/ 14760 h 14400"/>
              </a:gdLst>
              <a:ahLst/>
              <a:cxnLst/>
              <a:rect l="textAreaLeft" t="textAreaTop" r="textAreaRight" b="textAreaBottom"/>
              <a:pathLst>
                <a:path w="4114" h="97">
                  <a:moveTo>
                    <a:pt x="1" y="1"/>
                  </a:moveTo>
                  <a:lnTo>
                    <a:pt x="1" y="96"/>
                  </a:lnTo>
                  <a:lnTo>
                    <a:pt x="4114" y="96"/>
                  </a:lnTo>
                  <a:lnTo>
                    <a:pt x="4114" y="1"/>
                  </a:lnTo>
                  <a:close/>
                </a:path>
              </a:pathLst>
            </a:custGeom>
            <a:solidFill>
              <a:srgbClr val="DDAA38"/>
            </a:solidFill>
            <a:ln w="0">
              <a:noFill/>
            </a:ln>
          </p:spPr>
          <p:style>
            <a:lnRef idx="0">
              <a:scrgbClr r="0" g="0" b="0"/>
            </a:lnRef>
            <a:fillRef idx="0">
              <a:scrgbClr r="0" g="0" b="0"/>
            </a:fillRef>
            <a:effectRef idx="0">
              <a:scrgbClr r="0" g="0" b="0"/>
            </a:effectRef>
            <a:fontRef idx="minor"/>
          </p:style>
          <p:txBody>
            <a:bodyPr tIns="7200" bIns="7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00" name="Google Shape;973;p23"/>
            <p:cNvSpPr/>
            <p:nvPr/>
          </p:nvSpPr>
          <p:spPr>
            <a:xfrm>
              <a:off x="710640" y="2067840"/>
              <a:ext cx="628920" cy="14400"/>
            </a:xfrm>
            <a:custGeom>
              <a:avLst/>
              <a:gdLst>
                <a:gd name="textAreaLeft" fmla="*/ 0 w 628920"/>
                <a:gd name="textAreaRight" fmla="*/ 629280 w 628920"/>
                <a:gd name="textAreaTop" fmla="*/ 0 h 14400"/>
                <a:gd name="textAreaBottom" fmla="*/ 14760 h 14400"/>
              </a:gdLst>
              <a:ahLst/>
              <a:cxnLst/>
              <a:rect l="textAreaLeft" t="textAreaTop" r="textAreaRight" b="textAreaBottom"/>
              <a:pathLst>
                <a:path w="4114" h="96">
                  <a:moveTo>
                    <a:pt x="1" y="0"/>
                  </a:moveTo>
                  <a:lnTo>
                    <a:pt x="1" y="96"/>
                  </a:lnTo>
                  <a:lnTo>
                    <a:pt x="4114" y="96"/>
                  </a:lnTo>
                  <a:lnTo>
                    <a:pt x="4114" y="0"/>
                  </a:lnTo>
                  <a:close/>
                </a:path>
              </a:pathLst>
            </a:custGeom>
            <a:solidFill>
              <a:srgbClr val="DDAA38"/>
            </a:solidFill>
            <a:ln w="0">
              <a:noFill/>
            </a:ln>
          </p:spPr>
          <p:style>
            <a:lnRef idx="0">
              <a:scrgbClr r="0" g="0" b="0"/>
            </a:lnRef>
            <a:fillRef idx="0">
              <a:scrgbClr r="0" g="0" b="0"/>
            </a:fillRef>
            <a:effectRef idx="0">
              <a:scrgbClr r="0" g="0" b="0"/>
            </a:effectRef>
            <a:fontRef idx="minor"/>
          </p:style>
          <p:txBody>
            <a:bodyPr tIns="7200" bIns="7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01" name="Google Shape;974;p23"/>
            <p:cNvSpPr/>
            <p:nvPr/>
          </p:nvSpPr>
          <p:spPr>
            <a:xfrm>
              <a:off x="710640" y="2024280"/>
              <a:ext cx="628920" cy="14040"/>
            </a:xfrm>
            <a:custGeom>
              <a:avLst/>
              <a:gdLst>
                <a:gd name="textAreaLeft" fmla="*/ 0 w 628920"/>
                <a:gd name="textAreaRight" fmla="*/ 629280 w 628920"/>
                <a:gd name="textAreaTop" fmla="*/ 0 h 14040"/>
                <a:gd name="textAreaBottom" fmla="*/ 14400 h 14040"/>
              </a:gdLst>
              <a:ahLst/>
              <a:cxnLst/>
              <a:rect l="textAreaLeft" t="textAreaTop" r="textAreaRight" b="textAreaBottom"/>
              <a:pathLst>
                <a:path w="4114" h="93">
                  <a:moveTo>
                    <a:pt x="1" y="0"/>
                  </a:moveTo>
                  <a:lnTo>
                    <a:pt x="1" y="92"/>
                  </a:lnTo>
                  <a:lnTo>
                    <a:pt x="4114" y="92"/>
                  </a:lnTo>
                  <a:lnTo>
                    <a:pt x="4114" y="0"/>
                  </a:lnTo>
                  <a:close/>
                </a:path>
              </a:pathLst>
            </a:custGeom>
            <a:solidFill>
              <a:srgbClr val="DDAA38"/>
            </a:solidFill>
            <a:ln w="0">
              <a:noFill/>
            </a:ln>
          </p:spPr>
          <p:style>
            <a:lnRef idx="0">
              <a:scrgbClr r="0" g="0" b="0"/>
            </a:lnRef>
            <a:fillRef idx="0">
              <a:scrgbClr r="0" g="0" b="0"/>
            </a:fillRef>
            <a:effectRef idx="0">
              <a:scrgbClr r="0" g="0" b="0"/>
            </a:effectRef>
            <a:fontRef idx="minor"/>
          </p:style>
          <p:txBody>
            <a:bodyPr tIns="7200" bIns="7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02" name="Google Shape;975;p23"/>
            <p:cNvSpPr/>
            <p:nvPr/>
          </p:nvSpPr>
          <p:spPr>
            <a:xfrm>
              <a:off x="710640" y="1980000"/>
              <a:ext cx="628920" cy="14400"/>
            </a:xfrm>
            <a:custGeom>
              <a:avLst/>
              <a:gdLst>
                <a:gd name="textAreaLeft" fmla="*/ 0 w 628920"/>
                <a:gd name="textAreaRight" fmla="*/ 629280 w 628920"/>
                <a:gd name="textAreaTop" fmla="*/ 0 h 14400"/>
                <a:gd name="textAreaBottom" fmla="*/ 14760 h 14400"/>
              </a:gdLst>
              <a:ahLst/>
              <a:cxnLst/>
              <a:rect l="textAreaLeft" t="textAreaTop" r="textAreaRight" b="textAreaBottom"/>
              <a:pathLst>
                <a:path w="4114" h="97">
                  <a:moveTo>
                    <a:pt x="1" y="1"/>
                  </a:moveTo>
                  <a:lnTo>
                    <a:pt x="1" y="96"/>
                  </a:lnTo>
                  <a:lnTo>
                    <a:pt x="4114" y="96"/>
                  </a:lnTo>
                  <a:lnTo>
                    <a:pt x="4114" y="1"/>
                  </a:lnTo>
                  <a:close/>
                </a:path>
              </a:pathLst>
            </a:custGeom>
            <a:solidFill>
              <a:srgbClr val="DDAA38"/>
            </a:solidFill>
            <a:ln w="0">
              <a:noFill/>
            </a:ln>
          </p:spPr>
          <p:style>
            <a:lnRef idx="0">
              <a:scrgbClr r="0" g="0" b="0"/>
            </a:lnRef>
            <a:fillRef idx="0">
              <a:scrgbClr r="0" g="0" b="0"/>
            </a:fillRef>
            <a:effectRef idx="0">
              <a:scrgbClr r="0" g="0" b="0"/>
            </a:effectRef>
            <a:fontRef idx="minor"/>
          </p:style>
          <p:txBody>
            <a:bodyPr tIns="7200" bIns="7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03" name="Google Shape;976;p23"/>
            <p:cNvSpPr/>
            <p:nvPr/>
          </p:nvSpPr>
          <p:spPr>
            <a:xfrm>
              <a:off x="1603080" y="1544400"/>
              <a:ext cx="92160" cy="420840"/>
            </a:xfrm>
            <a:custGeom>
              <a:avLst/>
              <a:gdLst>
                <a:gd name="textAreaLeft" fmla="*/ 0 w 92160"/>
                <a:gd name="textAreaRight" fmla="*/ 92520 w 92160"/>
                <a:gd name="textAreaTop" fmla="*/ 0 h 420840"/>
                <a:gd name="textAreaBottom" fmla="*/ 421200 h 420840"/>
              </a:gdLst>
              <a:ahLst/>
              <a:cxnLst/>
              <a:rect l="textAreaLeft" t="textAreaTop" r="textAreaRight" b="textAreaBottom"/>
              <a:pathLst>
                <a:path w="606" h="2754">
                  <a:moveTo>
                    <a:pt x="89" y="1"/>
                  </a:moveTo>
                  <a:cubicBezTo>
                    <a:pt x="41" y="1"/>
                    <a:pt x="1" y="41"/>
                    <a:pt x="1" y="89"/>
                  </a:cubicBezTo>
                  <a:lnTo>
                    <a:pt x="1" y="2666"/>
                  </a:lnTo>
                  <a:cubicBezTo>
                    <a:pt x="1" y="2713"/>
                    <a:pt x="41" y="2754"/>
                    <a:pt x="89" y="2754"/>
                  </a:cubicBezTo>
                  <a:lnTo>
                    <a:pt x="517" y="2754"/>
                  </a:lnTo>
                  <a:cubicBezTo>
                    <a:pt x="565" y="2754"/>
                    <a:pt x="605" y="2713"/>
                    <a:pt x="605" y="2666"/>
                  </a:cubicBezTo>
                  <a:lnTo>
                    <a:pt x="605" y="89"/>
                  </a:lnTo>
                  <a:cubicBezTo>
                    <a:pt x="605" y="41"/>
                    <a:pt x="565" y="1"/>
                    <a:pt x="517"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04" name="Google Shape;977;p23"/>
            <p:cNvSpPr/>
            <p:nvPr/>
          </p:nvSpPr>
          <p:spPr>
            <a:xfrm>
              <a:off x="1583280" y="1389960"/>
              <a:ext cx="135000" cy="366480"/>
            </a:xfrm>
            <a:custGeom>
              <a:avLst/>
              <a:gdLst>
                <a:gd name="textAreaLeft" fmla="*/ 0 w 135000"/>
                <a:gd name="textAreaRight" fmla="*/ 135360 w 135000"/>
                <a:gd name="textAreaTop" fmla="*/ 0 h 366480"/>
                <a:gd name="textAreaBottom" fmla="*/ 366840 h 366480"/>
              </a:gdLst>
              <a:ahLst/>
              <a:cxnLst/>
              <a:rect l="textAreaLeft" t="textAreaTop" r="textAreaRight" b="textAreaBottom"/>
              <a:pathLst>
                <a:path w="884" h="2398" fill="none">
                  <a:moveTo>
                    <a:pt x="0" y="1"/>
                  </a:moveTo>
                  <a:lnTo>
                    <a:pt x="557" y="1"/>
                  </a:lnTo>
                  <a:cubicBezTo>
                    <a:pt x="737" y="1"/>
                    <a:pt x="884" y="147"/>
                    <a:pt x="884" y="327"/>
                  </a:cubicBezTo>
                  <a:lnTo>
                    <a:pt x="884" y="2145"/>
                  </a:lnTo>
                  <a:cubicBezTo>
                    <a:pt x="884" y="2284"/>
                    <a:pt x="774" y="2398"/>
                    <a:pt x="634" y="2398"/>
                  </a:cubicBezTo>
                  <a:lnTo>
                    <a:pt x="429" y="2398"/>
                  </a:lnTo>
                </a:path>
              </a:pathLst>
            </a:custGeom>
            <a:noFill/>
            <a:ln w="9525" cap="rnd">
              <a:solidFill>
                <a:srgbClr val="333333"/>
              </a:solidFill>
              <a:miter/>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05" name="Google Shape;978;p23"/>
            <p:cNvSpPr/>
            <p:nvPr/>
          </p:nvSpPr>
          <p:spPr>
            <a:xfrm>
              <a:off x="359640" y="1544400"/>
              <a:ext cx="92880" cy="420840"/>
            </a:xfrm>
            <a:custGeom>
              <a:avLst/>
              <a:gdLst>
                <a:gd name="textAreaLeft" fmla="*/ 0 w 92880"/>
                <a:gd name="textAreaRight" fmla="*/ 93240 w 92880"/>
                <a:gd name="textAreaTop" fmla="*/ 0 h 420840"/>
                <a:gd name="textAreaBottom" fmla="*/ 421200 h 420840"/>
              </a:gdLst>
              <a:ahLst/>
              <a:cxnLst/>
              <a:rect l="textAreaLeft" t="textAreaTop" r="textAreaRight" b="textAreaBottom"/>
              <a:pathLst>
                <a:path w="609" h="2754">
                  <a:moveTo>
                    <a:pt x="88" y="1"/>
                  </a:moveTo>
                  <a:cubicBezTo>
                    <a:pt x="41" y="1"/>
                    <a:pt x="0" y="41"/>
                    <a:pt x="0" y="89"/>
                  </a:cubicBezTo>
                  <a:lnTo>
                    <a:pt x="0" y="2666"/>
                  </a:lnTo>
                  <a:cubicBezTo>
                    <a:pt x="0" y="2713"/>
                    <a:pt x="41" y="2754"/>
                    <a:pt x="88" y="2754"/>
                  </a:cubicBezTo>
                  <a:lnTo>
                    <a:pt x="517" y="2754"/>
                  </a:lnTo>
                  <a:cubicBezTo>
                    <a:pt x="568" y="2754"/>
                    <a:pt x="609" y="2713"/>
                    <a:pt x="609" y="2666"/>
                  </a:cubicBezTo>
                  <a:lnTo>
                    <a:pt x="609" y="89"/>
                  </a:lnTo>
                  <a:cubicBezTo>
                    <a:pt x="609" y="41"/>
                    <a:pt x="568" y="1"/>
                    <a:pt x="517"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06" name="Google Shape;979;p23"/>
            <p:cNvSpPr/>
            <p:nvPr/>
          </p:nvSpPr>
          <p:spPr>
            <a:xfrm>
              <a:off x="336600" y="1389960"/>
              <a:ext cx="135000" cy="366480"/>
            </a:xfrm>
            <a:custGeom>
              <a:avLst/>
              <a:gdLst>
                <a:gd name="textAreaLeft" fmla="*/ 0 w 135000"/>
                <a:gd name="textAreaRight" fmla="*/ 135360 w 135000"/>
                <a:gd name="textAreaTop" fmla="*/ 0 h 366480"/>
                <a:gd name="textAreaBottom" fmla="*/ 366840 h 366480"/>
              </a:gdLst>
              <a:ahLst/>
              <a:cxnLst/>
              <a:rect l="textAreaLeft" t="textAreaTop" r="textAreaRight" b="textAreaBottom"/>
              <a:pathLst>
                <a:path w="885" h="2398" fill="none">
                  <a:moveTo>
                    <a:pt x="884" y="1"/>
                  </a:moveTo>
                  <a:lnTo>
                    <a:pt x="327" y="1"/>
                  </a:lnTo>
                  <a:cubicBezTo>
                    <a:pt x="148" y="1"/>
                    <a:pt x="1" y="147"/>
                    <a:pt x="1" y="327"/>
                  </a:cubicBezTo>
                  <a:lnTo>
                    <a:pt x="1" y="2145"/>
                  </a:lnTo>
                  <a:cubicBezTo>
                    <a:pt x="1" y="2284"/>
                    <a:pt x="115" y="2398"/>
                    <a:pt x="254" y="2398"/>
                  </a:cubicBezTo>
                  <a:lnTo>
                    <a:pt x="455" y="2398"/>
                  </a:lnTo>
                </a:path>
              </a:pathLst>
            </a:custGeom>
            <a:noFill/>
            <a:ln w="9525" cap="rnd">
              <a:solidFill>
                <a:srgbClr val="333333"/>
              </a:solidFill>
              <a:miter/>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07" name="Google Shape;980;p23"/>
            <p:cNvSpPr/>
            <p:nvPr/>
          </p:nvSpPr>
          <p:spPr>
            <a:xfrm>
              <a:off x="529920" y="1403640"/>
              <a:ext cx="473760" cy="402840"/>
            </a:xfrm>
            <a:custGeom>
              <a:avLst/>
              <a:gdLst>
                <a:gd name="textAreaLeft" fmla="*/ 0 w 473760"/>
                <a:gd name="textAreaRight" fmla="*/ 474120 w 473760"/>
                <a:gd name="textAreaTop" fmla="*/ 0 h 402840"/>
                <a:gd name="textAreaBottom" fmla="*/ 403200 h 402840"/>
              </a:gdLst>
              <a:ahLst/>
              <a:cxnLst/>
              <a:rect l="textAreaLeft" t="textAreaTop" r="textAreaRight" b="textAreaBottom"/>
              <a:pathLst>
                <a:path w="3099" h="2636">
                  <a:moveTo>
                    <a:pt x="323" y="1"/>
                  </a:moveTo>
                  <a:cubicBezTo>
                    <a:pt x="144" y="1"/>
                    <a:pt x="1" y="144"/>
                    <a:pt x="1" y="320"/>
                  </a:cubicBezTo>
                  <a:lnTo>
                    <a:pt x="1" y="2501"/>
                  </a:lnTo>
                  <a:cubicBezTo>
                    <a:pt x="1" y="2615"/>
                    <a:pt x="58" y="2636"/>
                    <a:pt x="147" y="2636"/>
                  </a:cubicBezTo>
                  <a:cubicBezTo>
                    <a:pt x="197" y="2636"/>
                    <a:pt x="258" y="2629"/>
                    <a:pt x="323" y="2629"/>
                  </a:cubicBezTo>
                  <a:lnTo>
                    <a:pt x="3098" y="2629"/>
                  </a:lnTo>
                  <a:lnTo>
                    <a:pt x="3098"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08" name="Google Shape;981;p23"/>
            <p:cNvSpPr/>
            <p:nvPr/>
          </p:nvSpPr>
          <p:spPr>
            <a:xfrm>
              <a:off x="1046880" y="1403640"/>
              <a:ext cx="473400" cy="402840"/>
            </a:xfrm>
            <a:custGeom>
              <a:avLst/>
              <a:gdLst>
                <a:gd name="textAreaLeft" fmla="*/ 0 w 473400"/>
                <a:gd name="textAreaRight" fmla="*/ 473760 w 473400"/>
                <a:gd name="textAreaTop" fmla="*/ 0 h 402840"/>
                <a:gd name="textAreaBottom" fmla="*/ 403200 h 402840"/>
              </a:gdLst>
              <a:ahLst/>
              <a:cxnLst/>
              <a:rect l="textAreaLeft" t="textAreaTop" r="textAreaRight" b="textAreaBottom"/>
              <a:pathLst>
                <a:path w="3098" h="2636">
                  <a:moveTo>
                    <a:pt x="0" y="1"/>
                  </a:moveTo>
                  <a:lnTo>
                    <a:pt x="0" y="2629"/>
                  </a:lnTo>
                  <a:lnTo>
                    <a:pt x="2779" y="2629"/>
                  </a:lnTo>
                  <a:cubicBezTo>
                    <a:pt x="2843" y="2629"/>
                    <a:pt x="2902" y="2636"/>
                    <a:pt x="2952" y="2636"/>
                  </a:cubicBezTo>
                  <a:cubicBezTo>
                    <a:pt x="3040" y="2636"/>
                    <a:pt x="3098" y="2615"/>
                    <a:pt x="3098" y="2501"/>
                  </a:cubicBezTo>
                  <a:lnTo>
                    <a:pt x="3098" y="320"/>
                  </a:lnTo>
                  <a:cubicBezTo>
                    <a:pt x="3098" y="144"/>
                    <a:pt x="2955" y="1"/>
                    <a:pt x="2779"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09" name="Google Shape;982;p23"/>
            <p:cNvSpPr/>
            <p:nvPr/>
          </p:nvSpPr>
          <p:spPr>
            <a:xfrm>
              <a:off x="1441080" y="2275200"/>
              <a:ext cx="231480" cy="40320"/>
            </a:xfrm>
            <a:custGeom>
              <a:avLst/>
              <a:gdLst>
                <a:gd name="textAreaLeft" fmla="*/ 0 w 231480"/>
                <a:gd name="textAreaRight" fmla="*/ 231840 w 231480"/>
                <a:gd name="textAreaTop" fmla="*/ 0 h 40320"/>
                <a:gd name="textAreaBottom" fmla="*/ 40680 h 40320"/>
              </a:gdLst>
              <a:ahLst/>
              <a:cxnLst/>
              <a:rect l="textAreaLeft" t="textAreaTop" r="textAreaRight" b="textAreaBottom"/>
              <a:pathLst>
                <a:path w="1515" h="265">
                  <a:moveTo>
                    <a:pt x="0" y="1"/>
                  </a:moveTo>
                  <a:lnTo>
                    <a:pt x="0" y="265"/>
                  </a:lnTo>
                  <a:lnTo>
                    <a:pt x="1514" y="265"/>
                  </a:lnTo>
                  <a:lnTo>
                    <a:pt x="1514" y="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20160" bIns="201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10" name="Google Shape;983;p23"/>
            <p:cNvSpPr/>
            <p:nvPr/>
          </p:nvSpPr>
          <p:spPr>
            <a:xfrm>
              <a:off x="1441080" y="2326680"/>
              <a:ext cx="231480" cy="12240"/>
            </a:xfrm>
            <a:custGeom>
              <a:avLst/>
              <a:gdLst>
                <a:gd name="textAreaLeft" fmla="*/ 0 w 231480"/>
                <a:gd name="textAreaRight" fmla="*/ 231840 w 231480"/>
                <a:gd name="textAreaTop" fmla="*/ 0 h 12240"/>
                <a:gd name="textAreaBottom" fmla="*/ 12600 h 12240"/>
              </a:gdLst>
              <a:ahLst/>
              <a:cxnLst/>
              <a:rect l="textAreaLeft" t="textAreaTop" r="textAreaRight" b="textAreaBottom"/>
              <a:pathLst>
                <a:path w="1515" h="82">
                  <a:moveTo>
                    <a:pt x="0" y="1"/>
                  </a:moveTo>
                  <a:lnTo>
                    <a:pt x="0" y="82"/>
                  </a:lnTo>
                  <a:lnTo>
                    <a:pt x="1514" y="82"/>
                  </a:lnTo>
                  <a:lnTo>
                    <a:pt x="1514" y="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6120" bIns="61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11" name="Google Shape;984;p23"/>
            <p:cNvSpPr/>
            <p:nvPr/>
          </p:nvSpPr>
          <p:spPr>
            <a:xfrm>
              <a:off x="378000" y="2275200"/>
              <a:ext cx="231480" cy="40320"/>
            </a:xfrm>
            <a:custGeom>
              <a:avLst/>
              <a:gdLst>
                <a:gd name="textAreaLeft" fmla="*/ 0 w 231480"/>
                <a:gd name="textAreaRight" fmla="*/ 231840 w 231480"/>
                <a:gd name="textAreaTop" fmla="*/ 0 h 40320"/>
                <a:gd name="textAreaBottom" fmla="*/ 40680 h 40320"/>
              </a:gdLst>
              <a:ahLst/>
              <a:cxnLst/>
              <a:rect l="textAreaLeft" t="textAreaTop" r="textAreaRight" b="textAreaBottom"/>
              <a:pathLst>
                <a:path w="1515" h="265">
                  <a:moveTo>
                    <a:pt x="0" y="1"/>
                  </a:moveTo>
                  <a:lnTo>
                    <a:pt x="0" y="265"/>
                  </a:lnTo>
                  <a:lnTo>
                    <a:pt x="1514" y="265"/>
                  </a:lnTo>
                  <a:lnTo>
                    <a:pt x="1514" y="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20160" bIns="201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12" name="Google Shape;985;p23"/>
            <p:cNvSpPr/>
            <p:nvPr/>
          </p:nvSpPr>
          <p:spPr>
            <a:xfrm>
              <a:off x="378000" y="2326680"/>
              <a:ext cx="231480" cy="12240"/>
            </a:xfrm>
            <a:custGeom>
              <a:avLst/>
              <a:gdLst>
                <a:gd name="textAreaLeft" fmla="*/ 0 w 231480"/>
                <a:gd name="textAreaRight" fmla="*/ 231840 w 231480"/>
                <a:gd name="textAreaTop" fmla="*/ 0 h 12240"/>
                <a:gd name="textAreaBottom" fmla="*/ 12600 h 12240"/>
              </a:gdLst>
              <a:ahLst/>
              <a:cxnLst/>
              <a:rect l="textAreaLeft" t="textAreaTop" r="textAreaRight" b="textAreaBottom"/>
              <a:pathLst>
                <a:path w="1515" h="82">
                  <a:moveTo>
                    <a:pt x="0" y="1"/>
                  </a:moveTo>
                  <a:lnTo>
                    <a:pt x="0" y="82"/>
                  </a:lnTo>
                  <a:lnTo>
                    <a:pt x="1514" y="82"/>
                  </a:lnTo>
                  <a:lnTo>
                    <a:pt x="1514" y="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6120" bIns="61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13" name="Google Shape;986;p23"/>
            <p:cNvSpPr/>
            <p:nvPr/>
          </p:nvSpPr>
          <p:spPr>
            <a:xfrm>
              <a:off x="465120" y="2424960"/>
              <a:ext cx="115200" cy="63000"/>
            </a:xfrm>
            <a:custGeom>
              <a:avLst/>
              <a:gdLst>
                <a:gd name="textAreaLeft" fmla="*/ 0 w 115200"/>
                <a:gd name="textAreaRight" fmla="*/ 115560 w 115200"/>
                <a:gd name="textAreaTop" fmla="*/ 0 h 63000"/>
                <a:gd name="textAreaBottom" fmla="*/ 63360 h 63000"/>
              </a:gdLst>
              <a:ahLst/>
              <a:cxnLst/>
              <a:rect l="textAreaLeft" t="textAreaTop" r="textAreaRight" b="textAreaBottom"/>
              <a:pathLst>
                <a:path w="756" h="415">
                  <a:moveTo>
                    <a:pt x="114" y="0"/>
                  </a:moveTo>
                  <a:cubicBezTo>
                    <a:pt x="52" y="0"/>
                    <a:pt x="0" y="52"/>
                    <a:pt x="0" y="114"/>
                  </a:cubicBezTo>
                  <a:lnTo>
                    <a:pt x="0" y="305"/>
                  </a:lnTo>
                  <a:cubicBezTo>
                    <a:pt x="0" y="367"/>
                    <a:pt x="52" y="415"/>
                    <a:pt x="114" y="415"/>
                  </a:cubicBezTo>
                  <a:lnTo>
                    <a:pt x="642" y="415"/>
                  </a:lnTo>
                  <a:cubicBezTo>
                    <a:pt x="704" y="415"/>
                    <a:pt x="756" y="367"/>
                    <a:pt x="756" y="305"/>
                  </a:cubicBezTo>
                  <a:lnTo>
                    <a:pt x="756" y="114"/>
                  </a:lnTo>
                  <a:cubicBezTo>
                    <a:pt x="756" y="52"/>
                    <a:pt x="704" y="0"/>
                    <a:pt x="642" y="0"/>
                  </a:cubicBezTo>
                  <a:close/>
                </a:path>
              </a:pathLst>
            </a:custGeom>
            <a:solidFill>
              <a:srgbClr val="BFBFBF"/>
            </a:solidFill>
            <a:ln w="0">
              <a:noFill/>
            </a:ln>
          </p:spPr>
          <p:style>
            <a:lnRef idx="0">
              <a:scrgbClr r="0" g="0" b="0"/>
            </a:lnRef>
            <a:fillRef idx="0">
              <a:scrgbClr r="0" g="0" b="0"/>
            </a:fillRef>
            <a:effectRef idx="0">
              <a:scrgbClr r="0" g="0" b="0"/>
            </a:effectRef>
            <a:fontRef idx="minor"/>
          </p:style>
          <p:txBody>
            <a:bodyPr tIns="31680" bIns="316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14" name="Google Shape;987;p23"/>
            <p:cNvSpPr/>
            <p:nvPr/>
          </p:nvSpPr>
          <p:spPr>
            <a:xfrm>
              <a:off x="471240" y="2431080"/>
              <a:ext cx="102960" cy="51480"/>
            </a:xfrm>
            <a:custGeom>
              <a:avLst/>
              <a:gdLst>
                <a:gd name="textAreaLeft" fmla="*/ 0 w 102960"/>
                <a:gd name="textAreaRight" fmla="*/ 103320 w 102960"/>
                <a:gd name="textAreaTop" fmla="*/ 0 h 51480"/>
                <a:gd name="textAreaBottom" fmla="*/ 51840 h 51480"/>
              </a:gdLst>
              <a:ahLst/>
              <a:cxnLst/>
              <a:rect l="textAreaLeft" t="textAreaTop" r="textAreaRight" b="textAreaBottom"/>
              <a:pathLst>
                <a:path w="676" h="338">
                  <a:moveTo>
                    <a:pt x="100" y="1"/>
                  </a:moveTo>
                  <a:cubicBezTo>
                    <a:pt x="45" y="1"/>
                    <a:pt x="1" y="41"/>
                    <a:pt x="1" y="92"/>
                  </a:cubicBezTo>
                  <a:lnTo>
                    <a:pt x="1" y="246"/>
                  </a:lnTo>
                  <a:cubicBezTo>
                    <a:pt x="1" y="298"/>
                    <a:pt x="45" y="338"/>
                    <a:pt x="100" y="338"/>
                  </a:cubicBezTo>
                  <a:lnTo>
                    <a:pt x="576" y="338"/>
                  </a:lnTo>
                  <a:cubicBezTo>
                    <a:pt x="631" y="338"/>
                    <a:pt x="675" y="298"/>
                    <a:pt x="675" y="246"/>
                  </a:cubicBezTo>
                  <a:lnTo>
                    <a:pt x="675" y="92"/>
                  </a:lnTo>
                  <a:cubicBezTo>
                    <a:pt x="675" y="41"/>
                    <a:pt x="631" y="1"/>
                    <a:pt x="576" y="1"/>
                  </a:cubicBezTo>
                  <a:close/>
                </a:path>
              </a:pathLst>
            </a:custGeom>
            <a:solidFill>
              <a:srgbClr val="D4E5EB"/>
            </a:solidFill>
            <a:ln w="0">
              <a:noFill/>
            </a:ln>
          </p:spPr>
          <p:style>
            <a:lnRef idx="0">
              <a:scrgbClr r="0" g="0" b="0"/>
            </a:lnRef>
            <a:fillRef idx="0">
              <a:scrgbClr r="0" g="0" b="0"/>
            </a:fillRef>
            <a:effectRef idx="0">
              <a:scrgbClr r="0" g="0" b="0"/>
            </a:effectRef>
            <a:fontRef idx="minor"/>
          </p:style>
          <p:txBody>
            <a:bodyPr tIns="25920" bIns="259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15" name="Google Shape;988;p23"/>
            <p:cNvSpPr/>
            <p:nvPr/>
          </p:nvSpPr>
          <p:spPr>
            <a:xfrm>
              <a:off x="1454400" y="2424960"/>
              <a:ext cx="115200" cy="63000"/>
            </a:xfrm>
            <a:custGeom>
              <a:avLst/>
              <a:gdLst>
                <a:gd name="textAreaLeft" fmla="*/ 0 w 115200"/>
                <a:gd name="textAreaRight" fmla="*/ 115560 w 115200"/>
                <a:gd name="textAreaTop" fmla="*/ 0 h 63000"/>
                <a:gd name="textAreaBottom" fmla="*/ 63360 h 63000"/>
              </a:gdLst>
              <a:ahLst/>
              <a:cxnLst/>
              <a:rect l="textAreaLeft" t="textAreaTop" r="textAreaRight" b="textAreaBottom"/>
              <a:pathLst>
                <a:path w="756" h="415">
                  <a:moveTo>
                    <a:pt x="114" y="0"/>
                  </a:moveTo>
                  <a:cubicBezTo>
                    <a:pt x="52" y="0"/>
                    <a:pt x="0" y="52"/>
                    <a:pt x="0" y="114"/>
                  </a:cubicBezTo>
                  <a:lnTo>
                    <a:pt x="0" y="305"/>
                  </a:lnTo>
                  <a:cubicBezTo>
                    <a:pt x="0" y="367"/>
                    <a:pt x="52" y="415"/>
                    <a:pt x="114" y="415"/>
                  </a:cubicBezTo>
                  <a:lnTo>
                    <a:pt x="642" y="415"/>
                  </a:lnTo>
                  <a:cubicBezTo>
                    <a:pt x="704" y="415"/>
                    <a:pt x="755" y="367"/>
                    <a:pt x="755" y="305"/>
                  </a:cubicBezTo>
                  <a:lnTo>
                    <a:pt x="755" y="114"/>
                  </a:lnTo>
                  <a:cubicBezTo>
                    <a:pt x="755" y="52"/>
                    <a:pt x="704" y="0"/>
                    <a:pt x="642" y="0"/>
                  </a:cubicBezTo>
                  <a:close/>
                </a:path>
              </a:pathLst>
            </a:custGeom>
            <a:solidFill>
              <a:srgbClr val="BFBFBF"/>
            </a:solidFill>
            <a:ln w="0">
              <a:noFill/>
            </a:ln>
          </p:spPr>
          <p:style>
            <a:lnRef idx="0">
              <a:scrgbClr r="0" g="0" b="0"/>
            </a:lnRef>
            <a:fillRef idx="0">
              <a:scrgbClr r="0" g="0" b="0"/>
            </a:fillRef>
            <a:effectRef idx="0">
              <a:scrgbClr r="0" g="0" b="0"/>
            </a:effectRef>
            <a:fontRef idx="minor"/>
          </p:style>
          <p:txBody>
            <a:bodyPr tIns="31680" bIns="316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16" name="Google Shape;989;p23"/>
            <p:cNvSpPr/>
            <p:nvPr/>
          </p:nvSpPr>
          <p:spPr>
            <a:xfrm>
              <a:off x="1460160" y="2431080"/>
              <a:ext cx="103320" cy="51480"/>
            </a:xfrm>
            <a:custGeom>
              <a:avLst/>
              <a:gdLst>
                <a:gd name="textAreaLeft" fmla="*/ 0 w 103320"/>
                <a:gd name="textAreaRight" fmla="*/ 103680 w 103320"/>
                <a:gd name="textAreaTop" fmla="*/ 0 h 51480"/>
                <a:gd name="textAreaBottom" fmla="*/ 51840 h 51480"/>
              </a:gdLst>
              <a:ahLst/>
              <a:cxnLst/>
              <a:rect l="textAreaLeft" t="textAreaTop" r="textAreaRight" b="textAreaBottom"/>
              <a:pathLst>
                <a:path w="679" h="338">
                  <a:moveTo>
                    <a:pt x="104" y="1"/>
                  </a:moveTo>
                  <a:cubicBezTo>
                    <a:pt x="49" y="1"/>
                    <a:pt x="1" y="41"/>
                    <a:pt x="1" y="92"/>
                  </a:cubicBezTo>
                  <a:lnTo>
                    <a:pt x="1" y="246"/>
                  </a:lnTo>
                  <a:cubicBezTo>
                    <a:pt x="1" y="298"/>
                    <a:pt x="49" y="338"/>
                    <a:pt x="104" y="338"/>
                  </a:cubicBezTo>
                  <a:lnTo>
                    <a:pt x="580" y="338"/>
                  </a:lnTo>
                  <a:cubicBezTo>
                    <a:pt x="635" y="338"/>
                    <a:pt x="679" y="298"/>
                    <a:pt x="679" y="246"/>
                  </a:cubicBezTo>
                  <a:lnTo>
                    <a:pt x="679" y="92"/>
                  </a:lnTo>
                  <a:cubicBezTo>
                    <a:pt x="679" y="41"/>
                    <a:pt x="635" y="1"/>
                    <a:pt x="580" y="1"/>
                  </a:cubicBezTo>
                  <a:close/>
                </a:path>
              </a:pathLst>
            </a:custGeom>
            <a:solidFill>
              <a:srgbClr val="D4E5EB"/>
            </a:solidFill>
            <a:ln w="0">
              <a:noFill/>
            </a:ln>
          </p:spPr>
          <p:style>
            <a:lnRef idx="0">
              <a:scrgbClr r="0" g="0" b="0"/>
            </a:lnRef>
            <a:fillRef idx="0">
              <a:scrgbClr r="0" g="0" b="0"/>
            </a:fillRef>
            <a:effectRef idx="0">
              <a:scrgbClr r="0" g="0" b="0"/>
            </a:effectRef>
            <a:fontRef idx="minor"/>
          </p:style>
          <p:txBody>
            <a:bodyPr tIns="25920" bIns="259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17" name="Google Shape;990;p23"/>
            <p:cNvSpPr/>
            <p:nvPr/>
          </p:nvSpPr>
          <p:spPr>
            <a:xfrm>
              <a:off x="154800" y="2775960"/>
              <a:ext cx="1931040" cy="105480"/>
            </a:xfrm>
            <a:custGeom>
              <a:avLst/>
              <a:gdLst>
                <a:gd name="textAreaLeft" fmla="*/ 0 w 1931040"/>
                <a:gd name="textAreaRight" fmla="*/ 1931400 w 1931040"/>
                <a:gd name="textAreaTop" fmla="*/ 0 h 105480"/>
                <a:gd name="textAreaBottom" fmla="*/ 105840 h 105480"/>
              </a:gdLst>
              <a:ahLst/>
              <a:cxnLst/>
              <a:rect l="textAreaLeft" t="textAreaTop" r="textAreaRight" b="textAreaBottom"/>
              <a:pathLst>
                <a:path w="12629" h="693">
                  <a:moveTo>
                    <a:pt x="1" y="0"/>
                  </a:moveTo>
                  <a:lnTo>
                    <a:pt x="1" y="693"/>
                  </a:lnTo>
                  <a:lnTo>
                    <a:pt x="12629" y="693"/>
                  </a:lnTo>
                  <a:lnTo>
                    <a:pt x="12629" y="0"/>
                  </a:lnTo>
                  <a:close/>
                </a:path>
              </a:pathLst>
            </a:custGeom>
            <a:solidFill>
              <a:srgbClr val="808080"/>
            </a:solidFill>
            <a:ln w="0">
              <a:noFill/>
            </a:ln>
          </p:spPr>
          <p:style>
            <a:lnRef idx="0">
              <a:scrgbClr r="0" g="0" b="0"/>
            </a:lnRef>
            <a:fillRef idx="0">
              <a:scrgbClr r="0" g="0" b="0"/>
            </a:fillRef>
            <a:effectRef idx="0">
              <a:scrgbClr r="0" g="0" b="0"/>
            </a:effectRef>
            <a:fontRef idx="minor"/>
          </p:style>
          <p:txBody>
            <a:bodyPr tIns="52920" bIns="529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18" name="Google Shape;991;p23"/>
            <p:cNvSpPr/>
            <p:nvPr/>
          </p:nvSpPr>
          <p:spPr>
            <a:xfrm>
              <a:off x="1869840" y="2719800"/>
              <a:ext cx="2095920" cy="161640"/>
            </a:xfrm>
            <a:custGeom>
              <a:avLst/>
              <a:gdLst>
                <a:gd name="textAreaLeft" fmla="*/ 0 w 2095920"/>
                <a:gd name="textAreaRight" fmla="*/ 2096280 w 2095920"/>
                <a:gd name="textAreaTop" fmla="*/ 0 h 161640"/>
                <a:gd name="textAreaBottom" fmla="*/ 162000 h 161640"/>
              </a:gdLst>
              <a:ahLst/>
              <a:cxnLst/>
              <a:rect l="textAreaLeft" t="textAreaTop" r="textAreaRight" b="textAreaBottom"/>
              <a:pathLst>
                <a:path w="14176" h="1060">
                  <a:moveTo>
                    <a:pt x="1" y="1"/>
                  </a:moveTo>
                  <a:lnTo>
                    <a:pt x="1" y="1060"/>
                  </a:lnTo>
                  <a:lnTo>
                    <a:pt x="14176" y="1060"/>
                  </a:lnTo>
                  <a:lnTo>
                    <a:pt x="14176" y="1"/>
                  </a:lnTo>
                  <a:close/>
                </a:path>
              </a:pathLst>
            </a:custGeom>
            <a:solidFill>
              <a:srgbClr val="D1C0B2"/>
            </a:solidFill>
            <a:ln w="0">
              <a:noFill/>
            </a:ln>
          </p:spPr>
          <p:style>
            <a:lnRef idx="0">
              <a:scrgbClr r="0" g="0" b="0"/>
            </a:lnRef>
            <a:fillRef idx="0">
              <a:scrgbClr r="0" g="0" b="0"/>
            </a:fillRef>
            <a:effectRef idx="0">
              <a:scrgbClr r="0" g="0" b="0"/>
            </a:effectRef>
            <a:fontRef idx="minor"/>
          </p:style>
          <p:txBody>
            <a:bodyPr tIns="81000" bIns="81000" anchor="ctr">
              <a:noAutofit/>
            </a:bodyPr>
            <a:lstStyle/>
            <a:p>
              <a:pPr>
                <a:lnSpc>
                  <a:spcPct val="100000"/>
                </a:lnSpc>
                <a:tabLst>
                  <a:tab pos="0" algn="l"/>
                </a:tabLst>
              </a:pPr>
              <a:r>
                <a:rPr lang="en" sz="1400" b="0" strike="noStrike" spc="-1">
                  <a:solidFill>
                    <a:srgbClr val="000000"/>
                  </a:solidFill>
                  <a:latin typeface="Arial"/>
                  <a:ea typeface="Arial"/>
                </a:rPr>
                <a:t> </a:t>
              </a:r>
              <a:endParaRPr lang="en-US" sz="1400" b="0" strike="noStrike" spc="-1">
                <a:solidFill>
                  <a:srgbClr val="000000"/>
                </a:solidFill>
                <a:latin typeface="Arial"/>
              </a:endParaRPr>
            </a:p>
          </p:txBody>
        </p:sp>
        <p:sp>
          <p:nvSpPr>
            <p:cNvPr id="319" name="Google Shape;992;p23"/>
            <p:cNvSpPr/>
            <p:nvPr/>
          </p:nvSpPr>
          <p:spPr>
            <a:xfrm>
              <a:off x="2903760" y="2227680"/>
              <a:ext cx="1117440" cy="653760"/>
            </a:xfrm>
            <a:custGeom>
              <a:avLst/>
              <a:gdLst>
                <a:gd name="textAreaLeft" fmla="*/ 0 w 1117440"/>
                <a:gd name="textAreaRight" fmla="*/ 1117800 w 1117440"/>
                <a:gd name="textAreaTop" fmla="*/ 0 h 653760"/>
                <a:gd name="textAreaBottom" fmla="*/ 654120 h 653760"/>
              </a:gdLst>
              <a:ahLst/>
              <a:cxnLst/>
              <a:rect l="textAreaLeft" t="textAreaTop" r="textAreaRight" b="textAreaBottom"/>
              <a:pathLst>
                <a:path w="10477" h="4278">
                  <a:moveTo>
                    <a:pt x="10477" y="0"/>
                  </a:moveTo>
                  <a:cubicBezTo>
                    <a:pt x="10477" y="0"/>
                    <a:pt x="7753" y="132"/>
                    <a:pt x="4736" y="796"/>
                  </a:cubicBezTo>
                  <a:cubicBezTo>
                    <a:pt x="2511" y="1283"/>
                    <a:pt x="0" y="2324"/>
                    <a:pt x="0" y="2324"/>
                  </a:cubicBezTo>
                  <a:lnTo>
                    <a:pt x="0" y="4271"/>
                  </a:lnTo>
                  <a:lnTo>
                    <a:pt x="10477" y="4278"/>
                  </a:lnTo>
                  <a:lnTo>
                    <a:pt x="10477" y="0"/>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20" name="Google Shape;993;p23"/>
            <p:cNvSpPr/>
            <p:nvPr/>
          </p:nvSpPr>
          <p:spPr>
            <a:xfrm>
              <a:off x="2107440" y="1859760"/>
              <a:ext cx="44640" cy="859680"/>
            </a:xfrm>
            <a:custGeom>
              <a:avLst/>
              <a:gdLst>
                <a:gd name="textAreaLeft" fmla="*/ 0 w 44640"/>
                <a:gd name="textAreaRight" fmla="*/ 45000 w 44640"/>
                <a:gd name="textAreaTop" fmla="*/ 0 h 859680"/>
                <a:gd name="textAreaBottom" fmla="*/ 860040 h 859680"/>
              </a:gdLst>
              <a:ahLst/>
              <a:cxnLst/>
              <a:rect l="textAreaLeft" t="textAreaTop" r="textAreaRight" b="textAreaBottom"/>
              <a:pathLst>
                <a:path w="295" h="5624">
                  <a:moveTo>
                    <a:pt x="1" y="0"/>
                  </a:moveTo>
                  <a:lnTo>
                    <a:pt x="1" y="5624"/>
                  </a:lnTo>
                  <a:lnTo>
                    <a:pt x="294" y="5624"/>
                  </a:lnTo>
                  <a:lnTo>
                    <a:pt x="294" y="0"/>
                  </a:lnTo>
                  <a:close/>
                </a:path>
              </a:pathLst>
            </a:custGeom>
            <a:solidFill>
              <a:srgbClr val="80808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21" name="Google Shape;994;p23"/>
            <p:cNvSpPr/>
            <p:nvPr/>
          </p:nvSpPr>
          <p:spPr>
            <a:xfrm>
              <a:off x="1911240" y="1486800"/>
              <a:ext cx="433800" cy="429120"/>
            </a:xfrm>
            <a:custGeom>
              <a:avLst/>
              <a:gdLst>
                <a:gd name="textAreaLeft" fmla="*/ 0 w 433800"/>
                <a:gd name="textAreaRight" fmla="*/ 434160 w 433800"/>
                <a:gd name="textAreaTop" fmla="*/ 0 h 429120"/>
                <a:gd name="textAreaBottom" fmla="*/ 429480 h 429120"/>
              </a:gdLst>
              <a:ahLst/>
              <a:cxnLst/>
              <a:rect l="textAreaLeft" t="textAreaTop" r="textAreaRight" b="textAreaBottom"/>
              <a:pathLst>
                <a:path w="2839" h="2808">
                  <a:moveTo>
                    <a:pt x="1419" y="0"/>
                  </a:moveTo>
                  <a:cubicBezTo>
                    <a:pt x="1380" y="0"/>
                    <a:pt x="1341" y="16"/>
                    <a:pt x="1309" y="47"/>
                  </a:cubicBezTo>
                  <a:lnTo>
                    <a:pt x="63" y="1297"/>
                  </a:lnTo>
                  <a:cubicBezTo>
                    <a:pt x="1" y="1355"/>
                    <a:pt x="1" y="1451"/>
                    <a:pt x="63" y="1513"/>
                  </a:cubicBezTo>
                  <a:lnTo>
                    <a:pt x="1309" y="2763"/>
                  </a:lnTo>
                  <a:cubicBezTo>
                    <a:pt x="1341" y="2792"/>
                    <a:pt x="1380" y="2807"/>
                    <a:pt x="1419" y="2807"/>
                  </a:cubicBezTo>
                  <a:cubicBezTo>
                    <a:pt x="1459" y="2807"/>
                    <a:pt x="1498" y="2792"/>
                    <a:pt x="1529" y="2763"/>
                  </a:cubicBezTo>
                  <a:lnTo>
                    <a:pt x="2776" y="1513"/>
                  </a:lnTo>
                  <a:cubicBezTo>
                    <a:pt x="2838" y="1451"/>
                    <a:pt x="2838" y="1355"/>
                    <a:pt x="2776" y="1297"/>
                  </a:cubicBezTo>
                  <a:lnTo>
                    <a:pt x="1529" y="47"/>
                  </a:lnTo>
                  <a:cubicBezTo>
                    <a:pt x="1498" y="16"/>
                    <a:pt x="1459" y="0"/>
                    <a:pt x="1419"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22" name="Google Shape;995;p23"/>
            <p:cNvSpPr/>
            <p:nvPr/>
          </p:nvSpPr>
          <p:spPr>
            <a:xfrm>
              <a:off x="1939320" y="1512360"/>
              <a:ext cx="377640" cy="377640"/>
            </a:xfrm>
            <a:custGeom>
              <a:avLst/>
              <a:gdLst>
                <a:gd name="textAreaLeft" fmla="*/ 0 w 377640"/>
                <a:gd name="textAreaRight" fmla="*/ 378000 w 377640"/>
                <a:gd name="textAreaTop" fmla="*/ 0 h 377640"/>
                <a:gd name="textAreaBottom" fmla="*/ 378000 h 377640"/>
              </a:gdLst>
              <a:ahLst/>
              <a:cxnLst/>
              <a:rect l="textAreaLeft" t="textAreaTop" r="textAreaRight" b="textAreaBottom"/>
              <a:pathLst>
                <a:path w="2471" h="2472" fill="none">
                  <a:moveTo>
                    <a:pt x="1125" y="2413"/>
                  </a:moveTo>
                  <a:lnTo>
                    <a:pt x="62" y="1346"/>
                  </a:lnTo>
                  <a:cubicBezTo>
                    <a:pt x="0" y="1284"/>
                    <a:pt x="0" y="1188"/>
                    <a:pt x="62" y="1130"/>
                  </a:cubicBezTo>
                  <a:lnTo>
                    <a:pt x="1125" y="63"/>
                  </a:lnTo>
                  <a:cubicBezTo>
                    <a:pt x="1188" y="1"/>
                    <a:pt x="1283" y="1"/>
                    <a:pt x="1345" y="63"/>
                  </a:cubicBezTo>
                  <a:lnTo>
                    <a:pt x="2408" y="1130"/>
                  </a:lnTo>
                  <a:cubicBezTo>
                    <a:pt x="2471" y="1188"/>
                    <a:pt x="2471" y="1284"/>
                    <a:pt x="2408" y="1346"/>
                  </a:cubicBezTo>
                  <a:lnTo>
                    <a:pt x="1345" y="2413"/>
                  </a:lnTo>
                  <a:cubicBezTo>
                    <a:pt x="1283" y="2471"/>
                    <a:pt x="1188" y="2471"/>
                    <a:pt x="1125" y="2413"/>
                  </a:cubicBezTo>
                  <a:close/>
                </a:path>
              </a:pathLst>
            </a:custGeom>
            <a:noFill/>
            <a:ln w="9525">
              <a:solidFill>
                <a:srgbClr val="000000"/>
              </a:solidFill>
              <a:miter/>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23" name="Google Shape;996;p23"/>
            <p:cNvSpPr/>
            <p:nvPr/>
          </p:nvSpPr>
          <p:spPr>
            <a:xfrm>
              <a:off x="3047040" y="2347200"/>
              <a:ext cx="455760" cy="402840"/>
            </a:xfrm>
            <a:custGeom>
              <a:avLst/>
              <a:gdLst>
                <a:gd name="textAreaLeft" fmla="*/ 0 w 455760"/>
                <a:gd name="textAreaRight" fmla="*/ 456120 w 455760"/>
                <a:gd name="textAreaTop" fmla="*/ 0 h 402840"/>
                <a:gd name="textAreaBottom" fmla="*/ 403200 h 402840"/>
              </a:gdLst>
              <a:ahLst/>
              <a:cxnLst/>
              <a:rect l="textAreaLeft" t="textAreaTop" r="textAreaRight" b="textAreaBottom"/>
              <a:pathLst>
                <a:path w="4195" h="3707">
                  <a:moveTo>
                    <a:pt x="2083" y="2489"/>
                  </a:moveTo>
                  <a:cubicBezTo>
                    <a:pt x="2090" y="2493"/>
                    <a:pt x="2098" y="2497"/>
                    <a:pt x="2101" y="2500"/>
                  </a:cubicBezTo>
                  <a:cubicBezTo>
                    <a:pt x="2090" y="2504"/>
                    <a:pt x="2079" y="2507"/>
                    <a:pt x="2068" y="2511"/>
                  </a:cubicBezTo>
                  <a:cubicBezTo>
                    <a:pt x="2072" y="2504"/>
                    <a:pt x="2079" y="2497"/>
                    <a:pt x="2083" y="2489"/>
                  </a:cubicBezTo>
                  <a:close/>
                  <a:moveTo>
                    <a:pt x="1709" y="0"/>
                  </a:moveTo>
                  <a:cubicBezTo>
                    <a:pt x="1357" y="0"/>
                    <a:pt x="1049" y="187"/>
                    <a:pt x="877" y="469"/>
                  </a:cubicBezTo>
                  <a:cubicBezTo>
                    <a:pt x="833" y="455"/>
                    <a:pt x="782" y="447"/>
                    <a:pt x="734" y="447"/>
                  </a:cubicBezTo>
                  <a:cubicBezTo>
                    <a:pt x="441" y="447"/>
                    <a:pt x="202" y="686"/>
                    <a:pt x="202" y="979"/>
                  </a:cubicBezTo>
                  <a:cubicBezTo>
                    <a:pt x="202" y="1052"/>
                    <a:pt x="221" y="1126"/>
                    <a:pt x="250" y="1192"/>
                  </a:cubicBezTo>
                  <a:cubicBezTo>
                    <a:pt x="96" y="1346"/>
                    <a:pt x="1" y="1558"/>
                    <a:pt x="1" y="1793"/>
                  </a:cubicBezTo>
                  <a:cubicBezTo>
                    <a:pt x="1" y="2068"/>
                    <a:pt x="129" y="2310"/>
                    <a:pt x="327" y="2464"/>
                  </a:cubicBezTo>
                  <a:cubicBezTo>
                    <a:pt x="276" y="2555"/>
                    <a:pt x="243" y="2658"/>
                    <a:pt x="243" y="2771"/>
                  </a:cubicBezTo>
                  <a:cubicBezTo>
                    <a:pt x="243" y="3109"/>
                    <a:pt x="518" y="3380"/>
                    <a:pt x="855" y="3380"/>
                  </a:cubicBezTo>
                  <a:cubicBezTo>
                    <a:pt x="910" y="3380"/>
                    <a:pt x="965" y="3373"/>
                    <a:pt x="1016" y="3358"/>
                  </a:cubicBezTo>
                  <a:cubicBezTo>
                    <a:pt x="1133" y="3497"/>
                    <a:pt x="1309" y="3585"/>
                    <a:pt x="1507" y="3585"/>
                  </a:cubicBezTo>
                  <a:cubicBezTo>
                    <a:pt x="1610" y="3585"/>
                    <a:pt x="1709" y="3560"/>
                    <a:pt x="1797" y="3516"/>
                  </a:cubicBezTo>
                  <a:cubicBezTo>
                    <a:pt x="1907" y="3633"/>
                    <a:pt x="2065" y="3706"/>
                    <a:pt x="2240" y="3706"/>
                  </a:cubicBezTo>
                  <a:cubicBezTo>
                    <a:pt x="2471" y="3706"/>
                    <a:pt x="2669" y="3582"/>
                    <a:pt x="2776" y="3391"/>
                  </a:cubicBezTo>
                  <a:cubicBezTo>
                    <a:pt x="2908" y="3464"/>
                    <a:pt x="3058" y="3505"/>
                    <a:pt x="3219" y="3505"/>
                  </a:cubicBezTo>
                  <a:cubicBezTo>
                    <a:pt x="3736" y="3505"/>
                    <a:pt x="4154" y="3083"/>
                    <a:pt x="4154" y="2566"/>
                  </a:cubicBezTo>
                  <a:cubicBezTo>
                    <a:pt x="4154" y="2416"/>
                    <a:pt x="4117" y="2273"/>
                    <a:pt x="4055" y="2148"/>
                  </a:cubicBezTo>
                  <a:cubicBezTo>
                    <a:pt x="4066" y="2086"/>
                    <a:pt x="4073" y="2020"/>
                    <a:pt x="4073" y="1958"/>
                  </a:cubicBezTo>
                  <a:cubicBezTo>
                    <a:pt x="4073" y="1840"/>
                    <a:pt x="4051" y="1730"/>
                    <a:pt x="4015" y="1624"/>
                  </a:cubicBezTo>
                  <a:cubicBezTo>
                    <a:pt x="4128" y="1466"/>
                    <a:pt x="4194" y="1272"/>
                    <a:pt x="4194" y="1060"/>
                  </a:cubicBezTo>
                  <a:cubicBezTo>
                    <a:pt x="4194" y="521"/>
                    <a:pt x="3758" y="81"/>
                    <a:pt x="3219" y="81"/>
                  </a:cubicBezTo>
                  <a:cubicBezTo>
                    <a:pt x="2933" y="81"/>
                    <a:pt x="2677" y="205"/>
                    <a:pt x="2497" y="400"/>
                  </a:cubicBezTo>
                  <a:cubicBezTo>
                    <a:pt x="2321" y="158"/>
                    <a:pt x="2035" y="0"/>
                    <a:pt x="1709" y="0"/>
                  </a:cubicBezTo>
                  <a:close/>
                </a:path>
              </a:pathLst>
            </a:custGeom>
            <a:solidFill>
              <a:schemeClr val="accent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24" name="Google Shape;997;p23"/>
            <p:cNvSpPr/>
            <p:nvPr/>
          </p:nvSpPr>
          <p:spPr>
            <a:xfrm>
              <a:off x="3114000" y="1158480"/>
              <a:ext cx="879480" cy="676080"/>
            </a:xfrm>
            <a:custGeom>
              <a:avLst/>
              <a:gdLst>
                <a:gd name="textAreaLeft" fmla="*/ 0 w 879480"/>
                <a:gd name="textAreaRight" fmla="*/ 879840 w 879480"/>
                <a:gd name="textAreaTop" fmla="*/ 0 h 676080"/>
                <a:gd name="textAreaBottom" fmla="*/ 676440 h 676080"/>
              </a:gdLst>
              <a:ahLst/>
              <a:cxnLst/>
              <a:rect l="textAreaLeft" t="textAreaTop" r="textAreaRight" b="textAreaBottom"/>
              <a:pathLst>
                <a:path w="5753" h="4422">
                  <a:moveTo>
                    <a:pt x="1302" y="1"/>
                  </a:moveTo>
                  <a:cubicBezTo>
                    <a:pt x="672" y="1"/>
                    <a:pt x="158" y="514"/>
                    <a:pt x="158" y="1148"/>
                  </a:cubicBezTo>
                  <a:cubicBezTo>
                    <a:pt x="158" y="1247"/>
                    <a:pt x="169" y="1342"/>
                    <a:pt x="195" y="1437"/>
                  </a:cubicBezTo>
                  <a:cubicBezTo>
                    <a:pt x="70" y="1639"/>
                    <a:pt x="1" y="1877"/>
                    <a:pt x="1" y="2134"/>
                  </a:cubicBezTo>
                  <a:cubicBezTo>
                    <a:pt x="1" y="2838"/>
                    <a:pt x="547" y="3417"/>
                    <a:pt x="1243" y="3465"/>
                  </a:cubicBezTo>
                  <a:cubicBezTo>
                    <a:pt x="1353" y="3868"/>
                    <a:pt x="1720" y="4168"/>
                    <a:pt x="2160" y="4168"/>
                  </a:cubicBezTo>
                  <a:cubicBezTo>
                    <a:pt x="2339" y="4168"/>
                    <a:pt x="2504" y="4117"/>
                    <a:pt x="2647" y="4033"/>
                  </a:cubicBezTo>
                  <a:cubicBezTo>
                    <a:pt x="2842" y="4271"/>
                    <a:pt x="3135" y="4421"/>
                    <a:pt x="3465" y="4421"/>
                  </a:cubicBezTo>
                  <a:cubicBezTo>
                    <a:pt x="4022" y="4421"/>
                    <a:pt x="4480" y="3985"/>
                    <a:pt x="4513" y="3435"/>
                  </a:cubicBezTo>
                  <a:lnTo>
                    <a:pt x="4579" y="3435"/>
                  </a:lnTo>
                  <a:cubicBezTo>
                    <a:pt x="5228" y="3435"/>
                    <a:pt x="5752" y="2907"/>
                    <a:pt x="5752" y="2259"/>
                  </a:cubicBezTo>
                  <a:cubicBezTo>
                    <a:pt x="5752" y="1687"/>
                    <a:pt x="5342" y="1207"/>
                    <a:pt x="4799" y="1104"/>
                  </a:cubicBezTo>
                  <a:cubicBezTo>
                    <a:pt x="4795" y="528"/>
                    <a:pt x="4326" y="67"/>
                    <a:pt x="3751" y="67"/>
                  </a:cubicBezTo>
                  <a:cubicBezTo>
                    <a:pt x="3402" y="67"/>
                    <a:pt x="3095" y="235"/>
                    <a:pt x="2904" y="495"/>
                  </a:cubicBezTo>
                  <a:cubicBezTo>
                    <a:pt x="2699" y="286"/>
                    <a:pt x="2413" y="162"/>
                    <a:pt x="2097" y="162"/>
                  </a:cubicBezTo>
                  <a:cubicBezTo>
                    <a:pt x="2035" y="162"/>
                    <a:pt x="1969" y="166"/>
                    <a:pt x="1911" y="177"/>
                  </a:cubicBezTo>
                  <a:cubicBezTo>
                    <a:pt x="1735" y="67"/>
                    <a:pt x="1526" y="1"/>
                    <a:pt x="1302" y="1"/>
                  </a:cubicBezTo>
                  <a:close/>
                </a:path>
              </a:pathLst>
            </a:custGeom>
            <a:solidFill>
              <a:schemeClr val="accent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25" name="Google Shape;998;p23"/>
            <p:cNvSpPr/>
            <p:nvPr/>
          </p:nvSpPr>
          <p:spPr>
            <a:xfrm>
              <a:off x="2774160" y="2340000"/>
              <a:ext cx="155520" cy="541800"/>
            </a:xfrm>
            <a:custGeom>
              <a:avLst/>
              <a:gdLst>
                <a:gd name="textAreaLeft" fmla="*/ 0 w 155520"/>
                <a:gd name="textAreaRight" fmla="*/ 155880 w 155520"/>
                <a:gd name="textAreaTop" fmla="*/ 0 h 541800"/>
                <a:gd name="textAreaBottom" fmla="*/ 542160 h 541800"/>
              </a:gdLst>
              <a:ahLst/>
              <a:cxnLst/>
              <a:rect l="textAreaLeft" t="textAreaTop" r="textAreaRight" b="textAreaBottom"/>
              <a:pathLst>
                <a:path w="1020" h="3545">
                  <a:moveTo>
                    <a:pt x="1" y="0"/>
                  </a:moveTo>
                  <a:lnTo>
                    <a:pt x="1" y="3545"/>
                  </a:lnTo>
                  <a:lnTo>
                    <a:pt x="1020" y="3545"/>
                  </a:lnTo>
                  <a:lnTo>
                    <a:pt x="1020" y="0"/>
                  </a:lnTo>
                  <a:close/>
                </a:path>
              </a:pathLst>
            </a:custGeom>
            <a:solidFill>
              <a:srgbClr val="80808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26" name="Google Shape;999;p23"/>
            <p:cNvSpPr/>
            <p:nvPr/>
          </p:nvSpPr>
          <p:spPr>
            <a:xfrm>
              <a:off x="2757600" y="2300040"/>
              <a:ext cx="189360" cy="39600"/>
            </a:xfrm>
            <a:custGeom>
              <a:avLst/>
              <a:gdLst>
                <a:gd name="textAreaLeft" fmla="*/ 0 w 189360"/>
                <a:gd name="textAreaRight" fmla="*/ 189720 w 189360"/>
                <a:gd name="textAreaTop" fmla="*/ 0 h 39600"/>
                <a:gd name="textAreaBottom" fmla="*/ 39960 h 39600"/>
              </a:gdLst>
              <a:ahLst/>
              <a:cxnLst/>
              <a:rect l="textAreaLeft" t="textAreaTop" r="textAreaRight" b="textAreaBottom"/>
              <a:pathLst>
                <a:path w="1240" h="262">
                  <a:moveTo>
                    <a:pt x="1" y="1"/>
                  </a:moveTo>
                  <a:lnTo>
                    <a:pt x="1" y="261"/>
                  </a:lnTo>
                  <a:lnTo>
                    <a:pt x="1240" y="261"/>
                  </a:lnTo>
                  <a:lnTo>
                    <a:pt x="1240" y="1"/>
                  </a:lnTo>
                  <a:close/>
                </a:path>
              </a:pathLst>
            </a:custGeom>
            <a:solidFill>
              <a:srgbClr val="999999"/>
            </a:solidFill>
            <a:ln w="0">
              <a:noFill/>
            </a:ln>
          </p:spPr>
          <p:style>
            <a:lnRef idx="0">
              <a:scrgbClr r="0" g="0" b="0"/>
            </a:lnRef>
            <a:fillRef idx="0">
              <a:scrgbClr r="0" g="0" b="0"/>
            </a:fillRef>
            <a:effectRef idx="0">
              <a:scrgbClr r="0" g="0" b="0"/>
            </a:effectRef>
            <a:fontRef idx="minor"/>
          </p:style>
          <p:txBody>
            <a:bodyPr tIns="19800" bIns="1980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sp>
        <p:nvSpPr>
          <p:cNvPr id="327" name="Hình chữ nhật 5"/>
          <p:cNvSpPr/>
          <p:nvPr/>
        </p:nvSpPr>
        <p:spPr>
          <a:xfrm>
            <a:off x="4021200" y="851760"/>
            <a:ext cx="4571640" cy="176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gn="just">
              <a:lnSpc>
                <a:spcPct val="100000"/>
              </a:lnSpc>
              <a:buClr>
                <a:srgbClr val="000000"/>
              </a:buClr>
              <a:buFont typeface="Wingdings" charset="2"/>
              <a:buChar char=""/>
            </a:pPr>
            <a:r>
              <a:rPr lang="en-US" sz="2200" b="0" strike="noStrike" spc="-1">
                <a:solidFill>
                  <a:srgbClr val="002060"/>
                </a:solidFill>
                <a:latin typeface="Times New Roman"/>
                <a:ea typeface="Calibri"/>
              </a:rPr>
              <a:t>Theo em nguyên nhân gây ra tai nạn giao thông đường bộ có phải chủ yếu là do vi phạm quy định về tốc độ giới hạn không?</a:t>
            </a:r>
            <a:r>
              <a:rPr sz="2200"/>
              <a:t/>
            </a:r>
            <a:br>
              <a:rPr sz="2200"/>
            </a:br>
            <a:r>
              <a:rPr lang="en-US" sz="2200" b="0" strike="noStrike" spc="-1">
                <a:solidFill>
                  <a:srgbClr val="002060"/>
                </a:solidFill>
                <a:latin typeface="Calibri"/>
              </a:rPr>
              <a:t> </a:t>
            </a:r>
            <a:endParaRPr lang="en-US" sz="2200" b="0" strike="noStrike" spc="-1">
              <a:solidFill>
                <a:srgbClr val="000000"/>
              </a:solidFill>
              <a:latin typeface="Arial"/>
            </a:endParaRPr>
          </a:p>
        </p:txBody>
      </p:sp>
      <p:sp>
        <p:nvSpPr>
          <p:cNvPr id="328" name="Hình chữ nhật 6"/>
          <p:cNvSpPr/>
          <p:nvPr/>
        </p:nvSpPr>
        <p:spPr>
          <a:xfrm>
            <a:off x="4061880" y="2617200"/>
            <a:ext cx="4571640" cy="1765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algn="just">
              <a:lnSpc>
                <a:spcPct val="100000"/>
              </a:lnSpc>
              <a:buClr>
                <a:srgbClr val="000000"/>
              </a:buClr>
              <a:buFont typeface="Wingdings" charset="2"/>
              <a:buChar char=""/>
            </a:pPr>
            <a:r>
              <a:rPr lang="en-US" sz="2200" b="0" strike="noStrike" spc="-1">
                <a:solidFill>
                  <a:srgbClr val="002060"/>
                </a:solidFill>
                <a:latin typeface="Times New Roman"/>
                <a:ea typeface="Calibri"/>
              </a:rPr>
              <a:t>Nêu một số ví dụ trong thực tế vế những vụ tai nạn giao thông liên quan đến yếu tố này mà các em đã biết.</a:t>
            </a:r>
            <a:r>
              <a:rPr sz="2200"/>
              <a:t/>
            </a:r>
            <a:br>
              <a:rPr sz="2200"/>
            </a:br>
            <a:r>
              <a:rPr lang="en-US" sz="2200" b="0" strike="noStrike" spc="-1">
                <a:solidFill>
                  <a:srgbClr val="002060"/>
                </a:solidFill>
                <a:latin typeface="Calibri"/>
              </a:rPr>
              <a:t> </a:t>
            </a:r>
            <a:endParaRPr lang="en-US" sz="22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42" presetClass="entr"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additive="repl">
                                        <p:cTn id="7" dur="1000"/>
                                        <p:tgtEl>
                                          <p:spTgt spid="327"/>
                                        </p:tgtEl>
                                      </p:cBhvr>
                                    </p:animEffect>
                                    <p:anim calcmode="lin" valueType="num">
                                      <p:cBhvr additive="repl">
                                        <p:cTn id="8" dur="1000" fill="hold"/>
                                        <p:tgtEl>
                                          <p:spTgt spid="327"/>
                                        </p:tgtEl>
                                        <p:attrNameLst>
                                          <p:attrName>ppt_x</p:attrName>
                                        </p:attrNameLst>
                                      </p:cBhvr>
                                      <p:tavLst>
                                        <p:tav tm="0">
                                          <p:val>
                                            <p:strVal val="#ppt_x"/>
                                          </p:val>
                                        </p:tav>
                                        <p:tav tm="100000">
                                          <p:val>
                                            <p:strVal val="#ppt_x"/>
                                          </p:val>
                                        </p:tav>
                                      </p:tavLst>
                                    </p:anim>
                                    <p:anim calcmode="lin" valueType="num">
                                      <p:cBhvr additive="repl">
                                        <p:cTn id="9" dur="1000" fill="hold"/>
                                        <p:tgtEl>
                                          <p:spTgt spid="3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28"/>
                                        </p:tgtEl>
                                        <p:attrNameLst>
                                          <p:attrName>style.visibility</p:attrName>
                                        </p:attrNameLst>
                                      </p:cBhvr>
                                      <p:to>
                                        <p:strVal val="visible"/>
                                      </p:to>
                                    </p:set>
                                    <p:animEffect transition="in" filter="barn(inVertical)">
                                      <p:cBhvr additive="repl">
                                        <p:cTn id="14" dur="5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 name="Picture 1"/>
          <p:cNvPicPr/>
          <p:nvPr/>
        </p:nvPicPr>
        <p:blipFill>
          <a:blip r:embed="rId2"/>
          <a:stretch/>
        </p:blipFill>
        <p:spPr>
          <a:xfrm>
            <a:off x="4234320" y="232920"/>
            <a:ext cx="3371400" cy="2339640"/>
          </a:xfrm>
          <a:prstGeom prst="rect">
            <a:avLst/>
          </a:prstGeom>
          <a:ln w="0">
            <a:noFill/>
          </a:ln>
        </p:spPr>
      </p:pic>
      <p:pic>
        <p:nvPicPr>
          <p:cNvPr id="441" name="Picture 2"/>
          <p:cNvPicPr/>
          <p:nvPr/>
        </p:nvPicPr>
        <p:blipFill>
          <a:blip r:embed="rId3"/>
          <a:stretch/>
        </p:blipFill>
        <p:spPr>
          <a:xfrm>
            <a:off x="1428840" y="2818080"/>
            <a:ext cx="3463200" cy="2154600"/>
          </a:xfrm>
          <a:prstGeom prst="rect">
            <a:avLst/>
          </a:prstGeom>
          <a:ln w="0">
            <a:noFill/>
          </a:ln>
        </p:spPr>
      </p:pic>
      <p:sp>
        <p:nvSpPr>
          <p:cNvPr id="442" name="Rectangle 3"/>
          <p:cNvSpPr/>
          <p:nvPr/>
        </p:nvSpPr>
        <p:spPr>
          <a:xfrm>
            <a:off x="1371960" y="457200"/>
            <a:ext cx="286200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vi-VN" sz="1800" b="1" strike="noStrike" spc="-1">
                <a:solidFill>
                  <a:srgbClr val="000000"/>
                </a:solidFill>
                <a:latin typeface="Arial"/>
                <a:ea typeface="Arial"/>
              </a:rPr>
              <a:t>một số vụ tai nạn giao thông đường bộ</a:t>
            </a:r>
            <a:endParaRPr lang="en-US"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42">
                                            <p:txEl>
                                              <p:pRg st="0" end="0"/>
                                            </p:txEl>
                                          </p:spTgt>
                                        </p:tgtEl>
                                        <p:attrNameLst>
                                          <p:attrName>style.visibility</p:attrName>
                                        </p:attrNameLst>
                                      </p:cBhvr>
                                      <p:to>
                                        <p:strVal val="visible"/>
                                      </p:to>
                                    </p:set>
                                    <p:animEffect transition="in" filter="wipe(down)">
                                      <p:cBhvr additive="repl">
                                        <p:cTn id="7" dur="500"/>
                                        <p:tgtEl>
                                          <p:spTgt spid="4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fill="hold" nodeType="clickEffect">
                                  <p:stCondLst>
                                    <p:cond delay="0"/>
                                  </p:stCondLst>
                                  <p:childTnLst>
                                    <p:set>
                                      <p:cBhvr>
                                        <p:cTn id="11" dur="1" fill="hold">
                                          <p:stCondLst>
                                            <p:cond delay="0"/>
                                          </p:stCondLst>
                                        </p:cTn>
                                        <p:tgtEl>
                                          <p:spTgt spid="440"/>
                                        </p:tgtEl>
                                        <p:attrNameLst>
                                          <p:attrName>style.visibility</p:attrName>
                                        </p:attrNameLst>
                                      </p:cBhvr>
                                      <p:to>
                                        <p:strVal val="visible"/>
                                      </p:to>
                                    </p:set>
                                    <p:animEffect transition="in" filter="fade">
                                      <p:cBhvr additive="repl">
                                        <p:cTn id="12" dur="500"/>
                                        <p:tgtEl>
                                          <p:spTgt spid="440"/>
                                        </p:tgtEl>
                                      </p:cBhvr>
                                    </p:animEffect>
                                    <p:anim calcmode="lin" valueType="num">
                                      <p:cBhvr additive="repl">
                                        <p:cTn id="13" dur="500" fill="hold"/>
                                        <p:tgtEl>
                                          <p:spTgt spid="440"/>
                                        </p:tgtEl>
                                        <p:attrNameLst>
                                          <p:attrName>ppt_x</p:attrName>
                                        </p:attrNameLst>
                                      </p:cBhvr>
                                      <p:tavLst>
                                        <p:tav tm="0">
                                          <p:val>
                                            <p:strVal val="#ppt_x"/>
                                          </p:val>
                                        </p:tav>
                                        <p:tav tm="100000">
                                          <p:val>
                                            <p:strVal val="#ppt_x"/>
                                          </p:val>
                                        </p:tav>
                                      </p:tavLst>
                                    </p:anim>
                                    <p:anim calcmode="lin" valueType="num">
                                      <p:cBhvr additive="repl">
                                        <p:cTn id="14" dur="500" fill="hold"/>
                                        <p:tgtEl>
                                          <p:spTgt spid="44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441"/>
                                        </p:tgtEl>
                                        <p:attrNameLst>
                                          <p:attrName>style.visibility</p:attrName>
                                        </p:attrNameLst>
                                      </p:cBhvr>
                                      <p:to>
                                        <p:strVal val="visible"/>
                                      </p:to>
                                    </p:set>
                                    <p:animEffect transition="in" filter="wipe(down)">
                                      <p:cBhvr additive="repl">
                                        <p:cTn id="19" dur="500"/>
                                        <p:tgtEl>
                                          <p:spTgt spid="4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 name="Picture 2"/>
          <p:cNvPicPr/>
          <p:nvPr/>
        </p:nvPicPr>
        <p:blipFill>
          <a:blip r:embed="rId2">
            <a:extLst>
              <a:ext uri="{BEBA8EAE-BF5A-486C-A8C5-ECC9F3942E4B}">
                <a14:imgProps xmlns:a14="http://schemas.microsoft.com/office/drawing/2010/main">
                  <a14:imgLayer r:embed="rId3">
                    <a14:imgEffect>
                      <a14:saturation sat="300000"/>
                    </a14:imgEffect>
                  </a14:imgLayer>
                </a14:imgProps>
              </a:ext>
            </a:extLst>
          </a:blip>
          <a:stretch/>
        </p:blipFill>
        <p:spPr>
          <a:xfrm>
            <a:off x="1371600" y="514440"/>
            <a:ext cx="5848560" cy="35427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3"/>
                                        </p:tgtEl>
                                        <p:attrNameLst>
                                          <p:attrName>style.visibility</p:attrName>
                                        </p:attrNameLst>
                                      </p:cBhvr>
                                      <p:to>
                                        <p:strVal val="visible"/>
                                      </p:to>
                                    </p:set>
                                    <p:animEffect transition="in" filter="barn(inVertical)">
                                      <p:cBhvr additive="repl">
                                        <p:cTn id="7" dur="500"/>
                                        <p:tgtEl>
                                          <p:spTgt spid="4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Google Shape;3204;p72"/>
          <p:cNvSpPr/>
          <p:nvPr/>
        </p:nvSpPr>
        <p:spPr>
          <a:xfrm>
            <a:off x="1021320" y="532080"/>
            <a:ext cx="6205680" cy="572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00000"/>
              </a:lnSpc>
            </a:pPr>
            <a:r>
              <a:rPr lang="en-US" sz="2800" b="0" strike="noStrike" spc="-1">
                <a:solidFill>
                  <a:srgbClr val="C00000"/>
                </a:solidFill>
                <a:latin typeface="Patrick hand"/>
                <a:ea typeface="Mouse Memoirs"/>
              </a:rPr>
              <a:t>Câu 1:</a:t>
            </a:r>
            <a:endParaRPr lang="en-US" sz="2800" b="0" strike="noStrike" spc="-1">
              <a:solidFill>
                <a:srgbClr val="000000"/>
              </a:solidFill>
              <a:latin typeface="Arial"/>
            </a:endParaRPr>
          </a:p>
        </p:txBody>
      </p:sp>
      <p:sp>
        <p:nvSpPr>
          <p:cNvPr id="445" name="TextBox 12"/>
          <p:cNvSpPr/>
          <p:nvPr/>
        </p:nvSpPr>
        <p:spPr>
          <a:xfrm>
            <a:off x="1400400" y="1181880"/>
            <a:ext cx="6342840" cy="100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2000" b="0" strike="noStrike" spc="-1">
                <a:solidFill>
                  <a:srgbClr val="000000"/>
                </a:solidFill>
                <a:latin typeface="Patrick hand"/>
                <a:ea typeface="Arial"/>
              </a:rPr>
              <a:t>Xe buýt chạy trên đường không có giải phân cách cứng với tốc độ V nào sau đây là tuân thủ quy định về tốc độ tối đa của Hình 11.1? </a:t>
            </a:r>
            <a:endParaRPr lang="en-US" sz="2000" b="0" strike="noStrike" spc="-1">
              <a:solidFill>
                <a:srgbClr val="000000"/>
              </a:solidFill>
              <a:latin typeface="Arial"/>
            </a:endParaRPr>
          </a:p>
        </p:txBody>
      </p:sp>
      <p:sp>
        <p:nvSpPr>
          <p:cNvPr id="446" name="TextBox 11"/>
          <p:cNvSpPr/>
          <p:nvPr/>
        </p:nvSpPr>
        <p:spPr>
          <a:xfrm>
            <a:off x="3245760" y="3357360"/>
            <a:ext cx="265212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000" b="0" strike="noStrike" spc="-1">
                <a:solidFill>
                  <a:srgbClr val="000000"/>
                </a:solidFill>
                <a:latin typeface="Patrick hand"/>
                <a:ea typeface="Calibri"/>
              </a:rPr>
              <a:t>D. 50 km/h </a:t>
            </a:r>
            <a:r>
              <a:rPr lang="en-US" sz="2000" b="0" strike="noStrike" spc="-1">
                <a:solidFill>
                  <a:srgbClr val="3D3D3E"/>
                </a:solidFill>
                <a:latin typeface="Patrick hand"/>
                <a:ea typeface="Calibri"/>
              </a:rPr>
              <a:t>&lt; </a:t>
            </a:r>
            <a:r>
              <a:rPr lang="en-US" sz="2000" b="0" strike="noStrike" spc="-1">
                <a:solidFill>
                  <a:srgbClr val="000000"/>
                </a:solidFill>
                <a:latin typeface="Patrick hand"/>
                <a:ea typeface="Calibri"/>
              </a:rPr>
              <a:t>V </a:t>
            </a:r>
            <a:r>
              <a:rPr lang="en-US" sz="2000" b="0" strike="noStrike" spc="-1">
                <a:solidFill>
                  <a:srgbClr val="3D3D3E"/>
                </a:solidFill>
                <a:latin typeface="Patrick hand"/>
                <a:ea typeface="Calibri"/>
              </a:rPr>
              <a:t>&lt; </a:t>
            </a:r>
            <a:r>
              <a:rPr lang="en-US" sz="2000" b="0" strike="noStrike" spc="-1">
                <a:solidFill>
                  <a:srgbClr val="000000"/>
                </a:solidFill>
                <a:latin typeface="Patrick hand"/>
                <a:ea typeface="Calibri"/>
              </a:rPr>
              <a:t>60 km/h</a:t>
            </a:r>
            <a:endParaRPr lang="en-US" sz="2000" b="0" strike="noStrike" spc="-1">
              <a:solidFill>
                <a:srgbClr val="000000"/>
              </a:solidFill>
              <a:latin typeface="Arial"/>
            </a:endParaRPr>
          </a:p>
        </p:txBody>
      </p:sp>
      <p:sp>
        <p:nvSpPr>
          <p:cNvPr id="447" name="TextBox 13"/>
          <p:cNvSpPr/>
          <p:nvPr/>
        </p:nvSpPr>
        <p:spPr>
          <a:xfrm>
            <a:off x="3245760" y="2103120"/>
            <a:ext cx="265212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000" b="0" strike="noStrike" spc="-1">
                <a:solidFill>
                  <a:srgbClr val="000000"/>
                </a:solidFill>
                <a:latin typeface="Patrick hand"/>
                <a:ea typeface="Calibri"/>
              </a:rPr>
              <a:t>A. 50 km/h </a:t>
            </a:r>
            <a:r>
              <a:rPr lang="en-US" sz="2000" b="0" strike="noStrike" spc="-1">
                <a:solidFill>
                  <a:srgbClr val="3D3D3E"/>
                </a:solidFill>
                <a:latin typeface="Patrick hand"/>
                <a:ea typeface="Calibri"/>
              </a:rPr>
              <a:t>&lt; </a:t>
            </a:r>
            <a:r>
              <a:rPr lang="en-US" sz="2000" b="0" strike="noStrike" spc="-1">
                <a:solidFill>
                  <a:srgbClr val="000000"/>
                </a:solidFill>
                <a:latin typeface="Patrick hand"/>
                <a:ea typeface="Calibri"/>
              </a:rPr>
              <a:t>V </a:t>
            </a:r>
            <a:r>
              <a:rPr lang="en-US" sz="2000" b="0" strike="noStrike" spc="-1">
                <a:solidFill>
                  <a:srgbClr val="3D3D3E"/>
                </a:solidFill>
                <a:latin typeface="Patrick hand"/>
                <a:ea typeface="Calibri"/>
              </a:rPr>
              <a:t>&lt; </a:t>
            </a:r>
            <a:r>
              <a:rPr lang="en-US" sz="2000" b="0" strike="noStrike" spc="-1">
                <a:solidFill>
                  <a:srgbClr val="000000"/>
                </a:solidFill>
                <a:latin typeface="Patrick hand"/>
                <a:ea typeface="Calibri"/>
              </a:rPr>
              <a:t>80 km/h</a:t>
            </a:r>
            <a:endParaRPr lang="en-US" sz="2000" b="0" strike="noStrike" spc="-1">
              <a:solidFill>
                <a:srgbClr val="000000"/>
              </a:solidFill>
              <a:latin typeface="Arial"/>
            </a:endParaRPr>
          </a:p>
        </p:txBody>
      </p:sp>
      <p:sp>
        <p:nvSpPr>
          <p:cNvPr id="448" name="TextBox 14"/>
          <p:cNvSpPr/>
          <p:nvPr/>
        </p:nvSpPr>
        <p:spPr>
          <a:xfrm>
            <a:off x="3234960" y="2484720"/>
            <a:ext cx="2652120" cy="924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37000"/>
              </a:lnSpc>
              <a:spcAft>
                <a:spcPts val="499"/>
              </a:spcAft>
              <a:tabLst>
                <a:tab pos="462240" algn="l"/>
              </a:tabLst>
            </a:pPr>
            <a:r>
              <a:rPr lang="en-US" sz="2000" b="0" strike="noStrike" spc="-1">
                <a:solidFill>
                  <a:srgbClr val="000000"/>
                </a:solidFill>
                <a:latin typeface="Patrick hand"/>
                <a:ea typeface="Segoe UI"/>
              </a:rPr>
              <a:t>B. 70 km/h </a:t>
            </a:r>
            <a:r>
              <a:rPr lang="en-US" sz="2000" b="0" strike="noStrike" spc="-1">
                <a:solidFill>
                  <a:srgbClr val="3D3D3E"/>
                </a:solidFill>
                <a:latin typeface="Patrick hand"/>
                <a:ea typeface="Segoe UI"/>
              </a:rPr>
              <a:t>&lt; </a:t>
            </a:r>
            <a:r>
              <a:rPr lang="en-US" sz="2000" b="0" strike="noStrike" spc="-1">
                <a:solidFill>
                  <a:srgbClr val="000000"/>
                </a:solidFill>
                <a:latin typeface="Patrick hand"/>
                <a:ea typeface="Segoe UI"/>
              </a:rPr>
              <a:t>V </a:t>
            </a:r>
            <a:r>
              <a:rPr lang="en-US" sz="2000" b="0" strike="noStrike" spc="-1">
                <a:solidFill>
                  <a:srgbClr val="3D3D3E"/>
                </a:solidFill>
                <a:latin typeface="Patrick hand"/>
                <a:ea typeface="Segoe UI"/>
              </a:rPr>
              <a:t>&lt; </a:t>
            </a:r>
            <a:r>
              <a:rPr lang="en-US" sz="2000" b="0" strike="noStrike" spc="-1">
                <a:solidFill>
                  <a:srgbClr val="000000"/>
                </a:solidFill>
                <a:latin typeface="Patrick hand"/>
                <a:ea typeface="Segoe UI"/>
              </a:rPr>
              <a:t>80 km/h.</a:t>
            </a:r>
            <a:endParaRPr lang="en-US" sz="2000" b="0" strike="noStrike" spc="-1">
              <a:solidFill>
                <a:srgbClr val="000000"/>
              </a:solidFill>
              <a:latin typeface="Arial"/>
            </a:endParaRPr>
          </a:p>
        </p:txBody>
      </p:sp>
      <p:sp>
        <p:nvSpPr>
          <p:cNvPr id="449" name="TextBox 15"/>
          <p:cNvSpPr/>
          <p:nvPr/>
        </p:nvSpPr>
        <p:spPr>
          <a:xfrm>
            <a:off x="3245760" y="2957400"/>
            <a:ext cx="265212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000" b="0" strike="noStrike" spc="-1">
                <a:solidFill>
                  <a:srgbClr val="000000"/>
                </a:solidFill>
                <a:latin typeface="Patrick hand"/>
                <a:ea typeface="Calibri"/>
              </a:rPr>
              <a:t>C. 60 km/h </a:t>
            </a:r>
            <a:r>
              <a:rPr lang="en-US" sz="2000" b="0" strike="noStrike" spc="-1">
                <a:solidFill>
                  <a:srgbClr val="3D3D3E"/>
                </a:solidFill>
                <a:latin typeface="Patrick hand"/>
                <a:ea typeface="Calibri"/>
              </a:rPr>
              <a:t>&lt; </a:t>
            </a:r>
            <a:r>
              <a:rPr lang="en-US" sz="2000" b="0" strike="noStrike" spc="-1">
                <a:solidFill>
                  <a:srgbClr val="000000"/>
                </a:solidFill>
                <a:latin typeface="Patrick hand"/>
                <a:ea typeface="Calibri"/>
              </a:rPr>
              <a:t>V </a:t>
            </a:r>
            <a:r>
              <a:rPr lang="en-US" sz="2000" b="0" strike="noStrike" spc="-1">
                <a:solidFill>
                  <a:srgbClr val="3D3D3E"/>
                </a:solidFill>
                <a:latin typeface="Patrick hand"/>
                <a:ea typeface="Calibri"/>
              </a:rPr>
              <a:t>&lt; </a:t>
            </a:r>
            <a:r>
              <a:rPr lang="en-US" sz="2000" b="0" strike="noStrike" spc="-1">
                <a:solidFill>
                  <a:srgbClr val="000000"/>
                </a:solidFill>
                <a:latin typeface="Patrick hand"/>
                <a:ea typeface="Calibri"/>
              </a:rPr>
              <a:t>70 km/h</a:t>
            </a:r>
            <a:endParaRPr lang="en-US" sz="2000" b="0" strike="noStrike" spc="-1">
              <a:solidFill>
                <a:srgbClr val="000000"/>
              </a:solidFill>
              <a:latin typeface="Arial"/>
            </a:endParaRPr>
          </a:p>
        </p:txBody>
      </p:sp>
      <p:sp>
        <p:nvSpPr>
          <p:cNvPr id="450" name="Oval 10"/>
          <p:cNvSpPr/>
          <p:nvPr/>
        </p:nvSpPr>
        <p:spPr>
          <a:xfrm>
            <a:off x="3223800" y="2934720"/>
            <a:ext cx="345240" cy="411120"/>
          </a:xfrm>
          <a:prstGeom prst="ellipse">
            <a:avLst/>
          </a:prstGeom>
          <a:noFill/>
          <a:ln w="28575">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400" b="0" strike="noStrike" spc="-1">
              <a:solidFill>
                <a:schemeClr val="lt1"/>
              </a:solidFill>
              <a:latin typeface="Arial"/>
              <a:ea typeface="Arial"/>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45"/>
                                        </p:tgtEl>
                                        <p:attrNameLst>
                                          <p:attrName>style.visibility</p:attrName>
                                        </p:attrNameLst>
                                      </p:cBhvr>
                                      <p:to>
                                        <p:strVal val="visible"/>
                                      </p:to>
                                    </p:set>
                                    <p:animEffect transition="in" filter="fade">
                                      <p:cBhvr additive="repl">
                                        <p:cTn id="7" dur="500"/>
                                        <p:tgtEl>
                                          <p:spTgt spid="44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fill="hold" nodeType="clickEffect">
                                  <p:stCondLst>
                                    <p:cond delay="0"/>
                                  </p:stCondLst>
                                  <p:childTnLst>
                                    <p:set>
                                      <p:cBhvr>
                                        <p:cTn id="11" dur="1" fill="hold">
                                          <p:stCondLst>
                                            <p:cond delay="0"/>
                                          </p:stCondLst>
                                        </p:cTn>
                                        <p:tgtEl>
                                          <p:spTgt spid="447"/>
                                        </p:tgtEl>
                                        <p:attrNameLst>
                                          <p:attrName>style.visibility</p:attrName>
                                        </p:attrNameLst>
                                      </p:cBhvr>
                                      <p:to>
                                        <p:strVal val="visible"/>
                                      </p:to>
                                    </p:set>
                                    <p:animEffect transition="in" filter="fade">
                                      <p:cBhvr additive="repl">
                                        <p:cTn id="12" dur="1000"/>
                                        <p:tgtEl>
                                          <p:spTgt spid="447"/>
                                        </p:tgtEl>
                                      </p:cBhvr>
                                    </p:animEffect>
                                    <p:anim calcmode="lin" valueType="num">
                                      <p:cBhvr additive="repl">
                                        <p:cTn id="13" dur="1000" fill="hold"/>
                                        <p:tgtEl>
                                          <p:spTgt spid="447"/>
                                        </p:tgtEl>
                                        <p:attrNameLst>
                                          <p:attrName>ppt_x</p:attrName>
                                        </p:attrNameLst>
                                      </p:cBhvr>
                                      <p:tavLst>
                                        <p:tav tm="0">
                                          <p:val>
                                            <p:strVal val="#ppt_x"/>
                                          </p:val>
                                        </p:tav>
                                        <p:tav tm="100000">
                                          <p:val>
                                            <p:strVal val="#ppt_x"/>
                                          </p:val>
                                        </p:tav>
                                      </p:tavLst>
                                    </p:anim>
                                    <p:anim calcmode="lin" valueType="num">
                                      <p:cBhvr additive="repl">
                                        <p:cTn id="14" dur="1000" fill="hold"/>
                                        <p:tgtEl>
                                          <p:spTgt spid="44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fill="hold" nodeType="afterEffect">
                                  <p:stCondLst>
                                    <p:cond delay="0"/>
                                  </p:stCondLst>
                                  <p:childTnLst>
                                    <p:set>
                                      <p:cBhvr>
                                        <p:cTn id="17" dur="1" fill="hold">
                                          <p:stCondLst>
                                            <p:cond delay="0"/>
                                          </p:stCondLst>
                                        </p:cTn>
                                        <p:tgtEl>
                                          <p:spTgt spid="448"/>
                                        </p:tgtEl>
                                        <p:attrNameLst>
                                          <p:attrName>style.visibility</p:attrName>
                                        </p:attrNameLst>
                                      </p:cBhvr>
                                      <p:to>
                                        <p:strVal val="visible"/>
                                      </p:to>
                                    </p:set>
                                    <p:animEffect transition="in" filter="fade">
                                      <p:cBhvr additive="repl">
                                        <p:cTn id="18" dur="1000"/>
                                        <p:tgtEl>
                                          <p:spTgt spid="448"/>
                                        </p:tgtEl>
                                      </p:cBhvr>
                                    </p:animEffect>
                                    <p:anim calcmode="lin" valueType="num">
                                      <p:cBhvr additive="repl">
                                        <p:cTn id="19" dur="1000" fill="hold"/>
                                        <p:tgtEl>
                                          <p:spTgt spid="448"/>
                                        </p:tgtEl>
                                        <p:attrNameLst>
                                          <p:attrName>ppt_x</p:attrName>
                                        </p:attrNameLst>
                                      </p:cBhvr>
                                      <p:tavLst>
                                        <p:tav tm="0">
                                          <p:val>
                                            <p:strVal val="#ppt_x"/>
                                          </p:val>
                                        </p:tav>
                                        <p:tav tm="100000">
                                          <p:val>
                                            <p:strVal val="#ppt_x"/>
                                          </p:val>
                                        </p:tav>
                                      </p:tavLst>
                                    </p:anim>
                                    <p:anim calcmode="lin" valueType="num">
                                      <p:cBhvr additive="repl">
                                        <p:cTn id="20" dur="1000" fill="hold"/>
                                        <p:tgtEl>
                                          <p:spTgt spid="448"/>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fill="hold" nodeType="afterEffect">
                                  <p:stCondLst>
                                    <p:cond delay="0"/>
                                  </p:stCondLst>
                                  <p:childTnLst>
                                    <p:set>
                                      <p:cBhvr>
                                        <p:cTn id="23" dur="1" fill="hold">
                                          <p:stCondLst>
                                            <p:cond delay="0"/>
                                          </p:stCondLst>
                                        </p:cTn>
                                        <p:tgtEl>
                                          <p:spTgt spid="449"/>
                                        </p:tgtEl>
                                        <p:attrNameLst>
                                          <p:attrName>style.visibility</p:attrName>
                                        </p:attrNameLst>
                                      </p:cBhvr>
                                      <p:to>
                                        <p:strVal val="visible"/>
                                      </p:to>
                                    </p:set>
                                    <p:animEffect transition="in" filter="fade">
                                      <p:cBhvr additive="repl">
                                        <p:cTn id="24" dur="1000"/>
                                        <p:tgtEl>
                                          <p:spTgt spid="449"/>
                                        </p:tgtEl>
                                      </p:cBhvr>
                                    </p:animEffect>
                                    <p:anim calcmode="lin" valueType="num">
                                      <p:cBhvr additive="repl">
                                        <p:cTn id="25" dur="1000" fill="hold"/>
                                        <p:tgtEl>
                                          <p:spTgt spid="449"/>
                                        </p:tgtEl>
                                        <p:attrNameLst>
                                          <p:attrName>ppt_x</p:attrName>
                                        </p:attrNameLst>
                                      </p:cBhvr>
                                      <p:tavLst>
                                        <p:tav tm="0">
                                          <p:val>
                                            <p:strVal val="#ppt_x"/>
                                          </p:val>
                                        </p:tav>
                                        <p:tav tm="100000">
                                          <p:val>
                                            <p:strVal val="#ppt_x"/>
                                          </p:val>
                                        </p:tav>
                                      </p:tavLst>
                                    </p:anim>
                                    <p:anim calcmode="lin" valueType="num">
                                      <p:cBhvr additive="repl">
                                        <p:cTn id="26" dur="1000" fill="hold"/>
                                        <p:tgtEl>
                                          <p:spTgt spid="44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fill="hold" nodeType="afterEffect">
                                  <p:stCondLst>
                                    <p:cond delay="0"/>
                                  </p:stCondLst>
                                  <p:childTnLst>
                                    <p:set>
                                      <p:cBhvr>
                                        <p:cTn id="29" dur="1" fill="hold">
                                          <p:stCondLst>
                                            <p:cond delay="0"/>
                                          </p:stCondLst>
                                        </p:cTn>
                                        <p:tgtEl>
                                          <p:spTgt spid="446"/>
                                        </p:tgtEl>
                                        <p:attrNameLst>
                                          <p:attrName>style.visibility</p:attrName>
                                        </p:attrNameLst>
                                      </p:cBhvr>
                                      <p:to>
                                        <p:strVal val="visible"/>
                                      </p:to>
                                    </p:set>
                                    <p:animEffect transition="in" filter="fade">
                                      <p:cBhvr additive="repl">
                                        <p:cTn id="30" dur="1000"/>
                                        <p:tgtEl>
                                          <p:spTgt spid="446"/>
                                        </p:tgtEl>
                                      </p:cBhvr>
                                    </p:animEffect>
                                    <p:anim calcmode="lin" valueType="num">
                                      <p:cBhvr additive="repl">
                                        <p:cTn id="31" dur="1000" fill="hold"/>
                                        <p:tgtEl>
                                          <p:spTgt spid="446"/>
                                        </p:tgtEl>
                                        <p:attrNameLst>
                                          <p:attrName>ppt_x</p:attrName>
                                        </p:attrNameLst>
                                      </p:cBhvr>
                                      <p:tavLst>
                                        <p:tav tm="0">
                                          <p:val>
                                            <p:strVal val="#ppt_x"/>
                                          </p:val>
                                        </p:tav>
                                        <p:tav tm="100000">
                                          <p:val>
                                            <p:strVal val="#ppt_x"/>
                                          </p:val>
                                        </p:tav>
                                      </p:tavLst>
                                    </p:anim>
                                    <p:anim calcmode="lin" valueType="num">
                                      <p:cBhvr additive="repl">
                                        <p:cTn id="32" dur="1000" fill="hold"/>
                                        <p:tgtEl>
                                          <p:spTgt spid="44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450"/>
                                        </p:tgtEl>
                                        <p:attrNameLst>
                                          <p:attrName>style.visibility</p:attrName>
                                        </p:attrNameLst>
                                      </p:cBhvr>
                                      <p:to>
                                        <p:strVal val="visible"/>
                                      </p:to>
                                    </p:set>
                                  </p:childTnLst>
                                </p:cTn>
                              </p:par>
                              <p:par>
                                <p:cTn id="37" presetID="26" presetClass="emph" fill="hold" nodeType="withEffect">
                                  <p:stCondLst>
                                    <p:cond delay="0"/>
                                  </p:stCondLst>
                                  <p:childTnLst>
                                    <p:animEffect transition="out" filter="fade">
                                      <p:cBhvr additive="repl">
                                        <p:cTn id="38" dur="500"/>
                                        <p:tgtEl>
                                          <p:spTgt spid="450"/>
                                        </p:tgtEl>
                                      </p:cBhvr>
                                    </p:animEffect>
                                    <p:animScale>
                                      <p:cBhvr>
                                        <p:cTn id="39" dur="250" autoRev="1" fill="hold"/>
                                        <p:tgtEl>
                                          <p:spTgt spid="45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Google Shape;3204;p72"/>
          <p:cNvSpPr/>
          <p:nvPr/>
        </p:nvSpPr>
        <p:spPr>
          <a:xfrm>
            <a:off x="1021320" y="532080"/>
            <a:ext cx="6205680" cy="572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00000"/>
              </a:lnSpc>
            </a:pPr>
            <a:r>
              <a:rPr lang="en-US" sz="2800" b="0" strike="noStrike" spc="-1">
                <a:solidFill>
                  <a:srgbClr val="C00000"/>
                </a:solidFill>
                <a:latin typeface="Patrick hand"/>
                <a:ea typeface="Mouse Memoirs"/>
              </a:rPr>
              <a:t>Câu 2:</a:t>
            </a:r>
            <a:endParaRPr lang="en-US" sz="2800" b="0" strike="noStrike" spc="-1">
              <a:solidFill>
                <a:srgbClr val="000000"/>
              </a:solidFill>
              <a:latin typeface="Arial"/>
            </a:endParaRPr>
          </a:p>
        </p:txBody>
      </p:sp>
      <p:sp>
        <p:nvSpPr>
          <p:cNvPr id="452" name="TextBox 12"/>
          <p:cNvSpPr/>
          <p:nvPr/>
        </p:nvSpPr>
        <p:spPr>
          <a:xfrm>
            <a:off x="1400400" y="1181880"/>
            <a:ext cx="6342840" cy="1614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2000" b="0" strike="noStrike" spc="-1">
                <a:solidFill>
                  <a:srgbClr val="000000"/>
                </a:solidFill>
                <a:latin typeface="Patrick hand"/>
                <a:ea typeface="Arial"/>
              </a:rPr>
              <a:t>Xe ô tô con, xe ô tô chở người đến 30 chỗ (trừ xe buýt); ô tô tải có trọng tải nhỏ hơn hoặc bằng 3,5 tấn tham gia giao thông  trên đường không  có giải phân cách cứng ngoài khu vực đông  dân cư được đi với tốc độ tối đa là bao nhiêu km/h?</a:t>
            </a:r>
            <a:endParaRPr lang="en-US" sz="2000" b="0" strike="noStrike" spc="-1">
              <a:solidFill>
                <a:srgbClr val="000000"/>
              </a:solidFill>
              <a:latin typeface="Arial"/>
            </a:endParaRPr>
          </a:p>
        </p:txBody>
      </p:sp>
      <p:sp>
        <p:nvSpPr>
          <p:cNvPr id="453" name="TextBox 11"/>
          <p:cNvSpPr/>
          <p:nvPr/>
        </p:nvSpPr>
        <p:spPr>
          <a:xfrm>
            <a:off x="3917880" y="3772800"/>
            <a:ext cx="26521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000" b="0" strike="noStrike" spc="-1">
                <a:solidFill>
                  <a:srgbClr val="000000"/>
                </a:solidFill>
                <a:latin typeface="Patrick hand"/>
                <a:ea typeface="Calibri"/>
              </a:rPr>
              <a:t>D. 90 km/h</a:t>
            </a:r>
            <a:endParaRPr lang="en-US" sz="2000" b="0" strike="noStrike" spc="-1">
              <a:solidFill>
                <a:srgbClr val="000000"/>
              </a:solidFill>
              <a:latin typeface="Arial"/>
            </a:endParaRPr>
          </a:p>
        </p:txBody>
      </p:sp>
      <p:sp>
        <p:nvSpPr>
          <p:cNvPr id="454" name="TextBox 13"/>
          <p:cNvSpPr/>
          <p:nvPr/>
        </p:nvSpPr>
        <p:spPr>
          <a:xfrm>
            <a:off x="3929040" y="2554560"/>
            <a:ext cx="26521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000" b="0" strike="noStrike" spc="-1">
                <a:solidFill>
                  <a:srgbClr val="000000"/>
                </a:solidFill>
                <a:latin typeface="Patrick hand"/>
                <a:ea typeface="Calibri"/>
              </a:rPr>
              <a:t>A. </a:t>
            </a:r>
            <a:r>
              <a:rPr lang="en-US" sz="2000" b="0" strike="noStrike" spc="-1">
                <a:solidFill>
                  <a:srgbClr val="000000"/>
                </a:solidFill>
                <a:latin typeface="Patrick hand"/>
                <a:ea typeface="Arial"/>
              </a:rPr>
              <a:t>60 km/h</a:t>
            </a:r>
            <a:endParaRPr lang="en-US" sz="2000" b="0" strike="noStrike" spc="-1">
              <a:solidFill>
                <a:srgbClr val="000000"/>
              </a:solidFill>
              <a:latin typeface="Arial"/>
            </a:endParaRPr>
          </a:p>
        </p:txBody>
      </p:sp>
      <p:sp>
        <p:nvSpPr>
          <p:cNvPr id="455" name="TextBox 14"/>
          <p:cNvSpPr/>
          <p:nvPr/>
        </p:nvSpPr>
        <p:spPr>
          <a:xfrm>
            <a:off x="3917880" y="2936160"/>
            <a:ext cx="2652120" cy="507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37000"/>
              </a:lnSpc>
              <a:spcAft>
                <a:spcPts val="499"/>
              </a:spcAft>
              <a:tabLst>
                <a:tab pos="462240" algn="l"/>
              </a:tabLst>
            </a:pPr>
            <a:r>
              <a:rPr lang="en-US" sz="2000" b="0" strike="noStrike" spc="-1">
                <a:solidFill>
                  <a:srgbClr val="000000"/>
                </a:solidFill>
                <a:latin typeface="Patrick hand"/>
                <a:ea typeface="Segoe UI"/>
              </a:rPr>
              <a:t>B. 70 km/h</a:t>
            </a:r>
            <a:endParaRPr lang="en-US" sz="2000" b="0" strike="noStrike" spc="-1">
              <a:solidFill>
                <a:srgbClr val="000000"/>
              </a:solidFill>
              <a:latin typeface="Arial"/>
            </a:endParaRPr>
          </a:p>
        </p:txBody>
      </p:sp>
      <p:sp>
        <p:nvSpPr>
          <p:cNvPr id="456" name="TextBox 15"/>
          <p:cNvSpPr/>
          <p:nvPr/>
        </p:nvSpPr>
        <p:spPr>
          <a:xfrm>
            <a:off x="3929040" y="3408840"/>
            <a:ext cx="265212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000" b="0" strike="noStrike" spc="-1">
                <a:solidFill>
                  <a:srgbClr val="000000"/>
                </a:solidFill>
                <a:latin typeface="Patrick hand"/>
                <a:ea typeface="Calibri"/>
              </a:rPr>
              <a:t>C. 80 km/h</a:t>
            </a:r>
            <a:endParaRPr lang="en-US" sz="2000" b="0" strike="noStrike" spc="-1">
              <a:solidFill>
                <a:srgbClr val="000000"/>
              </a:solidFill>
              <a:latin typeface="Arial"/>
            </a:endParaRPr>
          </a:p>
        </p:txBody>
      </p:sp>
      <p:sp>
        <p:nvSpPr>
          <p:cNvPr id="457" name="Oval 10"/>
          <p:cNvSpPr/>
          <p:nvPr/>
        </p:nvSpPr>
        <p:spPr>
          <a:xfrm>
            <a:off x="3917880" y="3386160"/>
            <a:ext cx="345240" cy="411120"/>
          </a:xfrm>
          <a:prstGeom prst="ellipse">
            <a:avLst/>
          </a:prstGeom>
          <a:noFill/>
          <a:ln w="28575">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400" b="0" strike="noStrike" spc="-1">
              <a:solidFill>
                <a:schemeClr val="lt1"/>
              </a:solidFill>
              <a:latin typeface="Arial"/>
              <a:ea typeface="Arial"/>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52"/>
                                        </p:tgtEl>
                                        <p:attrNameLst>
                                          <p:attrName>style.visibility</p:attrName>
                                        </p:attrNameLst>
                                      </p:cBhvr>
                                      <p:to>
                                        <p:strVal val="visible"/>
                                      </p:to>
                                    </p:set>
                                    <p:animEffect transition="in" filter="fade">
                                      <p:cBhvr additive="repl">
                                        <p:cTn id="7" dur="500"/>
                                        <p:tgtEl>
                                          <p:spTgt spid="45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fill="hold" nodeType="clickEffect">
                                  <p:stCondLst>
                                    <p:cond delay="0"/>
                                  </p:stCondLst>
                                  <p:childTnLst>
                                    <p:set>
                                      <p:cBhvr>
                                        <p:cTn id="11" dur="1" fill="hold">
                                          <p:stCondLst>
                                            <p:cond delay="0"/>
                                          </p:stCondLst>
                                        </p:cTn>
                                        <p:tgtEl>
                                          <p:spTgt spid="454"/>
                                        </p:tgtEl>
                                        <p:attrNameLst>
                                          <p:attrName>style.visibility</p:attrName>
                                        </p:attrNameLst>
                                      </p:cBhvr>
                                      <p:to>
                                        <p:strVal val="visible"/>
                                      </p:to>
                                    </p:set>
                                    <p:animEffect transition="in" filter="fade">
                                      <p:cBhvr additive="repl">
                                        <p:cTn id="12" dur="1000"/>
                                        <p:tgtEl>
                                          <p:spTgt spid="454"/>
                                        </p:tgtEl>
                                      </p:cBhvr>
                                    </p:animEffect>
                                    <p:anim calcmode="lin" valueType="num">
                                      <p:cBhvr additive="repl">
                                        <p:cTn id="13" dur="1000" fill="hold"/>
                                        <p:tgtEl>
                                          <p:spTgt spid="454"/>
                                        </p:tgtEl>
                                        <p:attrNameLst>
                                          <p:attrName>ppt_x</p:attrName>
                                        </p:attrNameLst>
                                      </p:cBhvr>
                                      <p:tavLst>
                                        <p:tav tm="0">
                                          <p:val>
                                            <p:strVal val="#ppt_x"/>
                                          </p:val>
                                        </p:tav>
                                        <p:tav tm="100000">
                                          <p:val>
                                            <p:strVal val="#ppt_x"/>
                                          </p:val>
                                        </p:tav>
                                      </p:tavLst>
                                    </p:anim>
                                    <p:anim calcmode="lin" valueType="num">
                                      <p:cBhvr additive="repl">
                                        <p:cTn id="14" dur="1000" fill="hold"/>
                                        <p:tgtEl>
                                          <p:spTgt spid="45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fill="hold" nodeType="afterEffect">
                                  <p:stCondLst>
                                    <p:cond delay="0"/>
                                  </p:stCondLst>
                                  <p:childTnLst>
                                    <p:set>
                                      <p:cBhvr>
                                        <p:cTn id="17" dur="1" fill="hold">
                                          <p:stCondLst>
                                            <p:cond delay="0"/>
                                          </p:stCondLst>
                                        </p:cTn>
                                        <p:tgtEl>
                                          <p:spTgt spid="455"/>
                                        </p:tgtEl>
                                        <p:attrNameLst>
                                          <p:attrName>style.visibility</p:attrName>
                                        </p:attrNameLst>
                                      </p:cBhvr>
                                      <p:to>
                                        <p:strVal val="visible"/>
                                      </p:to>
                                    </p:set>
                                    <p:animEffect transition="in" filter="fade">
                                      <p:cBhvr additive="repl">
                                        <p:cTn id="18" dur="1000"/>
                                        <p:tgtEl>
                                          <p:spTgt spid="455"/>
                                        </p:tgtEl>
                                      </p:cBhvr>
                                    </p:animEffect>
                                    <p:anim calcmode="lin" valueType="num">
                                      <p:cBhvr additive="repl">
                                        <p:cTn id="19" dur="1000" fill="hold"/>
                                        <p:tgtEl>
                                          <p:spTgt spid="455"/>
                                        </p:tgtEl>
                                        <p:attrNameLst>
                                          <p:attrName>ppt_x</p:attrName>
                                        </p:attrNameLst>
                                      </p:cBhvr>
                                      <p:tavLst>
                                        <p:tav tm="0">
                                          <p:val>
                                            <p:strVal val="#ppt_x"/>
                                          </p:val>
                                        </p:tav>
                                        <p:tav tm="100000">
                                          <p:val>
                                            <p:strVal val="#ppt_x"/>
                                          </p:val>
                                        </p:tav>
                                      </p:tavLst>
                                    </p:anim>
                                    <p:anim calcmode="lin" valueType="num">
                                      <p:cBhvr additive="repl">
                                        <p:cTn id="20" dur="1000" fill="hold"/>
                                        <p:tgtEl>
                                          <p:spTgt spid="455"/>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fill="hold" nodeType="afterEffect">
                                  <p:stCondLst>
                                    <p:cond delay="0"/>
                                  </p:stCondLst>
                                  <p:childTnLst>
                                    <p:set>
                                      <p:cBhvr>
                                        <p:cTn id="23" dur="1" fill="hold">
                                          <p:stCondLst>
                                            <p:cond delay="0"/>
                                          </p:stCondLst>
                                        </p:cTn>
                                        <p:tgtEl>
                                          <p:spTgt spid="456"/>
                                        </p:tgtEl>
                                        <p:attrNameLst>
                                          <p:attrName>style.visibility</p:attrName>
                                        </p:attrNameLst>
                                      </p:cBhvr>
                                      <p:to>
                                        <p:strVal val="visible"/>
                                      </p:to>
                                    </p:set>
                                    <p:animEffect transition="in" filter="fade">
                                      <p:cBhvr additive="repl">
                                        <p:cTn id="24" dur="1000"/>
                                        <p:tgtEl>
                                          <p:spTgt spid="456"/>
                                        </p:tgtEl>
                                      </p:cBhvr>
                                    </p:animEffect>
                                    <p:anim calcmode="lin" valueType="num">
                                      <p:cBhvr additive="repl">
                                        <p:cTn id="25" dur="1000" fill="hold"/>
                                        <p:tgtEl>
                                          <p:spTgt spid="456"/>
                                        </p:tgtEl>
                                        <p:attrNameLst>
                                          <p:attrName>ppt_x</p:attrName>
                                        </p:attrNameLst>
                                      </p:cBhvr>
                                      <p:tavLst>
                                        <p:tav tm="0">
                                          <p:val>
                                            <p:strVal val="#ppt_x"/>
                                          </p:val>
                                        </p:tav>
                                        <p:tav tm="100000">
                                          <p:val>
                                            <p:strVal val="#ppt_x"/>
                                          </p:val>
                                        </p:tav>
                                      </p:tavLst>
                                    </p:anim>
                                    <p:anim calcmode="lin" valueType="num">
                                      <p:cBhvr additive="repl">
                                        <p:cTn id="26" dur="1000" fill="hold"/>
                                        <p:tgtEl>
                                          <p:spTgt spid="456"/>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fill="hold" nodeType="afterEffect">
                                  <p:stCondLst>
                                    <p:cond delay="0"/>
                                  </p:stCondLst>
                                  <p:childTnLst>
                                    <p:set>
                                      <p:cBhvr>
                                        <p:cTn id="29" dur="1" fill="hold">
                                          <p:stCondLst>
                                            <p:cond delay="0"/>
                                          </p:stCondLst>
                                        </p:cTn>
                                        <p:tgtEl>
                                          <p:spTgt spid="453"/>
                                        </p:tgtEl>
                                        <p:attrNameLst>
                                          <p:attrName>style.visibility</p:attrName>
                                        </p:attrNameLst>
                                      </p:cBhvr>
                                      <p:to>
                                        <p:strVal val="visible"/>
                                      </p:to>
                                    </p:set>
                                    <p:animEffect transition="in" filter="fade">
                                      <p:cBhvr additive="repl">
                                        <p:cTn id="30" dur="1000"/>
                                        <p:tgtEl>
                                          <p:spTgt spid="453"/>
                                        </p:tgtEl>
                                      </p:cBhvr>
                                    </p:animEffect>
                                    <p:anim calcmode="lin" valueType="num">
                                      <p:cBhvr additive="repl">
                                        <p:cTn id="31" dur="1000" fill="hold"/>
                                        <p:tgtEl>
                                          <p:spTgt spid="453"/>
                                        </p:tgtEl>
                                        <p:attrNameLst>
                                          <p:attrName>ppt_x</p:attrName>
                                        </p:attrNameLst>
                                      </p:cBhvr>
                                      <p:tavLst>
                                        <p:tav tm="0">
                                          <p:val>
                                            <p:strVal val="#ppt_x"/>
                                          </p:val>
                                        </p:tav>
                                        <p:tav tm="100000">
                                          <p:val>
                                            <p:strVal val="#ppt_x"/>
                                          </p:val>
                                        </p:tav>
                                      </p:tavLst>
                                    </p:anim>
                                    <p:anim calcmode="lin" valueType="num">
                                      <p:cBhvr additive="repl">
                                        <p:cTn id="32" dur="1000" fill="hold"/>
                                        <p:tgtEl>
                                          <p:spTgt spid="453"/>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457"/>
                                        </p:tgtEl>
                                        <p:attrNameLst>
                                          <p:attrName>style.visibility</p:attrName>
                                        </p:attrNameLst>
                                      </p:cBhvr>
                                      <p:to>
                                        <p:strVal val="visible"/>
                                      </p:to>
                                    </p:set>
                                  </p:childTnLst>
                                </p:cTn>
                              </p:par>
                              <p:par>
                                <p:cTn id="37" presetID="26" presetClass="emph" fill="hold" nodeType="withEffect">
                                  <p:stCondLst>
                                    <p:cond delay="0"/>
                                  </p:stCondLst>
                                  <p:childTnLst>
                                    <p:animEffect transition="out" filter="fade">
                                      <p:cBhvr additive="repl">
                                        <p:cTn id="38" dur="500"/>
                                        <p:tgtEl>
                                          <p:spTgt spid="457"/>
                                        </p:tgtEl>
                                      </p:cBhvr>
                                    </p:animEffect>
                                    <p:animScale>
                                      <p:cBhvr>
                                        <p:cTn id="39" dur="250" autoRev="1" fill="hold"/>
                                        <p:tgtEl>
                                          <p:spTgt spid="45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Google Shape;3204;p72"/>
          <p:cNvSpPr/>
          <p:nvPr/>
        </p:nvSpPr>
        <p:spPr>
          <a:xfrm>
            <a:off x="1021320" y="532080"/>
            <a:ext cx="6205680" cy="572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00000"/>
              </a:lnSpc>
            </a:pPr>
            <a:r>
              <a:rPr lang="en-US" sz="2400" b="0" strike="noStrike" spc="-1">
                <a:solidFill>
                  <a:srgbClr val="C00000"/>
                </a:solidFill>
                <a:latin typeface="Patrick hand"/>
                <a:ea typeface="Mouse Memoirs"/>
              </a:rPr>
              <a:t>Câu 3:</a:t>
            </a:r>
            <a:endParaRPr lang="en-US" sz="2400" b="0" strike="noStrike" spc="-1">
              <a:solidFill>
                <a:srgbClr val="000000"/>
              </a:solidFill>
              <a:latin typeface="Arial"/>
            </a:endParaRPr>
          </a:p>
        </p:txBody>
      </p:sp>
      <p:sp>
        <p:nvSpPr>
          <p:cNvPr id="459" name="TextBox 12"/>
          <p:cNvSpPr/>
          <p:nvPr/>
        </p:nvSpPr>
        <p:spPr>
          <a:xfrm>
            <a:off x="4390200" y="917280"/>
            <a:ext cx="358560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en-US" sz="1800" b="0" strike="noStrike" spc="-1">
                <a:solidFill>
                  <a:srgbClr val="000000"/>
                </a:solidFill>
                <a:latin typeface="Patrick hand"/>
                <a:ea typeface="Arial"/>
              </a:rPr>
              <a:t>Ô tô chạy trên đường cao tốc có biển báo tốc độ như trong Hình 11.2 với tốc độ V nào sau đây là an toàn?</a:t>
            </a:r>
            <a:endParaRPr lang="en-US" sz="1800" b="0" strike="noStrike" spc="-1">
              <a:solidFill>
                <a:srgbClr val="000000"/>
              </a:solidFill>
              <a:latin typeface="Arial"/>
            </a:endParaRPr>
          </a:p>
        </p:txBody>
      </p:sp>
      <p:pic>
        <p:nvPicPr>
          <p:cNvPr id="460" name="Picture 2" descr="Diagram, timeline&#10;&#10;Description automatically generated"/>
          <p:cNvPicPr/>
          <p:nvPr/>
        </p:nvPicPr>
        <p:blipFill>
          <a:blip r:embed="rId2"/>
          <a:srcRect t="18795" r="3091" b="24404"/>
          <a:stretch/>
        </p:blipFill>
        <p:spPr>
          <a:xfrm>
            <a:off x="1021320" y="1707480"/>
            <a:ext cx="3175920" cy="1630080"/>
          </a:xfrm>
          <a:prstGeom prst="rect">
            <a:avLst/>
          </a:prstGeom>
          <a:ln w="0">
            <a:noFill/>
          </a:ln>
        </p:spPr>
      </p:pic>
      <p:sp>
        <p:nvSpPr>
          <p:cNvPr id="461" name="TextBox 4"/>
          <p:cNvSpPr/>
          <p:nvPr/>
        </p:nvSpPr>
        <p:spPr>
          <a:xfrm>
            <a:off x="4390200" y="3249720"/>
            <a:ext cx="36907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0000"/>
                </a:solidFill>
                <a:latin typeface="Patrick hand"/>
                <a:ea typeface="Calibri"/>
              </a:rPr>
              <a:t>D. </a:t>
            </a:r>
            <a:r>
              <a:rPr lang="en-US" sz="1800" b="0" strike="noStrike" spc="-1">
                <a:solidFill>
                  <a:srgbClr val="000000"/>
                </a:solidFill>
                <a:latin typeface="Patrick hand"/>
                <a:ea typeface="Arial"/>
              </a:rPr>
              <a:t>Khi trời nắng: V&gt; 120 km/h</a:t>
            </a:r>
            <a:endParaRPr lang="en-US" sz="1800" b="0" strike="noStrike" spc="-1">
              <a:solidFill>
                <a:srgbClr val="000000"/>
              </a:solidFill>
              <a:latin typeface="Arial"/>
            </a:endParaRPr>
          </a:p>
        </p:txBody>
      </p:sp>
      <p:sp>
        <p:nvSpPr>
          <p:cNvPr id="462" name="TextBox 6"/>
          <p:cNvSpPr/>
          <p:nvPr/>
        </p:nvSpPr>
        <p:spPr>
          <a:xfrm>
            <a:off x="4377240" y="1981440"/>
            <a:ext cx="36907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0000"/>
                </a:solidFill>
                <a:latin typeface="Patrick hand"/>
                <a:ea typeface="Calibri"/>
              </a:rPr>
              <a:t>A. </a:t>
            </a:r>
            <a:r>
              <a:rPr lang="en-US" sz="1800" b="0" strike="noStrike" spc="-1">
                <a:solidFill>
                  <a:srgbClr val="000000"/>
                </a:solidFill>
                <a:latin typeface="Patrick hand"/>
                <a:ea typeface="Arial"/>
              </a:rPr>
              <a:t>Khi trời nắng: 100 km/ h&lt; V &lt; 120 km/h</a:t>
            </a:r>
            <a:endParaRPr lang="en-US" sz="1800" b="0" strike="noStrike" spc="-1">
              <a:solidFill>
                <a:srgbClr val="000000"/>
              </a:solidFill>
              <a:latin typeface="Arial"/>
            </a:endParaRPr>
          </a:p>
        </p:txBody>
      </p:sp>
      <p:sp>
        <p:nvSpPr>
          <p:cNvPr id="463" name="TextBox 7"/>
          <p:cNvSpPr/>
          <p:nvPr/>
        </p:nvSpPr>
        <p:spPr>
          <a:xfrm>
            <a:off x="4377240" y="2334600"/>
            <a:ext cx="3877560" cy="840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37000"/>
              </a:lnSpc>
              <a:spcAft>
                <a:spcPts val="499"/>
              </a:spcAft>
              <a:tabLst>
                <a:tab pos="462240" algn="l"/>
              </a:tabLst>
            </a:pPr>
            <a:r>
              <a:rPr lang="en-US" sz="1800" b="0" strike="noStrike" spc="-1">
                <a:solidFill>
                  <a:srgbClr val="000000"/>
                </a:solidFill>
                <a:latin typeface="Patrick hand"/>
                <a:ea typeface="Segoe UI"/>
              </a:rPr>
              <a:t>B. </a:t>
            </a:r>
            <a:r>
              <a:rPr lang="en-US" sz="1800" b="0" strike="noStrike" spc="-1">
                <a:solidFill>
                  <a:srgbClr val="000000"/>
                </a:solidFill>
                <a:latin typeface="Patrick hand"/>
                <a:ea typeface="Arial"/>
              </a:rPr>
              <a:t>Khi trời mưa: 100 km/h &lt; V &lt; 120 km/h</a:t>
            </a:r>
            <a:endParaRPr lang="en-US" sz="1800" b="0" strike="noStrike" spc="-1">
              <a:solidFill>
                <a:srgbClr val="000000"/>
              </a:solidFill>
              <a:latin typeface="Arial"/>
            </a:endParaRPr>
          </a:p>
        </p:txBody>
      </p:sp>
      <p:sp>
        <p:nvSpPr>
          <p:cNvPr id="464" name="TextBox 8"/>
          <p:cNvSpPr/>
          <p:nvPr/>
        </p:nvSpPr>
        <p:spPr>
          <a:xfrm>
            <a:off x="4390200" y="2815920"/>
            <a:ext cx="369072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800" b="0" strike="noStrike" spc="-1">
                <a:solidFill>
                  <a:srgbClr val="000000"/>
                </a:solidFill>
                <a:latin typeface="Patrick hand"/>
                <a:ea typeface="Calibri"/>
              </a:rPr>
              <a:t>C. </a:t>
            </a:r>
            <a:r>
              <a:rPr lang="en-US" sz="1800" b="0" strike="noStrike" spc="-1">
                <a:solidFill>
                  <a:srgbClr val="000000"/>
                </a:solidFill>
                <a:latin typeface="Patrick hand"/>
                <a:ea typeface="Arial"/>
              </a:rPr>
              <a:t>Khi trời mưa: 100 km/h &lt; V &lt; 110 km/h</a:t>
            </a:r>
            <a:endParaRPr lang="en-US" sz="1800" b="0" strike="noStrike" spc="-1">
              <a:solidFill>
                <a:srgbClr val="000000"/>
              </a:solidFill>
              <a:latin typeface="Arial"/>
            </a:endParaRPr>
          </a:p>
        </p:txBody>
      </p:sp>
      <p:sp>
        <p:nvSpPr>
          <p:cNvPr id="465" name="Oval 9"/>
          <p:cNvSpPr/>
          <p:nvPr/>
        </p:nvSpPr>
        <p:spPr>
          <a:xfrm>
            <a:off x="4354920" y="1961640"/>
            <a:ext cx="345240" cy="411120"/>
          </a:xfrm>
          <a:prstGeom prst="ellipse">
            <a:avLst/>
          </a:prstGeom>
          <a:noFill/>
          <a:ln w="28575">
            <a:solidFill>
              <a:srgbClr val="FF0000"/>
            </a:solidFill>
            <a:round/>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endParaRPr lang="en-US" sz="1400" b="0" strike="noStrike" spc="-1">
              <a:solidFill>
                <a:schemeClr val="lt1"/>
              </a:solidFill>
              <a:latin typeface="Arial"/>
              <a:ea typeface="Arial"/>
            </a:endParaRPr>
          </a:p>
        </p:txBody>
      </p:sp>
    </p:spTree>
  </p:cSld>
  <p:clrMapOvr>
    <a:masterClrMapping/>
  </p:clrMapOvr>
  <p:transition spd="slow">
    <p:fad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additive="repl">
                                        <p:cTn id="7" dur="500"/>
                                        <p:tgtEl>
                                          <p:spTgt spid="45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fill="hold" nodeType="clickEffect">
                                  <p:stCondLst>
                                    <p:cond delay="0"/>
                                  </p:stCondLst>
                                  <p:childTnLst>
                                    <p:set>
                                      <p:cBhvr>
                                        <p:cTn id="11" dur="1" fill="hold">
                                          <p:stCondLst>
                                            <p:cond delay="0"/>
                                          </p:stCondLst>
                                        </p:cTn>
                                        <p:tgtEl>
                                          <p:spTgt spid="462"/>
                                        </p:tgtEl>
                                        <p:attrNameLst>
                                          <p:attrName>style.visibility</p:attrName>
                                        </p:attrNameLst>
                                      </p:cBhvr>
                                      <p:to>
                                        <p:strVal val="visible"/>
                                      </p:to>
                                    </p:set>
                                    <p:animEffect transition="in" filter="fade">
                                      <p:cBhvr additive="repl">
                                        <p:cTn id="12" dur="1000"/>
                                        <p:tgtEl>
                                          <p:spTgt spid="462"/>
                                        </p:tgtEl>
                                      </p:cBhvr>
                                    </p:animEffect>
                                    <p:anim calcmode="lin" valueType="num">
                                      <p:cBhvr additive="repl">
                                        <p:cTn id="13" dur="1000" fill="hold"/>
                                        <p:tgtEl>
                                          <p:spTgt spid="462"/>
                                        </p:tgtEl>
                                        <p:attrNameLst>
                                          <p:attrName>ppt_x</p:attrName>
                                        </p:attrNameLst>
                                      </p:cBhvr>
                                      <p:tavLst>
                                        <p:tav tm="0">
                                          <p:val>
                                            <p:strVal val="#ppt_x"/>
                                          </p:val>
                                        </p:tav>
                                        <p:tav tm="100000">
                                          <p:val>
                                            <p:strVal val="#ppt_x"/>
                                          </p:val>
                                        </p:tav>
                                      </p:tavLst>
                                    </p:anim>
                                    <p:anim calcmode="lin" valueType="num">
                                      <p:cBhvr additive="repl">
                                        <p:cTn id="14" dur="1000" fill="hold"/>
                                        <p:tgtEl>
                                          <p:spTgt spid="46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fill="hold" nodeType="afterEffect">
                                  <p:stCondLst>
                                    <p:cond delay="0"/>
                                  </p:stCondLst>
                                  <p:childTnLst>
                                    <p:set>
                                      <p:cBhvr>
                                        <p:cTn id="17" dur="1" fill="hold">
                                          <p:stCondLst>
                                            <p:cond delay="0"/>
                                          </p:stCondLst>
                                        </p:cTn>
                                        <p:tgtEl>
                                          <p:spTgt spid="463"/>
                                        </p:tgtEl>
                                        <p:attrNameLst>
                                          <p:attrName>style.visibility</p:attrName>
                                        </p:attrNameLst>
                                      </p:cBhvr>
                                      <p:to>
                                        <p:strVal val="visible"/>
                                      </p:to>
                                    </p:set>
                                    <p:animEffect transition="in" filter="fade">
                                      <p:cBhvr additive="repl">
                                        <p:cTn id="18" dur="1000"/>
                                        <p:tgtEl>
                                          <p:spTgt spid="463"/>
                                        </p:tgtEl>
                                      </p:cBhvr>
                                    </p:animEffect>
                                    <p:anim calcmode="lin" valueType="num">
                                      <p:cBhvr additive="repl">
                                        <p:cTn id="19" dur="1000" fill="hold"/>
                                        <p:tgtEl>
                                          <p:spTgt spid="463"/>
                                        </p:tgtEl>
                                        <p:attrNameLst>
                                          <p:attrName>ppt_x</p:attrName>
                                        </p:attrNameLst>
                                      </p:cBhvr>
                                      <p:tavLst>
                                        <p:tav tm="0">
                                          <p:val>
                                            <p:strVal val="#ppt_x"/>
                                          </p:val>
                                        </p:tav>
                                        <p:tav tm="100000">
                                          <p:val>
                                            <p:strVal val="#ppt_x"/>
                                          </p:val>
                                        </p:tav>
                                      </p:tavLst>
                                    </p:anim>
                                    <p:anim calcmode="lin" valueType="num">
                                      <p:cBhvr additive="repl">
                                        <p:cTn id="20" dur="1000" fill="hold"/>
                                        <p:tgtEl>
                                          <p:spTgt spid="46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fill="hold" nodeType="afterEffect">
                                  <p:stCondLst>
                                    <p:cond delay="0"/>
                                  </p:stCondLst>
                                  <p:childTnLst>
                                    <p:set>
                                      <p:cBhvr>
                                        <p:cTn id="23" dur="1" fill="hold">
                                          <p:stCondLst>
                                            <p:cond delay="0"/>
                                          </p:stCondLst>
                                        </p:cTn>
                                        <p:tgtEl>
                                          <p:spTgt spid="464"/>
                                        </p:tgtEl>
                                        <p:attrNameLst>
                                          <p:attrName>style.visibility</p:attrName>
                                        </p:attrNameLst>
                                      </p:cBhvr>
                                      <p:to>
                                        <p:strVal val="visible"/>
                                      </p:to>
                                    </p:set>
                                    <p:animEffect transition="in" filter="fade">
                                      <p:cBhvr additive="repl">
                                        <p:cTn id="24" dur="1000"/>
                                        <p:tgtEl>
                                          <p:spTgt spid="464"/>
                                        </p:tgtEl>
                                      </p:cBhvr>
                                    </p:animEffect>
                                    <p:anim calcmode="lin" valueType="num">
                                      <p:cBhvr additive="repl">
                                        <p:cTn id="25" dur="1000" fill="hold"/>
                                        <p:tgtEl>
                                          <p:spTgt spid="464"/>
                                        </p:tgtEl>
                                        <p:attrNameLst>
                                          <p:attrName>ppt_x</p:attrName>
                                        </p:attrNameLst>
                                      </p:cBhvr>
                                      <p:tavLst>
                                        <p:tav tm="0">
                                          <p:val>
                                            <p:strVal val="#ppt_x"/>
                                          </p:val>
                                        </p:tav>
                                        <p:tav tm="100000">
                                          <p:val>
                                            <p:strVal val="#ppt_x"/>
                                          </p:val>
                                        </p:tav>
                                      </p:tavLst>
                                    </p:anim>
                                    <p:anim calcmode="lin" valueType="num">
                                      <p:cBhvr additive="repl">
                                        <p:cTn id="26" dur="1000" fill="hold"/>
                                        <p:tgtEl>
                                          <p:spTgt spid="464"/>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fill="hold" nodeType="afterEffect">
                                  <p:stCondLst>
                                    <p:cond delay="0"/>
                                  </p:stCondLst>
                                  <p:childTnLst>
                                    <p:set>
                                      <p:cBhvr>
                                        <p:cTn id="29" dur="1" fill="hold">
                                          <p:stCondLst>
                                            <p:cond delay="0"/>
                                          </p:stCondLst>
                                        </p:cTn>
                                        <p:tgtEl>
                                          <p:spTgt spid="461"/>
                                        </p:tgtEl>
                                        <p:attrNameLst>
                                          <p:attrName>style.visibility</p:attrName>
                                        </p:attrNameLst>
                                      </p:cBhvr>
                                      <p:to>
                                        <p:strVal val="visible"/>
                                      </p:to>
                                    </p:set>
                                    <p:animEffect transition="in" filter="fade">
                                      <p:cBhvr additive="repl">
                                        <p:cTn id="30" dur="1000"/>
                                        <p:tgtEl>
                                          <p:spTgt spid="461"/>
                                        </p:tgtEl>
                                      </p:cBhvr>
                                    </p:animEffect>
                                    <p:anim calcmode="lin" valueType="num">
                                      <p:cBhvr additive="repl">
                                        <p:cTn id="31" dur="1000" fill="hold"/>
                                        <p:tgtEl>
                                          <p:spTgt spid="461"/>
                                        </p:tgtEl>
                                        <p:attrNameLst>
                                          <p:attrName>ppt_x</p:attrName>
                                        </p:attrNameLst>
                                      </p:cBhvr>
                                      <p:tavLst>
                                        <p:tav tm="0">
                                          <p:val>
                                            <p:strVal val="#ppt_x"/>
                                          </p:val>
                                        </p:tav>
                                        <p:tav tm="100000">
                                          <p:val>
                                            <p:strVal val="#ppt_x"/>
                                          </p:val>
                                        </p:tav>
                                      </p:tavLst>
                                    </p:anim>
                                    <p:anim calcmode="lin" valueType="num">
                                      <p:cBhvr additive="repl">
                                        <p:cTn id="32" dur="1000" fill="hold"/>
                                        <p:tgtEl>
                                          <p:spTgt spid="461"/>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fill="hold" nodeType="clickEffect">
                                  <p:stCondLst>
                                    <p:cond delay="0"/>
                                  </p:stCondLst>
                                  <p:childTnLst>
                                    <p:set>
                                      <p:cBhvr>
                                        <p:cTn id="36" dur="1" fill="hold">
                                          <p:stCondLst>
                                            <p:cond delay="0"/>
                                          </p:stCondLst>
                                        </p:cTn>
                                        <p:tgtEl>
                                          <p:spTgt spid="465"/>
                                        </p:tgtEl>
                                        <p:attrNameLst>
                                          <p:attrName>style.visibility</p:attrName>
                                        </p:attrNameLst>
                                      </p:cBhvr>
                                      <p:to>
                                        <p:strVal val="visible"/>
                                      </p:to>
                                    </p:set>
                                  </p:childTnLst>
                                </p:cTn>
                              </p:par>
                              <p:par>
                                <p:cTn id="37" presetID="26" presetClass="emph" fill="hold" nodeType="withEffect">
                                  <p:stCondLst>
                                    <p:cond delay="0"/>
                                  </p:stCondLst>
                                  <p:childTnLst>
                                    <p:animEffect transition="out" filter="fade">
                                      <p:cBhvr additive="repl">
                                        <p:cTn id="38" dur="500"/>
                                        <p:tgtEl>
                                          <p:spTgt spid="465"/>
                                        </p:tgtEl>
                                      </p:cBhvr>
                                    </p:animEffect>
                                    <p:animScale>
                                      <p:cBhvr>
                                        <p:cTn id="39" dur="250" autoRev="1" fill="hold"/>
                                        <p:tgtEl>
                                          <p:spTgt spid="46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Google Shape;3204;p72"/>
          <p:cNvSpPr/>
          <p:nvPr/>
        </p:nvSpPr>
        <p:spPr>
          <a:xfrm>
            <a:off x="1021320" y="532080"/>
            <a:ext cx="6205680" cy="572400"/>
          </a:xfrm>
          <a:prstGeom prst="rect">
            <a:avLst/>
          </a:prstGeom>
          <a:noFill/>
          <a:ln w="0">
            <a:noFill/>
          </a:ln>
        </p:spPr>
        <p:style>
          <a:lnRef idx="0">
            <a:scrgbClr r="0" g="0" b="0"/>
          </a:lnRef>
          <a:fillRef idx="0">
            <a:scrgbClr r="0" g="0" b="0"/>
          </a:fillRef>
          <a:effectRef idx="0">
            <a:scrgbClr r="0" g="0" b="0"/>
          </a:effectRef>
          <a:fontRef idx="minor"/>
        </p:style>
        <p:txBody>
          <a:bodyPr tIns="91440" bIns="91440" anchor="t">
            <a:noAutofit/>
          </a:bodyPr>
          <a:lstStyle/>
          <a:p>
            <a:pPr>
              <a:lnSpc>
                <a:spcPct val="100000"/>
              </a:lnSpc>
            </a:pPr>
            <a:r>
              <a:rPr lang="en-US" sz="2800" b="0" strike="noStrike" spc="-1">
                <a:solidFill>
                  <a:srgbClr val="C00000"/>
                </a:solidFill>
                <a:latin typeface="Patrick hand"/>
                <a:ea typeface="Mouse Memoirs"/>
              </a:rPr>
              <a:t>Câu 4:</a:t>
            </a:r>
            <a:endParaRPr lang="en-US" sz="2800" b="0" strike="noStrike" spc="-1">
              <a:solidFill>
                <a:srgbClr val="000000"/>
              </a:solidFill>
              <a:latin typeface="Arial"/>
            </a:endParaRPr>
          </a:p>
        </p:txBody>
      </p:sp>
      <p:sp>
        <p:nvSpPr>
          <p:cNvPr id="467" name="TextBox 7"/>
          <p:cNvSpPr/>
          <p:nvPr/>
        </p:nvSpPr>
        <p:spPr>
          <a:xfrm>
            <a:off x="1400400" y="1226880"/>
            <a:ext cx="6342840" cy="2137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2000"/>
              </a:lnSpc>
              <a:spcAft>
                <a:spcPts val="300"/>
              </a:spcAft>
              <a:tabLst>
                <a:tab pos="384840" algn="l"/>
              </a:tabLst>
            </a:pPr>
            <a:r>
              <a:rPr lang="vi-VN" sz="2000" b="0" strike="noStrike" spc="-1">
                <a:solidFill>
                  <a:srgbClr val="000000"/>
                </a:solidFill>
                <a:latin typeface="Patrick hand"/>
                <a:ea typeface="Arial"/>
              </a:rPr>
              <a:t>Camera của thiết bị bắn tốc độ đặt trên đường bộ không có giải phân cách</a:t>
            </a:r>
            <a:r>
              <a:rPr lang="en-US" sz="2000" b="0" strike="noStrike" spc="-1">
                <a:solidFill>
                  <a:srgbClr val="000000"/>
                </a:solidFill>
                <a:latin typeface="Patrick hand"/>
                <a:ea typeface="Arial"/>
              </a:rPr>
              <a:t> </a:t>
            </a:r>
            <a:r>
              <a:rPr lang="vi-VN" sz="2000" b="0" strike="noStrike" spc="-1">
                <a:solidFill>
                  <a:srgbClr val="000000"/>
                </a:solidFill>
                <a:latin typeface="Patrick hand"/>
                <a:ea typeface="Arial"/>
              </a:rPr>
              <a:t>cứng ghi được thời gian của một ò tò tải chở 4 tấn hàng chạy từ vạch mốc 1</a:t>
            </a:r>
            <a:r>
              <a:rPr lang="en-US" sz="2000" b="0" strike="noStrike" spc="-1">
                <a:solidFill>
                  <a:srgbClr val="000000"/>
                </a:solidFill>
                <a:latin typeface="Patrick hand"/>
                <a:ea typeface="Arial"/>
              </a:rPr>
              <a:t> </a:t>
            </a:r>
            <a:r>
              <a:rPr lang="vi-VN" sz="2000" b="0" strike="noStrike" spc="-1">
                <a:solidFill>
                  <a:srgbClr val="000000"/>
                </a:solidFill>
                <a:latin typeface="Patrick hand"/>
                <a:ea typeface="Arial"/>
              </a:rPr>
              <a:t>sang vạch mốc 2 cách nhau 10 m là 0,50 s. Hỏi xe có vi phạm quy định về t</a:t>
            </a:r>
            <a:r>
              <a:rPr lang="en-US" sz="2000" b="0" strike="noStrike" spc="-1">
                <a:solidFill>
                  <a:srgbClr val="000000"/>
                </a:solidFill>
                <a:latin typeface="Patrick hand"/>
                <a:ea typeface="Arial"/>
              </a:rPr>
              <a:t>ốc </a:t>
            </a:r>
            <a:r>
              <a:rPr lang="vi-VN" sz="2000" b="0" strike="noStrike" spc="-1">
                <a:solidFill>
                  <a:srgbClr val="000000"/>
                </a:solidFill>
                <a:latin typeface="Patrick hand"/>
                <a:ea typeface="Arial"/>
              </a:rPr>
              <a:t>độ tối đa trong Hình 11.1 không?</a:t>
            </a:r>
            <a:endParaRPr lang="en-US" sz="2000" b="0" strike="noStrike" spc="-1">
              <a:solidFill>
                <a:srgbClr val="000000"/>
              </a:solidFill>
              <a:latin typeface="Arial"/>
            </a:endParaRPr>
          </a:p>
        </p:txBody>
      </p:sp>
      <p:sp>
        <p:nvSpPr>
          <p:cNvPr id="468" name="Rectangle 3"/>
          <p:cNvSpPr/>
          <p:nvPr/>
        </p:nvSpPr>
        <p:spPr>
          <a:xfrm>
            <a:off x="6694560" y="2156040"/>
            <a:ext cx="183960" cy="639360"/>
          </a:xfrm>
          <a:prstGeom prst="rect">
            <a:avLst/>
          </a:prstGeom>
          <a:noFill/>
          <a:ln w="0">
            <a:noFill/>
          </a:ln>
        </p:spPr>
        <p:style>
          <a:lnRef idx="0">
            <a:scrgbClr r="0" g="0" b="0"/>
          </a:lnRef>
          <a:fillRef idx="0">
            <a:scrgbClr r="0" g="0" b="0"/>
          </a:fillRef>
          <a:effectRef idx="0">
            <a:scrgbClr r="0" g="0" b="0"/>
          </a:effectRef>
          <a:fontRef idx="minor"/>
        </p:style>
        <p:txBody>
          <a:bodyPr wrap="none" numCol="1" spcCol="0" anchor="ctr">
            <a:spAutoFit/>
          </a:bodyPr>
          <a:lstStyle/>
          <a:p>
            <a:pPr>
              <a:lnSpc>
                <a:spcPct val="100000"/>
              </a:lnSpc>
              <a:tabLst>
                <a:tab pos="0" algn="l"/>
              </a:tabLst>
            </a:pPr>
            <a:r>
              <a:rPr sz="1800"/>
              <a:t/>
            </a:r>
            <a:br>
              <a:rPr sz="1800"/>
            </a:br>
            <a:endParaRPr lang="en-US"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0" presetClass="entr" fill="hold" nodeType="clickEffect">
                                  <p:stCondLst>
                                    <p:cond delay="0"/>
                                  </p:stCondLst>
                                  <p:childTnLst>
                                    <p:set>
                                      <p:cBhvr>
                                        <p:cTn id="6" dur="1" fill="hold">
                                          <p:stCondLst>
                                            <p:cond delay="0"/>
                                          </p:stCondLst>
                                        </p:cTn>
                                        <p:tgtEl>
                                          <p:spTgt spid="467"/>
                                        </p:tgtEl>
                                        <p:attrNameLst>
                                          <p:attrName>style.visibility</p:attrName>
                                        </p:attrNameLst>
                                      </p:cBhvr>
                                      <p:to>
                                        <p:strVal val="visible"/>
                                      </p:to>
                                    </p:set>
                                    <p:animEffect transition="in" filter="fade">
                                      <p:cBhvr additive="repl">
                                        <p:cTn id="7" dur="500"/>
                                        <p:tgtEl>
                                          <p:spTgt spid="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Rectangle 1"/>
          <p:cNvSpPr/>
          <p:nvPr/>
        </p:nvSpPr>
        <p:spPr>
          <a:xfrm>
            <a:off x="1143000" y="1486080"/>
            <a:ext cx="6857640" cy="1324080"/>
          </a:xfrm>
          <a:prstGeom prst="rect">
            <a:avLst/>
          </a:prstGeom>
          <a:solidFill>
            <a:srgbClr val="0066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700" b="1" strike="noStrike" spc="-1">
                <a:solidFill>
                  <a:srgbClr val="FFFFFF"/>
                </a:solidFill>
                <a:latin typeface="Arial"/>
                <a:ea typeface="Arial"/>
              </a:rPr>
              <a:t>TIẾT 70.</a:t>
            </a:r>
            <a:r>
              <a:rPr lang="en-US" sz="2700" b="1" strike="noStrike" spc="-1">
                <a:solidFill>
                  <a:srgbClr val="FFFF00"/>
                </a:solidFill>
                <a:latin typeface="Arial"/>
                <a:ea typeface="Arial"/>
              </a:rPr>
              <a:t>BÀI 11</a:t>
            </a:r>
            <a:r>
              <a:rPr lang="vi-VN" sz="2700" b="1" strike="noStrike" spc="-1">
                <a:solidFill>
                  <a:srgbClr val="FFFF00"/>
                </a:solidFill>
                <a:latin typeface="Arial"/>
                <a:ea typeface="Arial"/>
              </a:rPr>
              <a:t>: </a:t>
            </a:r>
            <a:endParaRPr lang="en-US" sz="2700" b="0" strike="noStrike" spc="-1">
              <a:solidFill>
                <a:srgbClr val="FFFFFF"/>
              </a:solidFill>
              <a:latin typeface="Arial"/>
            </a:endParaRPr>
          </a:p>
          <a:p>
            <a:pPr algn="ctr">
              <a:lnSpc>
                <a:spcPct val="100000"/>
              </a:lnSpc>
            </a:pPr>
            <a:r>
              <a:rPr lang="vi-VN" sz="2700" b="1" strike="noStrike" spc="-1">
                <a:solidFill>
                  <a:srgbClr val="FFFF00"/>
                </a:solidFill>
                <a:latin typeface="Arial"/>
                <a:ea typeface="Arial"/>
              </a:rPr>
              <a:t>THẢO LUẬN VỀ ẢNH HƯỞNG CỦA TỐC ĐỘ TRONG AN TOÀN GIAO THÔNG</a:t>
            </a:r>
            <a:r>
              <a:rPr lang="en-US" sz="2700" b="1" strike="noStrike" spc="-1">
                <a:solidFill>
                  <a:srgbClr val="FFFF00"/>
                </a:solidFill>
                <a:latin typeface="Arial"/>
                <a:ea typeface="Arial"/>
              </a:rPr>
              <a:t>( t2)</a:t>
            </a:r>
            <a:endParaRPr lang="en-US" sz="27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0" name="Picture 1"/>
          <p:cNvPicPr/>
          <p:nvPr/>
        </p:nvPicPr>
        <p:blipFill>
          <a:blip r:embed="rId2"/>
          <a:stretch/>
        </p:blipFill>
        <p:spPr>
          <a:xfrm rot="5400000">
            <a:off x="2000520" y="-2000160"/>
            <a:ext cx="5143320" cy="9143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Rectangle 1"/>
          <p:cNvSpPr/>
          <p:nvPr/>
        </p:nvSpPr>
        <p:spPr>
          <a:xfrm>
            <a:off x="288720" y="901800"/>
            <a:ext cx="8854920" cy="4194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7000"/>
              </a:lnSpc>
            </a:pPr>
            <a:r>
              <a:rPr lang="en-US" sz="1400" b="0" strike="noStrike" spc="-1">
                <a:solidFill>
                  <a:srgbClr val="000000"/>
                </a:solidFill>
                <a:latin typeface="Arial"/>
                <a:ea typeface="Times New Roman"/>
              </a:rPr>
              <a:t>- </a:t>
            </a:r>
            <a:r>
              <a:rPr lang="en-US" sz="2800" b="0" strike="noStrike" spc="-1">
                <a:solidFill>
                  <a:srgbClr val="000000"/>
                </a:solidFill>
                <a:latin typeface="Arial"/>
                <a:ea typeface="Times New Roman"/>
              </a:rPr>
              <a:t>Cần phải quy định tốc độ giới hạn đối với các phương tiện giao thông khác nhau, trên những cung đường khác nhau. Vì với mỗi loại phương tiện khác nhau sẽ có mức quán tính khác nhau, trên những cung đường khác nhau sẽ có độ ma sát khác nhau, hay còn tùy thuộc vào thời tiết, mật độ giao thông, địa hình, … nên khi gặp tình huống bất ngờ các phương tiện cần có thời gian, khoảng cách an toàn để xử lí sự cố giúp giảm thiểu tối đa nguy cơ gây tai nạn giao thông</a:t>
            </a:r>
            <a:r>
              <a:rPr lang="en-US" sz="1400" b="0" strike="noStrike" spc="-1">
                <a:solidFill>
                  <a:srgbClr val="000000"/>
                </a:solidFill>
                <a:latin typeface="Arial"/>
                <a:ea typeface="Times New Roman"/>
              </a:rPr>
              <a:t>.</a:t>
            </a:r>
            <a:endParaRPr lang="en-US" sz="1400" b="0" strike="noStrike" spc="-1">
              <a:solidFill>
                <a:srgbClr val="000000"/>
              </a:solidFill>
              <a:latin typeface="Arial"/>
            </a:endParaRPr>
          </a:p>
        </p:txBody>
      </p:sp>
      <p:sp>
        <p:nvSpPr>
          <p:cNvPr id="472" name="TextBox 2"/>
          <p:cNvSpPr/>
          <p:nvPr/>
        </p:nvSpPr>
        <p:spPr>
          <a:xfrm>
            <a:off x="288720" y="276840"/>
            <a:ext cx="23338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800" b="0" strike="noStrike" spc="-1">
                <a:solidFill>
                  <a:srgbClr val="FF0000"/>
                </a:solidFill>
                <a:latin typeface="Arial"/>
                <a:ea typeface="Arial"/>
              </a:rPr>
              <a:t>Nội dung 1</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
                                        </p:tgtEl>
                                        <p:attrNameLst>
                                          <p:attrName>style.visibility</p:attrName>
                                        </p:attrNameLst>
                                      </p:cBhvr>
                                      <p:to>
                                        <p:strVal val="visible"/>
                                      </p:to>
                                    </p:set>
                                    <p:anim calcmode="lin" valueType="num">
                                      <p:cBhvr additive="repl">
                                        <p:cTn id="7" dur="500" fill="hold"/>
                                        <p:tgtEl>
                                          <p:spTgt spid="471"/>
                                        </p:tgtEl>
                                        <p:attrNameLst>
                                          <p:attrName>ppt_x</p:attrName>
                                        </p:attrNameLst>
                                      </p:cBhvr>
                                      <p:tavLst>
                                        <p:tav tm="0">
                                          <p:val>
                                            <p:strVal val="#ppt_x"/>
                                          </p:val>
                                        </p:tav>
                                        <p:tav tm="100000">
                                          <p:val>
                                            <p:strVal val="#ppt_x"/>
                                          </p:val>
                                        </p:tav>
                                      </p:tavLst>
                                    </p:anim>
                                    <p:anim calcmode="lin" valueType="num">
                                      <p:cBhvr additive="repl">
                                        <p:cTn id="8" dur="500" fill="hold"/>
                                        <p:tgtEl>
                                          <p:spTgt spid="4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3" name="Picture 1" descr="Tại sao phải quy định tốc định tốc độ giới hạn đối với các phương tiện giao thông khác nhau, trên những cung đường khác nhau? So sánh tốc độ tối đa của các phương tiện giao thông khác nhau trong bảng và giải thích tại sao có sự khác biệt giữa các tốc độ này (Xem Hình 11.1) (ảnh 1)"/>
          <p:cNvPicPr/>
          <p:nvPr/>
        </p:nvPicPr>
        <p:blipFill>
          <a:blip r:embed="rId2"/>
          <a:stretch/>
        </p:blipFill>
        <p:spPr>
          <a:xfrm>
            <a:off x="0" y="0"/>
            <a:ext cx="5678640" cy="3704760"/>
          </a:xfrm>
          <a:prstGeom prst="rect">
            <a:avLst/>
          </a:prstGeom>
          <a:ln w="0">
            <a:noFill/>
          </a:ln>
        </p:spPr>
      </p:pic>
      <p:sp>
        <p:nvSpPr>
          <p:cNvPr id="474" name="Rectangle 2"/>
          <p:cNvSpPr/>
          <p:nvPr/>
        </p:nvSpPr>
        <p:spPr>
          <a:xfrm>
            <a:off x="5534640" y="0"/>
            <a:ext cx="3236040" cy="2698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7000"/>
              </a:lnSpc>
            </a:pPr>
            <a:r>
              <a:rPr lang="en-US" sz="1400" b="0" strike="noStrike" spc="-1">
                <a:solidFill>
                  <a:srgbClr val="000000"/>
                </a:solidFill>
                <a:latin typeface="Arial"/>
                <a:ea typeface="Times New Roman"/>
              </a:rPr>
              <a:t>- </a:t>
            </a:r>
            <a:r>
              <a:rPr lang="en-US" sz="2000" b="0" strike="noStrike" spc="-1">
                <a:solidFill>
                  <a:srgbClr val="000000"/>
                </a:solidFill>
                <a:latin typeface="Arial"/>
                <a:ea typeface="Times New Roman"/>
              </a:rPr>
              <a:t>So sánh tốc độ tối đa của các phương tiện giao thông:</a:t>
            </a:r>
            <a:endParaRPr lang="en-US" sz="2000" b="0" strike="noStrike" spc="-1">
              <a:solidFill>
                <a:srgbClr val="000000"/>
              </a:solidFill>
              <a:latin typeface="Arial"/>
            </a:endParaRPr>
          </a:p>
          <a:p>
            <a:pPr algn="just">
              <a:lnSpc>
                <a:spcPct val="107000"/>
              </a:lnSpc>
            </a:pPr>
            <a:r>
              <a:rPr lang="en-US" sz="2000" b="0" strike="noStrike" spc="-1">
                <a:solidFill>
                  <a:srgbClr val="000000"/>
                </a:solidFill>
                <a:latin typeface="Arial"/>
                <a:ea typeface="Times New Roman"/>
              </a:rPr>
              <a:t>+ Xe ô tô chở người đến 30 chỗ (trừ xe buýt); ô tô tải có trọng tải nhỏ hơn hoặc bằng 3,5 tấn: 80 km/h.</a:t>
            </a:r>
            <a:endParaRPr lang="en-US" sz="2000" b="0" strike="noStrike" spc="-1">
              <a:solidFill>
                <a:srgbClr val="000000"/>
              </a:solidFill>
              <a:latin typeface="Arial"/>
            </a:endParaRPr>
          </a:p>
        </p:txBody>
      </p:sp>
      <p:sp>
        <p:nvSpPr>
          <p:cNvPr id="475" name="Rectangle 3"/>
          <p:cNvSpPr/>
          <p:nvPr/>
        </p:nvSpPr>
        <p:spPr>
          <a:xfrm>
            <a:off x="5438160" y="2624040"/>
            <a:ext cx="3573000" cy="106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7000"/>
              </a:lnSpc>
            </a:pPr>
            <a:r>
              <a:rPr lang="en-US" sz="2000" b="0" strike="noStrike" spc="-1">
                <a:solidFill>
                  <a:srgbClr val="000000"/>
                </a:solidFill>
                <a:latin typeface="Arial"/>
                <a:ea typeface="Times New Roman"/>
              </a:rPr>
              <a:t>+ Xe ô tô chở người trên 30 chỗ (trừ xe buýt); ô tô tải có trọng tải trên 3,5 tấn: 70 km/h.</a:t>
            </a:r>
            <a:endParaRPr lang="en-US" sz="2000" b="0" strike="noStrike" spc="-1">
              <a:solidFill>
                <a:srgbClr val="000000"/>
              </a:solidFill>
              <a:latin typeface="Arial"/>
            </a:endParaRPr>
          </a:p>
        </p:txBody>
      </p:sp>
      <p:sp>
        <p:nvSpPr>
          <p:cNvPr id="476" name="Rectangle 4"/>
          <p:cNvSpPr/>
          <p:nvPr/>
        </p:nvSpPr>
        <p:spPr>
          <a:xfrm>
            <a:off x="0" y="3988080"/>
            <a:ext cx="8770680" cy="741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7000"/>
              </a:lnSpc>
            </a:pPr>
            <a:r>
              <a:rPr lang="en-US" sz="2000" b="0" strike="noStrike" spc="-1">
                <a:solidFill>
                  <a:srgbClr val="000000"/>
                </a:solidFill>
                <a:latin typeface="Arial"/>
                <a:ea typeface="Times New Roman"/>
              </a:rPr>
              <a:t>+ Ô tô buýt; ô tô đầu kéo kéo sơ mi rơ moóc; ô tô chuyên dùng; xe mô tô: 60 km/h.</a:t>
            </a:r>
            <a:endParaRPr lang="en-US" sz="2000" b="0" strike="noStrike" spc="-1">
              <a:solidFill>
                <a:srgbClr val="000000"/>
              </a:solidFill>
              <a:latin typeface="Arial"/>
            </a:endParaRPr>
          </a:p>
        </p:txBody>
      </p:sp>
      <p:sp>
        <p:nvSpPr>
          <p:cNvPr id="477" name="Rectangle 5"/>
          <p:cNvSpPr/>
          <p:nvPr/>
        </p:nvSpPr>
        <p:spPr>
          <a:xfrm>
            <a:off x="0" y="4739040"/>
            <a:ext cx="7471080" cy="41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7000"/>
              </a:lnSpc>
            </a:pPr>
            <a:r>
              <a:rPr lang="en-US" sz="2000" b="0" strike="noStrike" spc="-1">
                <a:solidFill>
                  <a:srgbClr val="000000"/>
                </a:solidFill>
                <a:latin typeface="Arial"/>
                <a:ea typeface="Times New Roman"/>
              </a:rPr>
              <a:t>+ Ô tô kéo rơ moóc; ô tô kéo xe khác; xe gắn máy: 50 km/h.</a:t>
            </a:r>
            <a:endParaRPr lang="en-US" sz="20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4"/>
                                        </p:tgtEl>
                                        <p:attrNameLst>
                                          <p:attrName>style.visibility</p:attrName>
                                        </p:attrNameLst>
                                      </p:cBhvr>
                                      <p:to>
                                        <p:strVal val="visible"/>
                                      </p:to>
                                    </p:set>
                                    <p:anim calcmode="lin" valueType="num">
                                      <p:cBhvr additive="repl">
                                        <p:cTn id="7" dur="500" fill="hold"/>
                                        <p:tgtEl>
                                          <p:spTgt spid="474"/>
                                        </p:tgtEl>
                                        <p:attrNameLst>
                                          <p:attrName>ppt_x</p:attrName>
                                        </p:attrNameLst>
                                      </p:cBhvr>
                                      <p:tavLst>
                                        <p:tav tm="0">
                                          <p:val>
                                            <p:strVal val="#ppt_x"/>
                                          </p:val>
                                        </p:tav>
                                        <p:tav tm="100000">
                                          <p:val>
                                            <p:strVal val="#ppt_x"/>
                                          </p:val>
                                        </p:tav>
                                      </p:tavLst>
                                    </p:anim>
                                    <p:anim calcmode="lin" valueType="num">
                                      <p:cBhvr additive="repl">
                                        <p:cTn id="8" dur="500" fill="hold"/>
                                        <p:tgtEl>
                                          <p:spTgt spid="4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75"/>
                                        </p:tgtEl>
                                        <p:attrNameLst>
                                          <p:attrName>style.visibility</p:attrName>
                                        </p:attrNameLst>
                                      </p:cBhvr>
                                      <p:to>
                                        <p:strVal val="visible"/>
                                      </p:to>
                                    </p:set>
                                    <p:anim calcmode="lin" valueType="num">
                                      <p:cBhvr additive="repl">
                                        <p:cTn id="13" dur="500" fill="hold"/>
                                        <p:tgtEl>
                                          <p:spTgt spid="475"/>
                                        </p:tgtEl>
                                        <p:attrNameLst>
                                          <p:attrName>ppt_x</p:attrName>
                                        </p:attrNameLst>
                                      </p:cBhvr>
                                      <p:tavLst>
                                        <p:tav tm="0">
                                          <p:val>
                                            <p:strVal val="#ppt_x"/>
                                          </p:val>
                                        </p:tav>
                                        <p:tav tm="100000">
                                          <p:val>
                                            <p:strVal val="#ppt_x"/>
                                          </p:val>
                                        </p:tav>
                                      </p:tavLst>
                                    </p:anim>
                                    <p:anim calcmode="lin" valueType="num">
                                      <p:cBhvr additive="repl">
                                        <p:cTn id="14" dur="500" fill="hold"/>
                                        <p:tgtEl>
                                          <p:spTgt spid="4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76"/>
                                        </p:tgtEl>
                                        <p:attrNameLst>
                                          <p:attrName>style.visibility</p:attrName>
                                        </p:attrNameLst>
                                      </p:cBhvr>
                                      <p:to>
                                        <p:strVal val="visible"/>
                                      </p:to>
                                    </p:set>
                                    <p:anim calcmode="lin" valueType="num">
                                      <p:cBhvr additive="repl">
                                        <p:cTn id="19" dur="500" fill="hold"/>
                                        <p:tgtEl>
                                          <p:spTgt spid="476"/>
                                        </p:tgtEl>
                                        <p:attrNameLst>
                                          <p:attrName>ppt_x</p:attrName>
                                        </p:attrNameLst>
                                      </p:cBhvr>
                                      <p:tavLst>
                                        <p:tav tm="0">
                                          <p:val>
                                            <p:strVal val="#ppt_x"/>
                                          </p:val>
                                        </p:tav>
                                        <p:tav tm="100000">
                                          <p:val>
                                            <p:strVal val="#ppt_x"/>
                                          </p:val>
                                        </p:tav>
                                      </p:tavLst>
                                    </p:anim>
                                    <p:anim calcmode="lin" valueType="num">
                                      <p:cBhvr additive="repl">
                                        <p:cTn id="20" dur="500" fill="hold"/>
                                        <p:tgtEl>
                                          <p:spTgt spid="4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77"/>
                                        </p:tgtEl>
                                        <p:attrNameLst>
                                          <p:attrName>style.visibility</p:attrName>
                                        </p:attrNameLst>
                                      </p:cBhvr>
                                      <p:to>
                                        <p:strVal val="visible"/>
                                      </p:to>
                                    </p:set>
                                    <p:anim calcmode="lin" valueType="num">
                                      <p:cBhvr additive="repl">
                                        <p:cTn id="25" dur="500" fill="hold"/>
                                        <p:tgtEl>
                                          <p:spTgt spid="477"/>
                                        </p:tgtEl>
                                        <p:attrNameLst>
                                          <p:attrName>ppt_x</p:attrName>
                                        </p:attrNameLst>
                                      </p:cBhvr>
                                      <p:tavLst>
                                        <p:tav tm="0">
                                          <p:val>
                                            <p:strVal val="#ppt_x"/>
                                          </p:val>
                                        </p:tav>
                                        <p:tav tm="100000">
                                          <p:val>
                                            <p:strVal val="#ppt_x"/>
                                          </p:val>
                                        </p:tav>
                                      </p:tavLst>
                                    </p:anim>
                                    <p:anim calcmode="lin" valueType="num">
                                      <p:cBhvr additive="repl">
                                        <p:cTn id="26" dur="500" fill="hold"/>
                                        <p:tgtEl>
                                          <p:spTgt spid="4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9" name="Google Shape;118;p16"/>
          <p:cNvGrpSpPr/>
          <p:nvPr/>
        </p:nvGrpSpPr>
        <p:grpSpPr>
          <a:xfrm>
            <a:off x="348840" y="2394000"/>
            <a:ext cx="8229240" cy="2482920"/>
            <a:chOff x="348840" y="2394000"/>
            <a:chExt cx="8229240" cy="2482920"/>
          </a:xfrm>
        </p:grpSpPr>
        <p:sp>
          <p:nvSpPr>
            <p:cNvPr id="330" name="Google Shape;119;p16"/>
            <p:cNvSpPr/>
            <p:nvPr/>
          </p:nvSpPr>
          <p:spPr>
            <a:xfrm>
              <a:off x="348840" y="3312360"/>
              <a:ext cx="8229240" cy="1562760"/>
            </a:xfrm>
            <a:custGeom>
              <a:avLst/>
              <a:gdLst>
                <a:gd name="textAreaLeft" fmla="*/ 0 w 8229240"/>
                <a:gd name="textAreaRight" fmla="*/ 8229600 w 8229240"/>
                <a:gd name="textAreaTop" fmla="*/ 0 h 1562760"/>
                <a:gd name="textAreaBottom" fmla="*/ 1563120 h 1562760"/>
              </a:gdLst>
              <a:ahLst/>
              <a:cxnLst/>
              <a:rect l="textAreaLeft" t="textAreaTop" r="textAreaRight" b="textAreaBottom"/>
              <a:pathLst>
                <a:path w="45821" h="13585">
                  <a:moveTo>
                    <a:pt x="0" y="0"/>
                  </a:moveTo>
                  <a:lnTo>
                    <a:pt x="0" y="13585"/>
                  </a:lnTo>
                  <a:lnTo>
                    <a:pt x="45820" y="13585"/>
                  </a:lnTo>
                  <a:lnTo>
                    <a:pt x="45820" y="0"/>
                  </a:ln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31" name="Google Shape;120;p16"/>
            <p:cNvSpPr/>
            <p:nvPr/>
          </p:nvSpPr>
          <p:spPr>
            <a:xfrm>
              <a:off x="2986920" y="3314160"/>
              <a:ext cx="3102120" cy="1562760"/>
            </a:xfrm>
            <a:custGeom>
              <a:avLst/>
              <a:gdLst>
                <a:gd name="textAreaLeft" fmla="*/ 0 w 3102120"/>
                <a:gd name="textAreaRight" fmla="*/ 3102480 w 3102120"/>
                <a:gd name="textAreaTop" fmla="*/ 0 h 1562760"/>
                <a:gd name="textAreaBottom" fmla="*/ 1563120 h 1562760"/>
              </a:gdLst>
              <a:ahLst/>
              <a:cxnLst/>
              <a:rect l="textAreaLeft" t="textAreaTop" r="textAreaRight" b="textAreaBottom"/>
              <a:pathLst>
                <a:path w="20250" h="13586">
                  <a:moveTo>
                    <a:pt x="3633" y="0"/>
                  </a:moveTo>
                  <a:lnTo>
                    <a:pt x="0" y="13585"/>
                  </a:lnTo>
                  <a:lnTo>
                    <a:pt x="20249" y="13585"/>
                  </a:lnTo>
                  <a:lnTo>
                    <a:pt x="16529" y="15"/>
                  </a:lnTo>
                  <a:lnTo>
                    <a:pt x="3633" y="0"/>
                  </a:lnTo>
                  <a:close/>
                </a:path>
              </a:pathLst>
            </a:custGeom>
            <a:solidFill>
              <a:srgbClr val="66666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32" name="Google Shape;121;p16"/>
            <p:cNvSpPr/>
            <p:nvPr/>
          </p:nvSpPr>
          <p:spPr>
            <a:xfrm>
              <a:off x="3588840" y="4236840"/>
              <a:ext cx="1866960" cy="214200"/>
            </a:xfrm>
            <a:custGeom>
              <a:avLst/>
              <a:gdLst>
                <a:gd name="textAreaLeft" fmla="*/ 0 w 1866960"/>
                <a:gd name="textAreaRight" fmla="*/ 1867320 w 1866960"/>
                <a:gd name="textAreaTop" fmla="*/ 0 h 214200"/>
                <a:gd name="textAreaBottom" fmla="*/ 214560 h 214200"/>
              </a:gdLst>
              <a:ahLst/>
              <a:cxnLst/>
              <a:rect l="textAreaLeft" t="textAreaTop" r="textAreaRight" b="textAreaBottom"/>
              <a:pathLst>
                <a:path w="14110" h="1622">
                  <a:moveTo>
                    <a:pt x="44" y="1"/>
                  </a:moveTo>
                  <a:cubicBezTo>
                    <a:pt x="22" y="1"/>
                    <a:pt x="0" y="23"/>
                    <a:pt x="0" y="45"/>
                  </a:cubicBezTo>
                  <a:lnTo>
                    <a:pt x="0" y="364"/>
                  </a:lnTo>
                  <a:cubicBezTo>
                    <a:pt x="0" y="1053"/>
                    <a:pt x="568" y="1621"/>
                    <a:pt x="1258" y="1621"/>
                  </a:cubicBezTo>
                  <a:lnTo>
                    <a:pt x="12852" y="1621"/>
                  </a:lnTo>
                  <a:cubicBezTo>
                    <a:pt x="13541" y="1621"/>
                    <a:pt x="14109" y="1053"/>
                    <a:pt x="14109" y="364"/>
                  </a:cubicBezTo>
                  <a:lnTo>
                    <a:pt x="14109" y="45"/>
                  </a:lnTo>
                  <a:cubicBezTo>
                    <a:pt x="14109" y="23"/>
                    <a:pt x="14087" y="1"/>
                    <a:pt x="14065" y="1"/>
                  </a:cubicBezTo>
                  <a:close/>
                </a:path>
              </a:pathLst>
            </a:custGeom>
            <a:solidFill>
              <a:srgbClr val="424A53"/>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33" name="Google Shape;122;p16"/>
            <p:cNvSpPr/>
            <p:nvPr/>
          </p:nvSpPr>
          <p:spPr>
            <a:xfrm>
              <a:off x="4446000" y="4254120"/>
              <a:ext cx="29520" cy="322200"/>
            </a:xfrm>
            <a:custGeom>
              <a:avLst/>
              <a:gdLst>
                <a:gd name="textAreaLeft" fmla="*/ 0 w 29520"/>
                <a:gd name="textAreaRight" fmla="*/ 29880 w 29520"/>
                <a:gd name="textAreaTop" fmla="*/ 0 h 322200"/>
                <a:gd name="textAreaBottom" fmla="*/ 322560 h 322200"/>
              </a:gdLst>
              <a:ahLst/>
              <a:cxnLst/>
              <a:rect l="textAreaLeft" t="textAreaTop" r="textAreaRight" b="textAreaBottom"/>
              <a:pathLst>
                <a:path w="195" h="2106">
                  <a:moveTo>
                    <a:pt x="85" y="1"/>
                  </a:moveTo>
                  <a:cubicBezTo>
                    <a:pt x="37" y="1"/>
                    <a:pt x="1" y="38"/>
                    <a:pt x="1" y="85"/>
                  </a:cubicBezTo>
                  <a:lnTo>
                    <a:pt x="1" y="2021"/>
                  </a:lnTo>
                  <a:cubicBezTo>
                    <a:pt x="1" y="2065"/>
                    <a:pt x="37" y="2105"/>
                    <a:pt x="85" y="2105"/>
                  </a:cubicBezTo>
                  <a:lnTo>
                    <a:pt x="111" y="2105"/>
                  </a:lnTo>
                  <a:cubicBezTo>
                    <a:pt x="158" y="2105"/>
                    <a:pt x="195" y="2065"/>
                    <a:pt x="195" y="2021"/>
                  </a:cubicBezTo>
                  <a:lnTo>
                    <a:pt x="195" y="85"/>
                  </a:lnTo>
                  <a:cubicBezTo>
                    <a:pt x="195" y="38"/>
                    <a:pt x="158" y="1"/>
                    <a:pt x="111" y="1"/>
                  </a:cubicBezTo>
                  <a:close/>
                </a:path>
              </a:pathLst>
            </a:custGeom>
            <a:solidFill>
              <a:srgbClr val="FFFFFF"/>
            </a:solidFill>
            <a:ln w="28575">
              <a:solidFill>
                <a:srgbClr val="FFFFFF"/>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34" name="Google Shape;123;p16"/>
            <p:cNvSpPr/>
            <p:nvPr/>
          </p:nvSpPr>
          <p:spPr>
            <a:xfrm>
              <a:off x="3699000" y="2841480"/>
              <a:ext cx="3960" cy="360"/>
            </a:xfrm>
            <a:custGeom>
              <a:avLst/>
              <a:gdLst>
                <a:gd name="textAreaLeft" fmla="*/ 0 w 3960"/>
                <a:gd name="textAreaRight" fmla="*/ 4320 w 3960"/>
                <a:gd name="textAreaTop" fmla="*/ 0 h 360"/>
                <a:gd name="textAreaBottom" fmla="*/ 720 h 360"/>
              </a:gdLst>
              <a:ahLst/>
              <a:cxnLst/>
              <a:rect l="textAreaLeft" t="textAreaTop" r="textAreaRight" b="textAreaBottom"/>
              <a:pathLst>
                <a:path w="34" h="1">
                  <a:moveTo>
                    <a:pt x="0" y="1"/>
                  </a:moveTo>
                  <a:lnTo>
                    <a:pt x="33" y="1"/>
                  </a:lnTo>
                  <a:close/>
                </a:path>
              </a:pathLst>
            </a:custGeom>
            <a:solidFill>
              <a:srgbClr val="FADB0C"/>
            </a:solidFill>
            <a:ln w="0">
              <a:noFill/>
            </a:ln>
          </p:spPr>
          <p:style>
            <a:lnRef idx="0">
              <a:scrgbClr r="0" g="0" b="0"/>
            </a:lnRef>
            <a:fillRef idx="0">
              <a:scrgbClr r="0" g="0" b="0"/>
            </a:fillRef>
            <a:effectRef idx="0">
              <a:scrgbClr r="0" g="0" b="0"/>
            </a:effectRef>
            <a:fontRef idx="minor"/>
          </p:style>
          <p:txBody>
            <a:bodyPr tIns="360" bIns="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35" name="Google Shape;124;p16"/>
            <p:cNvSpPr/>
            <p:nvPr/>
          </p:nvSpPr>
          <p:spPr>
            <a:xfrm>
              <a:off x="6611760" y="3321360"/>
              <a:ext cx="88560" cy="719640"/>
            </a:xfrm>
            <a:custGeom>
              <a:avLst/>
              <a:gdLst>
                <a:gd name="textAreaLeft" fmla="*/ 0 w 88560"/>
                <a:gd name="textAreaRight" fmla="*/ 88920 w 88560"/>
                <a:gd name="textAreaTop" fmla="*/ 0 h 719640"/>
                <a:gd name="textAreaBottom" fmla="*/ 720000 h 719640"/>
              </a:gdLst>
              <a:ahLst/>
              <a:cxnLst/>
              <a:rect l="textAreaLeft" t="textAreaTop" r="textAreaRight" b="textAreaBottom"/>
              <a:pathLst>
                <a:path w="580" h="4700">
                  <a:moveTo>
                    <a:pt x="279" y="0"/>
                  </a:moveTo>
                  <a:cubicBezTo>
                    <a:pt x="125" y="0"/>
                    <a:pt x="1" y="125"/>
                    <a:pt x="1" y="279"/>
                  </a:cubicBezTo>
                  <a:lnTo>
                    <a:pt x="1" y="4421"/>
                  </a:lnTo>
                  <a:cubicBezTo>
                    <a:pt x="1" y="4575"/>
                    <a:pt x="125" y="4699"/>
                    <a:pt x="279" y="4699"/>
                  </a:cubicBezTo>
                  <a:lnTo>
                    <a:pt x="301" y="4699"/>
                  </a:lnTo>
                  <a:cubicBezTo>
                    <a:pt x="455" y="4699"/>
                    <a:pt x="580" y="4575"/>
                    <a:pt x="580" y="4421"/>
                  </a:cubicBezTo>
                  <a:lnTo>
                    <a:pt x="580" y="279"/>
                  </a:lnTo>
                  <a:cubicBezTo>
                    <a:pt x="580" y="125"/>
                    <a:pt x="455" y="0"/>
                    <a:pt x="301" y="0"/>
                  </a:cubicBezTo>
                  <a:close/>
                </a:path>
              </a:pathLst>
            </a:custGeom>
            <a:solidFill>
              <a:srgbClr val="57280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36" name="Google Shape;125;p16"/>
            <p:cNvSpPr/>
            <p:nvPr/>
          </p:nvSpPr>
          <p:spPr>
            <a:xfrm>
              <a:off x="6150960" y="2653560"/>
              <a:ext cx="885240" cy="879840"/>
            </a:xfrm>
            <a:custGeom>
              <a:avLst/>
              <a:gdLst>
                <a:gd name="textAreaLeft" fmla="*/ 0 w 885240"/>
                <a:gd name="textAreaRight" fmla="*/ 885600 w 885240"/>
                <a:gd name="textAreaTop" fmla="*/ 0 h 879840"/>
                <a:gd name="textAreaBottom" fmla="*/ 880200 h 879840"/>
              </a:gdLst>
              <a:ahLst/>
              <a:cxnLst/>
              <a:rect l="textAreaLeft" t="textAreaTop" r="textAreaRight" b="textAreaBottom"/>
              <a:pathLst>
                <a:path w="5781" h="5745">
                  <a:moveTo>
                    <a:pt x="3349" y="1"/>
                  </a:moveTo>
                  <a:cubicBezTo>
                    <a:pt x="2605" y="1"/>
                    <a:pt x="1900" y="448"/>
                    <a:pt x="1609" y="1184"/>
                  </a:cubicBezTo>
                  <a:cubicBezTo>
                    <a:pt x="1474" y="1525"/>
                    <a:pt x="1444" y="1884"/>
                    <a:pt x="1507" y="2217"/>
                  </a:cubicBezTo>
                  <a:cubicBezTo>
                    <a:pt x="1005" y="2375"/>
                    <a:pt x="576" y="2749"/>
                    <a:pt x="367" y="3273"/>
                  </a:cubicBezTo>
                  <a:cubicBezTo>
                    <a:pt x="0" y="4200"/>
                    <a:pt x="451" y="5249"/>
                    <a:pt x="1378" y="5615"/>
                  </a:cubicBezTo>
                  <a:cubicBezTo>
                    <a:pt x="1597" y="5703"/>
                    <a:pt x="1823" y="5745"/>
                    <a:pt x="2045" y="5745"/>
                  </a:cubicBezTo>
                  <a:cubicBezTo>
                    <a:pt x="2655" y="5745"/>
                    <a:pt x="3237" y="5430"/>
                    <a:pt x="3571" y="4901"/>
                  </a:cubicBezTo>
                  <a:cubicBezTo>
                    <a:pt x="3691" y="5044"/>
                    <a:pt x="3845" y="5161"/>
                    <a:pt x="4032" y="5234"/>
                  </a:cubicBezTo>
                  <a:cubicBezTo>
                    <a:pt x="4174" y="5291"/>
                    <a:pt x="4321" y="5318"/>
                    <a:pt x="4465" y="5318"/>
                  </a:cubicBezTo>
                  <a:cubicBezTo>
                    <a:pt x="4927" y="5318"/>
                    <a:pt x="5365" y="5041"/>
                    <a:pt x="5546" y="4585"/>
                  </a:cubicBezTo>
                  <a:cubicBezTo>
                    <a:pt x="5781" y="3988"/>
                    <a:pt x="5491" y="3310"/>
                    <a:pt x="4894" y="3075"/>
                  </a:cubicBezTo>
                  <a:cubicBezTo>
                    <a:pt x="4868" y="3064"/>
                    <a:pt x="4842" y="3057"/>
                    <a:pt x="4817" y="3046"/>
                  </a:cubicBezTo>
                  <a:cubicBezTo>
                    <a:pt x="4930" y="2907"/>
                    <a:pt x="5022" y="2749"/>
                    <a:pt x="5095" y="2573"/>
                  </a:cubicBezTo>
                  <a:cubicBezTo>
                    <a:pt x="5477" y="1609"/>
                    <a:pt x="5007" y="517"/>
                    <a:pt x="4043" y="135"/>
                  </a:cubicBezTo>
                  <a:cubicBezTo>
                    <a:pt x="3816" y="44"/>
                    <a:pt x="3580" y="1"/>
                    <a:pt x="3349" y="1"/>
                  </a:cubicBezTo>
                  <a:close/>
                </a:path>
              </a:pathLst>
            </a:custGeom>
            <a:solidFill>
              <a:schemeClr val="accent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37" name="Google Shape;126;p16"/>
            <p:cNvSpPr/>
            <p:nvPr/>
          </p:nvSpPr>
          <p:spPr>
            <a:xfrm>
              <a:off x="6464160" y="3998520"/>
              <a:ext cx="370440" cy="42480"/>
            </a:xfrm>
            <a:custGeom>
              <a:avLst/>
              <a:gdLst>
                <a:gd name="textAreaLeft" fmla="*/ 0 w 370440"/>
                <a:gd name="textAreaRight" fmla="*/ 370800 w 370440"/>
                <a:gd name="textAreaTop" fmla="*/ 0 h 42480"/>
                <a:gd name="textAreaBottom" fmla="*/ 42840 h 42480"/>
              </a:gdLst>
              <a:ahLst/>
              <a:cxnLst/>
              <a:rect l="textAreaLeft" t="textAreaTop" r="textAreaRight" b="textAreaBottom"/>
              <a:pathLst>
                <a:path w="2420" h="280">
                  <a:moveTo>
                    <a:pt x="140" y="1"/>
                  </a:moveTo>
                  <a:cubicBezTo>
                    <a:pt x="63" y="1"/>
                    <a:pt x="1" y="63"/>
                    <a:pt x="1" y="140"/>
                  </a:cubicBezTo>
                  <a:cubicBezTo>
                    <a:pt x="1" y="217"/>
                    <a:pt x="63" y="279"/>
                    <a:pt x="140" y="279"/>
                  </a:cubicBezTo>
                  <a:lnTo>
                    <a:pt x="2277" y="279"/>
                  </a:lnTo>
                  <a:cubicBezTo>
                    <a:pt x="2354" y="279"/>
                    <a:pt x="2420" y="217"/>
                    <a:pt x="2420" y="140"/>
                  </a:cubicBezTo>
                  <a:cubicBezTo>
                    <a:pt x="2420" y="63"/>
                    <a:pt x="2354" y="1"/>
                    <a:pt x="2277" y="1"/>
                  </a:cubicBezTo>
                  <a:close/>
                </a:path>
              </a:pathLst>
            </a:custGeom>
            <a:solidFill>
              <a:srgbClr val="572802"/>
            </a:solidFill>
            <a:ln w="0">
              <a:noFill/>
            </a:ln>
          </p:spPr>
          <p:style>
            <a:lnRef idx="0">
              <a:scrgbClr r="0" g="0" b="0"/>
            </a:lnRef>
            <a:fillRef idx="0">
              <a:scrgbClr r="0" g="0" b="0"/>
            </a:fillRef>
            <a:effectRef idx="0">
              <a:scrgbClr r="0" g="0" b="0"/>
            </a:effectRef>
            <a:fontRef idx="minor"/>
          </p:style>
          <p:txBody>
            <a:bodyPr tIns="21240" bIns="212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38" name="Google Shape;127;p16"/>
            <p:cNvSpPr/>
            <p:nvPr/>
          </p:nvSpPr>
          <p:spPr>
            <a:xfrm>
              <a:off x="1866960" y="3570840"/>
              <a:ext cx="98280" cy="793440"/>
            </a:xfrm>
            <a:custGeom>
              <a:avLst/>
              <a:gdLst>
                <a:gd name="textAreaLeft" fmla="*/ 0 w 98280"/>
                <a:gd name="textAreaRight" fmla="*/ 98640 w 98280"/>
                <a:gd name="textAreaTop" fmla="*/ 0 h 793440"/>
                <a:gd name="textAreaBottom" fmla="*/ 793800 h 793440"/>
              </a:gdLst>
              <a:ahLst/>
              <a:cxnLst/>
              <a:rect l="textAreaLeft" t="textAreaTop" r="textAreaRight" b="textAreaBottom"/>
              <a:pathLst>
                <a:path w="643" h="5180">
                  <a:moveTo>
                    <a:pt x="309" y="0"/>
                  </a:moveTo>
                  <a:cubicBezTo>
                    <a:pt x="140" y="0"/>
                    <a:pt x="1" y="139"/>
                    <a:pt x="1" y="308"/>
                  </a:cubicBezTo>
                  <a:lnTo>
                    <a:pt x="1" y="4872"/>
                  </a:lnTo>
                  <a:cubicBezTo>
                    <a:pt x="1" y="5040"/>
                    <a:pt x="140" y="5180"/>
                    <a:pt x="309" y="5180"/>
                  </a:cubicBezTo>
                  <a:lnTo>
                    <a:pt x="334" y="5180"/>
                  </a:lnTo>
                  <a:cubicBezTo>
                    <a:pt x="503" y="5180"/>
                    <a:pt x="642" y="5040"/>
                    <a:pt x="642" y="4872"/>
                  </a:cubicBezTo>
                  <a:lnTo>
                    <a:pt x="642" y="308"/>
                  </a:lnTo>
                  <a:cubicBezTo>
                    <a:pt x="642" y="139"/>
                    <a:pt x="503" y="0"/>
                    <a:pt x="334" y="0"/>
                  </a:cubicBezTo>
                  <a:close/>
                </a:path>
              </a:pathLst>
            </a:custGeom>
            <a:solidFill>
              <a:srgbClr val="57280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39" name="Google Shape;128;p16"/>
            <p:cNvSpPr/>
            <p:nvPr/>
          </p:nvSpPr>
          <p:spPr>
            <a:xfrm>
              <a:off x="1730880" y="4336200"/>
              <a:ext cx="370440" cy="42480"/>
            </a:xfrm>
            <a:custGeom>
              <a:avLst/>
              <a:gdLst>
                <a:gd name="textAreaLeft" fmla="*/ 0 w 370440"/>
                <a:gd name="textAreaRight" fmla="*/ 370800 w 370440"/>
                <a:gd name="textAreaTop" fmla="*/ 0 h 42480"/>
                <a:gd name="textAreaBottom" fmla="*/ 42840 h 42480"/>
              </a:gdLst>
              <a:ahLst/>
              <a:cxnLst/>
              <a:rect l="textAreaLeft" t="textAreaTop" r="textAreaRight" b="textAreaBottom"/>
              <a:pathLst>
                <a:path w="2420" h="279">
                  <a:moveTo>
                    <a:pt x="140" y="0"/>
                  </a:moveTo>
                  <a:cubicBezTo>
                    <a:pt x="63" y="0"/>
                    <a:pt x="1" y="63"/>
                    <a:pt x="1" y="140"/>
                  </a:cubicBezTo>
                  <a:cubicBezTo>
                    <a:pt x="1" y="216"/>
                    <a:pt x="63" y="279"/>
                    <a:pt x="140" y="279"/>
                  </a:cubicBezTo>
                  <a:lnTo>
                    <a:pt x="2277" y="279"/>
                  </a:lnTo>
                  <a:cubicBezTo>
                    <a:pt x="2354" y="279"/>
                    <a:pt x="2420" y="216"/>
                    <a:pt x="2420" y="140"/>
                  </a:cubicBezTo>
                  <a:cubicBezTo>
                    <a:pt x="2420" y="63"/>
                    <a:pt x="2354" y="0"/>
                    <a:pt x="2277" y="0"/>
                  </a:cubicBezTo>
                  <a:close/>
                </a:path>
              </a:pathLst>
            </a:custGeom>
            <a:solidFill>
              <a:srgbClr val="572802"/>
            </a:solidFill>
            <a:ln w="0">
              <a:noFill/>
            </a:ln>
          </p:spPr>
          <p:style>
            <a:lnRef idx="0">
              <a:scrgbClr r="0" g="0" b="0"/>
            </a:lnRef>
            <a:fillRef idx="0">
              <a:scrgbClr r="0" g="0" b="0"/>
            </a:fillRef>
            <a:effectRef idx="0">
              <a:scrgbClr r="0" g="0" b="0"/>
            </a:effectRef>
            <a:fontRef idx="minor"/>
          </p:style>
          <p:txBody>
            <a:bodyPr tIns="21240" bIns="212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40" name="Google Shape;129;p16"/>
            <p:cNvSpPr/>
            <p:nvPr/>
          </p:nvSpPr>
          <p:spPr>
            <a:xfrm>
              <a:off x="844920" y="3225240"/>
              <a:ext cx="65520" cy="533880"/>
            </a:xfrm>
            <a:custGeom>
              <a:avLst/>
              <a:gdLst>
                <a:gd name="textAreaLeft" fmla="*/ 0 w 65520"/>
                <a:gd name="textAreaRight" fmla="*/ 65880 w 65520"/>
                <a:gd name="textAreaTop" fmla="*/ 0 h 533880"/>
                <a:gd name="textAreaBottom" fmla="*/ 534240 h 533880"/>
              </a:gdLst>
              <a:ahLst/>
              <a:cxnLst/>
              <a:rect l="textAreaLeft" t="textAreaTop" r="textAreaRight" b="textAreaBottom"/>
              <a:pathLst>
                <a:path w="430" h="3487">
                  <a:moveTo>
                    <a:pt x="206" y="1"/>
                  </a:moveTo>
                  <a:cubicBezTo>
                    <a:pt x="92" y="1"/>
                    <a:pt x="0" y="96"/>
                    <a:pt x="0" y="210"/>
                  </a:cubicBezTo>
                  <a:lnTo>
                    <a:pt x="0" y="3282"/>
                  </a:lnTo>
                  <a:cubicBezTo>
                    <a:pt x="0" y="3395"/>
                    <a:pt x="92" y="3487"/>
                    <a:pt x="206" y="3487"/>
                  </a:cubicBezTo>
                  <a:lnTo>
                    <a:pt x="224" y="3487"/>
                  </a:lnTo>
                  <a:cubicBezTo>
                    <a:pt x="338" y="3487"/>
                    <a:pt x="429" y="3395"/>
                    <a:pt x="429" y="3282"/>
                  </a:cubicBezTo>
                  <a:lnTo>
                    <a:pt x="429" y="210"/>
                  </a:lnTo>
                  <a:cubicBezTo>
                    <a:pt x="429" y="96"/>
                    <a:pt x="338" y="1"/>
                    <a:pt x="224" y="1"/>
                  </a:cubicBezTo>
                  <a:close/>
                </a:path>
              </a:pathLst>
            </a:custGeom>
            <a:solidFill>
              <a:srgbClr val="57280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41" name="Google Shape;130;p16"/>
            <p:cNvSpPr/>
            <p:nvPr/>
          </p:nvSpPr>
          <p:spPr>
            <a:xfrm>
              <a:off x="752760" y="3740040"/>
              <a:ext cx="249120" cy="28800"/>
            </a:xfrm>
            <a:custGeom>
              <a:avLst/>
              <a:gdLst>
                <a:gd name="textAreaLeft" fmla="*/ 0 w 249120"/>
                <a:gd name="textAreaRight" fmla="*/ 249480 w 249120"/>
                <a:gd name="textAreaTop" fmla="*/ 0 h 28800"/>
                <a:gd name="textAreaBottom" fmla="*/ 29160 h 28800"/>
              </a:gdLst>
              <a:ahLst/>
              <a:cxnLst/>
              <a:rect l="textAreaLeft" t="textAreaTop" r="textAreaRight" b="textAreaBottom"/>
              <a:pathLst>
                <a:path w="1628" h="191">
                  <a:moveTo>
                    <a:pt x="95" y="0"/>
                  </a:moveTo>
                  <a:cubicBezTo>
                    <a:pt x="44" y="0"/>
                    <a:pt x="0" y="44"/>
                    <a:pt x="0" y="96"/>
                  </a:cubicBezTo>
                  <a:cubicBezTo>
                    <a:pt x="0" y="147"/>
                    <a:pt x="44" y="191"/>
                    <a:pt x="95" y="191"/>
                  </a:cubicBezTo>
                  <a:lnTo>
                    <a:pt x="1536" y="191"/>
                  </a:lnTo>
                  <a:cubicBezTo>
                    <a:pt x="1587" y="191"/>
                    <a:pt x="1628" y="147"/>
                    <a:pt x="1628" y="96"/>
                  </a:cubicBezTo>
                  <a:cubicBezTo>
                    <a:pt x="1628" y="44"/>
                    <a:pt x="1587" y="0"/>
                    <a:pt x="1536" y="0"/>
                  </a:cubicBezTo>
                  <a:close/>
                </a:path>
              </a:pathLst>
            </a:custGeom>
            <a:solidFill>
              <a:srgbClr val="572802"/>
            </a:solidFill>
            <a:ln w="0">
              <a:noFill/>
            </a:ln>
          </p:spPr>
          <p:style>
            <a:lnRef idx="0">
              <a:scrgbClr r="0" g="0" b="0"/>
            </a:lnRef>
            <a:fillRef idx="0">
              <a:scrgbClr r="0" g="0" b="0"/>
            </a:fillRef>
            <a:effectRef idx="0">
              <a:scrgbClr r="0" g="0" b="0"/>
            </a:effectRef>
            <a:fontRef idx="minor"/>
          </p:style>
          <p:txBody>
            <a:bodyPr tIns="14400" bIns="14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42" name="Google Shape;131;p16"/>
            <p:cNvSpPr/>
            <p:nvPr/>
          </p:nvSpPr>
          <p:spPr>
            <a:xfrm>
              <a:off x="7820280" y="4105080"/>
              <a:ext cx="65880" cy="533520"/>
            </a:xfrm>
            <a:custGeom>
              <a:avLst/>
              <a:gdLst>
                <a:gd name="textAreaLeft" fmla="*/ 0 w 65880"/>
                <a:gd name="textAreaRight" fmla="*/ 66240 w 65880"/>
                <a:gd name="textAreaTop" fmla="*/ 0 h 533520"/>
                <a:gd name="textAreaBottom" fmla="*/ 533880 h 533520"/>
              </a:gdLst>
              <a:ahLst/>
              <a:cxnLst/>
              <a:rect l="textAreaLeft" t="textAreaTop" r="textAreaRight" b="textAreaBottom"/>
              <a:pathLst>
                <a:path w="433" h="3484">
                  <a:moveTo>
                    <a:pt x="209" y="1"/>
                  </a:moveTo>
                  <a:cubicBezTo>
                    <a:pt x="96" y="1"/>
                    <a:pt x="0" y="93"/>
                    <a:pt x="0" y="206"/>
                  </a:cubicBezTo>
                  <a:lnTo>
                    <a:pt x="0" y="3278"/>
                  </a:lnTo>
                  <a:cubicBezTo>
                    <a:pt x="0" y="3392"/>
                    <a:pt x="96" y="3483"/>
                    <a:pt x="209" y="3483"/>
                  </a:cubicBezTo>
                  <a:lnTo>
                    <a:pt x="228" y="3483"/>
                  </a:lnTo>
                  <a:cubicBezTo>
                    <a:pt x="338" y="3483"/>
                    <a:pt x="433" y="3392"/>
                    <a:pt x="433" y="3278"/>
                  </a:cubicBezTo>
                  <a:lnTo>
                    <a:pt x="433" y="206"/>
                  </a:lnTo>
                  <a:cubicBezTo>
                    <a:pt x="433" y="93"/>
                    <a:pt x="338" y="1"/>
                    <a:pt x="228" y="1"/>
                  </a:cubicBezTo>
                  <a:close/>
                </a:path>
              </a:pathLst>
            </a:custGeom>
            <a:solidFill>
              <a:srgbClr val="57280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43" name="Google Shape;132;p16"/>
            <p:cNvSpPr/>
            <p:nvPr/>
          </p:nvSpPr>
          <p:spPr>
            <a:xfrm>
              <a:off x="1359360" y="2835360"/>
              <a:ext cx="975960" cy="969480"/>
            </a:xfrm>
            <a:custGeom>
              <a:avLst/>
              <a:gdLst>
                <a:gd name="textAreaLeft" fmla="*/ 0 w 975960"/>
                <a:gd name="textAreaRight" fmla="*/ 976320 w 975960"/>
                <a:gd name="textAreaTop" fmla="*/ 0 h 969480"/>
                <a:gd name="textAreaBottom" fmla="*/ 969840 h 969480"/>
              </a:gdLst>
              <a:ahLst/>
              <a:cxnLst/>
              <a:rect l="textAreaLeft" t="textAreaTop" r="textAreaRight" b="textAreaBottom"/>
              <a:pathLst>
                <a:path w="6372" h="6329">
                  <a:moveTo>
                    <a:pt x="3694" y="0"/>
                  </a:moveTo>
                  <a:cubicBezTo>
                    <a:pt x="2872" y="0"/>
                    <a:pt x="2097" y="493"/>
                    <a:pt x="1775" y="1302"/>
                  </a:cubicBezTo>
                  <a:cubicBezTo>
                    <a:pt x="1625" y="1680"/>
                    <a:pt x="1592" y="2072"/>
                    <a:pt x="1661" y="2442"/>
                  </a:cubicBezTo>
                  <a:cubicBezTo>
                    <a:pt x="1108" y="2614"/>
                    <a:pt x="639" y="3025"/>
                    <a:pt x="408" y="3604"/>
                  </a:cubicBezTo>
                  <a:cubicBezTo>
                    <a:pt x="1" y="4627"/>
                    <a:pt x="499" y="5781"/>
                    <a:pt x="1519" y="6188"/>
                  </a:cubicBezTo>
                  <a:cubicBezTo>
                    <a:pt x="1759" y="6284"/>
                    <a:pt x="2007" y="6329"/>
                    <a:pt x="2251" y="6329"/>
                  </a:cubicBezTo>
                  <a:cubicBezTo>
                    <a:pt x="2925" y="6329"/>
                    <a:pt x="3568" y="5983"/>
                    <a:pt x="3934" y="5397"/>
                  </a:cubicBezTo>
                  <a:cubicBezTo>
                    <a:pt x="4066" y="5558"/>
                    <a:pt x="4238" y="5686"/>
                    <a:pt x="4444" y="5767"/>
                  </a:cubicBezTo>
                  <a:cubicBezTo>
                    <a:pt x="4600" y="5829"/>
                    <a:pt x="4761" y="5859"/>
                    <a:pt x="4920" y="5859"/>
                  </a:cubicBezTo>
                  <a:cubicBezTo>
                    <a:pt x="5429" y="5859"/>
                    <a:pt x="5909" y="5552"/>
                    <a:pt x="6108" y="5052"/>
                  </a:cubicBezTo>
                  <a:cubicBezTo>
                    <a:pt x="6372" y="4392"/>
                    <a:pt x="6049" y="3648"/>
                    <a:pt x="5393" y="3384"/>
                  </a:cubicBezTo>
                  <a:cubicBezTo>
                    <a:pt x="5364" y="3373"/>
                    <a:pt x="5338" y="3366"/>
                    <a:pt x="5309" y="3355"/>
                  </a:cubicBezTo>
                  <a:cubicBezTo>
                    <a:pt x="5433" y="3201"/>
                    <a:pt x="5536" y="3025"/>
                    <a:pt x="5613" y="2831"/>
                  </a:cubicBezTo>
                  <a:cubicBezTo>
                    <a:pt x="6035" y="1771"/>
                    <a:pt x="5518" y="569"/>
                    <a:pt x="4458" y="147"/>
                  </a:cubicBezTo>
                  <a:cubicBezTo>
                    <a:pt x="4207" y="48"/>
                    <a:pt x="3948" y="0"/>
                    <a:pt x="3694" y="0"/>
                  </a:cubicBezTo>
                  <a:close/>
                </a:path>
              </a:pathLst>
            </a:custGeom>
            <a:solidFill>
              <a:schemeClr val="accent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44" name="Google Shape;133;p16"/>
            <p:cNvSpPr/>
            <p:nvPr/>
          </p:nvSpPr>
          <p:spPr>
            <a:xfrm>
              <a:off x="502560" y="2730600"/>
              <a:ext cx="657000" cy="652320"/>
            </a:xfrm>
            <a:custGeom>
              <a:avLst/>
              <a:gdLst>
                <a:gd name="textAreaLeft" fmla="*/ 0 w 657000"/>
                <a:gd name="textAreaRight" fmla="*/ 657360 w 657000"/>
                <a:gd name="textAreaTop" fmla="*/ 0 h 652320"/>
                <a:gd name="textAreaBottom" fmla="*/ 652680 h 652320"/>
              </a:gdLst>
              <a:ahLst/>
              <a:cxnLst/>
              <a:rect l="textAreaLeft" t="textAreaTop" r="textAreaRight" b="textAreaBottom"/>
              <a:pathLst>
                <a:path w="4290" h="4259">
                  <a:moveTo>
                    <a:pt x="2487" y="0"/>
                  </a:moveTo>
                  <a:cubicBezTo>
                    <a:pt x="1933" y="0"/>
                    <a:pt x="1411" y="332"/>
                    <a:pt x="1192" y="876"/>
                  </a:cubicBezTo>
                  <a:cubicBezTo>
                    <a:pt x="1093" y="1128"/>
                    <a:pt x="1071" y="1396"/>
                    <a:pt x="1119" y="1645"/>
                  </a:cubicBezTo>
                  <a:cubicBezTo>
                    <a:pt x="745" y="1759"/>
                    <a:pt x="430" y="2038"/>
                    <a:pt x="272" y="2426"/>
                  </a:cubicBezTo>
                  <a:cubicBezTo>
                    <a:pt x="1" y="3112"/>
                    <a:pt x="334" y="3889"/>
                    <a:pt x="1020" y="4164"/>
                  </a:cubicBezTo>
                  <a:cubicBezTo>
                    <a:pt x="1183" y="4228"/>
                    <a:pt x="1351" y="4259"/>
                    <a:pt x="1516" y="4259"/>
                  </a:cubicBezTo>
                  <a:cubicBezTo>
                    <a:pt x="1970" y="4259"/>
                    <a:pt x="2400" y="4027"/>
                    <a:pt x="2647" y="3632"/>
                  </a:cubicBezTo>
                  <a:cubicBezTo>
                    <a:pt x="2735" y="3738"/>
                    <a:pt x="2853" y="3826"/>
                    <a:pt x="2992" y="3881"/>
                  </a:cubicBezTo>
                  <a:cubicBezTo>
                    <a:pt x="3097" y="3923"/>
                    <a:pt x="3204" y="3943"/>
                    <a:pt x="3310" y="3943"/>
                  </a:cubicBezTo>
                  <a:cubicBezTo>
                    <a:pt x="3653" y="3943"/>
                    <a:pt x="3977" y="3736"/>
                    <a:pt x="4114" y="3397"/>
                  </a:cubicBezTo>
                  <a:cubicBezTo>
                    <a:pt x="4290" y="2958"/>
                    <a:pt x="4073" y="2455"/>
                    <a:pt x="3630" y="2279"/>
                  </a:cubicBezTo>
                  <a:cubicBezTo>
                    <a:pt x="3612" y="2272"/>
                    <a:pt x="3593" y="2265"/>
                    <a:pt x="3571" y="2257"/>
                  </a:cubicBezTo>
                  <a:cubicBezTo>
                    <a:pt x="3656" y="2155"/>
                    <a:pt x="3725" y="2038"/>
                    <a:pt x="3776" y="1906"/>
                  </a:cubicBezTo>
                  <a:cubicBezTo>
                    <a:pt x="4062" y="1191"/>
                    <a:pt x="3714" y="384"/>
                    <a:pt x="2999" y="98"/>
                  </a:cubicBezTo>
                  <a:cubicBezTo>
                    <a:pt x="2831" y="32"/>
                    <a:pt x="2657" y="0"/>
                    <a:pt x="2487" y="0"/>
                  </a:cubicBezTo>
                  <a:close/>
                </a:path>
              </a:pathLst>
            </a:custGeom>
            <a:solidFill>
              <a:schemeClr val="accent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45" name="Google Shape;134;p16"/>
            <p:cNvSpPr/>
            <p:nvPr/>
          </p:nvSpPr>
          <p:spPr>
            <a:xfrm>
              <a:off x="7479000" y="3609720"/>
              <a:ext cx="656280" cy="652320"/>
            </a:xfrm>
            <a:custGeom>
              <a:avLst/>
              <a:gdLst>
                <a:gd name="textAreaLeft" fmla="*/ 0 w 656280"/>
                <a:gd name="textAreaRight" fmla="*/ 656640 w 656280"/>
                <a:gd name="textAreaTop" fmla="*/ 0 h 652320"/>
                <a:gd name="textAreaBottom" fmla="*/ 652680 h 652320"/>
              </a:gdLst>
              <a:ahLst/>
              <a:cxnLst/>
              <a:rect l="textAreaLeft" t="textAreaTop" r="textAreaRight" b="textAreaBottom"/>
              <a:pathLst>
                <a:path w="4286" h="4260">
                  <a:moveTo>
                    <a:pt x="2487" y="1"/>
                  </a:moveTo>
                  <a:cubicBezTo>
                    <a:pt x="1933" y="1"/>
                    <a:pt x="1411" y="332"/>
                    <a:pt x="1192" y="876"/>
                  </a:cubicBezTo>
                  <a:cubicBezTo>
                    <a:pt x="1093" y="1133"/>
                    <a:pt x="1071" y="1396"/>
                    <a:pt x="1119" y="1646"/>
                  </a:cubicBezTo>
                  <a:cubicBezTo>
                    <a:pt x="745" y="1759"/>
                    <a:pt x="426" y="2038"/>
                    <a:pt x="272" y="2427"/>
                  </a:cubicBezTo>
                  <a:cubicBezTo>
                    <a:pt x="1" y="3112"/>
                    <a:pt x="334" y="3893"/>
                    <a:pt x="1020" y="4164"/>
                  </a:cubicBezTo>
                  <a:cubicBezTo>
                    <a:pt x="1182" y="4229"/>
                    <a:pt x="1350" y="4259"/>
                    <a:pt x="1514" y="4259"/>
                  </a:cubicBezTo>
                  <a:cubicBezTo>
                    <a:pt x="1967" y="4259"/>
                    <a:pt x="2400" y="4028"/>
                    <a:pt x="2647" y="3632"/>
                  </a:cubicBezTo>
                  <a:cubicBezTo>
                    <a:pt x="2735" y="3739"/>
                    <a:pt x="2853" y="3827"/>
                    <a:pt x="2992" y="3882"/>
                  </a:cubicBezTo>
                  <a:cubicBezTo>
                    <a:pt x="3096" y="3923"/>
                    <a:pt x="3203" y="3943"/>
                    <a:pt x="3309" y="3943"/>
                  </a:cubicBezTo>
                  <a:cubicBezTo>
                    <a:pt x="3651" y="3943"/>
                    <a:pt x="3976" y="3737"/>
                    <a:pt x="4110" y="3398"/>
                  </a:cubicBezTo>
                  <a:cubicBezTo>
                    <a:pt x="4286" y="2958"/>
                    <a:pt x="4070" y="2456"/>
                    <a:pt x="3630" y="2280"/>
                  </a:cubicBezTo>
                  <a:cubicBezTo>
                    <a:pt x="3611" y="2273"/>
                    <a:pt x="3589" y="2265"/>
                    <a:pt x="3571" y="2258"/>
                  </a:cubicBezTo>
                  <a:cubicBezTo>
                    <a:pt x="3655" y="2155"/>
                    <a:pt x="3725" y="2038"/>
                    <a:pt x="3776" y="1906"/>
                  </a:cubicBezTo>
                  <a:cubicBezTo>
                    <a:pt x="4062" y="1191"/>
                    <a:pt x="3714" y="385"/>
                    <a:pt x="2999" y="99"/>
                  </a:cubicBezTo>
                  <a:cubicBezTo>
                    <a:pt x="2831" y="32"/>
                    <a:pt x="2657" y="1"/>
                    <a:pt x="2487" y="1"/>
                  </a:cubicBezTo>
                  <a:close/>
                </a:path>
              </a:pathLst>
            </a:custGeom>
            <a:solidFill>
              <a:schemeClr val="accent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46" name="Google Shape;135;p16"/>
            <p:cNvSpPr/>
            <p:nvPr/>
          </p:nvSpPr>
          <p:spPr>
            <a:xfrm>
              <a:off x="7728840" y="4620240"/>
              <a:ext cx="249120" cy="28440"/>
            </a:xfrm>
            <a:custGeom>
              <a:avLst/>
              <a:gdLst>
                <a:gd name="textAreaLeft" fmla="*/ 0 w 249120"/>
                <a:gd name="textAreaRight" fmla="*/ 249480 w 249120"/>
                <a:gd name="textAreaTop" fmla="*/ 0 h 28440"/>
                <a:gd name="textAreaBottom" fmla="*/ 28800 h 28440"/>
              </a:gdLst>
              <a:ahLst/>
              <a:cxnLst/>
              <a:rect l="textAreaLeft" t="textAreaTop" r="textAreaRight" b="textAreaBottom"/>
              <a:pathLst>
                <a:path w="1629" h="188">
                  <a:moveTo>
                    <a:pt x="96" y="0"/>
                  </a:moveTo>
                  <a:cubicBezTo>
                    <a:pt x="41" y="0"/>
                    <a:pt x="1" y="41"/>
                    <a:pt x="1" y="92"/>
                  </a:cubicBezTo>
                  <a:cubicBezTo>
                    <a:pt x="1" y="143"/>
                    <a:pt x="41" y="187"/>
                    <a:pt x="96" y="187"/>
                  </a:cubicBezTo>
                  <a:lnTo>
                    <a:pt x="1537" y="187"/>
                  </a:lnTo>
                  <a:cubicBezTo>
                    <a:pt x="1588" y="187"/>
                    <a:pt x="1629" y="143"/>
                    <a:pt x="1629" y="92"/>
                  </a:cubicBezTo>
                  <a:cubicBezTo>
                    <a:pt x="1629" y="41"/>
                    <a:pt x="1588" y="0"/>
                    <a:pt x="1537" y="0"/>
                  </a:cubicBezTo>
                  <a:close/>
                </a:path>
              </a:pathLst>
            </a:custGeom>
            <a:solidFill>
              <a:srgbClr val="572802"/>
            </a:solidFill>
            <a:ln w="0">
              <a:noFill/>
            </a:ln>
          </p:spPr>
          <p:style>
            <a:lnRef idx="0">
              <a:scrgbClr r="0" g="0" b="0"/>
            </a:lnRef>
            <a:fillRef idx="0">
              <a:scrgbClr r="0" g="0" b="0"/>
            </a:fillRef>
            <a:effectRef idx="0">
              <a:scrgbClr r="0" g="0" b="0"/>
            </a:effectRef>
            <a:fontRef idx="minor"/>
          </p:style>
          <p:txBody>
            <a:bodyPr tIns="14400" bIns="14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47" name="Google Shape;136;p16"/>
            <p:cNvSpPr/>
            <p:nvPr/>
          </p:nvSpPr>
          <p:spPr>
            <a:xfrm>
              <a:off x="3344040" y="3506040"/>
              <a:ext cx="572760" cy="544320"/>
            </a:xfrm>
            <a:custGeom>
              <a:avLst/>
              <a:gdLst>
                <a:gd name="textAreaLeft" fmla="*/ 0 w 572760"/>
                <a:gd name="textAreaRight" fmla="*/ 573120 w 572760"/>
                <a:gd name="textAreaTop" fmla="*/ 0 h 544320"/>
                <a:gd name="textAreaBottom" fmla="*/ 544680 h 544320"/>
              </a:gdLst>
              <a:ahLst/>
              <a:cxnLst/>
              <a:rect l="textAreaLeft" t="textAreaTop" r="textAreaRight" b="textAreaBottom"/>
              <a:pathLst>
                <a:path w="4330" h="4116">
                  <a:moveTo>
                    <a:pt x="394" y="0"/>
                  </a:moveTo>
                  <a:cubicBezTo>
                    <a:pt x="371" y="0"/>
                    <a:pt x="347" y="10"/>
                    <a:pt x="330" y="27"/>
                  </a:cubicBezTo>
                  <a:lnTo>
                    <a:pt x="33" y="342"/>
                  </a:lnTo>
                  <a:cubicBezTo>
                    <a:pt x="0" y="375"/>
                    <a:pt x="0" y="430"/>
                    <a:pt x="37" y="463"/>
                  </a:cubicBezTo>
                  <a:lnTo>
                    <a:pt x="3878" y="4092"/>
                  </a:lnTo>
                  <a:cubicBezTo>
                    <a:pt x="3894" y="4108"/>
                    <a:pt x="3914" y="4115"/>
                    <a:pt x="3935" y="4115"/>
                  </a:cubicBezTo>
                  <a:cubicBezTo>
                    <a:pt x="3958" y="4115"/>
                    <a:pt x="3982" y="4106"/>
                    <a:pt x="3999" y="4089"/>
                  </a:cubicBezTo>
                  <a:lnTo>
                    <a:pt x="4296" y="3773"/>
                  </a:lnTo>
                  <a:cubicBezTo>
                    <a:pt x="4329" y="3740"/>
                    <a:pt x="4329" y="3685"/>
                    <a:pt x="4293" y="3652"/>
                  </a:cubicBezTo>
                  <a:lnTo>
                    <a:pt x="451" y="23"/>
                  </a:lnTo>
                  <a:cubicBezTo>
                    <a:pt x="435" y="8"/>
                    <a:pt x="415" y="0"/>
                    <a:pt x="394" y="0"/>
                  </a:cubicBezTo>
                  <a:close/>
                </a:path>
              </a:pathLst>
            </a:custGeom>
            <a:solidFill>
              <a:srgbClr val="B6BFC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48" name="Google Shape;137;p16"/>
            <p:cNvSpPr/>
            <p:nvPr/>
          </p:nvSpPr>
          <p:spPr>
            <a:xfrm>
              <a:off x="2752560" y="2964240"/>
              <a:ext cx="761400" cy="688320"/>
            </a:xfrm>
            <a:custGeom>
              <a:avLst/>
              <a:gdLst>
                <a:gd name="textAreaLeft" fmla="*/ 0 w 761400"/>
                <a:gd name="textAreaRight" fmla="*/ 761760 w 761400"/>
                <a:gd name="textAreaTop" fmla="*/ 0 h 688320"/>
                <a:gd name="textAreaBottom" fmla="*/ 688680 h 688320"/>
              </a:gdLst>
              <a:ahLst/>
              <a:cxnLst/>
              <a:rect l="textAreaLeft" t="textAreaTop" r="textAreaRight" b="textAreaBottom"/>
              <a:pathLst>
                <a:path w="5756" h="5205">
                  <a:moveTo>
                    <a:pt x="2876" y="337"/>
                  </a:moveTo>
                  <a:cubicBezTo>
                    <a:pt x="3435" y="337"/>
                    <a:pt x="3994" y="543"/>
                    <a:pt x="4432" y="958"/>
                  </a:cubicBezTo>
                  <a:cubicBezTo>
                    <a:pt x="5341" y="1815"/>
                    <a:pt x="5382" y="3249"/>
                    <a:pt x="4524" y="4158"/>
                  </a:cubicBezTo>
                  <a:cubicBezTo>
                    <a:pt x="4077" y="4629"/>
                    <a:pt x="3477" y="4867"/>
                    <a:pt x="2875" y="4867"/>
                  </a:cubicBezTo>
                  <a:cubicBezTo>
                    <a:pt x="2317" y="4867"/>
                    <a:pt x="1758" y="4662"/>
                    <a:pt x="1320" y="4249"/>
                  </a:cubicBezTo>
                  <a:cubicBezTo>
                    <a:pt x="411" y="3392"/>
                    <a:pt x="371" y="1955"/>
                    <a:pt x="1229" y="1046"/>
                  </a:cubicBezTo>
                  <a:cubicBezTo>
                    <a:pt x="1675" y="575"/>
                    <a:pt x="2275" y="337"/>
                    <a:pt x="2876" y="337"/>
                  </a:cubicBezTo>
                  <a:close/>
                  <a:moveTo>
                    <a:pt x="2875" y="1"/>
                  </a:moveTo>
                  <a:cubicBezTo>
                    <a:pt x="2185" y="1"/>
                    <a:pt x="1498" y="274"/>
                    <a:pt x="987" y="815"/>
                  </a:cubicBezTo>
                  <a:cubicBezTo>
                    <a:pt x="1" y="1859"/>
                    <a:pt x="45" y="3505"/>
                    <a:pt x="1089" y="4495"/>
                  </a:cubicBezTo>
                  <a:cubicBezTo>
                    <a:pt x="1592" y="4969"/>
                    <a:pt x="2234" y="5204"/>
                    <a:pt x="2874" y="5204"/>
                  </a:cubicBezTo>
                  <a:cubicBezTo>
                    <a:pt x="3566" y="5204"/>
                    <a:pt x="4256" y="4931"/>
                    <a:pt x="4770" y="4389"/>
                  </a:cubicBezTo>
                  <a:cubicBezTo>
                    <a:pt x="5756" y="3344"/>
                    <a:pt x="5708" y="1698"/>
                    <a:pt x="4663" y="712"/>
                  </a:cubicBezTo>
                  <a:cubicBezTo>
                    <a:pt x="4160" y="237"/>
                    <a:pt x="3517" y="1"/>
                    <a:pt x="2875"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49" name="Google Shape;138;p16"/>
            <p:cNvSpPr/>
            <p:nvPr/>
          </p:nvSpPr>
          <p:spPr>
            <a:xfrm>
              <a:off x="2801520" y="3008880"/>
              <a:ext cx="662760" cy="599400"/>
            </a:xfrm>
            <a:custGeom>
              <a:avLst/>
              <a:gdLst>
                <a:gd name="textAreaLeft" fmla="*/ 0 w 662760"/>
                <a:gd name="textAreaRight" fmla="*/ 663120 w 662760"/>
                <a:gd name="textAreaTop" fmla="*/ 0 h 599400"/>
                <a:gd name="textAreaBottom" fmla="*/ 599760 h 599400"/>
              </a:gdLst>
              <a:ahLst/>
              <a:cxnLst/>
              <a:rect l="textAreaLeft" t="textAreaTop" r="textAreaRight" b="textAreaBottom"/>
              <a:pathLst>
                <a:path w="5012" h="4532">
                  <a:moveTo>
                    <a:pt x="2506" y="1"/>
                  </a:moveTo>
                  <a:cubicBezTo>
                    <a:pt x="1906" y="1"/>
                    <a:pt x="1307" y="239"/>
                    <a:pt x="862" y="710"/>
                  </a:cubicBezTo>
                  <a:cubicBezTo>
                    <a:pt x="1" y="1619"/>
                    <a:pt x="41" y="3056"/>
                    <a:pt x="950" y="3913"/>
                  </a:cubicBezTo>
                  <a:cubicBezTo>
                    <a:pt x="1388" y="4326"/>
                    <a:pt x="1947" y="4531"/>
                    <a:pt x="2505" y="4531"/>
                  </a:cubicBezTo>
                  <a:cubicBezTo>
                    <a:pt x="3107" y="4531"/>
                    <a:pt x="3707" y="4293"/>
                    <a:pt x="4154" y="3822"/>
                  </a:cubicBezTo>
                  <a:cubicBezTo>
                    <a:pt x="5012" y="2913"/>
                    <a:pt x="4971" y="1479"/>
                    <a:pt x="4062" y="622"/>
                  </a:cubicBezTo>
                  <a:cubicBezTo>
                    <a:pt x="3624" y="207"/>
                    <a:pt x="3065" y="1"/>
                    <a:pt x="2506" y="1"/>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50" name="Google Shape;139;p16"/>
            <p:cNvSpPr/>
            <p:nvPr/>
          </p:nvSpPr>
          <p:spPr>
            <a:xfrm>
              <a:off x="2939400" y="3371040"/>
              <a:ext cx="149400" cy="165960"/>
            </a:xfrm>
            <a:custGeom>
              <a:avLst/>
              <a:gdLst>
                <a:gd name="textAreaLeft" fmla="*/ 0 w 149400"/>
                <a:gd name="textAreaRight" fmla="*/ 149760 w 149400"/>
                <a:gd name="textAreaTop" fmla="*/ 0 h 165960"/>
                <a:gd name="textAreaBottom" fmla="*/ 166320 h 165960"/>
              </a:gdLst>
              <a:ahLst/>
              <a:cxnLst/>
              <a:rect l="textAreaLeft" t="textAreaTop" r="textAreaRight" b="textAreaBottom"/>
              <a:pathLst>
                <a:path w="1237" h="1372">
                  <a:moveTo>
                    <a:pt x="485" y="0"/>
                  </a:moveTo>
                  <a:cubicBezTo>
                    <a:pt x="430" y="22"/>
                    <a:pt x="378" y="55"/>
                    <a:pt x="327" y="92"/>
                  </a:cubicBezTo>
                  <a:cubicBezTo>
                    <a:pt x="276" y="132"/>
                    <a:pt x="228" y="180"/>
                    <a:pt x="177" y="231"/>
                  </a:cubicBezTo>
                  <a:cubicBezTo>
                    <a:pt x="78" y="338"/>
                    <a:pt x="23" y="437"/>
                    <a:pt x="12" y="536"/>
                  </a:cubicBezTo>
                  <a:cubicBezTo>
                    <a:pt x="1" y="635"/>
                    <a:pt x="38" y="723"/>
                    <a:pt x="118" y="800"/>
                  </a:cubicBezTo>
                  <a:cubicBezTo>
                    <a:pt x="181" y="859"/>
                    <a:pt x="250" y="892"/>
                    <a:pt x="320" y="892"/>
                  </a:cubicBezTo>
                  <a:cubicBezTo>
                    <a:pt x="323" y="892"/>
                    <a:pt x="327" y="891"/>
                    <a:pt x="331" y="891"/>
                  </a:cubicBezTo>
                  <a:cubicBezTo>
                    <a:pt x="408" y="888"/>
                    <a:pt x="496" y="851"/>
                    <a:pt x="595" y="781"/>
                  </a:cubicBezTo>
                  <a:lnTo>
                    <a:pt x="653" y="741"/>
                  </a:lnTo>
                  <a:cubicBezTo>
                    <a:pt x="756" y="671"/>
                    <a:pt x="829" y="635"/>
                    <a:pt x="873" y="627"/>
                  </a:cubicBezTo>
                  <a:cubicBezTo>
                    <a:pt x="878" y="627"/>
                    <a:pt x="882" y="627"/>
                    <a:pt x="886" y="627"/>
                  </a:cubicBezTo>
                  <a:cubicBezTo>
                    <a:pt x="926" y="627"/>
                    <a:pt x="965" y="642"/>
                    <a:pt x="998" y="671"/>
                  </a:cubicBezTo>
                  <a:cubicBezTo>
                    <a:pt x="1038" y="712"/>
                    <a:pt x="1057" y="759"/>
                    <a:pt x="1046" y="818"/>
                  </a:cubicBezTo>
                  <a:cubicBezTo>
                    <a:pt x="1031" y="877"/>
                    <a:pt x="994" y="939"/>
                    <a:pt x="932" y="1005"/>
                  </a:cubicBezTo>
                  <a:cubicBezTo>
                    <a:pt x="884" y="1053"/>
                    <a:pt x="833" y="1097"/>
                    <a:pt x="771" y="1137"/>
                  </a:cubicBezTo>
                  <a:cubicBezTo>
                    <a:pt x="708" y="1173"/>
                    <a:pt x="639" y="1206"/>
                    <a:pt x="562" y="1232"/>
                  </a:cubicBezTo>
                  <a:lnTo>
                    <a:pt x="708" y="1371"/>
                  </a:lnTo>
                  <a:cubicBezTo>
                    <a:pt x="778" y="1331"/>
                    <a:pt x="844" y="1291"/>
                    <a:pt x="899" y="1250"/>
                  </a:cubicBezTo>
                  <a:cubicBezTo>
                    <a:pt x="954" y="1210"/>
                    <a:pt x="1005" y="1166"/>
                    <a:pt x="1049" y="1119"/>
                  </a:cubicBezTo>
                  <a:cubicBezTo>
                    <a:pt x="1152" y="1009"/>
                    <a:pt x="1211" y="899"/>
                    <a:pt x="1225" y="792"/>
                  </a:cubicBezTo>
                  <a:cubicBezTo>
                    <a:pt x="1236" y="686"/>
                    <a:pt x="1203" y="594"/>
                    <a:pt x="1126" y="517"/>
                  </a:cubicBezTo>
                  <a:cubicBezTo>
                    <a:pt x="1057" y="455"/>
                    <a:pt x="988" y="425"/>
                    <a:pt x="912" y="425"/>
                  </a:cubicBezTo>
                  <a:cubicBezTo>
                    <a:pt x="908" y="425"/>
                    <a:pt x="903" y="425"/>
                    <a:pt x="899" y="426"/>
                  </a:cubicBezTo>
                  <a:cubicBezTo>
                    <a:pt x="822" y="433"/>
                    <a:pt x="723" y="473"/>
                    <a:pt x="606" y="554"/>
                  </a:cubicBezTo>
                  <a:lnTo>
                    <a:pt x="551" y="591"/>
                  </a:lnTo>
                  <a:cubicBezTo>
                    <a:pt x="463" y="653"/>
                    <a:pt x="397" y="686"/>
                    <a:pt x="356" y="693"/>
                  </a:cubicBezTo>
                  <a:cubicBezTo>
                    <a:pt x="348" y="695"/>
                    <a:pt x="339" y="695"/>
                    <a:pt x="331" y="695"/>
                  </a:cubicBezTo>
                  <a:cubicBezTo>
                    <a:pt x="298" y="695"/>
                    <a:pt x="269" y="683"/>
                    <a:pt x="243" y="657"/>
                  </a:cubicBezTo>
                  <a:cubicBezTo>
                    <a:pt x="199" y="616"/>
                    <a:pt x="184" y="569"/>
                    <a:pt x="195" y="514"/>
                  </a:cubicBezTo>
                  <a:cubicBezTo>
                    <a:pt x="206" y="459"/>
                    <a:pt x="246" y="396"/>
                    <a:pt x="312" y="327"/>
                  </a:cubicBezTo>
                  <a:cubicBezTo>
                    <a:pt x="356" y="279"/>
                    <a:pt x="404" y="239"/>
                    <a:pt x="452" y="206"/>
                  </a:cubicBezTo>
                  <a:cubicBezTo>
                    <a:pt x="503" y="173"/>
                    <a:pt x="558" y="147"/>
                    <a:pt x="617" y="125"/>
                  </a:cubicBezTo>
                  <a:lnTo>
                    <a:pt x="485" y="0"/>
                  </a:ln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83160" bIns="831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51" name="Google Shape;140;p16"/>
            <p:cNvSpPr/>
            <p:nvPr/>
          </p:nvSpPr>
          <p:spPr>
            <a:xfrm>
              <a:off x="3004200" y="3295080"/>
              <a:ext cx="183240" cy="136440"/>
            </a:xfrm>
            <a:custGeom>
              <a:avLst/>
              <a:gdLst>
                <a:gd name="textAreaLeft" fmla="*/ 0 w 183240"/>
                <a:gd name="textAreaRight" fmla="*/ 183600 w 183240"/>
                <a:gd name="textAreaTop" fmla="*/ 0 h 136440"/>
                <a:gd name="textAreaBottom" fmla="*/ 136800 h 136440"/>
              </a:gdLst>
              <a:ahLst/>
              <a:cxnLst/>
              <a:rect l="textAreaLeft" t="textAreaTop" r="textAreaRight" b="textAreaBottom"/>
              <a:pathLst>
                <a:path w="1515" h="1130">
                  <a:moveTo>
                    <a:pt x="653" y="1"/>
                  </a:moveTo>
                  <a:lnTo>
                    <a:pt x="378" y="294"/>
                  </a:lnTo>
                  <a:lnTo>
                    <a:pt x="136" y="63"/>
                  </a:lnTo>
                  <a:lnTo>
                    <a:pt x="0" y="206"/>
                  </a:lnTo>
                  <a:lnTo>
                    <a:pt x="246" y="437"/>
                  </a:lnTo>
                  <a:lnTo>
                    <a:pt x="147" y="539"/>
                  </a:lnTo>
                  <a:lnTo>
                    <a:pt x="257" y="642"/>
                  </a:lnTo>
                  <a:lnTo>
                    <a:pt x="356" y="539"/>
                  </a:lnTo>
                  <a:lnTo>
                    <a:pt x="822" y="979"/>
                  </a:lnTo>
                  <a:cubicBezTo>
                    <a:pt x="924" y="1079"/>
                    <a:pt x="1017" y="1130"/>
                    <a:pt x="1096" y="1130"/>
                  </a:cubicBezTo>
                  <a:cubicBezTo>
                    <a:pt x="1098" y="1130"/>
                    <a:pt x="1101" y="1130"/>
                    <a:pt x="1104" y="1130"/>
                  </a:cubicBezTo>
                  <a:cubicBezTo>
                    <a:pt x="1181" y="1126"/>
                    <a:pt x="1272" y="1071"/>
                    <a:pt x="1379" y="961"/>
                  </a:cubicBezTo>
                  <a:lnTo>
                    <a:pt x="1514" y="814"/>
                  </a:lnTo>
                  <a:lnTo>
                    <a:pt x="1397" y="704"/>
                  </a:lnTo>
                  <a:lnTo>
                    <a:pt x="1258" y="847"/>
                  </a:lnTo>
                  <a:cubicBezTo>
                    <a:pt x="1203" y="906"/>
                    <a:pt x="1155" y="939"/>
                    <a:pt x="1118" y="939"/>
                  </a:cubicBezTo>
                  <a:cubicBezTo>
                    <a:pt x="1078" y="939"/>
                    <a:pt x="1027" y="906"/>
                    <a:pt x="957" y="840"/>
                  </a:cubicBezTo>
                  <a:lnTo>
                    <a:pt x="488" y="397"/>
                  </a:lnTo>
                  <a:lnTo>
                    <a:pt x="763" y="107"/>
                  </a:lnTo>
                  <a:lnTo>
                    <a:pt x="653" y="1"/>
                  </a:ln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68400" bIns="68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52" name="Google Shape;141;p16"/>
            <p:cNvSpPr/>
            <p:nvPr/>
          </p:nvSpPr>
          <p:spPr>
            <a:xfrm>
              <a:off x="3112560" y="3206160"/>
              <a:ext cx="149760" cy="145800"/>
            </a:xfrm>
            <a:custGeom>
              <a:avLst/>
              <a:gdLst>
                <a:gd name="textAreaLeft" fmla="*/ 0 w 149760"/>
                <a:gd name="textAreaRight" fmla="*/ 150120 w 149760"/>
                <a:gd name="textAreaTop" fmla="*/ 0 h 145800"/>
                <a:gd name="textAreaBottom" fmla="*/ 146160 h 145800"/>
              </a:gdLst>
              <a:ahLst/>
              <a:cxnLst/>
              <a:rect l="textAreaLeft" t="textAreaTop" r="textAreaRight" b="textAreaBottom"/>
              <a:pathLst>
                <a:path w="1240" h="1208">
                  <a:moveTo>
                    <a:pt x="509" y="193"/>
                  </a:moveTo>
                  <a:cubicBezTo>
                    <a:pt x="521" y="193"/>
                    <a:pt x="534" y="194"/>
                    <a:pt x="547" y="195"/>
                  </a:cubicBezTo>
                  <a:cubicBezTo>
                    <a:pt x="646" y="210"/>
                    <a:pt x="748" y="265"/>
                    <a:pt x="851" y="360"/>
                  </a:cubicBezTo>
                  <a:cubicBezTo>
                    <a:pt x="954" y="456"/>
                    <a:pt x="1012" y="555"/>
                    <a:pt x="1031" y="654"/>
                  </a:cubicBezTo>
                  <a:cubicBezTo>
                    <a:pt x="1049" y="756"/>
                    <a:pt x="1023" y="844"/>
                    <a:pt x="950" y="918"/>
                  </a:cubicBezTo>
                  <a:cubicBezTo>
                    <a:pt x="886" y="985"/>
                    <a:pt x="813" y="1019"/>
                    <a:pt x="730" y="1019"/>
                  </a:cubicBezTo>
                  <a:cubicBezTo>
                    <a:pt x="718" y="1019"/>
                    <a:pt x="706" y="1018"/>
                    <a:pt x="693" y="1017"/>
                  </a:cubicBezTo>
                  <a:cubicBezTo>
                    <a:pt x="591" y="1002"/>
                    <a:pt x="488" y="947"/>
                    <a:pt x="385" y="852"/>
                  </a:cubicBezTo>
                  <a:cubicBezTo>
                    <a:pt x="283" y="753"/>
                    <a:pt x="224" y="654"/>
                    <a:pt x="206" y="555"/>
                  </a:cubicBezTo>
                  <a:cubicBezTo>
                    <a:pt x="187" y="456"/>
                    <a:pt x="217" y="368"/>
                    <a:pt x="286" y="291"/>
                  </a:cubicBezTo>
                  <a:cubicBezTo>
                    <a:pt x="347" y="227"/>
                    <a:pt x="422" y="193"/>
                    <a:pt x="509" y="193"/>
                  </a:cubicBezTo>
                  <a:close/>
                  <a:moveTo>
                    <a:pt x="548" y="1"/>
                  </a:moveTo>
                  <a:cubicBezTo>
                    <a:pt x="407" y="1"/>
                    <a:pt x="279" y="60"/>
                    <a:pt x="166" y="177"/>
                  </a:cubicBezTo>
                  <a:cubicBezTo>
                    <a:pt x="52" y="302"/>
                    <a:pt x="1" y="437"/>
                    <a:pt x="12" y="580"/>
                  </a:cubicBezTo>
                  <a:cubicBezTo>
                    <a:pt x="26" y="727"/>
                    <a:pt x="103" y="866"/>
                    <a:pt x="246" y="998"/>
                  </a:cubicBezTo>
                  <a:cubicBezTo>
                    <a:pt x="385" y="1134"/>
                    <a:pt x="528" y="1203"/>
                    <a:pt x="675" y="1207"/>
                  </a:cubicBezTo>
                  <a:cubicBezTo>
                    <a:pt x="683" y="1208"/>
                    <a:pt x="691" y="1208"/>
                    <a:pt x="699" y="1208"/>
                  </a:cubicBezTo>
                  <a:cubicBezTo>
                    <a:pt x="836" y="1208"/>
                    <a:pt x="960" y="1149"/>
                    <a:pt x="1071" y="1031"/>
                  </a:cubicBezTo>
                  <a:cubicBezTo>
                    <a:pt x="1188" y="910"/>
                    <a:pt x="1240" y="775"/>
                    <a:pt x="1225" y="628"/>
                  </a:cubicBezTo>
                  <a:cubicBezTo>
                    <a:pt x="1210" y="481"/>
                    <a:pt x="1133" y="342"/>
                    <a:pt x="990" y="210"/>
                  </a:cubicBezTo>
                  <a:cubicBezTo>
                    <a:pt x="851" y="74"/>
                    <a:pt x="708" y="8"/>
                    <a:pt x="561" y="1"/>
                  </a:cubicBezTo>
                  <a:cubicBezTo>
                    <a:pt x="557" y="1"/>
                    <a:pt x="553" y="1"/>
                    <a:pt x="548"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73080" bIns="73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53" name="Google Shape;142;p16"/>
            <p:cNvSpPr/>
            <p:nvPr/>
          </p:nvSpPr>
          <p:spPr>
            <a:xfrm>
              <a:off x="3194280" y="3106800"/>
              <a:ext cx="171000" cy="205200"/>
            </a:xfrm>
            <a:custGeom>
              <a:avLst/>
              <a:gdLst>
                <a:gd name="textAreaLeft" fmla="*/ 0 w 171000"/>
                <a:gd name="textAreaRight" fmla="*/ 171360 w 171000"/>
                <a:gd name="textAreaTop" fmla="*/ 0 h 205200"/>
                <a:gd name="textAreaBottom" fmla="*/ 205560 h 205200"/>
              </a:gdLst>
              <a:ahLst/>
              <a:cxnLst/>
              <a:rect l="textAreaLeft" t="textAreaTop" r="textAreaRight" b="textAreaBottom"/>
              <a:pathLst>
                <a:path w="1416" h="1697">
                  <a:moveTo>
                    <a:pt x="667" y="190"/>
                  </a:moveTo>
                  <a:cubicBezTo>
                    <a:pt x="683" y="190"/>
                    <a:pt x="699" y="192"/>
                    <a:pt x="715" y="194"/>
                  </a:cubicBezTo>
                  <a:cubicBezTo>
                    <a:pt x="814" y="205"/>
                    <a:pt x="916" y="260"/>
                    <a:pt x="1023" y="359"/>
                  </a:cubicBezTo>
                  <a:cubicBezTo>
                    <a:pt x="1125" y="458"/>
                    <a:pt x="1188" y="557"/>
                    <a:pt x="1206" y="656"/>
                  </a:cubicBezTo>
                  <a:cubicBezTo>
                    <a:pt x="1224" y="755"/>
                    <a:pt x="1199" y="839"/>
                    <a:pt x="1129" y="916"/>
                  </a:cubicBezTo>
                  <a:cubicBezTo>
                    <a:pt x="1067" y="978"/>
                    <a:pt x="997" y="1011"/>
                    <a:pt x="918" y="1011"/>
                  </a:cubicBezTo>
                  <a:cubicBezTo>
                    <a:pt x="903" y="1011"/>
                    <a:pt x="888" y="1010"/>
                    <a:pt x="873" y="1008"/>
                  </a:cubicBezTo>
                  <a:cubicBezTo>
                    <a:pt x="774" y="993"/>
                    <a:pt x="671" y="938"/>
                    <a:pt x="568" y="839"/>
                  </a:cubicBezTo>
                  <a:cubicBezTo>
                    <a:pt x="462" y="744"/>
                    <a:pt x="403" y="645"/>
                    <a:pt x="381" y="546"/>
                  </a:cubicBezTo>
                  <a:cubicBezTo>
                    <a:pt x="363" y="447"/>
                    <a:pt x="389" y="359"/>
                    <a:pt x="462" y="286"/>
                  </a:cubicBezTo>
                  <a:cubicBezTo>
                    <a:pt x="520" y="221"/>
                    <a:pt x="588" y="190"/>
                    <a:pt x="667" y="190"/>
                  </a:cubicBezTo>
                  <a:close/>
                  <a:moveTo>
                    <a:pt x="687" y="1"/>
                  </a:moveTo>
                  <a:cubicBezTo>
                    <a:pt x="564" y="1"/>
                    <a:pt x="461" y="46"/>
                    <a:pt x="374" y="139"/>
                  </a:cubicBezTo>
                  <a:cubicBezTo>
                    <a:pt x="315" y="201"/>
                    <a:pt x="279" y="267"/>
                    <a:pt x="260" y="337"/>
                  </a:cubicBezTo>
                  <a:cubicBezTo>
                    <a:pt x="242" y="407"/>
                    <a:pt x="242" y="480"/>
                    <a:pt x="268" y="557"/>
                  </a:cubicBezTo>
                  <a:lnTo>
                    <a:pt x="136" y="432"/>
                  </a:lnTo>
                  <a:lnTo>
                    <a:pt x="0" y="575"/>
                  </a:lnTo>
                  <a:lnTo>
                    <a:pt x="1188" y="1697"/>
                  </a:lnTo>
                  <a:lnTo>
                    <a:pt x="1323" y="1554"/>
                  </a:lnTo>
                  <a:lnTo>
                    <a:pt x="869" y="1125"/>
                  </a:lnTo>
                  <a:lnTo>
                    <a:pt x="869" y="1125"/>
                  </a:lnTo>
                  <a:cubicBezTo>
                    <a:pt x="904" y="1133"/>
                    <a:pt x="937" y="1137"/>
                    <a:pt x="971" y="1137"/>
                  </a:cubicBezTo>
                  <a:cubicBezTo>
                    <a:pt x="1011" y="1137"/>
                    <a:pt x="1051" y="1131"/>
                    <a:pt x="1089" y="1121"/>
                  </a:cubicBezTo>
                  <a:cubicBezTo>
                    <a:pt x="1155" y="1099"/>
                    <a:pt x="1221" y="1055"/>
                    <a:pt x="1279" y="993"/>
                  </a:cubicBezTo>
                  <a:cubicBezTo>
                    <a:pt x="1378" y="887"/>
                    <a:pt x="1415" y="762"/>
                    <a:pt x="1393" y="619"/>
                  </a:cubicBezTo>
                  <a:cubicBezTo>
                    <a:pt x="1375" y="476"/>
                    <a:pt x="1294" y="341"/>
                    <a:pt x="1158" y="212"/>
                  </a:cubicBezTo>
                  <a:cubicBezTo>
                    <a:pt x="1026" y="84"/>
                    <a:pt x="884" y="14"/>
                    <a:pt x="741" y="3"/>
                  </a:cubicBezTo>
                  <a:cubicBezTo>
                    <a:pt x="722" y="2"/>
                    <a:pt x="704" y="1"/>
                    <a:pt x="687" y="1"/>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54" name="Google Shape;143;p16"/>
            <p:cNvSpPr/>
            <p:nvPr/>
          </p:nvSpPr>
          <p:spPr>
            <a:xfrm>
              <a:off x="5243040" y="3044520"/>
              <a:ext cx="241920" cy="497880"/>
            </a:xfrm>
            <a:custGeom>
              <a:avLst/>
              <a:gdLst>
                <a:gd name="textAreaLeft" fmla="*/ 0 w 241920"/>
                <a:gd name="textAreaRight" fmla="*/ 242280 w 241920"/>
                <a:gd name="textAreaTop" fmla="*/ 0 h 497880"/>
                <a:gd name="textAreaBottom" fmla="*/ 498240 h 497880"/>
              </a:gdLst>
              <a:ahLst/>
              <a:cxnLst/>
              <a:rect l="textAreaLeft" t="textAreaTop" r="textAreaRight" b="textAreaBottom"/>
              <a:pathLst>
                <a:path w="1831" h="3766" fill="none">
                  <a:moveTo>
                    <a:pt x="741" y="3765"/>
                  </a:moveTo>
                  <a:lnTo>
                    <a:pt x="1090" y="3765"/>
                  </a:lnTo>
                  <a:cubicBezTo>
                    <a:pt x="1497" y="3765"/>
                    <a:pt x="1830" y="3432"/>
                    <a:pt x="1830" y="3025"/>
                  </a:cubicBezTo>
                  <a:lnTo>
                    <a:pt x="1830" y="741"/>
                  </a:lnTo>
                  <a:cubicBezTo>
                    <a:pt x="1830" y="334"/>
                    <a:pt x="1497" y="1"/>
                    <a:pt x="1090" y="1"/>
                  </a:cubicBezTo>
                  <a:lnTo>
                    <a:pt x="741" y="1"/>
                  </a:lnTo>
                  <a:cubicBezTo>
                    <a:pt x="335" y="1"/>
                    <a:pt x="1" y="334"/>
                    <a:pt x="1" y="741"/>
                  </a:cubicBezTo>
                  <a:lnTo>
                    <a:pt x="1" y="3025"/>
                  </a:lnTo>
                  <a:cubicBezTo>
                    <a:pt x="1" y="3432"/>
                    <a:pt x="335" y="3765"/>
                    <a:pt x="741" y="3765"/>
                  </a:cubicBezTo>
                  <a:close/>
                </a:path>
              </a:pathLst>
            </a:custGeom>
            <a:noFill/>
            <a:ln w="19050">
              <a:solidFill>
                <a:srgbClr val="001F30"/>
              </a:solidFill>
              <a:miter/>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55" name="Google Shape;144;p16"/>
            <p:cNvSpPr/>
            <p:nvPr/>
          </p:nvSpPr>
          <p:spPr>
            <a:xfrm>
              <a:off x="5389200" y="3096000"/>
              <a:ext cx="191880" cy="394920"/>
            </a:xfrm>
            <a:custGeom>
              <a:avLst/>
              <a:gdLst>
                <a:gd name="textAreaLeft" fmla="*/ 0 w 191880"/>
                <a:gd name="textAreaRight" fmla="*/ 192240 w 191880"/>
                <a:gd name="textAreaTop" fmla="*/ 0 h 394920"/>
                <a:gd name="textAreaBottom" fmla="*/ 395280 h 394920"/>
              </a:gdLst>
              <a:ahLst/>
              <a:cxnLst/>
              <a:rect l="textAreaLeft" t="textAreaTop" r="textAreaRight" b="textAreaBottom"/>
              <a:pathLst>
                <a:path w="1452" h="2988">
                  <a:moveTo>
                    <a:pt x="591" y="0"/>
                  </a:moveTo>
                  <a:cubicBezTo>
                    <a:pt x="264" y="0"/>
                    <a:pt x="0" y="264"/>
                    <a:pt x="0" y="587"/>
                  </a:cubicBezTo>
                  <a:lnTo>
                    <a:pt x="0" y="2398"/>
                  </a:lnTo>
                  <a:cubicBezTo>
                    <a:pt x="0" y="2724"/>
                    <a:pt x="264" y="2988"/>
                    <a:pt x="591" y="2988"/>
                  </a:cubicBezTo>
                  <a:lnTo>
                    <a:pt x="865" y="2988"/>
                  </a:lnTo>
                  <a:cubicBezTo>
                    <a:pt x="1188" y="2988"/>
                    <a:pt x="1452" y="2724"/>
                    <a:pt x="1452" y="2398"/>
                  </a:cubicBezTo>
                  <a:lnTo>
                    <a:pt x="1452" y="587"/>
                  </a:lnTo>
                  <a:cubicBezTo>
                    <a:pt x="1452" y="264"/>
                    <a:pt x="1188" y="0"/>
                    <a:pt x="865" y="0"/>
                  </a:cubicBezTo>
                  <a:close/>
                </a:path>
              </a:pathLst>
            </a:custGeom>
            <a:solidFill>
              <a:srgbClr val="10364A"/>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56" name="Google Shape;145;p16"/>
            <p:cNvSpPr/>
            <p:nvPr/>
          </p:nvSpPr>
          <p:spPr>
            <a:xfrm>
              <a:off x="3468240" y="3044520"/>
              <a:ext cx="241920" cy="497880"/>
            </a:xfrm>
            <a:custGeom>
              <a:avLst/>
              <a:gdLst>
                <a:gd name="textAreaLeft" fmla="*/ 0 w 241920"/>
                <a:gd name="textAreaRight" fmla="*/ 242280 w 241920"/>
                <a:gd name="textAreaTop" fmla="*/ 0 h 497880"/>
                <a:gd name="textAreaBottom" fmla="*/ 498240 h 497880"/>
              </a:gdLst>
              <a:ahLst/>
              <a:cxnLst/>
              <a:rect l="textAreaLeft" t="textAreaTop" r="textAreaRight" b="textAreaBottom"/>
              <a:pathLst>
                <a:path w="1830" h="3766" fill="none">
                  <a:moveTo>
                    <a:pt x="1089" y="3765"/>
                  </a:moveTo>
                  <a:lnTo>
                    <a:pt x="741" y="3765"/>
                  </a:lnTo>
                  <a:cubicBezTo>
                    <a:pt x="334" y="3765"/>
                    <a:pt x="0" y="3432"/>
                    <a:pt x="0" y="3025"/>
                  </a:cubicBezTo>
                  <a:lnTo>
                    <a:pt x="0" y="741"/>
                  </a:lnTo>
                  <a:cubicBezTo>
                    <a:pt x="0" y="334"/>
                    <a:pt x="334" y="1"/>
                    <a:pt x="741" y="1"/>
                  </a:cubicBezTo>
                  <a:lnTo>
                    <a:pt x="1089" y="1"/>
                  </a:lnTo>
                  <a:cubicBezTo>
                    <a:pt x="1496" y="1"/>
                    <a:pt x="1830" y="334"/>
                    <a:pt x="1830" y="741"/>
                  </a:cubicBezTo>
                  <a:lnTo>
                    <a:pt x="1830" y="3025"/>
                  </a:lnTo>
                  <a:cubicBezTo>
                    <a:pt x="1830" y="3432"/>
                    <a:pt x="1496" y="3765"/>
                    <a:pt x="1089" y="3765"/>
                  </a:cubicBezTo>
                  <a:close/>
                </a:path>
              </a:pathLst>
            </a:custGeom>
            <a:noFill/>
            <a:ln w="19050">
              <a:solidFill>
                <a:srgbClr val="001F30"/>
              </a:solidFill>
              <a:miter/>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57" name="Google Shape;146;p16"/>
            <p:cNvSpPr/>
            <p:nvPr/>
          </p:nvSpPr>
          <p:spPr>
            <a:xfrm>
              <a:off x="3580200" y="4029480"/>
              <a:ext cx="1894680" cy="628560"/>
            </a:xfrm>
            <a:custGeom>
              <a:avLst/>
              <a:gdLst>
                <a:gd name="textAreaLeft" fmla="*/ 0 w 1894680"/>
                <a:gd name="textAreaRight" fmla="*/ 1895040 w 1894680"/>
                <a:gd name="textAreaTop" fmla="*/ 0 h 628560"/>
                <a:gd name="textAreaBottom" fmla="*/ 628920 h 628560"/>
              </a:gdLst>
              <a:ahLst/>
              <a:cxnLst/>
              <a:rect l="textAreaLeft" t="textAreaTop" r="textAreaRight" b="textAreaBottom"/>
              <a:pathLst>
                <a:path w="14319" h="4752">
                  <a:moveTo>
                    <a:pt x="1173" y="1"/>
                  </a:moveTo>
                  <a:cubicBezTo>
                    <a:pt x="528" y="1"/>
                    <a:pt x="0" y="528"/>
                    <a:pt x="0" y="1174"/>
                  </a:cubicBezTo>
                  <a:lnTo>
                    <a:pt x="0" y="3578"/>
                  </a:lnTo>
                  <a:cubicBezTo>
                    <a:pt x="0" y="4223"/>
                    <a:pt x="528" y="4751"/>
                    <a:pt x="1173" y="4751"/>
                  </a:cubicBezTo>
                  <a:lnTo>
                    <a:pt x="1723" y="4751"/>
                  </a:lnTo>
                  <a:cubicBezTo>
                    <a:pt x="2368" y="4751"/>
                    <a:pt x="2896" y="4223"/>
                    <a:pt x="2896" y="3578"/>
                  </a:cubicBezTo>
                  <a:lnTo>
                    <a:pt x="2896" y="1174"/>
                  </a:lnTo>
                  <a:cubicBezTo>
                    <a:pt x="2896" y="528"/>
                    <a:pt x="2368" y="1"/>
                    <a:pt x="1723" y="1"/>
                  </a:cubicBezTo>
                  <a:close/>
                  <a:moveTo>
                    <a:pt x="12595" y="1"/>
                  </a:moveTo>
                  <a:cubicBezTo>
                    <a:pt x="11954" y="1"/>
                    <a:pt x="11426" y="528"/>
                    <a:pt x="11426" y="1174"/>
                  </a:cubicBezTo>
                  <a:lnTo>
                    <a:pt x="11426" y="3578"/>
                  </a:lnTo>
                  <a:cubicBezTo>
                    <a:pt x="11426" y="4223"/>
                    <a:pt x="11954" y="4751"/>
                    <a:pt x="12595" y="4751"/>
                  </a:cubicBezTo>
                  <a:lnTo>
                    <a:pt x="13149" y="4751"/>
                  </a:lnTo>
                  <a:cubicBezTo>
                    <a:pt x="13794" y="4751"/>
                    <a:pt x="14318" y="4223"/>
                    <a:pt x="14318" y="3578"/>
                  </a:cubicBezTo>
                  <a:lnTo>
                    <a:pt x="14318" y="1174"/>
                  </a:lnTo>
                  <a:cubicBezTo>
                    <a:pt x="14318" y="528"/>
                    <a:pt x="13794" y="1"/>
                    <a:pt x="13149"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58" name="Google Shape;147;p16"/>
            <p:cNvSpPr/>
            <p:nvPr/>
          </p:nvSpPr>
          <p:spPr>
            <a:xfrm>
              <a:off x="3584880" y="2787840"/>
              <a:ext cx="1805400" cy="1011240"/>
            </a:xfrm>
            <a:custGeom>
              <a:avLst/>
              <a:gdLst>
                <a:gd name="textAreaLeft" fmla="*/ 0 w 1805400"/>
                <a:gd name="textAreaRight" fmla="*/ 1805760 w 1805400"/>
                <a:gd name="textAreaTop" fmla="*/ 0 h 1011240"/>
                <a:gd name="textAreaBottom" fmla="*/ 1011600 h 1011240"/>
              </a:gdLst>
              <a:ahLst/>
              <a:cxnLst/>
              <a:rect l="textAreaLeft" t="textAreaTop" r="textAreaRight" b="textAreaBottom"/>
              <a:pathLst>
                <a:path w="13645" h="7644">
                  <a:moveTo>
                    <a:pt x="6823" y="1"/>
                  </a:moveTo>
                  <a:cubicBezTo>
                    <a:pt x="4733" y="1"/>
                    <a:pt x="2849" y="404"/>
                    <a:pt x="1533" y="1053"/>
                  </a:cubicBezTo>
                  <a:lnTo>
                    <a:pt x="925" y="1053"/>
                  </a:lnTo>
                  <a:cubicBezTo>
                    <a:pt x="661" y="1053"/>
                    <a:pt x="422" y="1155"/>
                    <a:pt x="250" y="1317"/>
                  </a:cubicBezTo>
                  <a:cubicBezTo>
                    <a:pt x="422" y="1170"/>
                    <a:pt x="661" y="1082"/>
                    <a:pt x="925" y="1082"/>
                  </a:cubicBezTo>
                  <a:lnTo>
                    <a:pt x="1474" y="1082"/>
                  </a:lnTo>
                  <a:cubicBezTo>
                    <a:pt x="833" y="1401"/>
                    <a:pt x="331" y="1782"/>
                    <a:pt x="8" y="2200"/>
                  </a:cubicBezTo>
                  <a:cubicBezTo>
                    <a:pt x="5" y="2204"/>
                    <a:pt x="5" y="2207"/>
                    <a:pt x="1" y="2211"/>
                  </a:cubicBezTo>
                  <a:lnTo>
                    <a:pt x="16" y="2325"/>
                  </a:lnTo>
                  <a:lnTo>
                    <a:pt x="191" y="3622"/>
                  </a:lnTo>
                  <a:lnTo>
                    <a:pt x="635" y="6918"/>
                  </a:lnTo>
                  <a:cubicBezTo>
                    <a:pt x="690" y="7332"/>
                    <a:pt x="1101" y="7643"/>
                    <a:pt x="1588" y="7643"/>
                  </a:cubicBezTo>
                  <a:lnTo>
                    <a:pt x="12182" y="7643"/>
                  </a:lnTo>
                  <a:cubicBezTo>
                    <a:pt x="12677" y="7643"/>
                    <a:pt x="13091" y="7321"/>
                    <a:pt x="13138" y="6903"/>
                  </a:cubicBezTo>
                  <a:lnTo>
                    <a:pt x="13490" y="3666"/>
                  </a:lnTo>
                  <a:lnTo>
                    <a:pt x="13637" y="2321"/>
                  </a:lnTo>
                  <a:lnTo>
                    <a:pt x="13644" y="2255"/>
                  </a:lnTo>
                  <a:lnTo>
                    <a:pt x="13644" y="2196"/>
                  </a:lnTo>
                  <a:cubicBezTo>
                    <a:pt x="13322" y="1771"/>
                    <a:pt x="12820" y="1408"/>
                    <a:pt x="12171" y="1082"/>
                  </a:cubicBezTo>
                  <a:lnTo>
                    <a:pt x="12112" y="1053"/>
                  </a:lnTo>
                  <a:cubicBezTo>
                    <a:pt x="10792" y="404"/>
                    <a:pt x="8912" y="1"/>
                    <a:pt x="6823"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59" name="Google Shape;148;p16"/>
            <p:cNvSpPr/>
            <p:nvPr/>
          </p:nvSpPr>
          <p:spPr>
            <a:xfrm>
              <a:off x="3674880" y="2837880"/>
              <a:ext cx="1626120" cy="910800"/>
            </a:xfrm>
            <a:custGeom>
              <a:avLst/>
              <a:gdLst>
                <a:gd name="textAreaLeft" fmla="*/ 0 w 1626120"/>
                <a:gd name="textAreaRight" fmla="*/ 1626480 w 1626120"/>
                <a:gd name="textAreaTop" fmla="*/ 0 h 910800"/>
                <a:gd name="textAreaBottom" fmla="*/ 911160 h 910800"/>
              </a:gdLst>
              <a:ahLst/>
              <a:cxnLst/>
              <a:rect l="textAreaLeft" t="textAreaTop" r="textAreaRight" b="textAreaBottom"/>
              <a:pathLst>
                <a:path w="12291" h="6885">
                  <a:moveTo>
                    <a:pt x="6144" y="0"/>
                  </a:moveTo>
                  <a:cubicBezTo>
                    <a:pt x="4259" y="0"/>
                    <a:pt x="2566" y="367"/>
                    <a:pt x="1378" y="950"/>
                  </a:cubicBezTo>
                  <a:lnTo>
                    <a:pt x="1327" y="975"/>
                  </a:lnTo>
                  <a:cubicBezTo>
                    <a:pt x="751" y="1265"/>
                    <a:pt x="297" y="1606"/>
                    <a:pt x="7" y="1983"/>
                  </a:cubicBezTo>
                  <a:cubicBezTo>
                    <a:pt x="4" y="1987"/>
                    <a:pt x="4" y="1991"/>
                    <a:pt x="0" y="1994"/>
                  </a:cubicBezTo>
                  <a:lnTo>
                    <a:pt x="15" y="2097"/>
                  </a:lnTo>
                  <a:lnTo>
                    <a:pt x="172" y="3263"/>
                  </a:lnTo>
                  <a:lnTo>
                    <a:pt x="572" y="6232"/>
                  </a:lnTo>
                  <a:cubicBezTo>
                    <a:pt x="623" y="6606"/>
                    <a:pt x="990" y="6884"/>
                    <a:pt x="1430" y="6884"/>
                  </a:cubicBezTo>
                  <a:lnTo>
                    <a:pt x="10971" y="6884"/>
                  </a:lnTo>
                  <a:cubicBezTo>
                    <a:pt x="11418" y="6884"/>
                    <a:pt x="11789" y="6595"/>
                    <a:pt x="11833" y="6217"/>
                  </a:cubicBezTo>
                  <a:lnTo>
                    <a:pt x="12148" y="3303"/>
                  </a:lnTo>
                  <a:lnTo>
                    <a:pt x="12280" y="2090"/>
                  </a:lnTo>
                  <a:lnTo>
                    <a:pt x="12287" y="2031"/>
                  </a:lnTo>
                  <a:lnTo>
                    <a:pt x="12291" y="1998"/>
                  </a:lnTo>
                  <a:cubicBezTo>
                    <a:pt x="11998" y="1617"/>
                    <a:pt x="11543" y="1269"/>
                    <a:pt x="10960" y="975"/>
                  </a:cubicBezTo>
                  <a:lnTo>
                    <a:pt x="10905" y="950"/>
                  </a:lnTo>
                  <a:cubicBezTo>
                    <a:pt x="9718" y="367"/>
                    <a:pt x="8024" y="0"/>
                    <a:pt x="6144"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60" name="Google Shape;149;p16"/>
            <p:cNvSpPr/>
            <p:nvPr/>
          </p:nvSpPr>
          <p:spPr>
            <a:xfrm>
              <a:off x="3663360" y="2839320"/>
              <a:ext cx="1652400" cy="547560"/>
            </a:xfrm>
            <a:custGeom>
              <a:avLst/>
              <a:gdLst>
                <a:gd name="textAreaLeft" fmla="*/ 0 w 1652400"/>
                <a:gd name="textAreaRight" fmla="*/ 1652760 w 1652400"/>
                <a:gd name="textAreaTop" fmla="*/ 0 h 547560"/>
                <a:gd name="textAreaBottom" fmla="*/ 547920 h 547560"/>
              </a:gdLst>
              <a:ahLst/>
              <a:cxnLst/>
              <a:rect l="textAreaLeft" t="textAreaTop" r="textAreaRight" b="textAreaBottom"/>
              <a:pathLst>
                <a:path w="12489" h="4139">
                  <a:moveTo>
                    <a:pt x="6345" y="0"/>
                  </a:moveTo>
                  <a:cubicBezTo>
                    <a:pt x="4767" y="0"/>
                    <a:pt x="2941" y="214"/>
                    <a:pt x="982" y="843"/>
                  </a:cubicBezTo>
                  <a:cubicBezTo>
                    <a:pt x="817" y="898"/>
                    <a:pt x="686" y="1008"/>
                    <a:pt x="616" y="1151"/>
                  </a:cubicBezTo>
                  <a:cubicBezTo>
                    <a:pt x="400" y="1595"/>
                    <a:pt x="0" y="2639"/>
                    <a:pt x="356" y="3732"/>
                  </a:cubicBezTo>
                  <a:cubicBezTo>
                    <a:pt x="436" y="3974"/>
                    <a:pt x="682" y="4139"/>
                    <a:pt x="964" y="4139"/>
                  </a:cubicBezTo>
                  <a:lnTo>
                    <a:pt x="11510" y="4139"/>
                  </a:lnTo>
                  <a:cubicBezTo>
                    <a:pt x="11781" y="4139"/>
                    <a:pt x="12027" y="3985"/>
                    <a:pt x="12108" y="3754"/>
                  </a:cubicBezTo>
                  <a:cubicBezTo>
                    <a:pt x="12489" y="2691"/>
                    <a:pt x="12210" y="1668"/>
                    <a:pt x="12042" y="1214"/>
                  </a:cubicBezTo>
                  <a:cubicBezTo>
                    <a:pt x="11983" y="1060"/>
                    <a:pt x="11851" y="931"/>
                    <a:pt x="11682" y="869"/>
                  </a:cubicBezTo>
                  <a:cubicBezTo>
                    <a:pt x="11003" y="622"/>
                    <a:pt x="9034" y="0"/>
                    <a:pt x="6345" y="0"/>
                  </a:cubicBezTo>
                  <a:close/>
                </a:path>
              </a:pathLst>
            </a:custGeom>
            <a:solidFill>
              <a:srgbClr val="001F3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61" name="Google Shape;150;p16"/>
            <p:cNvSpPr/>
            <p:nvPr/>
          </p:nvSpPr>
          <p:spPr>
            <a:xfrm>
              <a:off x="3720960" y="2855520"/>
              <a:ext cx="1538640" cy="515160"/>
            </a:xfrm>
            <a:custGeom>
              <a:avLst/>
              <a:gdLst>
                <a:gd name="textAreaLeft" fmla="*/ 0 w 1538640"/>
                <a:gd name="textAreaRight" fmla="*/ 1539000 w 1538640"/>
                <a:gd name="textAreaTop" fmla="*/ 0 h 515160"/>
                <a:gd name="textAreaBottom" fmla="*/ 515520 h 515160"/>
              </a:gdLst>
              <a:ahLst/>
              <a:cxnLst/>
              <a:rect l="textAreaLeft" t="textAreaTop" r="textAreaRight" b="textAreaBottom"/>
              <a:pathLst>
                <a:path w="11628" h="3895">
                  <a:moveTo>
                    <a:pt x="5902" y="0"/>
                  </a:moveTo>
                  <a:cubicBezTo>
                    <a:pt x="4445" y="0"/>
                    <a:pt x="2764" y="194"/>
                    <a:pt x="961" y="761"/>
                  </a:cubicBezTo>
                  <a:cubicBezTo>
                    <a:pt x="737" y="834"/>
                    <a:pt x="557" y="984"/>
                    <a:pt x="469" y="1182"/>
                  </a:cubicBezTo>
                  <a:cubicBezTo>
                    <a:pt x="275" y="1611"/>
                    <a:pt x="0" y="2436"/>
                    <a:pt x="217" y="3316"/>
                  </a:cubicBezTo>
                  <a:cubicBezTo>
                    <a:pt x="297" y="3653"/>
                    <a:pt x="634" y="3895"/>
                    <a:pt x="1019" y="3895"/>
                  </a:cubicBezTo>
                  <a:lnTo>
                    <a:pt x="10587" y="3895"/>
                  </a:lnTo>
                  <a:cubicBezTo>
                    <a:pt x="10960" y="3895"/>
                    <a:pt x="11290" y="3671"/>
                    <a:pt x="11382" y="3349"/>
                  </a:cubicBezTo>
                  <a:cubicBezTo>
                    <a:pt x="11628" y="2491"/>
                    <a:pt x="11444" y="1688"/>
                    <a:pt x="11298" y="1252"/>
                  </a:cubicBezTo>
                  <a:cubicBezTo>
                    <a:pt x="11228" y="1036"/>
                    <a:pt x="11048" y="863"/>
                    <a:pt x="10814" y="779"/>
                  </a:cubicBezTo>
                  <a:cubicBezTo>
                    <a:pt x="10091" y="526"/>
                    <a:pt x="8301" y="0"/>
                    <a:pt x="5902" y="0"/>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62" name="Google Shape;151;p16"/>
            <p:cNvSpPr/>
            <p:nvPr/>
          </p:nvSpPr>
          <p:spPr>
            <a:xfrm>
              <a:off x="4481640" y="2839320"/>
              <a:ext cx="26640" cy="527400"/>
            </a:xfrm>
            <a:custGeom>
              <a:avLst/>
              <a:gdLst>
                <a:gd name="textAreaLeft" fmla="*/ 0 w 26640"/>
                <a:gd name="textAreaRight" fmla="*/ 27000 w 26640"/>
                <a:gd name="textAreaTop" fmla="*/ 0 h 527400"/>
                <a:gd name="textAreaBottom" fmla="*/ 527760 h 527400"/>
              </a:gdLst>
              <a:ahLst/>
              <a:cxnLst/>
              <a:rect l="textAreaLeft" t="textAreaTop" r="textAreaRight" b="textAreaBottom"/>
              <a:pathLst>
                <a:path w="203" h="3989">
                  <a:moveTo>
                    <a:pt x="1" y="0"/>
                  </a:moveTo>
                  <a:lnTo>
                    <a:pt x="1" y="3988"/>
                  </a:lnTo>
                  <a:lnTo>
                    <a:pt x="203" y="3988"/>
                  </a:lnTo>
                  <a:lnTo>
                    <a:pt x="203" y="0"/>
                  </a:lnTo>
                  <a:close/>
                </a:path>
              </a:pathLst>
            </a:custGeom>
            <a:solidFill>
              <a:srgbClr val="001F3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63" name="Google Shape;152;p16"/>
            <p:cNvSpPr/>
            <p:nvPr/>
          </p:nvSpPr>
          <p:spPr>
            <a:xfrm>
              <a:off x="3510000" y="3174120"/>
              <a:ext cx="1989360" cy="1102680"/>
            </a:xfrm>
            <a:custGeom>
              <a:avLst/>
              <a:gdLst>
                <a:gd name="textAreaLeft" fmla="*/ 0 w 1989360"/>
                <a:gd name="textAreaRight" fmla="*/ 1989720 w 1989360"/>
                <a:gd name="textAreaTop" fmla="*/ 0 h 1102680"/>
                <a:gd name="textAreaBottom" fmla="*/ 1103040 h 1102680"/>
              </a:gdLst>
              <a:ahLst/>
              <a:cxnLst/>
              <a:rect l="textAreaLeft" t="textAreaTop" r="textAreaRight" b="textAreaBottom"/>
              <a:pathLst>
                <a:path w="15034" h="8336">
                  <a:moveTo>
                    <a:pt x="9127" y="0"/>
                  </a:moveTo>
                  <a:cubicBezTo>
                    <a:pt x="8538" y="0"/>
                    <a:pt x="7910" y="27"/>
                    <a:pt x="7248" y="91"/>
                  </a:cubicBezTo>
                  <a:cubicBezTo>
                    <a:pt x="6496" y="164"/>
                    <a:pt x="5800" y="274"/>
                    <a:pt x="5166" y="406"/>
                  </a:cubicBezTo>
                  <a:cubicBezTo>
                    <a:pt x="3707" y="513"/>
                    <a:pt x="2607" y="1873"/>
                    <a:pt x="2706" y="3445"/>
                  </a:cubicBezTo>
                  <a:lnTo>
                    <a:pt x="2713" y="3537"/>
                  </a:lnTo>
                  <a:lnTo>
                    <a:pt x="2398" y="3537"/>
                  </a:lnTo>
                  <a:cubicBezTo>
                    <a:pt x="1078" y="3537"/>
                    <a:pt x="1" y="4702"/>
                    <a:pt x="1" y="6128"/>
                  </a:cubicBezTo>
                  <a:lnTo>
                    <a:pt x="1" y="7224"/>
                  </a:lnTo>
                  <a:lnTo>
                    <a:pt x="2944" y="7224"/>
                  </a:lnTo>
                  <a:lnTo>
                    <a:pt x="3018" y="8335"/>
                  </a:lnTo>
                  <a:lnTo>
                    <a:pt x="12167" y="7661"/>
                  </a:lnTo>
                  <a:cubicBezTo>
                    <a:pt x="12185" y="7661"/>
                    <a:pt x="12200" y="7642"/>
                    <a:pt x="12196" y="7624"/>
                  </a:cubicBezTo>
                  <a:lnTo>
                    <a:pt x="12174" y="7224"/>
                  </a:lnTo>
                  <a:lnTo>
                    <a:pt x="14989" y="7224"/>
                  </a:lnTo>
                  <a:cubicBezTo>
                    <a:pt x="15011" y="7224"/>
                    <a:pt x="15033" y="7202"/>
                    <a:pt x="15033" y="7177"/>
                  </a:cubicBezTo>
                  <a:lnTo>
                    <a:pt x="15033" y="6653"/>
                  </a:lnTo>
                  <a:cubicBezTo>
                    <a:pt x="15033" y="6612"/>
                    <a:pt x="15030" y="6572"/>
                    <a:pt x="15026" y="6535"/>
                  </a:cubicBezTo>
                  <a:lnTo>
                    <a:pt x="15026" y="6092"/>
                  </a:lnTo>
                  <a:cubicBezTo>
                    <a:pt x="15026" y="4666"/>
                    <a:pt x="13948" y="3500"/>
                    <a:pt x="12629" y="3500"/>
                  </a:cubicBezTo>
                  <a:lnTo>
                    <a:pt x="11940" y="3500"/>
                  </a:lnTo>
                  <a:lnTo>
                    <a:pt x="11811" y="1513"/>
                  </a:lnTo>
                  <a:cubicBezTo>
                    <a:pt x="11786" y="1074"/>
                    <a:pt x="11595" y="689"/>
                    <a:pt x="11309" y="421"/>
                  </a:cubicBezTo>
                  <a:cubicBezTo>
                    <a:pt x="10942" y="72"/>
                    <a:pt x="10522" y="29"/>
                    <a:pt x="10330" y="29"/>
                  </a:cubicBezTo>
                  <a:cubicBezTo>
                    <a:pt x="10288" y="29"/>
                    <a:pt x="10256" y="31"/>
                    <a:pt x="10239" y="33"/>
                  </a:cubicBezTo>
                  <a:cubicBezTo>
                    <a:pt x="9887" y="12"/>
                    <a:pt x="9516" y="0"/>
                    <a:pt x="9127"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64" name="Google Shape;153;p16"/>
            <p:cNvSpPr/>
            <p:nvPr/>
          </p:nvSpPr>
          <p:spPr>
            <a:xfrm>
              <a:off x="3646800" y="3282840"/>
              <a:ext cx="1723320" cy="1032120"/>
            </a:xfrm>
            <a:custGeom>
              <a:avLst/>
              <a:gdLst>
                <a:gd name="textAreaLeft" fmla="*/ 0 w 1723320"/>
                <a:gd name="textAreaRight" fmla="*/ 1723680 w 1723320"/>
                <a:gd name="textAreaTop" fmla="*/ 0 h 1032120"/>
                <a:gd name="textAreaBottom" fmla="*/ 1032480 h 1032120"/>
              </a:gdLst>
              <a:ahLst/>
              <a:cxnLst/>
              <a:rect l="textAreaLeft" t="textAreaTop" r="textAreaRight" b="textAreaBottom"/>
              <a:pathLst>
                <a:path w="13025" h="7802">
                  <a:moveTo>
                    <a:pt x="7911" y="1"/>
                  </a:moveTo>
                  <a:cubicBezTo>
                    <a:pt x="7400" y="1"/>
                    <a:pt x="6855" y="26"/>
                    <a:pt x="6280" y="86"/>
                  </a:cubicBezTo>
                  <a:cubicBezTo>
                    <a:pt x="5627" y="152"/>
                    <a:pt x="5026" y="258"/>
                    <a:pt x="4472" y="379"/>
                  </a:cubicBezTo>
                  <a:cubicBezTo>
                    <a:pt x="3212" y="478"/>
                    <a:pt x="2258" y="1753"/>
                    <a:pt x="2346" y="3223"/>
                  </a:cubicBezTo>
                  <a:lnTo>
                    <a:pt x="2350" y="3308"/>
                  </a:lnTo>
                  <a:lnTo>
                    <a:pt x="2079" y="3308"/>
                  </a:lnTo>
                  <a:cubicBezTo>
                    <a:pt x="935" y="3308"/>
                    <a:pt x="0" y="4400"/>
                    <a:pt x="0" y="5734"/>
                  </a:cubicBezTo>
                  <a:lnTo>
                    <a:pt x="0" y="6761"/>
                  </a:lnTo>
                  <a:lnTo>
                    <a:pt x="2552" y="6761"/>
                  </a:lnTo>
                  <a:lnTo>
                    <a:pt x="2614" y="7802"/>
                  </a:lnTo>
                  <a:lnTo>
                    <a:pt x="10539" y="7171"/>
                  </a:lnTo>
                  <a:cubicBezTo>
                    <a:pt x="10557" y="7171"/>
                    <a:pt x="10568" y="7153"/>
                    <a:pt x="10568" y="7135"/>
                  </a:cubicBezTo>
                  <a:lnTo>
                    <a:pt x="10546" y="6761"/>
                  </a:lnTo>
                  <a:lnTo>
                    <a:pt x="12984" y="6761"/>
                  </a:lnTo>
                  <a:cubicBezTo>
                    <a:pt x="13006" y="6761"/>
                    <a:pt x="13024" y="6739"/>
                    <a:pt x="13024" y="6717"/>
                  </a:cubicBezTo>
                  <a:lnTo>
                    <a:pt x="13024" y="6225"/>
                  </a:lnTo>
                  <a:cubicBezTo>
                    <a:pt x="13024" y="6189"/>
                    <a:pt x="13021" y="6152"/>
                    <a:pt x="13021" y="6116"/>
                  </a:cubicBezTo>
                  <a:lnTo>
                    <a:pt x="13021" y="5701"/>
                  </a:lnTo>
                  <a:cubicBezTo>
                    <a:pt x="13021" y="4367"/>
                    <a:pt x="12082" y="3275"/>
                    <a:pt x="10942" y="3275"/>
                  </a:cubicBezTo>
                  <a:lnTo>
                    <a:pt x="10341" y="3275"/>
                  </a:lnTo>
                  <a:lnTo>
                    <a:pt x="10235" y="1416"/>
                  </a:lnTo>
                  <a:cubicBezTo>
                    <a:pt x="10209" y="1006"/>
                    <a:pt x="10044" y="646"/>
                    <a:pt x="9799" y="393"/>
                  </a:cubicBezTo>
                  <a:cubicBezTo>
                    <a:pt x="9479" y="68"/>
                    <a:pt x="9115" y="27"/>
                    <a:pt x="8949" y="27"/>
                  </a:cubicBezTo>
                  <a:cubicBezTo>
                    <a:pt x="8913" y="27"/>
                    <a:pt x="8886" y="29"/>
                    <a:pt x="8871" y="31"/>
                  </a:cubicBezTo>
                  <a:cubicBezTo>
                    <a:pt x="8567" y="12"/>
                    <a:pt x="8246" y="1"/>
                    <a:pt x="7911"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65" name="Google Shape;154;p16"/>
            <p:cNvSpPr/>
            <p:nvPr/>
          </p:nvSpPr>
          <p:spPr>
            <a:xfrm>
              <a:off x="3519720" y="2394000"/>
              <a:ext cx="1936440" cy="684360"/>
            </a:xfrm>
            <a:custGeom>
              <a:avLst/>
              <a:gdLst>
                <a:gd name="textAreaLeft" fmla="*/ 0 w 1936440"/>
                <a:gd name="textAreaRight" fmla="*/ 1936800 w 1936440"/>
                <a:gd name="textAreaTop" fmla="*/ 0 h 684360"/>
                <a:gd name="textAreaBottom" fmla="*/ 684720 h 684360"/>
              </a:gdLst>
              <a:ahLst/>
              <a:cxnLst/>
              <a:rect l="textAreaLeft" t="textAreaTop" r="textAreaRight" b="textAreaBottom"/>
              <a:pathLst>
                <a:path w="14634" h="5173">
                  <a:moveTo>
                    <a:pt x="13764" y="4260"/>
                  </a:moveTo>
                  <a:cubicBezTo>
                    <a:pt x="13790" y="4282"/>
                    <a:pt x="13816" y="4300"/>
                    <a:pt x="13841" y="4322"/>
                  </a:cubicBezTo>
                  <a:cubicBezTo>
                    <a:pt x="13816" y="4304"/>
                    <a:pt x="13786" y="4282"/>
                    <a:pt x="13761" y="4267"/>
                  </a:cubicBezTo>
                  <a:lnTo>
                    <a:pt x="13764" y="4260"/>
                  </a:lnTo>
                  <a:close/>
                  <a:moveTo>
                    <a:pt x="7317" y="0"/>
                  </a:moveTo>
                  <a:cubicBezTo>
                    <a:pt x="3277" y="0"/>
                    <a:pt x="0" y="1708"/>
                    <a:pt x="0" y="3820"/>
                  </a:cubicBezTo>
                  <a:cubicBezTo>
                    <a:pt x="0" y="4337"/>
                    <a:pt x="539" y="5172"/>
                    <a:pt x="539" y="5172"/>
                  </a:cubicBezTo>
                  <a:cubicBezTo>
                    <a:pt x="543" y="5169"/>
                    <a:pt x="546" y="5165"/>
                    <a:pt x="550" y="5161"/>
                  </a:cubicBezTo>
                  <a:cubicBezTo>
                    <a:pt x="869" y="4766"/>
                    <a:pt x="1367" y="4403"/>
                    <a:pt x="2001" y="4098"/>
                  </a:cubicBezTo>
                  <a:lnTo>
                    <a:pt x="2060" y="4069"/>
                  </a:lnTo>
                  <a:cubicBezTo>
                    <a:pt x="3369" y="3457"/>
                    <a:pt x="5238" y="3072"/>
                    <a:pt x="7313" y="3072"/>
                  </a:cubicBezTo>
                  <a:cubicBezTo>
                    <a:pt x="9388" y="3072"/>
                    <a:pt x="11297" y="3450"/>
                    <a:pt x="12606" y="4065"/>
                  </a:cubicBezTo>
                  <a:lnTo>
                    <a:pt x="12643" y="4084"/>
                  </a:lnTo>
                  <a:cubicBezTo>
                    <a:pt x="13281" y="4362"/>
                    <a:pt x="13816" y="4766"/>
                    <a:pt x="14138" y="5172"/>
                  </a:cubicBezTo>
                  <a:cubicBezTo>
                    <a:pt x="14138" y="5172"/>
                    <a:pt x="14633" y="4333"/>
                    <a:pt x="14633" y="3820"/>
                  </a:cubicBezTo>
                  <a:cubicBezTo>
                    <a:pt x="14633" y="1708"/>
                    <a:pt x="11356" y="0"/>
                    <a:pt x="7317"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66" name="Google Shape;155;p16"/>
            <p:cNvSpPr/>
            <p:nvPr/>
          </p:nvSpPr>
          <p:spPr>
            <a:xfrm>
              <a:off x="5347440" y="3023640"/>
              <a:ext cx="10440" cy="7920"/>
            </a:xfrm>
            <a:custGeom>
              <a:avLst/>
              <a:gdLst>
                <a:gd name="textAreaLeft" fmla="*/ 0 w 10440"/>
                <a:gd name="textAreaRight" fmla="*/ 10800 w 10440"/>
                <a:gd name="textAreaTop" fmla="*/ 0 h 7920"/>
                <a:gd name="textAreaBottom" fmla="*/ 8280 h 7920"/>
              </a:gdLst>
              <a:ahLst/>
              <a:cxnLst/>
              <a:rect l="textAreaLeft" t="textAreaTop" r="textAreaRight" b="textAreaBottom"/>
              <a:pathLst>
                <a:path w="81" h="63">
                  <a:moveTo>
                    <a:pt x="7" y="0"/>
                  </a:moveTo>
                  <a:lnTo>
                    <a:pt x="0" y="4"/>
                  </a:lnTo>
                  <a:cubicBezTo>
                    <a:pt x="29" y="22"/>
                    <a:pt x="55" y="40"/>
                    <a:pt x="81" y="62"/>
                  </a:cubicBezTo>
                  <a:cubicBezTo>
                    <a:pt x="59" y="40"/>
                    <a:pt x="33" y="22"/>
                    <a:pt x="7" y="0"/>
                  </a:cubicBezTo>
                  <a:close/>
                </a:path>
              </a:pathLst>
            </a:custGeom>
            <a:solidFill>
              <a:srgbClr val="E4C80C"/>
            </a:solidFill>
            <a:ln w="0">
              <a:noFill/>
            </a:ln>
          </p:spPr>
          <p:style>
            <a:lnRef idx="0">
              <a:scrgbClr r="0" g="0" b="0"/>
            </a:lnRef>
            <a:fillRef idx="0">
              <a:scrgbClr r="0" g="0" b="0"/>
            </a:fillRef>
            <a:effectRef idx="0">
              <a:scrgbClr r="0" g="0" b="0"/>
            </a:effectRef>
            <a:fontRef idx="minor"/>
          </p:style>
          <p:txBody>
            <a:bodyPr tIns="3960" bIns="39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67" name="Google Shape;156;p16"/>
            <p:cNvSpPr/>
            <p:nvPr/>
          </p:nvSpPr>
          <p:spPr>
            <a:xfrm>
              <a:off x="3630600" y="3015720"/>
              <a:ext cx="21960" cy="15840"/>
            </a:xfrm>
            <a:custGeom>
              <a:avLst/>
              <a:gdLst>
                <a:gd name="textAreaLeft" fmla="*/ 0 w 21960"/>
                <a:gd name="textAreaRight" fmla="*/ 22320 w 21960"/>
                <a:gd name="textAreaTop" fmla="*/ 0 h 15840"/>
                <a:gd name="textAreaBottom" fmla="*/ 16200 h 15840"/>
              </a:gdLst>
              <a:ahLst/>
              <a:cxnLst/>
              <a:rect l="textAreaLeft" t="textAreaTop" r="textAreaRight" b="textAreaBottom"/>
              <a:pathLst>
                <a:path w="170" h="122">
                  <a:moveTo>
                    <a:pt x="169" y="1"/>
                  </a:moveTo>
                  <a:cubicBezTo>
                    <a:pt x="107" y="37"/>
                    <a:pt x="52" y="78"/>
                    <a:pt x="0" y="121"/>
                  </a:cubicBezTo>
                  <a:cubicBezTo>
                    <a:pt x="41" y="92"/>
                    <a:pt x="81" y="63"/>
                    <a:pt x="125" y="37"/>
                  </a:cubicBezTo>
                  <a:cubicBezTo>
                    <a:pt x="140" y="26"/>
                    <a:pt x="154" y="15"/>
                    <a:pt x="169" y="1"/>
                  </a:cubicBezTo>
                  <a:close/>
                </a:path>
              </a:pathLst>
            </a:custGeom>
            <a:solidFill>
              <a:srgbClr val="E4C80C"/>
            </a:solidFill>
            <a:ln w="0">
              <a:noFill/>
            </a:ln>
          </p:spPr>
          <p:style>
            <a:lnRef idx="0">
              <a:scrgbClr r="0" g="0" b="0"/>
            </a:lnRef>
            <a:fillRef idx="0">
              <a:scrgbClr r="0" g="0" b="0"/>
            </a:fillRef>
            <a:effectRef idx="0">
              <a:scrgbClr r="0" g="0" b="0"/>
            </a:effectRef>
            <a:fontRef idx="minor"/>
          </p:style>
          <p:txBody>
            <a:bodyPr tIns="7920" bIns="79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68" name="Google Shape;157;p16"/>
            <p:cNvSpPr/>
            <p:nvPr/>
          </p:nvSpPr>
          <p:spPr>
            <a:xfrm>
              <a:off x="3511800" y="4129920"/>
              <a:ext cx="1992960" cy="213480"/>
            </a:xfrm>
            <a:custGeom>
              <a:avLst/>
              <a:gdLst>
                <a:gd name="textAreaLeft" fmla="*/ 0 w 1992960"/>
                <a:gd name="textAreaRight" fmla="*/ 1993320 w 1992960"/>
                <a:gd name="textAreaTop" fmla="*/ 0 h 213480"/>
                <a:gd name="textAreaBottom" fmla="*/ 213840 h 213480"/>
              </a:gdLst>
              <a:ahLst/>
              <a:cxnLst/>
              <a:rect l="textAreaLeft" t="textAreaTop" r="textAreaRight" b="textAreaBottom"/>
              <a:pathLst>
                <a:path w="15063" h="1617">
                  <a:moveTo>
                    <a:pt x="44" y="0"/>
                  </a:moveTo>
                  <a:cubicBezTo>
                    <a:pt x="19" y="0"/>
                    <a:pt x="0" y="19"/>
                    <a:pt x="0" y="44"/>
                  </a:cubicBezTo>
                  <a:lnTo>
                    <a:pt x="0" y="319"/>
                  </a:lnTo>
                  <a:cubicBezTo>
                    <a:pt x="0" y="1034"/>
                    <a:pt x="583" y="1617"/>
                    <a:pt x="1298" y="1617"/>
                  </a:cubicBezTo>
                  <a:lnTo>
                    <a:pt x="13761" y="1617"/>
                  </a:lnTo>
                  <a:cubicBezTo>
                    <a:pt x="14476" y="1617"/>
                    <a:pt x="15062" y="1034"/>
                    <a:pt x="15062" y="319"/>
                  </a:cubicBezTo>
                  <a:lnTo>
                    <a:pt x="15062" y="44"/>
                  </a:lnTo>
                  <a:cubicBezTo>
                    <a:pt x="15062" y="19"/>
                    <a:pt x="15040" y="0"/>
                    <a:pt x="15015" y="0"/>
                  </a:cubicBezTo>
                  <a:close/>
                </a:path>
              </a:pathLst>
            </a:custGeom>
            <a:solidFill>
              <a:srgbClr val="001F3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69" name="Google Shape;158;p16"/>
            <p:cNvSpPr/>
            <p:nvPr/>
          </p:nvSpPr>
          <p:spPr>
            <a:xfrm>
              <a:off x="4170960" y="3455640"/>
              <a:ext cx="686160" cy="545400"/>
            </a:xfrm>
            <a:custGeom>
              <a:avLst/>
              <a:gdLst>
                <a:gd name="textAreaLeft" fmla="*/ 0 w 686160"/>
                <a:gd name="textAreaRight" fmla="*/ 686520 w 686160"/>
                <a:gd name="textAreaTop" fmla="*/ 0 h 545400"/>
                <a:gd name="textAreaBottom" fmla="*/ 545760 h 545400"/>
              </a:gdLst>
              <a:ahLst/>
              <a:cxnLst/>
              <a:rect l="textAreaLeft" t="textAreaTop" r="textAreaRight" b="textAreaBottom"/>
              <a:pathLst>
                <a:path w="5188" h="4125">
                  <a:moveTo>
                    <a:pt x="793" y="0"/>
                  </a:moveTo>
                  <a:cubicBezTo>
                    <a:pt x="357" y="0"/>
                    <a:pt x="1" y="356"/>
                    <a:pt x="1" y="792"/>
                  </a:cubicBezTo>
                  <a:lnTo>
                    <a:pt x="1" y="3329"/>
                  </a:lnTo>
                  <a:cubicBezTo>
                    <a:pt x="1" y="3765"/>
                    <a:pt x="357" y="4124"/>
                    <a:pt x="793" y="4124"/>
                  </a:cubicBezTo>
                  <a:lnTo>
                    <a:pt x="4396" y="4124"/>
                  </a:lnTo>
                  <a:cubicBezTo>
                    <a:pt x="4832" y="4124"/>
                    <a:pt x="5188" y="3765"/>
                    <a:pt x="5188" y="3329"/>
                  </a:cubicBezTo>
                  <a:lnTo>
                    <a:pt x="5188" y="792"/>
                  </a:lnTo>
                  <a:cubicBezTo>
                    <a:pt x="5188" y="356"/>
                    <a:pt x="4832" y="0"/>
                    <a:pt x="4396" y="0"/>
                  </a:cubicBezTo>
                  <a:close/>
                </a:path>
              </a:pathLst>
            </a:custGeom>
            <a:solidFill>
              <a:srgbClr val="001F3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70" name="Google Shape;159;p16"/>
            <p:cNvSpPr/>
            <p:nvPr/>
          </p:nvSpPr>
          <p:spPr>
            <a:xfrm>
              <a:off x="4222080" y="3495960"/>
              <a:ext cx="584280" cy="464400"/>
            </a:xfrm>
            <a:custGeom>
              <a:avLst/>
              <a:gdLst>
                <a:gd name="textAreaLeft" fmla="*/ 0 w 584280"/>
                <a:gd name="textAreaRight" fmla="*/ 584640 w 584280"/>
                <a:gd name="textAreaTop" fmla="*/ 0 h 464400"/>
                <a:gd name="textAreaBottom" fmla="*/ 464760 h 464400"/>
              </a:gdLst>
              <a:ahLst/>
              <a:cxnLst/>
              <a:rect l="textAreaLeft" t="textAreaTop" r="textAreaRight" b="textAreaBottom"/>
              <a:pathLst>
                <a:path w="4418" h="3513">
                  <a:moveTo>
                    <a:pt x="675" y="0"/>
                  </a:moveTo>
                  <a:cubicBezTo>
                    <a:pt x="305" y="0"/>
                    <a:pt x="1" y="305"/>
                    <a:pt x="1" y="679"/>
                  </a:cubicBezTo>
                  <a:lnTo>
                    <a:pt x="1" y="2838"/>
                  </a:lnTo>
                  <a:cubicBezTo>
                    <a:pt x="1" y="3208"/>
                    <a:pt x="305" y="3512"/>
                    <a:pt x="675" y="3512"/>
                  </a:cubicBezTo>
                  <a:lnTo>
                    <a:pt x="3743" y="3512"/>
                  </a:lnTo>
                  <a:cubicBezTo>
                    <a:pt x="4114" y="3512"/>
                    <a:pt x="4418" y="3208"/>
                    <a:pt x="4418" y="2838"/>
                  </a:cubicBezTo>
                  <a:lnTo>
                    <a:pt x="4418" y="679"/>
                  </a:lnTo>
                  <a:cubicBezTo>
                    <a:pt x="4418" y="305"/>
                    <a:pt x="4114" y="0"/>
                    <a:pt x="3743" y="0"/>
                  </a:cubicBezTo>
                  <a:close/>
                </a:path>
              </a:pathLst>
            </a:custGeom>
            <a:solidFill>
              <a:srgbClr val="524A33"/>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71" name="Google Shape;160;p16"/>
            <p:cNvSpPr/>
            <p:nvPr/>
          </p:nvSpPr>
          <p:spPr>
            <a:xfrm>
              <a:off x="4170960" y="3530520"/>
              <a:ext cx="686160" cy="10440"/>
            </a:xfrm>
            <a:custGeom>
              <a:avLst/>
              <a:gdLst>
                <a:gd name="textAreaLeft" fmla="*/ 0 w 686160"/>
                <a:gd name="textAreaRight" fmla="*/ 686520 w 686160"/>
                <a:gd name="textAreaTop" fmla="*/ 0 h 10440"/>
                <a:gd name="textAreaBottom" fmla="*/ 10800 h 10440"/>
              </a:gdLst>
              <a:ahLst/>
              <a:cxnLst/>
              <a:rect l="textAreaLeft" t="textAreaTop" r="textAreaRight" b="textAreaBottom"/>
              <a:pathLst>
                <a:path w="5188" h="82">
                  <a:moveTo>
                    <a:pt x="1" y="1"/>
                  </a:moveTo>
                  <a:lnTo>
                    <a:pt x="1" y="81"/>
                  </a:lnTo>
                  <a:lnTo>
                    <a:pt x="5188" y="81"/>
                  </a:lnTo>
                  <a:lnTo>
                    <a:pt x="5188" y="1"/>
                  </a:lnTo>
                  <a:close/>
                </a:path>
              </a:pathLst>
            </a:custGeom>
            <a:solidFill>
              <a:srgbClr val="E4C80C"/>
            </a:solidFill>
            <a:ln w="0">
              <a:noFill/>
            </a:ln>
          </p:spPr>
          <p:style>
            <a:lnRef idx="0">
              <a:scrgbClr r="0" g="0" b="0"/>
            </a:lnRef>
            <a:fillRef idx="0">
              <a:scrgbClr r="0" g="0" b="0"/>
            </a:fillRef>
            <a:effectRef idx="0">
              <a:scrgbClr r="0" g="0" b="0"/>
            </a:effectRef>
            <a:fontRef idx="minor"/>
          </p:style>
          <p:txBody>
            <a:bodyPr tIns="5400" bIns="5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72" name="Google Shape;161;p16"/>
            <p:cNvSpPr/>
            <p:nvPr/>
          </p:nvSpPr>
          <p:spPr>
            <a:xfrm>
              <a:off x="4170960" y="3480480"/>
              <a:ext cx="686160" cy="10440"/>
            </a:xfrm>
            <a:custGeom>
              <a:avLst/>
              <a:gdLst>
                <a:gd name="textAreaLeft" fmla="*/ 0 w 686160"/>
                <a:gd name="textAreaRight" fmla="*/ 686520 w 686160"/>
                <a:gd name="textAreaTop" fmla="*/ 0 h 10440"/>
                <a:gd name="textAreaBottom" fmla="*/ 10800 h 10440"/>
              </a:gdLst>
              <a:ahLst/>
              <a:cxnLst/>
              <a:rect l="textAreaLeft" t="textAreaTop" r="textAreaRight" b="textAreaBottom"/>
              <a:pathLst>
                <a:path w="5188" h="81">
                  <a:moveTo>
                    <a:pt x="1" y="0"/>
                  </a:moveTo>
                  <a:lnTo>
                    <a:pt x="1" y="81"/>
                  </a:lnTo>
                  <a:lnTo>
                    <a:pt x="5188" y="81"/>
                  </a:lnTo>
                  <a:lnTo>
                    <a:pt x="5188" y="0"/>
                  </a:lnTo>
                  <a:close/>
                </a:path>
              </a:pathLst>
            </a:custGeom>
            <a:solidFill>
              <a:srgbClr val="E4C80C"/>
            </a:solidFill>
            <a:ln w="0">
              <a:noFill/>
            </a:ln>
          </p:spPr>
          <p:style>
            <a:lnRef idx="0">
              <a:scrgbClr r="0" g="0" b="0"/>
            </a:lnRef>
            <a:fillRef idx="0">
              <a:scrgbClr r="0" g="0" b="0"/>
            </a:fillRef>
            <a:effectRef idx="0">
              <a:scrgbClr r="0" g="0" b="0"/>
            </a:effectRef>
            <a:fontRef idx="minor"/>
          </p:style>
          <p:txBody>
            <a:bodyPr tIns="5400" bIns="5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73" name="Google Shape;162;p16"/>
            <p:cNvSpPr/>
            <p:nvPr/>
          </p:nvSpPr>
          <p:spPr>
            <a:xfrm>
              <a:off x="4170960" y="3579840"/>
              <a:ext cx="686160" cy="10440"/>
            </a:xfrm>
            <a:custGeom>
              <a:avLst/>
              <a:gdLst>
                <a:gd name="textAreaLeft" fmla="*/ 0 w 686160"/>
                <a:gd name="textAreaRight" fmla="*/ 686520 w 686160"/>
                <a:gd name="textAreaTop" fmla="*/ 0 h 10440"/>
                <a:gd name="textAreaBottom" fmla="*/ 10800 h 10440"/>
              </a:gdLst>
              <a:ahLst/>
              <a:cxnLst/>
              <a:rect l="textAreaLeft" t="textAreaTop" r="textAreaRight" b="textAreaBottom"/>
              <a:pathLst>
                <a:path w="5188" h="82">
                  <a:moveTo>
                    <a:pt x="1" y="1"/>
                  </a:moveTo>
                  <a:lnTo>
                    <a:pt x="1" y="81"/>
                  </a:lnTo>
                  <a:lnTo>
                    <a:pt x="5188" y="81"/>
                  </a:lnTo>
                  <a:lnTo>
                    <a:pt x="5188" y="1"/>
                  </a:lnTo>
                  <a:close/>
                </a:path>
              </a:pathLst>
            </a:custGeom>
            <a:solidFill>
              <a:srgbClr val="E4C80C"/>
            </a:solidFill>
            <a:ln w="0">
              <a:noFill/>
            </a:ln>
          </p:spPr>
          <p:style>
            <a:lnRef idx="0">
              <a:scrgbClr r="0" g="0" b="0"/>
            </a:lnRef>
            <a:fillRef idx="0">
              <a:scrgbClr r="0" g="0" b="0"/>
            </a:fillRef>
            <a:effectRef idx="0">
              <a:scrgbClr r="0" g="0" b="0"/>
            </a:effectRef>
            <a:fontRef idx="minor"/>
          </p:style>
          <p:txBody>
            <a:bodyPr tIns="5400" bIns="5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74" name="Google Shape;163;p16"/>
            <p:cNvSpPr/>
            <p:nvPr/>
          </p:nvSpPr>
          <p:spPr>
            <a:xfrm>
              <a:off x="4170960" y="3629880"/>
              <a:ext cx="686160" cy="10080"/>
            </a:xfrm>
            <a:custGeom>
              <a:avLst/>
              <a:gdLst>
                <a:gd name="textAreaLeft" fmla="*/ 0 w 686160"/>
                <a:gd name="textAreaRight" fmla="*/ 686520 w 686160"/>
                <a:gd name="textAreaTop" fmla="*/ 0 h 10080"/>
                <a:gd name="textAreaBottom" fmla="*/ 10440 h 10080"/>
              </a:gdLst>
              <a:ahLst/>
              <a:cxnLst/>
              <a:rect l="textAreaLeft" t="textAreaTop" r="textAreaRight" b="textAreaBottom"/>
              <a:pathLst>
                <a:path w="5188" h="78">
                  <a:moveTo>
                    <a:pt x="1" y="0"/>
                  </a:moveTo>
                  <a:lnTo>
                    <a:pt x="1" y="77"/>
                  </a:lnTo>
                  <a:lnTo>
                    <a:pt x="5188" y="77"/>
                  </a:lnTo>
                  <a:lnTo>
                    <a:pt x="5188" y="0"/>
                  </a:lnTo>
                  <a:close/>
                </a:path>
              </a:pathLst>
            </a:custGeom>
            <a:solidFill>
              <a:srgbClr val="E4C80C"/>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75" name="Google Shape;164;p16"/>
            <p:cNvSpPr/>
            <p:nvPr/>
          </p:nvSpPr>
          <p:spPr>
            <a:xfrm>
              <a:off x="4170960" y="3679560"/>
              <a:ext cx="686160" cy="10440"/>
            </a:xfrm>
            <a:custGeom>
              <a:avLst/>
              <a:gdLst>
                <a:gd name="textAreaLeft" fmla="*/ 0 w 686160"/>
                <a:gd name="textAreaRight" fmla="*/ 686520 w 686160"/>
                <a:gd name="textAreaTop" fmla="*/ 0 h 10440"/>
                <a:gd name="textAreaBottom" fmla="*/ 10800 h 10440"/>
              </a:gdLst>
              <a:ahLst/>
              <a:cxnLst/>
              <a:rect l="textAreaLeft" t="textAreaTop" r="textAreaRight" b="textAreaBottom"/>
              <a:pathLst>
                <a:path w="5188" h="81">
                  <a:moveTo>
                    <a:pt x="1" y="0"/>
                  </a:moveTo>
                  <a:lnTo>
                    <a:pt x="1" y="81"/>
                  </a:lnTo>
                  <a:lnTo>
                    <a:pt x="5188" y="81"/>
                  </a:lnTo>
                  <a:lnTo>
                    <a:pt x="5188" y="0"/>
                  </a:lnTo>
                  <a:close/>
                </a:path>
              </a:pathLst>
            </a:custGeom>
            <a:solidFill>
              <a:srgbClr val="E4C80C"/>
            </a:solidFill>
            <a:ln w="0">
              <a:noFill/>
            </a:ln>
          </p:spPr>
          <p:style>
            <a:lnRef idx="0">
              <a:scrgbClr r="0" g="0" b="0"/>
            </a:lnRef>
            <a:fillRef idx="0">
              <a:scrgbClr r="0" g="0" b="0"/>
            </a:fillRef>
            <a:effectRef idx="0">
              <a:scrgbClr r="0" g="0" b="0"/>
            </a:effectRef>
            <a:fontRef idx="minor"/>
          </p:style>
          <p:txBody>
            <a:bodyPr tIns="5400" bIns="5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76" name="Google Shape;165;p16"/>
            <p:cNvSpPr/>
            <p:nvPr/>
          </p:nvSpPr>
          <p:spPr>
            <a:xfrm>
              <a:off x="4170960" y="3728880"/>
              <a:ext cx="686160" cy="10440"/>
            </a:xfrm>
            <a:custGeom>
              <a:avLst/>
              <a:gdLst>
                <a:gd name="textAreaLeft" fmla="*/ 0 w 686160"/>
                <a:gd name="textAreaRight" fmla="*/ 686520 w 686160"/>
                <a:gd name="textAreaTop" fmla="*/ 0 h 10440"/>
                <a:gd name="textAreaBottom" fmla="*/ 10800 h 10440"/>
              </a:gdLst>
              <a:ahLst/>
              <a:cxnLst/>
              <a:rect l="textAreaLeft" t="textAreaTop" r="textAreaRight" b="textAreaBottom"/>
              <a:pathLst>
                <a:path w="5188" h="82">
                  <a:moveTo>
                    <a:pt x="1" y="1"/>
                  </a:moveTo>
                  <a:lnTo>
                    <a:pt x="1" y="82"/>
                  </a:lnTo>
                  <a:lnTo>
                    <a:pt x="5188" y="82"/>
                  </a:lnTo>
                  <a:lnTo>
                    <a:pt x="5188" y="1"/>
                  </a:lnTo>
                  <a:close/>
                </a:path>
              </a:pathLst>
            </a:custGeom>
            <a:solidFill>
              <a:srgbClr val="E4C80C"/>
            </a:solidFill>
            <a:ln w="0">
              <a:noFill/>
            </a:ln>
          </p:spPr>
          <p:style>
            <a:lnRef idx="0">
              <a:scrgbClr r="0" g="0" b="0"/>
            </a:lnRef>
            <a:fillRef idx="0">
              <a:scrgbClr r="0" g="0" b="0"/>
            </a:fillRef>
            <a:effectRef idx="0">
              <a:scrgbClr r="0" g="0" b="0"/>
            </a:effectRef>
            <a:fontRef idx="minor"/>
          </p:style>
          <p:txBody>
            <a:bodyPr tIns="5400" bIns="5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77" name="Google Shape;166;p16"/>
            <p:cNvSpPr/>
            <p:nvPr/>
          </p:nvSpPr>
          <p:spPr>
            <a:xfrm>
              <a:off x="4170960" y="3778920"/>
              <a:ext cx="686160" cy="10440"/>
            </a:xfrm>
            <a:custGeom>
              <a:avLst/>
              <a:gdLst>
                <a:gd name="textAreaLeft" fmla="*/ 0 w 686160"/>
                <a:gd name="textAreaRight" fmla="*/ 686520 w 686160"/>
                <a:gd name="textAreaTop" fmla="*/ 0 h 10440"/>
                <a:gd name="textAreaBottom" fmla="*/ 10800 h 10440"/>
              </a:gdLst>
              <a:ahLst/>
              <a:cxnLst/>
              <a:rect l="textAreaLeft" t="textAreaTop" r="textAreaRight" b="textAreaBottom"/>
              <a:pathLst>
                <a:path w="5188" h="82">
                  <a:moveTo>
                    <a:pt x="1" y="1"/>
                  </a:moveTo>
                  <a:lnTo>
                    <a:pt x="1" y="81"/>
                  </a:lnTo>
                  <a:lnTo>
                    <a:pt x="5188" y="81"/>
                  </a:lnTo>
                  <a:lnTo>
                    <a:pt x="5188" y="1"/>
                  </a:lnTo>
                  <a:close/>
                </a:path>
              </a:pathLst>
            </a:custGeom>
            <a:solidFill>
              <a:srgbClr val="E4C80C"/>
            </a:solidFill>
            <a:ln w="0">
              <a:noFill/>
            </a:ln>
          </p:spPr>
          <p:style>
            <a:lnRef idx="0">
              <a:scrgbClr r="0" g="0" b="0"/>
            </a:lnRef>
            <a:fillRef idx="0">
              <a:scrgbClr r="0" g="0" b="0"/>
            </a:fillRef>
            <a:effectRef idx="0">
              <a:scrgbClr r="0" g="0" b="0"/>
            </a:effectRef>
            <a:fontRef idx="minor"/>
          </p:style>
          <p:txBody>
            <a:bodyPr tIns="5400" bIns="5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78" name="Google Shape;167;p16"/>
            <p:cNvSpPr/>
            <p:nvPr/>
          </p:nvSpPr>
          <p:spPr>
            <a:xfrm>
              <a:off x="4170960" y="3828240"/>
              <a:ext cx="686160" cy="10440"/>
            </a:xfrm>
            <a:custGeom>
              <a:avLst/>
              <a:gdLst>
                <a:gd name="textAreaLeft" fmla="*/ 0 w 686160"/>
                <a:gd name="textAreaRight" fmla="*/ 686520 w 686160"/>
                <a:gd name="textAreaTop" fmla="*/ 0 h 10440"/>
                <a:gd name="textAreaBottom" fmla="*/ 10800 h 10440"/>
              </a:gdLst>
              <a:ahLst/>
              <a:cxnLst/>
              <a:rect l="textAreaLeft" t="textAreaTop" r="textAreaRight" b="textAreaBottom"/>
              <a:pathLst>
                <a:path w="5188" h="82">
                  <a:moveTo>
                    <a:pt x="1" y="0"/>
                  </a:moveTo>
                  <a:lnTo>
                    <a:pt x="1" y="81"/>
                  </a:lnTo>
                  <a:lnTo>
                    <a:pt x="5188" y="81"/>
                  </a:lnTo>
                  <a:lnTo>
                    <a:pt x="5188" y="0"/>
                  </a:lnTo>
                  <a:close/>
                </a:path>
              </a:pathLst>
            </a:custGeom>
            <a:solidFill>
              <a:srgbClr val="E4C80C"/>
            </a:solidFill>
            <a:ln w="0">
              <a:noFill/>
            </a:ln>
          </p:spPr>
          <p:style>
            <a:lnRef idx="0">
              <a:scrgbClr r="0" g="0" b="0"/>
            </a:lnRef>
            <a:fillRef idx="0">
              <a:scrgbClr r="0" g="0" b="0"/>
            </a:fillRef>
            <a:effectRef idx="0">
              <a:scrgbClr r="0" g="0" b="0"/>
            </a:effectRef>
            <a:fontRef idx="minor"/>
          </p:style>
          <p:txBody>
            <a:bodyPr tIns="5400" bIns="5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79" name="Google Shape;168;p16"/>
            <p:cNvSpPr/>
            <p:nvPr/>
          </p:nvSpPr>
          <p:spPr>
            <a:xfrm>
              <a:off x="4170960" y="3878280"/>
              <a:ext cx="686160" cy="10080"/>
            </a:xfrm>
            <a:custGeom>
              <a:avLst/>
              <a:gdLst>
                <a:gd name="textAreaLeft" fmla="*/ 0 w 686160"/>
                <a:gd name="textAreaRight" fmla="*/ 686520 w 686160"/>
                <a:gd name="textAreaTop" fmla="*/ 0 h 10080"/>
                <a:gd name="textAreaBottom" fmla="*/ 10440 h 10080"/>
              </a:gdLst>
              <a:ahLst/>
              <a:cxnLst/>
              <a:rect l="textAreaLeft" t="textAreaTop" r="textAreaRight" b="textAreaBottom"/>
              <a:pathLst>
                <a:path w="5188" h="78">
                  <a:moveTo>
                    <a:pt x="1" y="1"/>
                  </a:moveTo>
                  <a:lnTo>
                    <a:pt x="1" y="78"/>
                  </a:lnTo>
                  <a:lnTo>
                    <a:pt x="5188" y="78"/>
                  </a:lnTo>
                  <a:lnTo>
                    <a:pt x="5188" y="1"/>
                  </a:lnTo>
                  <a:close/>
                </a:path>
              </a:pathLst>
            </a:custGeom>
            <a:solidFill>
              <a:srgbClr val="E4C80C"/>
            </a:solidFill>
            <a:ln w="0">
              <a:noFill/>
            </a:ln>
          </p:spPr>
          <p:style>
            <a:lnRef idx="0">
              <a:scrgbClr r="0" g="0" b="0"/>
            </a:lnRef>
            <a:fillRef idx="0">
              <a:scrgbClr r="0" g="0" b="0"/>
            </a:fillRef>
            <a:effectRef idx="0">
              <a:scrgbClr r="0" g="0" b="0"/>
            </a:effectRef>
            <a:fontRef idx="minor"/>
          </p:style>
          <p:txBody>
            <a:bodyPr tIns="5040" bIns="5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80" name="Google Shape;169;p16"/>
            <p:cNvSpPr/>
            <p:nvPr/>
          </p:nvSpPr>
          <p:spPr>
            <a:xfrm>
              <a:off x="4170960" y="3927600"/>
              <a:ext cx="686160" cy="10440"/>
            </a:xfrm>
            <a:custGeom>
              <a:avLst/>
              <a:gdLst>
                <a:gd name="textAreaLeft" fmla="*/ 0 w 686160"/>
                <a:gd name="textAreaRight" fmla="*/ 686520 w 686160"/>
                <a:gd name="textAreaTop" fmla="*/ 0 h 10440"/>
                <a:gd name="textAreaBottom" fmla="*/ 10800 h 10440"/>
              </a:gdLst>
              <a:ahLst/>
              <a:cxnLst/>
              <a:rect l="textAreaLeft" t="textAreaTop" r="textAreaRight" b="textAreaBottom"/>
              <a:pathLst>
                <a:path w="5188" h="82">
                  <a:moveTo>
                    <a:pt x="1" y="1"/>
                  </a:moveTo>
                  <a:lnTo>
                    <a:pt x="1" y="82"/>
                  </a:lnTo>
                  <a:lnTo>
                    <a:pt x="5188" y="82"/>
                  </a:lnTo>
                  <a:lnTo>
                    <a:pt x="5188" y="1"/>
                  </a:lnTo>
                  <a:close/>
                </a:path>
              </a:pathLst>
            </a:custGeom>
            <a:solidFill>
              <a:srgbClr val="E4C80C"/>
            </a:solidFill>
            <a:ln w="0">
              <a:noFill/>
            </a:ln>
          </p:spPr>
          <p:style>
            <a:lnRef idx="0">
              <a:scrgbClr r="0" g="0" b="0"/>
            </a:lnRef>
            <a:fillRef idx="0">
              <a:scrgbClr r="0" g="0" b="0"/>
            </a:fillRef>
            <a:effectRef idx="0">
              <a:scrgbClr r="0" g="0" b="0"/>
            </a:effectRef>
            <a:fontRef idx="minor"/>
          </p:style>
          <p:txBody>
            <a:bodyPr tIns="5400" bIns="5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81" name="Google Shape;170;p16"/>
            <p:cNvSpPr/>
            <p:nvPr/>
          </p:nvSpPr>
          <p:spPr>
            <a:xfrm>
              <a:off x="4170960" y="3977280"/>
              <a:ext cx="686160" cy="10440"/>
            </a:xfrm>
            <a:custGeom>
              <a:avLst/>
              <a:gdLst>
                <a:gd name="textAreaLeft" fmla="*/ 0 w 686160"/>
                <a:gd name="textAreaRight" fmla="*/ 686520 w 686160"/>
                <a:gd name="textAreaTop" fmla="*/ 0 h 10440"/>
                <a:gd name="textAreaBottom" fmla="*/ 10800 h 10440"/>
              </a:gdLst>
              <a:ahLst/>
              <a:cxnLst/>
              <a:rect l="textAreaLeft" t="textAreaTop" r="textAreaRight" b="textAreaBottom"/>
              <a:pathLst>
                <a:path w="5188" h="82">
                  <a:moveTo>
                    <a:pt x="1" y="1"/>
                  </a:moveTo>
                  <a:lnTo>
                    <a:pt x="1" y="81"/>
                  </a:lnTo>
                  <a:lnTo>
                    <a:pt x="5188" y="81"/>
                  </a:lnTo>
                  <a:lnTo>
                    <a:pt x="5188" y="1"/>
                  </a:lnTo>
                  <a:close/>
                </a:path>
              </a:pathLst>
            </a:custGeom>
            <a:solidFill>
              <a:srgbClr val="E4C80C"/>
            </a:solidFill>
            <a:ln w="0">
              <a:noFill/>
            </a:ln>
          </p:spPr>
          <p:style>
            <a:lnRef idx="0">
              <a:scrgbClr r="0" g="0" b="0"/>
            </a:lnRef>
            <a:fillRef idx="0">
              <a:scrgbClr r="0" g="0" b="0"/>
            </a:fillRef>
            <a:effectRef idx="0">
              <a:scrgbClr r="0" g="0" b="0"/>
            </a:effectRef>
            <a:fontRef idx="minor"/>
          </p:style>
          <p:txBody>
            <a:bodyPr tIns="5400" bIns="5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82" name="Google Shape;171;p16"/>
            <p:cNvSpPr/>
            <p:nvPr/>
          </p:nvSpPr>
          <p:spPr>
            <a:xfrm>
              <a:off x="4272120" y="3455640"/>
              <a:ext cx="24120" cy="585720"/>
            </a:xfrm>
            <a:custGeom>
              <a:avLst/>
              <a:gdLst>
                <a:gd name="textAreaLeft" fmla="*/ 0 w 24120"/>
                <a:gd name="textAreaRight" fmla="*/ 24480 w 24120"/>
                <a:gd name="textAreaTop" fmla="*/ 0 h 585720"/>
                <a:gd name="textAreaBottom" fmla="*/ 586080 h 585720"/>
              </a:gdLst>
              <a:ahLst/>
              <a:cxnLst/>
              <a:rect l="textAreaLeft" t="textAreaTop" r="textAreaRight" b="textAreaBottom"/>
              <a:pathLst>
                <a:path w="184" h="4429">
                  <a:moveTo>
                    <a:pt x="0" y="0"/>
                  </a:moveTo>
                  <a:lnTo>
                    <a:pt x="0" y="4428"/>
                  </a:lnTo>
                  <a:lnTo>
                    <a:pt x="184" y="4428"/>
                  </a:lnTo>
                  <a:lnTo>
                    <a:pt x="184" y="0"/>
                  </a:lnTo>
                  <a:close/>
                </a:path>
              </a:pathLst>
            </a:custGeom>
            <a:solidFill>
              <a:srgbClr val="E4C80C"/>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83" name="Google Shape;172;p16"/>
            <p:cNvSpPr/>
            <p:nvPr/>
          </p:nvSpPr>
          <p:spPr>
            <a:xfrm>
              <a:off x="4489920" y="3455640"/>
              <a:ext cx="24120" cy="585720"/>
            </a:xfrm>
            <a:custGeom>
              <a:avLst/>
              <a:gdLst>
                <a:gd name="textAreaLeft" fmla="*/ 0 w 24120"/>
                <a:gd name="textAreaRight" fmla="*/ 24480 w 24120"/>
                <a:gd name="textAreaTop" fmla="*/ 0 h 585720"/>
                <a:gd name="textAreaBottom" fmla="*/ 586080 h 585720"/>
              </a:gdLst>
              <a:ahLst/>
              <a:cxnLst/>
              <a:rect l="textAreaLeft" t="textAreaTop" r="textAreaRight" b="textAreaBottom"/>
              <a:pathLst>
                <a:path w="184" h="4429">
                  <a:moveTo>
                    <a:pt x="0" y="0"/>
                  </a:moveTo>
                  <a:lnTo>
                    <a:pt x="0" y="4428"/>
                  </a:lnTo>
                  <a:lnTo>
                    <a:pt x="184" y="4428"/>
                  </a:lnTo>
                  <a:lnTo>
                    <a:pt x="184" y="0"/>
                  </a:lnTo>
                  <a:close/>
                </a:path>
              </a:pathLst>
            </a:custGeom>
            <a:solidFill>
              <a:srgbClr val="E4C80C"/>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84" name="Google Shape;173;p16"/>
            <p:cNvSpPr/>
            <p:nvPr/>
          </p:nvSpPr>
          <p:spPr>
            <a:xfrm>
              <a:off x="4683960" y="3455640"/>
              <a:ext cx="24480" cy="585720"/>
            </a:xfrm>
            <a:custGeom>
              <a:avLst/>
              <a:gdLst>
                <a:gd name="textAreaLeft" fmla="*/ 0 w 24480"/>
                <a:gd name="textAreaRight" fmla="*/ 24840 w 24480"/>
                <a:gd name="textAreaTop" fmla="*/ 0 h 585720"/>
                <a:gd name="textAreaBottom" fmla="*/ 586080 h 585720"/>
              </a:gdLst>
              <a:ahLst/>
              <a:cxnLst/>
              <a:rect l="textAreaLeft" t="textAreaTop" r="textAreaRight" b="textAreaBottom"/>
              <a:pathLst>
                <a:path w="188" h="4429">
                  <a:moveTo>
                    <a:pt x="1" y="0"/>
                  </a:moveTo>
                  <a:lnTo>
                    <a:pt x="1" y="4428"/>
                  </a:lnTo>
                  <a:lnTo>
                    <a:pt x="187" y="4428"/>
                  </a:lnTo>
                  <a:lnTo>
                    <a:pt x="187" y="0"/>
                  </a:lnTo>
                  <a:close/>
                </a:path>
              </a:pathLst>
            </a:custGeom>
            <a:solidFill>
              <a:srgbClr val="E4C80C"/>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85" name="Google Shape;174;p16"/>
            <p:cNvSpPr/>
            <p:nvPr/>
          </p:nvSpPr>
          <p:spPr>
            <a:xfrm>
              <a:off x="3519720" y="2455200"/>
              <a:ext cx="489240" cy="624600"/>
            </a:xfrm>
            <a:custGeom>
              <a:avLst/>
              <a:gdLst>
                <a:gd name="textAreaLeft" fmla="*/ 0 w 489240"/>
                <a:gd name="textAreaRight" fmla="*/ 489600 w 489240"/>
                <a:gd name="textAreaTop" fmla="*/ 0 h 624600"/>
                <a:gd name="textAreaBottom" fmla="*/ 624960 h 624600"/>
              </a:gdLst>
              <a:ahLst/>
              <a:cxnLst/>
              <a:rect l="textAreaLeft" t="textAreaTop" r="textAreaRight" b="textAreaBottom"/>
              <a:pathLst>
                <a:path w="3699" h="4723">
                  <a:moveTo>
                    <a:pt x="3699" y="0"/>
                  </a:moveTo>
                  <a:cubicBezTo>
                    <a:pt x="1492" y="656"/>
                    <a:pt x="0" y="1936"/>
                    <a:pt x="0" y="3358"/>
                  </a:cubicBezTo>
                  <a:cubicBezTo>
                    <a:pt x="0" y="3662"/>
                    <a:pt x="70" y="3959"/>
                    <a:pt x="198" y="4241"/>
                  </a:cubicBezTo>
                  <a:cubicBezTo>
                    <a:pt x="268" y="4391"/>
                    <a:pt x="352" y="4542"/>
                    <a:pt x="455" y="4685"/>
                  </a:cubicBezTo>
                  <a:lnTo>
                    <a:pt x="458" y="4685"/>
                  </a:lnTo>
                  <a:cubicBezTo>
                    <a:pt x="476" y="4714"/>
                    <a:pt x="495" y="4723"/>
                    <a:pt x="509" y="4723"/>
                  </a:cubicBezTo>
                  <a:cubicBezTo>
                    <a:pt x="527" y="4723"/>
                    <a:pt x="539" y="4710"/>
                    <a:pt x="539" y="4710"/>
                  </a:cubicBezTo>
                  <a:cubicBezTo>
                    <a:pt x="543" y="4707"/>
                    <a:pt x="546" y="4703"/>
                    <a:pt x="550" y="4699"/>
                  </a:cubicBezTo>
                  <a:cubicBezTo>
                    <a:pt x="777" y="4417"/>
                    <a:pt x="1096" y="4150"/>
                    <a:pt x="1492" y="3911"/>
                  </a:cubicBezTo>
                  <a:cubicBezTo>
                    <a:pt x="2291" y="3431"/>
                    <a:pt x="3350" y="3127"/>
                    <a:pt x="3629" y="3054"/>
                  </a:cubicBezTo>
                  <a:cubicBezTo>
                    <a:pt x="3651" y="3046"/>
                    <a:pt x="3677" y="3043"/>
                    <a:pt x="3699" y="3035"/>
                  </a:cubicBezTo>
                  <a:lnTo>
                    <a:pt x="3699" y="2177"/>
                  </a:lnTo>
                  <a:lnTo>
                    <a:pt x="3699"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86" name="Google Shape;175;p16"/>
            <p:cNvSpPr/>
            <p:nvPr/>
          </p:nvSpPr>
          <p:spPr>
            <a:xfrm>
              <a:off x="4966560" y="2450160"/>
              <a:ext cx="496080" cy="629640"/>
            </a:xfrm>
            <a:custGeom>
              <a:avLst/>
              <a:gdLst>
                <a:gd name="textAreaLeft" fmla="*/ 0 w 496080"/>
                <a:gd name="textAreaRight" fmla="*/ 496440 w 496080"/>
                <a:gd name="textAreaTop" fmla="*/ 0 h 629640"/>
                <a:gd name="textAreaBottom" fmla="*/ 630000 h 629640"/>
              </a:gdLst>
              <a:ahLst/>
              <a:cxnLst/>
              <a:rect l="textAreaLeft" t="textAreaTop" r="textAreaRight" b="textAreaBottom"/>
              <a:pathLst>
                <a:path w="3751" h="4760">
                  <a:moveTo>
                    <a:pt x="1" y="0"/>
                  </a:moveTo>
                  <a:lnTo>
                    <a:pt x="1" y="2174"/>
                  </a:lnTo>
                  <a:lnTo>
                    <a:pt x="1" y="3072"/>
                  </a:lnTo>
                  <a:cubicBezTo>
                    <a:pt x="23" y="3080"/>
                    <a:pt x="45" y="3083"/>
                    <a:pt x="67" y="3091"/>
                  </a:cubicBezTo>
                  <a:cubicBezTo>
                    <a:pt x="352" y="3168"/>
                    <a:pt x="1430" y="3446"/>
                    <a:pt x="2237" y="3934"/>
                  </a:cubicBezTo>
                  <a:cubicBezTo>
                    <a:pt x="2640" y="4179"/>
                    <a:pt x="2962" y="4447"/>
                    <a:pt x="3197" y="4736"/>
                  </a:cubicBezTo>
                  <a:cubicBezTo>
                    <a:pt x="3197" y="4740"/>
                    <a:pt x="3201" y="4744"/>
                    <a:pt x="3204" y="4747"/>
                  </a:cubicBezTo>
                  <a:cubicBezTo>
                    <a:pt x="3204" y="4747"/>
                    <a:pt x="3217" y="4760"/>
                    <a:pt x="3235" y="4760"/>
                  </a:cubicBezTo>
                  <a:cubicBezTo>
                    <a:pt x="3250" y="4760"/>
                    <a:pt x="3269" y="4751"/>
                    <a:pt x="3289" y="4722"/>
                  </a:cubicBezTo>
                  <a:cubicBezTo>
                    <a:pt x="3395" y="4575"/>
                    <a:pt x="3479" y="4425"/>
                    <a:pt x="3553" y="4271"/>
                  </a:cubicBezTo>
                  <a:cubicBezTo>
                    <a:pt x="3681" y="3981"/>
                    <a:pt x="3751" y="3681"/>
                    <a:pt x="3751" y="3373"/>
                  </a:cubicBezTo>
                  <a:cubicBezTo>
                    <a:pt x="3751" y="1877"/>
                    <a:pt x="2240" y="668"/>
                    <a:pt x="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87" name="Google Shape;176;p16"/>
            <p:cNvSpPr/>
            <p:nvPr/>
          </p:nvSpPr>
          <p:spPr>
            <a:xfrm>
              <a:off x="3700080" y="2994840"/>
              <a:ext cx="3960" cy="360"/>
            </a:xfrm>
            <a:custGeom>
              <a:avLst/>
              <a:gdLst>
                <a:gd name="textAreaLeft" fmla="*/ 0 w 3960"/>
                <a:gd name="textAreaRight" fmla="*/ 4320 w 3960"/>
                <a:gd name="textAreaTop" fmla="*/ 0 h 360"/>
                <a:gd name="textAreaBottom" fmla="*/ 720 h 360"/>
              </a:gdLst>
              <a:ahLst/>
              <a:cxnLst/>
              <a:rect l="textAreaLeft" t="textAreaTop" r="textAreaRight" b="textAreaBottom"/>
              <a:pathLst>
                <a:path w="34" h="1">
                  <a:moveTo>
                    <a:pt x="1" y="1"/>
                  </a:moveTo>
                  <a:lnTo>
                    <a:pt x="34" y="1"/>
                  </a:lnTo>
                  <a:close/>
                </a:path>
              </a:pathLst>
            </a:custGeom>
            <a:solidFill>
              <a:srgbClr val="FADB0C"/>
            </a:solidFill>
            <a:ln w="0">
              <a:noFill/>
            </a:ln>
          </p:spPr>
          <p:style>
            <a:lnRef idx="0">
              <a:scrgbClr r="0" g="0" b="0"/>
            </a:lnRef>
            <a:fillRef idx="0">
              <a:scrgbClr r="0" g="0" b="0"/>
            </a:fillRef>
            <a:effectRef idx="0">
              <a:scrgbClr r="0" g="0" b="0"/>
            </a:effectRef>
            <a:fontRef idx="minor"/>
          </p:style>
          <p:txBody>
            <a:bodyPr tIns="360" bIns="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88" name="Google Shape;177;p16"/>
            <p:cNvSpPr/>
            <p:nvPr/>
          </p:nvSpPr>
          <p:spPr>
            <a:xfrm>
              <a:off x="3372120" y="3096000"/>
              <a:ext cx="191880" cy="394920"/>
            </a:xfrm>
            <a:custGeom>
              <a:avLst/>
              <a:gdLst>
                <a:gd name="textAreaLeft" fmla="*/ 0 w 191880"/>
                <a:gd name="textAreaRight" fmla="*/ 192240 w 191880"/>
                <a:gd name="textAreaTop" fmla="*/ 0 h 394920"/>
                <a:gd name="textAreaBottom" fmla="*/ 395280 h 394920"/>
              </a:gdLst>
              <a:ahLst/>
              <a:cxnLst/>
              <a:rect l="textAreaLeft" t="textAreaTop" r="textAreaRight" b="textAreaBottom"/>
              <a:pathLst>
                <a:path w="1453" h="2988">
                  <a:moveTo>
                    <a:pt x="587" y="0"/>
                  </a:moveTo>
                  <a:cubicBezTo>
                    <a:pt x="265" y="0"/>
                    <a:pt x="1" y="264"/>
                    <a:pt x="1" y="587"/>
                  </a:cubicBezTo>
                  <a:lnTo>
                    <a:pt x="1" y="2398"/>
                  </a:lnTo>
                  <a:cubicBezTo>
                    <a:pt x="1" y="2724"/>
                    <a:pt x="265" y="2988"/>
                    <a:pt x="587" y="2988"/>
                  </a:cubicBezTo>
                  <a:lnTo>
                    <a:pt x="862" y="2988"/>
                  </a:lnTo>
                  <a:cubicBezTo>
                    <a:pt x="1188" y="2988"/>
                    <a:pt x="1452" y="2724"/>
                    <a:pt x="1452" y="2398"/>
                  </a:cubicBezTo>
                  <a:lnTo>
                    <a:pt x="1452" y="587"/>
                  </a:lnTo>
                  <a:cubicBezTo>
                    <a:pt x="1452" y="264"/>
                    <a:pt x="1188" y="0"/>
                    <a:pt x="862" y="0"/>
                  </a:cubicBezTo>
                  <a:close/>
                </a:path>
              </a:pathLst>
            </a:custGeom>
            <a:solidFill>
              <a:srgbClr val="10364A"/>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89" name="Google Shape;178;p16"/>
            <p:cNvSpPr/>
            <p:nvPr/>
          </p:nvSpPr>
          <p:spPr>
            <a:xfrm>
              <a:off x="3372120" y="3096000"/>
              <a:ext cx="176760" cy="394920"/>
            </a:xfrm>
            <a:custGeom>
              <a:avLst/>
              <a:gdLst>
                <a:gd name="textAreaLeft" fmla="*/ 0 w 176760"/>
                <a:gd name="textAreaRight" fmla="*/ 177120 w 176760"/>
                <a:gd name="textAreaTop" fmla="*/ 0 h 394920"/>
                <a:gd name="textAreaBottom" fmla="*/ 395280 h 394920"/>
              </a:gdLst>
              <a:ahLst/>
              <a:cxnLst/>
              <a:rect l="textAreaLeft" t="textAreaTop" r="textAreaRight" b="textAreaBottom"/>
              <a:pathLst>
                <a:path w="1339" h="2988">
                  <a:moveTo>
                    <a:pt x="565" y="0"/>
                  </a:moveTo>
                  <a:cubicBezTo>
                    <a:pt x="254" y="0"/>
                    <a:pt x="1" y="275"/>
                    <a:pt x="1" y="613"/>
                  </a:cubicBezTo>
                  <a:lnTo>
                    <a:pt x="1" y="2376"/>
                  </a:lnTo>
                  <a:cubicBezTo>
                    <a:pt x="1" y="2698"/>
                    <a:pt x="232" y="2962"/>
                    <a:pt x="521" y="2988"/>
                  </a:cubicBezTo>
                  <a:cubicBezTo>
                    <a:pt x="452" y="2885"/>
                    <a:pt x="411" y="2757"/>
                    <a:pt x="411" y="2621"/>
                  </a:cubicBezTo>
                  <a:lnTo>
                    <a:pt x="411" y="858"/>
                  </a:lnTo>
                  <a:cubicBezTo>
                    <a:pt x="411" y="521"/>
                    <a:pt x="664" y="246"/>
                    <a:pt x="976" y="246"/>
                  </a:cubicBezTo>
                  <a:lnTo>
                    <a:pt x="1339" y="246"/>
                  </a:lnTo>
                  <a:cubicBezTo>
                    <a:pt x="1236" y="99"/>
                    <a:pt x="1071" y="0"/>
                    <a:pt x="888" y="0"/>
                  </a:cubicBezTo>
                  <a:close/>
                </a:path>
              </a:pathLst>
            </a:custGeom>
            <a:solidFill>
              <a:srgbClr val="001F3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90" name="Google Shape;179;p16"/>
            <p:cNvSpPr/>
            <p:nvPr/>
          </p:nvSpPr>
          <p:spPr>
            <a:xfrm>
              <a:off x="5402520" y="3096000"/>
              <a:ext cx="176760" cy="394920"/>
            </a:xfrm>
            <a:custGeom>
              <a:avLst/>
              <a:gdLst>
                <a:gd name="textAreaLeft" fmla="*/ 0 w 176760"/>
                <a:gd name="textAreaRight" fmla="*/ 177120 w 176760"/>
                <a:gd name="textAreaTop" fmla="*/ 0 h 394920"/>
                <a:gd name="textAreaBottom" fmla="*/ 395280 h 394920"/>
              </a:gdLst>
              <a:ahLst/>
              <a:cxnLst/>
              <a:rect l="textAreaLeft" t="textAreaTop" r="textAreaRight" b="textAreaBottom"/>
              <a:pathLst>
                <a:path w="1339" h="2988">
                  <a:moveTo>
                    <a:pt x="452" y="0"/>
                  </a:moveTo>
                  <a:cubicBezTo>
                    <a:pt x="269" y="0"/>
                    <a:pt x="104" y="99"/>
                    <a:pt x="1" y="246"/>
                  </a:cubicBezTo>
                  <a:lnTo>
                    <a:pt x="364" y="246"/>
                  </a:lnTo>
                  <a:cubicBezTo>
                    <a:pt x="675" y="246"/>
                    <a:pt x="928" y="521"/>
                    <a:pt x="928" y="858"/>
                  </a:cubicBezTo>
                  <a:lnTo>
                    <a:pt x="928" y="2621"/>
                  </a:lnTo>
                  <a:cubicBezTo>
                    <a:pt x="928" y="2757"/>
                    <a:pt x="888" y="2885"/>
                    <a:pt x="818" y="2988"/>
                  </a:cubicBezTo>
                  <a:cubicBezTo>
                    <a:pt x="1108" y="2962"/>
                    <a:pt x="1339" y="2698"/>
                    <a:pt x="1339" y="2376"/>
                  </a:cubicBezTo>
                  <a:lnTo>
                    <a:pt x="1339" y="613"/>
                  </a:lnTo>
                  <a:cubicBezTo>
                    <a:pt x="1339" y="275"/>
                    <a:pt x="1086" y="0"/>
                    <a:pt x="774" y="0"/>
                  </a:cubicBezTo>
                  <a:close/>
                </a:path>
              </a:pathLst>
            </a:custGeom>
            <a:solidFill>
              <a:srgbClr val="001F3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91" name="Google Shape;180;p16"/>
            <p:cNvSpPr/>
            <p:nvPr/>
          </p:nvSpPr>
          <p:spPr>
            <a:xfrm>
              <a:off x="3953160" y="4167000"/>
              <a:ext cx="1153800" cy="109800"/>
            </a:xfrm>
            <a:custGeom>
              <a:avLst/>
              <a:gdLst>
                <a:gd name="textAreaLeft" fmla="*/ 0 w 1153800"/>
                <a:gd name="textAreaRight" fmla="*/ 1154160 w 1153800"/>
                <a:gd name="textAreaTop" fmla="*/ 0 h 109800"/>
                <a:gd name="textAreaBottom" fmla="*/ 110160 h 109800"/>
              </a:gdLst>
              <a:ahLst/>
              <a:cxnLst/>
              <a:rect l="textAreaLeft" t="textAreaTop" r="textAreaRight" b="textAreaBottom"/>
              <a:pathLst>
                <a:path w="8721" h="833">
                  <a:moveTo>
                    <a:pt x="0" y="0"/>
                  </a:moveTo>
                  <a:lnTo>
                    <a:pt x="0" y="356"/>
                  </a:lnTo>
                  <a:cubicBezTo>
                    <a:pt x="0" y="619"/>
                    <a:pt x="213" y="832"/>
                    <a:pt x="473" y="832"/>
                  </a:cubicBezTo>
                  <a:lnTo>
                    <a:pt x="8248" y="832"/>
                  </a:lnTo>
                  <a:cubicBezTo>
                    <a:pt x="8508" y="832"/>
                    <a:pt x="8721" y="619"/>
                    <a:pt x="8721" y="356"/>
                  </a:cubicBezTo>
                  <a:lnTo>
                    <a:pt x="8721" y="0"/>
                  </a:lnTo>
                  <a:close/>
                </a:path>
              </a:pathLst>
            </a:custGeom>
            <a:solidFill>
              <a:srgbClr val="10364A"/>
            </a:solidFill>
            <a:ln w="0">
              <a:noFill/>
            </a:ln>
          </p:spPr>
          <p:style>
            <a:lnRef idx="0">
              <a:scrgbClr r="0" g="0" b="0"/>
            </a:lnRef>
            <a:fillRef idx="0">
              <a:scrgbClr r="0" g="0" b="0"/>
            </a:fillRef>
            <a:effectRef idx="0">
              <a:scrgbClr r="0" g="0" b="0"/>
            </a:effectRef>
            <a:fontRef idx="minor"/>
          </p:style>
          <p:txBody>
            <a:bodyPr tIns="55080" bIns="55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92" name="Google Shape;181;p16"/>
            <p:cNvSpPr/>
            <p:nvPr/>
          </p:nvSpPr>
          <p:spPr>
            <a:xfrm>
              <a:off x="3593880" y="4167000"/>
              <a:ext cx="196920" cy="109800"/>
            </a:xfrm>
            <a:custGeom>
              <a:avLst/>
              <a:gdLst>
                <a:gd name="textAreaLeft" fmla="*/ 0 w 196920"/>
                <a:gd name="textAreaRight" fmla="*/ 197280 w 196920"/>
                <a:gd name="textAreaTop" fmla="*/ 0 h 109800"/>
                <a:gd name="textAreaBottom" fmla="*/ 110160 h 109800"/>
              </a:gdLst>
              <a:ahLst/>
              <a:cxnLst/>
              <a:rect l="textAreaLeft" t="textAreaTop" r="textAreaRight" b="textAreaBottom"/>
              <a:pathLst>
                <a:path w="1490" h="833">
                  <a:moveTo>
                    <a:pt x="1" y="0"/>
                  </a:moveTo>
                  <a:lnTo>
                    <a:pt x="1" y="337"/>
                  </a:lnTo>
                  <a:cubicBezTo>
                    <a:pt x="1" y="612"/>
                    <a:pt x="206" y="832"/>
                    <a:pt x="459" y="832"/>
                  </a:cubicBezTo>
                  <a:lnTo>
                    <a:pt x="1489" y="832"/>
                  </a:lnTo>
                  <a:lnTo>
                    <a:pt x="1489" y="0"/>
                  </a:lnTo>
                  <a:close/>
                </a:path>
              </a:pathLst>
            </a:custGeom>
            <a:solidFill>
              <a:srgbClr val="10364A"/>
            </a:solidFill>
            <a:ln w="0">
              <a:noFill/>
            </a:ln>
          </p:spPr>
          <p:style>
            <a:lnRef idx="0">
              <a:scrgbClr r="0" g="0" b="0"/>
            </a:lnRef>
            <a:fillRef idx="0">
              <a:scrgbClr r="0" g="0" b="0"/>
            </a:fillRef>
            <a:effectRef idx="0">
              <a:scrgbClr r="0" g="0" b="0"/>
            </a:effectRef>
            <a:fontRef idx="minor"/>
          </p:style>
          <p:txBody>
            <a:bodyPr tIns="55080" bIns="55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93" name="Google Shape;182;p16"/>
            <p:cNvSpPr/>
            <p:nvPr/>
          </p:nvSpPr>
          <p:spPr>
            <a:xfrm>
              <a:off x="3795480" y="2635920"/>
              <a:ext cx="187560" cy="187560"/>
            </a:xfrm>
            <a:custGeom>
              <a:avLst/>
              <a:gdLst>
                <a:gd name="textAreaLeft" fmla="*/ 0 w 187560"/>
                <a:gd name="textAreaRight" fmla="*/ 187920 w 187560"/>
                <a:gd name="textAreaTop" fmla="*/ 0 h 187560"/>
                <a:gd name="textAreaBottom" fmla="*/ 187920 h 187560"/>
              </a:gdLst>
              <a:ahLst/>
              <a:cxnLst/>
              <a:rect l="textAreaLeft" t="textAreaTop" r="textAreaRight" b="textAreaBottom"/>
              <a:pathLst>
                <a:path w="1420" h="1419">
                  <a:moveTo>
                    <a:pt x="712" y="0"/>
                  </a:moveTo>
                  <a:cubicBezTo>
                    <a:pt x="320" y="0"/>
                    <a:pt x="1" y="319"/>
                    <a:pt x="1" y="711"/>
                  </a:cubicBezTo>
                  <a:cubicBezTo>
                    <a:pt x="1" y="1104"/>
                    <a:pt x="320" y="1419"/>
                    <a:pt x="712" y="1419"/>
                  </a:cubicBezTo>
                  <a:cubicBezTo>
                    <a:pt x="1104" y="1419"/>
                    <a:pt x="1419" y="1104"/>
                    <a:pt x="1419" y="711"/>
                  </a:cubicBezTo>
                  <a:cubicBezTo>
                    <a:pt x="1419" y="319"/>
                    <a:pt x="1104" y="0"/>
                    <a:pt x="712"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94" name="Google Shape;183;p16"/>
            <p:cNvSpPr/>
            <p:nvPr/>
          </p:nvSpPr>
          <p:spPr>
            <a:xfrm>
              <a:off x="3581280" y="2730240"/>
              <a:ext cx="187560" cy="187560"/>
            </a:xfrm>
            <a:custGeom>
              <a:avLst/>
              <a:gdLst>
                <a:gd name="textAreaLeft" fmla="*/ 0 w 187560"/>
                <a:gd name="textAreaRight" fmla="*/ 187920 w 187560"/>
                <a:gd name="textAreaTop" fmla="*/ 0 h 187560"/>
                <a:gd name="textAreaBottom" fmla="*/ 187920 h 187560"/>
              </a:gdLst>
              <a:ahLst/>
              <a:cxnLst/>
              <a:rect l="textAreaLeft" t="textAreaTop" r="textAreaRight" b="textAreaBottom"/>
              <a:pathLst>
                <a:path w="1420" h="1420">
                  <a:moveTo>
                    <a:pt x="708" y="0"/>
                  </a:moveTo>
                  <a:cubicBezTo>
                    <a:pt x="316" y="0"/>
                    <a:pt x="1" y="316"/>
                    <a:pt x="1" y="708"/>
                  </a:cubicBezTo>
                  <a:cubicBezTo>
                    <a:pt x="1" y="1100"/>
                    <a:pt x="316" y="1419"/>
                    <a:pt x="708" y="1419"/>
                  </a:cubicBezTo>
                  <a:cubicBezTo>
                    <a:pt x="1100" y="1419"/>
                    <a:pt x="1419" y="1100"/>
                    <a:pt x="1419" y="708"/>
                  </a:cubicBezTo>
                  <a:cubicBezTo>
                    <a:pt x="1419" y="316"/>
                    <a:pt x="1100" y="0"/>
                    <a:pt x="708"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95" name="Google Shape;184;p16"/>
            <p:cNvSpPr/>
            <p:nvPr/>
          </p:nvSpPr>
          <p:spPr>
            <a:xfrm>
              <a:off x="5013720" y="2635920"/>
              <a:ext cx="187560" cy="187560"/>
            </a:xfrm>
            <a:custGeom>
              <a:avLst/>
              <a:gdLst>
                <a:gd name="textAreaLeft" fmla="*/ 0 w 187560"/>
                <a:gd name="textAreaRight" fmla="*/ 187920 w 187560"/>
                <a:gd name="textAreaTop" fmla="*/ 0 h 187560"/>
                <a:gd name="textAreaBottom" fmla="*/ 187920 h 187560"/>
              </a:gdLst>
              <a:ahLst/>
              <a:cxnLst/>
              <a:rect l="textAreaLeft" t="textAreaTop" r="textAreaRight" b="textAreaBottom"/>
              <a:pathLst>
                <a:path w="1419" h="1419">
                  <a:moveTo>
                    <a:pt x="708" y="0"/>
                  </a:moveTo>
                  <a:cubicBezTo>
                    <a:pt x="315" y="0"/>
                    <a:pt x="0" y="319"/>
                    <a:pt x="0" y="711"/>
                  </a:cubicBezTo>
                  <a:cubicBezTo>
                    <a:pt x="0" y="1104"/>
                    <a:pt x="315" y="1419"/>
                    <a:pt x="708" y="1419"/>
                  </a:cubicBezTo>
                  <a:cubicBezTo>
                    <a:pt x="1100" y="1419"/>
                    <a:pt x="1419" y="1104"/>
                    <a:pt x="1419" y="711"/>
                  </a:cubicBezTo>
                  <a:cubicBezTo>
                    <a:pt x="1419" y="319"/>
                    <a:pt x="1100" y="0"/>
                    <a:pt x="708"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96" name="Google Shape;185;p16"/>
            <p:cNvSpPr/>
            <p:nvPr/>
          </p:nvSpPr>
          <p:spPr>
            <a:xfrm>
              <a:off x="5228280" y="2730240"/>
              <a:ext cx="187560" cy="187560"/>
            </a:xfrm>
            <a:custGeom>
              <a:avLst/>
              <a:gdLst>
                <a:gd name="textAreaLeft" fmla="*/ 0 w 187560"/>
                <a:gd name="textAreaRight" fmla="*/ 187920 w 187560"/>
                <a:gd name="textAreaTop" fmla="*/ 0 h 187560"/>
                <a:gd name="textAreaBottom" fmla="*/ 187920 h 187560"/>
              </a:gdLst>
              <a:ahLst/>
              <a:cxnLst/>
              <a:rect l="textAreaLeft" t="textAreaTop" r="textAreaRight" b="textAreaBottom"/>
              <a:pathLst>
                <a:path w="1419" h="1420">
                  <a:moveTo>
                    <a:pt x="711" y="0"/>
                  </a:moveTo>
                  <a:cubicBezTo>
                    <a:pt x="319" y="0"/>
                    <a:pt x="0" y="316"/>
                    <a:pt x="0" y="708"/>
                  </a:cubicBezTo>
                  <a:cubicBezTo>
                    <a:pt x="0" y="1100"/>
                    <a:pt x="319" y="1419"/>
                    <a:pt x="711" y="1419"/>
                  </a:cubicBezTo>
                  <a:cubicBezTo>
                    <a:pt x="1104" y="1419"/>
                    <a:pt x="1419" y="1100"/>
                    <a:pt x="1419" y="708"/>
                  </a:cubicBezTo>
                  <a:cubicBezTo>
                    <a:pt x="1419" y="316"/>
                    <a:pt x="1104" y="0"/>
                    <a:pt x="711"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97" name="Google Shape;186;p16"/>
            <p:cNvSpPr/>
            <p:nvPr/>
          </p:nvSpPr>
          <p:spPr>
            <a:xfrm>
              <a:off x="3670560" y="3881160"/>
              <a:ext cx="239760" cy="240120"/>
            </a:xfrm>
            <a:custGeom>
              <a:avLst/>
              <a:gdLst>
                <a:gd name="textAreaLeft" fmla="*/ 0 w 239760"/>
                <a:gd name="textAreaRight" fmla="*/ 240120 w 239760"/>
                <a:gd name="textAreaTop" fmla="*/ 0 h 240120"/>
                <a:gd name="textAreaBottom" fmla="*/ 240480 h 240120"/>
              </a:gdLst>
              <a:ahLst/>
              <a:cxnLst/>
              <a:rect l="textAreaLeft" t="textAreaTop" r="textAreaRight" b="textAreaBottom"/>
              <a:pathLst>
                <a:path w="1815" h="1816">
                  <a:moveTo>
                    <a:pt x="909" y="1"/>
                  </a:moveTo>
                  <a:cubicBezTo>
                    <a:pt x="407" y="1"/>
                    <a:pt x="0" y="408"/>
                    <a:pt x="0" y="910"/>
                  </a:cubicBezTo>
                  <a:cubicBezTo>
                    <a:pt x="0" y="1409"/>
                    <a:pt x="407" y="1815"/>
                    <a:pt x="909" y="1815"/>
                  </a:cubicBezTo>
                  <a:cubicBezTo>
                    <a:pt x="1408" y="1815"/>
                    <a:pt x="1815" y="1409"/>
                    <a:pt x="1815" y="910"/>
                  </a:cubicBezTo>
                  <a:cubicBezTo>
                    <a:pt x="1815" y="408"/>
                    <a:pt x="1408" y="1"/>
                    <a:pt x="909" y="1"/>
                  </a:cubicBezTo>
                  <a:close/>
                </a:path>
              </a:pathLst>
            </a:custGeom>
            <a:solidFill>
              <a:srgbClr val="001F3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98" name="Google Shape;187;p16"/>
            <p:cNvSpPr/>
            <p:nvPr/>
          </p:nvSpPr>
          <p:spPr>
            <a:xfrm>
              <a:off x="3691800" y="3902760"/>
              <a:ext cx="197280" cy="197280"/>
            </a:xfrm>
            <a:custGeom>
              <a:avLst/>
              <a:gdLst>
                <a:gd name="textAreaLeft" fmla="*/ 0 w 197280"/>
                <a:gd name="textAreaRight" fmla="*/ 197640 w 197280"/>
                <a:gd name="textAreaTop" fmla="*/ 0 h 197280"/>
                <a:gd name="textAreaBottom" fmla="*/ 197640 h 197280"/>
              </a:gdLst>
              <a:ahLst/>
              <a:cxnLst/>
              <a:rect l="textAreaLeft" t="textAreaTop" r="textAreaRight" b="textAreaBottom"/>
              <a:pathLst>
                <a:path w="1493" h="1493">
                  <a:moveTo>
                    <a:pt x="748" y="0"/>
                  </a:moveTo>
                  <a:cubicBezTo>
                    <a:pt x="334" y="0"/>
                    <a:pt x="0" y="334"/>
                    <a:pt x="0" y="748"/>
                  </a:cubicBezTo>
                  <a:cubicBezTo>
                    <a:pt x="0" y="1159"/>
                    <a:pt x="334" y="1492"/>
                    <a:pt x="748" y="1492"/>
                  </a:cubicBezTo>
                  <a:cubicBezTo>
                    <a:pt x="1159" y="1492"/>
                    <a:pt x="1492" y="1159"/>
                    <a:pt x="1492" y="748"/>
                  </a:cubicBezTo>
                  <a:cubicBezTo>
                    <a:pt x="1492" y="334"/>
                    <a:pt x="1159" y="0"/>
                    <a:pt x="748" y="0"/>
                  </a:cubicBezTo>
                  <a:close/>
                </a:path>
              </a:pathLst>
            </a:custGeom>
            <a:solidFill>
              <a:srgbClr val="EEEEEE"/>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399" name="Google Shape;188;p16"/>
            <p:cNvSpPr/>
            <p:nvPr/>
          </p:nvSpPr>
          <p:spPr>
            <a:xfrm>
              <a:off x="5107320" y="3881160"/>
              <a:ext cx="240120" cy="240120"/>
            </a:xfrm>
            <a:custGeom>
              <a:avLst/>
              <a:gdLst>
                <a:gd name="textAreaLeft" fmla="*/ 0 w 240120"/>
                <a:gd name="textAreaRight" fmla="*/ 240480 w 240120"/>
                <a:gd name="textAreaTop" fmla="*/ 0 h 240120"/>
                <a:gd name="textAreaBottom" fmla="*/ 240480 h 240120"/>
              </a:gdLst>
              <a:ahLst/>
              <a:cxnLst/>
              <a:rect l="textAreaLeft" t="textAreaTop" r="textAreaRight" b="textAreaBottom"/>
              <a:pathLst>
                <a:path w="1816" h="1816">
                  <a:moveTo>
                    <a:pt x="906" y="1"/>
                  </a:moveTo>
                  <a:cubicBezTo>
                    <a:pt x="407" y="1"/>
                    <a:pt x="1" y="408"/>
                    <a:pt x="1" y="910"/>
                  </a:cubicBezTo>
                  <a:cubicBezTo>
                    <a:pt x="1" y="1409"/>
                    <a:pt x="407" y="1815"/>
                    <a:pt x="906" y="1815"/>
                  </a:cubicBezTo>
                  <a:cubicBezTo>
                    <a:pt x="1408" y="1815"/>
                    <a:pt x="1815" y="1409"/>
                    <a:pt x="1815" y="910"/>
                  </a:cubicBezTo>
                  <a:cubicBezTo>
                    <a:pt x="1815" y="408"/>
                    <a:pt x="1408" y="1"/>
                    <a:pt x="906" y="1"/>
                  </a:cubicBezTo>
                  <a:close/>
                </a:path>
              </a:pathLst>
            </a:custGeom>
            <a:solidFill>
              <a:srgbClr val="001F3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00" name="Google Shape;189;p16"/>
            <p:cNvSpPr/>
            <p:nvPr/>
          </p:nvSpPr>
          <p:spPr>
            <a:xfrm>
              <a:off x="5128560" y="3902760"/>
              <a:ext cx="197280" cy="197280"/>
            </a:xfrm>
            <a:custGeom>
              <a:avLst/>
              <a:gdLst>
                <a:gd name="textAreaLeft" fmla="*/ 0 w 197280"/>
                <a:gd name="textAreaRight" fmla="*/ 197640 w 197280"/>
                <a:gd name="textAreaTop" fmla="*/ 0 h 197280"/>
                <a:gd name="textAreaBottom" fmla="*/ 197640 h 197280"/>
              </a:gdLst>
              <a:ahLst/>
              <a:cxnLst/>
              <a:rect l="textAreaLeft" t="textAreaTop" r="textAreaRight" b="textAreaBottom"/>
              <a:pathLst>
                <a:path w="1493" h="1493">
                  <a:moveTo>
                    <a:pt x="745" y="0"/>
                  </a:moveTo>
                  <a:cubicBezTo>
                    <a:pt x="334" y="0"/>
                    <a:pt x="1" y="334"/>
                    <a:pt x="1" y="748"/>
                  </a:cubicBezTo>
                  <a:cubicBezTo>
                    <a:pt x="1" y="1159"/>
                    <a:pt x="334" y="1492"/>
                    <a:pt x="745" y="1492"/>
                  </a:cubicBezTo>
                  <a:cubicBezTo>
                    <a:pt x="1159" y="1492"/>
                    <a:pt x="1493" y="1159"/>
                    <a:pt x="1493" y="748"/>
                  </a:cubicBezTo>
                  <a:cubicBezTo>
                    <a:pt x="1493" y="334"/>
                    <a:pt x="1159" y="0"/>
                    <a:pt x="745" y="0"/>
                  </a:cubicBezTo>
                  <a:close/>
                </a:path>
              </a:pathLst>
            </a:custGeom>
            <a:solidFill>
              <a:srgbClr val="EEEEEE"/>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01" name="Google Shape;190;p16"/>
            <p:cNvSpPr/>
            <p:nvPr/>
          </p:nvSpPr>
          <p:spPr>
            <a:xfrm>
              <a:off x="3934800" y="3944160"/>
              <a:ext cx="148320" cy="148320"/>
            </a:xfrm>
            <a:custGeom>
              <a:avLst/>
              <a:gdLst>
                <a:gd name="textAreaLeft" fmla="*/ 0 w 148320"/>
                <a:gd name="textAreaRight" fmla="*/ 148680 w 148320"/>
                <a:gd name="textAreaTop" fmla="*/ 0 h 148320"/>
                <a:gd name="textAreaBottom" fmla="*/ 148680 h 148320"/>
              </a:gdLst>
              <a:ahLst/>
              <a:cxnLst/>
              <a:rect l="textAreaLeft" t="textAreaTop" r="textAreaRight" b="textAreaBottom"/>
              <a:pathLst>
                <a:path w="1123" h="1123">
                  <a:moveTo>
                    <a:pt x="562" y="0"/>
                  </a:moveTo>
                  <a:cubicBezTo>
                    <a:pt x="250" y="0"/>
                    <a:pt x="1" y="250"/>
                    <a:pt x="1" y="561"/>
                  </a:cubicBezTo>
                  <a:cubicBezTo>
                    <a:pt x="1" y="869"/>
                    <a:pt x="250" y="1122"/>
                    <a:pt x="562" y="1122"/>
                  </a:cubicBezTo>
                  <a:cubicBezTo>
                    <a:pt x="870" y="1122"/>
                    <a:pt x="1122" y="869"/>
                    <a:pt x="1122" y="561"/>
                  </a:cubicBezTo>
                  <a:cubicBezTo>
                    <a:pt x="1122" y="250"/>
                    <a:pt x="870" y="0"/>
                    <a:pt x="562" y="0"/>
                  </a:cubicBezTo>
                  <a:close/>
                </a:path>
              </a:pathLst>
            </a:custGeom>
            <a:solidFill>
              <a:srgbClr val="E88030"/>
            </a:solidFill>
            <a:ln w="0">
              <a:noFill/>
            </a:ln>
          </p:spPr>
          <p:style>
            <a:lnRef idx="0">
              <a:scrgbClr r="0" g="0" b="0"/>
            </a:lnRef>
            <a:fillRef idx="0">
              <a:scrgbClr r="0" g="0" b="0"/>
            </a:fillRef>
            <a:effectRef idx="0">
              <a:scrgbClr r="0" g="0" b="0"/>
            </a:effectRef>
            <a:fontRef idx="minor"/>
          </p:style>
          <p:txBody>
            <a:bodyPr tIns="74160" bIns="741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02" name="Google Shape;191;p16"/>
            <p:cNvSpPr/>
            <p:nvPr/>
          </p:nvSpPr>
          <p:spPr>
            <a:xfrm>
              <a:off x="4937400" y="3944160"/>
              <a:ext cx="147600" cy="148320"/>
            </a:xfrm>
            <a:custGeom>
              <a:avLst/>
              <a:gdLst>
                <a:gd name="textAreaLeft" fmla="*/ 0 w 147600"/>
                <a:gd name="textAreaRight" fmla="*/ 147960 w 147600"/>
                <a:gd name="textAreaTop" fmla="*/ 0 h 148320"/>
                <a:gd name="textAreaBottom" fmla="*/ 148680 h 148320"/>
              </a:gdLst>
              <a:ahLst/>
              <a:cxnLst/>
              <a:rect l="textAreaLeft" t="textAreaTop" r="textAreaRight" b="textAreaBottom"/>
              <a:pathLst>
                <a:path w="1119" h="1123">
                  <a:moveTo>
                    <a:pt x="558" y="0"/>
                  </a:moveTo>
                  <a:cubicBezTo>
                    <a:pt x="250" y="0"/>
                    <a:pt x="1" y="250"/>
                    <a:pt x="1" y="561"/>
                  </a:cubicBezTo>
                  <a:cubicBezTo>
                    <a:pt x="1" y="869"/>
                    <a:pt x="250" y="1122"/>
                    <a:pt x="558" y="1122"/>
                  </a:cubicBezTo>
                  <a:cubicBezTo>
                    <a:pt x="869" y="1122"/>
                    <a:pt x="1119" y="869"/>
                    <a:pt x="1119" y="561"/>
                  </a:cubicBezTo>
                  <a:cubicBezTo>
                    <a:pt x="1119" y="250"/>
                    <a:pt x="869" y="0"/>
                    <a:pt x="558" y="0"/>
                  </a:cubicBezTo>
                  <a:close/>
                </a:path>
              </a:pathLst>
            </a:custGeom>
            <a:solidFill>
              <a:srgbClr val="E88030"/>
            </a:solidFill>
            <a:ln w="0">
              <a:noFill/>
            </a:ln>
          </p:spPr>
          <p:style>
            <a:lnRef idx="0">
              <a:scrgbClr r="0" g="0" b="0"/>
            </a:lnRef>
            <a:fillRef idx="0">
              <a:scrgbClr r="0" g="0" b="0"/>
            </a:fillRef>
            <a:effectRef idx="0">
              <a:scrgbClr r="0" g="0" b="0"/>
            </a:effectRef>
            <a:fontRef idx="minor"/>
          </p:style>
          <p:txBody>
            <a:bodyPr tIns="74160" bIns="741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03" name="Google Shape;192;p16"/>
            <p:cNvSpPr/>
            <p:nvPr/>
          </p:nvSpPr>
          <p:spPr>
            <a:xfrm>
              <a:off x="4110120" y="3996000"/>
              <a:ext cx="66960" cy="67320"/>
            </a:xfrm>
            <a:custGeom>
              <a:avLst/>
              <a:gdLst>
                <a:gd name="textAreaLeft" fmla="*/ 0 w 66960"/>
                <a:gd name="textAreaRight" fmla="*/ 67320 w 66960"/>
                <a:gd name="textAreaTop" fmla="*/ 0 h 67320"/>
                <a:gd name="textAreaBottom" fmla="*/ 67680 h 67320"/>
              </a:gdLst>
              <a:ahLst/>
              <a:cxnLst/>
              <a:rect l="textAreaLeft" t="textAreaTop" r="textAreaRight" b="textAreaBottom"/>
              <a:pathLst>
                <a:path w="510" h="511">
                  <a:moveTo>
                    <a:pt x="257" y="1"/>
                  </a:moveTo>
                  <a:cubicBezTo>
                    <a:pt x="114" y="1"/>
                    <a:pt x="0" y="114"/>
                    <a:pt x="0" y="254"/>
                  </a:cubicBezTo>
                  <a:cubicBezTo>
                    <a:pt x="0" y="397"/>
                    <a:pt x="114" y="510"/>
                    <a:pt x="257" y="510"/>
                  </a:cubicBezTo>
                  <a:cubicBezTo>
                    <a:pt x="396" y="510"/>
                    <a:pt x="510" y="397"/>
                    <a:pt x="510" y="254"/>
                  </a:cubicBezTo>
                  <a:cubicBezTo>
                    <a:pt x="510" y="114"/>
                    <a:pt x="396" y="1"/>
                    <a:pt x="257" y="1"/>
                  </a:cubicBezTo>
                  <a:close/>
                </a:path>
              </a:pathLst>
            </a:custGeom>
            <a:solidFill>
              <a:srgbClr val="001F30"/>
            </a:solidFill>
            <a:ln w="0">
              <a:noFill/>
            </a:ln>
          </p:spPr>
          <p:style>
            <a:lnRef idx="0">
              <a:scrgbClr r="0" g="0" b="0"/>
            </a:lnRef>
            <a:fillRef idx="0">
              <a:scrgbClr r="0" g="0" b="0"/>
            </a:fillRef>
            <a:effectRef idx="0">
              <a:scrgbClr r="0" g="0" b="0"/>
            </a:effectRef>
            <a:fontRef idx="minor"/>
          </p:style>
          <p:txBody>
            <a:bodyPr tIns="33840" bIns="338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04" name="Google Shape;193;p16"/>
            <p:cNvSpPr/>
            <p:nvPr/>
          </p:nvSpPr>
          <p:spPr>
            <a:xfrm>
              <a:off x="4110120" y="3996000"/>
              <a:ext cx="59040" cy="62280"/>
            </a:xfrm>
            <a:custGeom>
              <a:avLst/>
              <a:gdLst>
                <a:gd name="textAreaLeft" fmla="*/ 0 w 59040"/>
                <a:gd name="textAreaRight" fmla="*/ 59400 w 59040"/>
                <a:gd name="textAreaTop" fmla="*/ 0 h 62280"/>
                <a:gd name="textAreaBottom" fmla="*/ 62640 h 62280"/>
              </a:gdLst>
              <a:ahLst/>
              <a:cxnLst/>
              <a:rect l="textAreaLeft" t="textAreaTop" r="textAreaRight" b="textAreaBottom"/>
              <a:pathLst>
                <a:path w="448" h="474">
                  <a:moveTo>
                    <a:pt x="257" y="1"/>
                  </a:moveTo>
                  <a:cubicBezTo>
                    <a:pt x="114" y="1"/>
                    <a:pt x="0" y="114"/>
                    <a:pt x="0" y="254"/>
                  </a:cubicBezTo>
                  <a:cubicBezTo>
                    <a:pt x="0" y="349"/>
                    <a:pt x="51" y="430"/>
                    <a:pt x="125" y="474"/>
                  </a:cubicBezTo>
                  <a:cubicBezTo>
                    <a:pt x="84" y="430"/>
                    <a:pt x="62" y="371"/>
                    <a:pt x="62" y="305"/>
                  </a:cubicBezTo>
                  <a:cubicBezTo>
                    <a:pt x="62" y="166"/>
                    <a:pt x="176" y="52"/>
                    <a:pt x="319" y="52"/>
                  </a:cubicBezTo>
                  <a:cubicBezTo>
                    <a:pt x="367" y="52"/>
                    <a:pt x="411" y="63"/>
                    <a:pt x="447" y="85"/>
                  </a:cubicBezTo>
                  <a:cubicBezTo>
                    <a:pt x="400" y="34"/>
                    <a:pt x="334" y="1"/>
                    <a:pt x="257" y="1"/>
                  </a:cubicBezTo>
                  <a:close/>
                </a:path>
              </a:pathLst>
            </a:custGeom>
            <a:solidFill>
              <a:srgbClr val="000203"/>
            </a:solidFill>
            <a:ln w="0">
              <a:noFill/>
            </a:ln>
          </p:spPr>
          <p:style>
            <a:lnRef idx="0">
              <a:scrgbClr r="0" g="0" b="0"/>
            </a:lnRef>
            <a:fillRef idx="0">
              <a:scrgbClr r="0" g="0" b="0"/>
            </a:fillRef>
            <a:effectRef idx="0">
              <a:scrgbClr r="0" g="0" b="0"/>
            </a:effectRef>
            <a:fontRef idx="minor"/>
          </p:style>
          <p:txBody>
            <a:bodyPr tIns="31320" bIns="313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05" name="Google Shape;194;p16"/>
            <p:cNvSpPr/>
            <p:nvPr/>
          </p:nvSpPr>
          <p:spPr>
            <a:xfrm>
              <a:off x="4845960" y="3996000"/>
              <a:ext cx="67320" cy="67320"/>
            </a:xfrm>
            <a:custGeom>
              <a:avLst/>
              <a:gdLst>
                <a:gd name="textAreaLeft" fmla="*/ 0 w 67320"/>
                <a:gd name="textAreaRight" fmla="*/ 67680 w 67320"/>
                <a:gd name="textAreaTop" fmla="*/ 0 h 67320"/>
                <a:gd name="textAreaBottom" fmla="*/ 67680 h 67320"/>
              </a:gdLst>
              <a:ahLst/>
              <a:cxnLst/>
              <a:rect l="textAreaLeft" t="textAreaTop" r="textAreaRight" b="textAreaBottom"/>
              <a:pathLst>
                <a:path w="511" h="511">
                  <a:moveTo>
                    <a:pt x="254" y="1"/>
                  </a:moveTo>
                  <a:cubicBezTo>
                    <a:pt x="114" y="1"/>
                    <a:pt x="1" y="114"/>
                    <a:pt x="1" y="254"/>
                  </a:cubicBezTo>
                  <a:cubicBezTo>
                    <a:pt x="1" y="397"/>
                    <a:pt x="114" y="510"/>
                    <a:pt x="254" y="510"/>
                  </a:cubicBezTo>
                  <a:cubicBezTo>
                    <a:pt x="397" y="510"/>
                    <a:pt x="510" y="397"/>
                    <a:pt x="510" y="254"/>
                  </a:cubicBezTo>
                  <a:cubicBezTo>
                    <a:pt x="510" y="114"/>
                    <a:pt x="397" y="1"/>
                    <a:pt x="254" y="1"/>
                  </a:cubicBezTo>
                  <a:close/>
                </a:path>
              </a:pathLst>
            </a:custGeom>
            <a:solidFill>
              <a:srgbClr val="001F30"/>
            </a:solidFill>
            <a:ln w="0">
              <a:noFill/>
            </a:ln>
          </p:spPr>
          <p:style>
            <a:lnRef idx="0">
              <a:scrgbClr r="0" g="0" b="0"/>
            </a:lnRef>
            <a:fillRef idx="0">
              <a:scrgbClr r="0" g="0" b="0"/>
            </a:fillRef>
            <a:effectRef idx="0">
              <a:scrgbClr r="0" g="0" b="0"/>
            </a:effectRef>
            <a:fontRef idx="minor"/>
          </p:style>
          <p:txBody>
            <a:bodyPr tIns="33840" bIns="338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06" name="Google Shape;195;p16"/>
            <p:cNvSpPr/>
            <p:nvPr/>
          </p:nvSpPr>
          <p:spPr>
            <a:xfrm>
              <a:off x="4845960" y="3996000"/>
              <a:ext cx="59040" cy="62280"/>
            </a:xfrm>
            <a:custGeom>
              <a:avLst/>
              <a:gdLst>
                <a:gd name="textAreaLeft" fmla="*/ 0 w 59040"/>
                <a:gd name="textAreaRight" fmla="*/ 59400 w 59040"/>
                <a:gd name="textAreaTop" fmla="*/ 0 h 62280"/>
                <a:gd name="textAreaBottom" fmla="*/ 62640 h 62280"/>
              </a:gdLst>
              <a:ahLst/>
              <a:cxnLst/>
              <a:rect l="textAreaLeft" t="textAreaTop" r="textAreaRight" b="textAreaBottom"/>
              <a:pathLst>
                <a:path w="449" h="474">
                  <a:moveTo>
                    <a:pt x="254" y="1"/>
                  </a:moveTo>
                  <a:cubicBezTo>
                    <a:pt x="114" y="1"/>
                    <a:pt x="1" y="114"/>
                    <a:pt x="1" y="254"/>
                  </a:cubicBezTo>
                  <a:cubicBezTo>
                    <a:pt x="1" y="349"/>
                    <a:pt x="48" y="430"/>
                    <a:pt x="125" y="474"/>
                  </a:cubicBezTo>
                  <a:cubicBezTo>
                    <a:pt x="85" y="430"/>
                    <a:pt x="63" y="371"/>
                    <a:pt x="63" y="305"/>
                  </a:cubicBezTo>
                  <a:cubicBezTo>
                    <a:pt x="63" y="166"/>
                    <a:pt x="177" y="52"/>
                    <a:pt x="316" y="52"/>
                  </a:cubicBezTo>
                  <a:cubicBezTo>
                    <a:pt x="364" y="52"/>
                    <a:pt x="408" y="63"/>
                    <a:pt x="448" y="85"/>
                  </a:cubicBezTo>
                  <a:cubicBezTo>
                    <a:pt x="400" y="34"/>
                    <a:pt x="331" y="1"/>
                    <a:pt x="254" y="1"/>
                  </a:cubicBezTo>
                  <a:close/>
                </a:path>
              </a:pathLst>
            </a:custGeom>
            <a:solidFill>
              <a:srgbClr val="000203"/>
            </a:solidFill>
            <a:ln w="0">
              <a:noFill/>
            </a:ln>
          </p:spPr>
          <p:style>
            <a:lnRef idx="0">
              <a:scrgbClr r="0" g="0" b="0"/>
            </a:lnRef>
            <a:fillRef idx="0">
              <a:scrgbClr r="0" g="0" b="0"/>
            </a:fillRef>
            <a:effectRef idx="0">
              <a:scrgbClr r="0" g="0" b="0"/>
            </a:effectRef>
            <a:fontRef idx="minor"/>
          </p:style>
          <p:txBody>
            <a:bodyPr tIns="31320" bIns="313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07" name="Google Shape;196;p16"/>
            <p:cNvSpPr/>
            <p:nvPr/>
          </p:nvSpPr>
          <p:spPr>
            <a:xfrm>
              <a:off x="4223160" y="2401200"/>
              <a:ext cx="97560" cy="98280"/>
            </a:xfrm>
            <a:custGeom>
              <a:avLst/>
              <a:gdLst>
                <a:gd name="textAreaLeft" fmla="*/ 0 w 97560"/>
                <a:gd name="textAreaRight" fmla="*/ 97920 w 97560"/>
                <a:gd name="textAreaTop" fmla="*/ 0 h 98280"/>
                <a:gd name="textAreaBottom" fmla="*/ 98640 h 98280"/>
              </a:gdLst>
              <a:ahLst/>
              <a:cxnLst/>
              <a:rect l="textAreaLeft" t="textAreaTop" r="textAreaRight" b="textAreaBottom"/>
              <a:pathLst>
                <a:path w="741" h="745">
                  <a:moveTo>
                    <a:pt x="370" y="0"/>
                  </a:moveTo>
                  <a:cubicBezTo>
                    <a:pt x="165" y="0"/>
                    <a:pt x="0" y="165"/>
                    <a:pt x="0" y="370"/>
                  </a:cubicBezTo>
                  <a:cubicBezTo>
                    <a:pt x="0" y="576"/>
                    <a:pt x="165" y="744"/>
                    <a:pt x="370" y="744"/>
                  </a:cubicBezTo>
                  <a:cubicBezTo>
                    <a:pt x="576" y="744"/>
                    <a:pt x="741" y="576"/>
                    <a:pt x="741" y="370"/>
                  </a:cubicBezTo>
                  <a:cubicBezTo>
                    <a:pt x="741" y="165"/>
                    <a:pt x="576" y="0"/>
                    <a:pt x="370" y="0"/>
                  </a:cubicBezTo>
                  <a:close/>
                </a:path>
              </a:pathLst>
            </a:custGeom>
            <a:solidFill>
              <a:srgbClr val="E86D05"/>
            </a:solidFill>
            <a:ln w="0">
              <a:noFill/>
            </a:ln>
          </p:spPr>
          <p:style>
            <a:lnRef idx="0">
              <a:scrgbClr r="0" g="0" b="0"/>
            </a:lnRef>
            <a:fillRef idx="0">
              <a:scrgbClr r="0" g="0" b="0"/>
            </a:fillRef>
            <a:effectRef idx="0">
              <a:scrgbClr r="0" g="0" b="0"/>
            </a:effectRef>
            <a:fontRef idx="minor"/>
          </p:style>
          <p:txBody>
            <a:bodyPr tIns="49320" bIns="493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08" name="Google Shape;197;p16"/>
            <p:cNvSpPr/>
            <p:nvPr/>
          </p:nvSpPr>
          <p:spPr>
            <a:xfrm>
              <a:off x="4431960" y="2401200"/>
              <a:ext cx="98280" cy="98280"/>
            </a:xfrm>
            <a:custGeom>
              <a:avLst/>
              <a:gdLst>
                <a:gd name="textAreaLeft" fmla="*/ 0 w 98280"/>
                <a:gd name="textAreaRight" fmla="*/ 98640 w 98280"/>
                <a:gd name="textAreaTop" fmla="*/ 0 h 98280"/>
                <a:gd name="textAreaBottom" fmla="*/ 98640 h 98280"/>
              </a:gdLst>
              <a:ahLst/>
              <a:cxnLst/>
              <a:rect l="textAreaLeft" t="textAreaTop" r="textAreaRight" b="textAreaBottom"/>
              <a:pathLst>
                <a:path w="745" h="745">
                  <a:moveTo>
                    <a:pt x="374" y="0"/>
                  </a:moveTo>
                  <a:cubicBezTo>
                    <a:pt x="169" y="0"/>
                    <a:pt x="0" y="165"/>
                    <a:pt x="0" y="370"/>
                  </a:cubicBezTo>
                  <a:cubicBezTo>
                    <a:pt x="0" y="576"/>
                    <a:pt x="169" y="744"/>
                    <a:pt x="374" y="744"/>
                  </a:cubicBezTo>
                  <a:cubicBezTo>
                    <a:pt x="579" y="744"/>
                    <a:pt x="744" y="576"/>
                    <a:pt x="744" y="370"/>
                  </a:cubicBezTo>
                  <a:cubicBezTo>
                    <a:pt x="744" y="165"/>
                    <a:pt x="579" y="0"/>
                    <a:pt x="374" y="0"/>
                  </a:cubicBezTo>
                  <a:close/>
                </a:path>
              </a:pathLst>
            </a:custGeom>
            <a:solidFill>
              <a:srgbClr val="E86D05"/>
            </a:solidFill>
            <a:ln w="0">
              <a:noFill/>
            </a:ln>
          </p:spPr>
          <p:style>
            <a:lnRef idx="0">
              <a:scrgbClr r="0" g="0" b="0"/>
            </a:lnRef>
            <a:fillRef idx="0">
              <a:scrgbClr r="0" g="0" b="0"/>
            </a:fillRef>
            <a:effectRef idx="0">
              <a:scrgbClr r="0" g="0" b="0"/>
            </a:effectRef>
            <a:fontRef idx="minor"/>
          </p:style>
          <p:txBody>
            <a:bodyPr tIns="49320" bIns="493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09" name="Google Shape;198;p16"/>
            <p:cNvSpPr/>
            <p:nvPr/>
          </p:nvSpPr>
          <p:spPr>
            <a:xfrm>
              <a:off x="4654800" y="2401200"/>
              <a:ext cx="98280" cy="98280"/>
            </a:xfrm>
            <a:custGeom>
              <a:avLst/>
              <a:gdLst>
                <a:gd name="textAreaLeft" fmla="*/ 0 w 98280"/>
                <a:gd name="textAreaRight" fmla="*/ 98640 w 98280"/>
                <a:gd name="textAreaTop" fmla="*/ 0 h 98280"/>
                <a:gd name="textAreaBottom" fmla="*/ 98640 h 98280"/>
              </a:gdLst>
              <a:ahLst/>
              <a:cxnLst/>
              <a:rect l="textAreaLeft" t="textAreaTop" r="textAreaRight" b="textAreaBottom"/>
              <a:pathLst>
                <a:path w="745" h="745">
                  <a:moveTo>
                    <a:pt x="371" y="0"/>
                  </a:moveTo>
                  <a:cubicBezTo>
                    <a:pt x="166" y="0"/>
                    <a:pt x="1" y="165"/>
                    <a:pt x="1" y="370"/>
                  </a:cubicBezTo>
                  <a:cubicBezTo>
                    <a:pt x="1" y="576"/>
                    <a:pt x="166" y="744"/>
                    <a:pt x="371" y="744"/>
                  </a:cubicBezTo>
                  <a:cubicBezTo>
                    <a:pt x="576" y="744"/>
                    <a:pt x="745" y="576"/>
                    <a:pt x="745" y="370"/>
                  </a:cubicBezTo>
                  <a:cubicBezTo>
                    <a:pt x="745" y="165"/>
                    <a:pt x="576" y="0"/>
                    <a:pt x="371" y="0"/>
                  </a:cubicBezTo>
                  <a:close/>
                </a:path>
              </a:pathLst>
            </a:custGeom>
            <a:solidFill>
              <a:srgbClr val="E86D05"/>
            </a:solidFill>
            <a:ln w="0">
              <a:noFill/>
            </a:ln>
          </p:spPr>
          <p:style>
            <a:lnRef idx="0">
              <a:scrgbClr r="0" g="0" b="0"/>
            </a:lnRef>
            <a:fillRef idx="0">
              <a:scrgbClr r="0" g="0" b="0"/>
            </a:fillRef>
            <a:effectRef idx="0">
              <a:scrgbClr r="0" g="0" b="0"/>
            </a:effectRef>
            <a:fontRef idx="minor"/>
          </p:style>
          <p:txBody>
            <a:bodyPr tIns="49320" bIns="4932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sp>
        <p:nvSpPr>
          <p:cNvPr id="410" name="Google Shape;115;p16"/>
          <p:cNvSpPr/>
          <p:nvPr/>
        </p:nvSpPr>
        <p:spPr>
          <a:xfrm>
            <a:off x="4285800" y="2285280"/>
            <a:ext cx="572400" cy="572400"/>
          </a:xfrm>
          <a:prstGeom prst="ellipse">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411" name="PlaceHolder 1"/>
          <p:cNvSpPr>
            <a:spLocks noGrp="1"/>
          </p:cNvSpPr>
          <p:nvPr>
            <p:ph type="title"/>
          </p:nvPr>
        </p:nvSpPr>
        <p:spPr>
          <a:xfrm>
            <a:off x="685800" y="410400"/>
            <a:ext cx="8001000" cy="572400"/>
          </a:xfrm>
          <a:prstGeom prst="rect">
            <a:avLst/>
          </a:prstGeom>
          <a:noFill/>
          <a:ln w="0">
            <a:noFill/>
          </a:ln>
        </p:spPr>
        <p:txBody>
          <a:bodyPr tIns="91440" bIns="91440" anchor="t">
            <a:noAutofit/>
          </a:bodyPr>
          <a:lstStyle/>
          <a:p>
            <a:pPr indent="0" algn="ctr">
              <a:lnSpc>
                <a:spcPct val="100000"/>
              </a:lnSpc>
              <a:buNone/>
            </a:pPr>
            <a:r>
              <a:rPr lang="en-US" sz="2800" b="1" strike="noStrike" spc="-1">
                <a:solidFill>
                  <a:schemeClr val="dk1"/>
                </a:solidFill>
                <a:latin typeface="Fira Sans Extra Condensed"/>
                <a:ea typeface="Fira Sans Extra Condensed"/>
              </a:rPr>
              <a:t>“Muốn biết ý nghĩa của 1 giây đồng hồ thì hãy nhìn </a:t>
            </a:r>
            <a:r>
              <a:rPr sz="2800"/>
              <a:t/>
            </a:r>
            <a:br>
              <a:rPr sz="2800"/>
            </a:br>
            <a:r>
              <a:rPr lang="en-US" sz="2800" b="1" strike="noStrike" spc="-1">
                <a:solidFill>
                  <a:schemeClr val="dk1"/>
                </a:solidFill>
                <a:latin typeface="Fira Sans Extra Condensed"/>
                <a:ea typeface="Fira Sans Extra Condensed"/>
              </a:rPr>
              <a:t>những vụ tai nạn giao thông”</a:t>
            </a:r>
            <a:r>
              <a:rPr sz="2800"/>
              <a:t/>
            </a:r>
            <a:br>
              <a:rPr sz="2800"/>
            </a:br>
            <a:r>
              <a:rPr lang="en-US" sz="2800" b="1" strike="noStrike" spc="-1">
                <a:solidFill>
                  <a:schemeClr val="dk1"/>
                </a:solidFill>
                <a:latin typeface="Fira Sans Extra Condensed"/>
                <a:ea typeface="Fira Sans Extra Condensed"/>
              </a:rPr>
              <a:t>“Nhanh 1 giây, chậm 1 đời”</a:t>
            </a:r>
            <a:endParaRPr lang="en-US" sz="2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Rectangle 2"/>
          <p:cNvSpPr/>
          <p:nvPr/>
        </p:nvSpPr>
        <p:spPr>
          <a:xfrm>
            <a:off x="180360" y="451080"/>
            <a:ext cx="8866800" cy="4982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7000"/>
              </a:lnSpc>
            </a:pPr>
            <a:r>
              <a:rPr lang="en-US" sz="2000" b="0" strike="noStrike" spc="-1">
                <a:solidFill>
                  <a:srgbClr val="000000"/>
                </a:solidFill>
                <a:latin typeface="Arial"/>
                <a:ea typeface="Times New Roman"/>
              </a:rPr>
              <a:t>Nhận xét:</a:t>
            </a:r>
            <a:endParaRPr lang="en-US" sz="2000" b="0" strike="noStrike" spc="-1">
              <a:solidFill>
                <a:srgbClr val="000000"/>
              </a:solidFill>
              <a:latin typeface="Arial"/>
            </a:endParaRPr>
          </a:p>
          <a:p>
            <a:pPr algn="just">
              <a:lnSpc>
                <a:spcPct val="107000"/>
              </a:lnSpc>
            </a:pPr>
            <a:r>
              <a:rPr lang="en-US" sz="2000" b="0" strike="noStrike" spc="-1">
                <a:solidFill>
                  <a:srgbClr val="000000"/>
                </a:solidFill>
                <a:latin typeface="Arial"/>
                <a:ea typeface="Times New Roman"/>
              </a:rPr>
              <a:t>+ Tốc độ tối đa của xe ô tô chở người trên 30 chỗ (trừ xe buýt); ô tô tải có trọng tải trên 3,5 tấn nhỏ hơn tốc độ tối đa xe ô tô chở người đến 30 chỗ (trừ xe buýt); ô tô tải có trọng tải nhỏ hơn hoặc bằng 3,5 tấn.</a:t>
            </a:r>
            <a:endParaRPr lang="en-US" sz="2000" b="0" strike="noStrike" spc="-1">
              <a:solidFill>
                <a:srgbClr val="000000"/>
              </a:solidFill>
              <a:latin typeface="Arial"/>
            </a:endParaRPr>
          </a:p>
          <a:p>
            <a:pPr algn="just">
              <a:lnSpc>
                <a:spcPct val="107000"/>
              </a:lnSpc>
            </a:pPr>
            <a:r>
              <a:rPr lang="en-US" sz="2000" b="0" strike="noStrike" spc="-1">
                <a:solidFill>
                  <a:srgbClr val="000000"/>
                </a:solidFill>
                <a:latin typeface="Arial"/>
                <a:ea typeface="Times New Roman"/>
              </a:rPr>
              <a:t>+ Tốc độ tối đa của xe ô tô kéo rơ moóc; ô tô kéo xe khác; xe gắn máy nhỏ hơn tốc độ tối đa xe ô tô buýt; ô tô đầu kéo kéo sơ mi rơ moóc; ô tô chuyên dùng; xe mô tô.</a:t>
            </a:r>
            <a:endParaRPr lang="en-US" sz="2000" b="0" strike="noStrike" spc="-1">
              <a:solidFill>
                <a:srgbClr val="000000"/>
              </a:solidFill>
              <a:latin typeface="Arial"/>
            </a:endParaRPr>
          </a:p>
          <a:p>
            <a:pPr algn="just">
              <a:lnSpc>
                <a:spcPct val="107000"/>
              </a:lnSpc>
            </a:pPr>
            <a:r>
              <a:rPr lang="en-US" sz="2000" b="0" strike="noStrike" spc="-1">
                <a:solidFill>
                  <a:srgbClr val="000000"/>
                </a:solidFill>
                <a:latin typeface="Arial"/>
                <a:ea typeface="Times New Roman"/>
              </a:rPr>
              <a:t>- Giải thích:</a:t>
            </a:r>
            <a:endParaRPr lang="en-US" sz="2000" b="0" strike="noStrike" spc="-1">
              <a:solidFill>
                <a:srgbClr val="000000"/>
              </a:solidFill>
              <a:latin typeface="Arial"/>
            </a:endParaRPr>
          </a:p>
          <a:p>
            <a:pPr algn="just">
              <a:lnSpc>
                <a:spcPct val="107000"/>
              </a:lnSpc>
            </a:pPr>
            <a:r>
              <a:rPr lang="en-US" sz="2000" b="0" strike="noStrike" spc="-1">
                <a:solidFill>
                  <a:srgbClr val="000000"/>
                </a:solidFill>
                <a:latin typeface="Arial"/>
                <a:ea typeface="Times New Roman"/>
              </a:rPr>
              <a:t>+ Do các xe ô tô có trọng tải lớn thì có quán tính lớn, khi hãm phanh rất khó để dừng lại ngay lập tức nên các xe có trọng tải càng lớn thì tốc độ tối đa càng nhỏ.</a:t>
            </a:r>
            <a:endParaRPr lang="en-US" sz="2000" b="0" strike="noStrike" spc="-1">
              <a:solidFill>
                <a:srgbClr val="000000"/>
              </a:solidFill>
              <a:latin typeface="Arial"/>
            </a:endParaRPr>
          </a:p>
          <a:p>
            <a:pPr algn="just">
              <a:lnSpc>
                <a:spcPct val="107000"/>
              </a:lnSpc>
            </a:pPr>
            <a:r>
              <a:rPr lang="en-US" sz="2000" b="0" strike="noStrike" spc="-1">
                <a:solidFill>
                  <a:srgbClr val="000000"/>
                </a:solidFill>
                <a:latin typeface="Arial"/>
                <a:ea typeface="Times New Roman"/>
              </a:rPr>
              <a:t>+ Xe mô tô có tốc độ tối đa lớn hơn xe gắn máy là bởi vì xe mô tô chạy bằng động cơ có dung tích xi-lanh từ 50 cm</a:t>
            </a:r>
            <a:r>
              <a:rPr lang="en-US" sz="2000" b="0" strike="noStrike" spc="-1" baseline="30000">
                <a:solidFill>
                  <a:srgbClr val="000000"/>
                </a:solidFill>
                <a:latin typeface="Arial"/>
                <a:ea typeface="Times New Roman"/>
              </a:rPr>
              <a:t>3</a:t>
            </a:r>
            <a:r>
              <a:rPr lang="en-US" sz="2000" b="0" strike="noStrike" spc="-1">
                <a:solidFill>
                  <a:srgbClr val="000000"/>
                </a:solidFill>
                <a:latin typeface="Arial"/>
                <a:ea typeface="Times New Roman"/>
              </a:rPr>
              <a:t> trở lên cho phép chạy với tốc độ cao hơn. Xe gắn máy là phương tiện chạy bằng động cơ được thiết kế với tốc độ lớn nhất chỉ 50 km/h.</a:t>
            </a:r>
            <a:endParaRPr lang="en-US" sz="20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TextBox 1"/>
          <p:cNvSpPr/>
          <p:nvPr/>
        </p:nvSpPr>
        <p:spPr>
          <a:xfrm>
            <a:off x="5498280" y="250920"/>
            <a:ext cx="224964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800" b="0" strike="noStrike" spc="-1">
                <a:solidFill>
                  <a:srgbClr val="FF0000"/>
                </a:solidFill>
                <a:latin typeface="Arial"/>
                <a:ea typeface="Arial"/>
              </a:rPr>
              <a:t>Nội dung 2. </a:t>
            </a:r>
            <a:endParaRPr lang="en-US" sz="2800" b="0" strike="noStrike" spc="-1">
              <a:solidFill>
                <a:srgbClr val="000000"/>
              </a:solidFill>
              <a:latin typeface="Arial"/>
            </a:endParaRPr>
          </a:p>
        </p:txBody>
      </p:sp>
      <p:sp>
        <p:nvSpPr>
          <p:cNvPr id="480" name="Rectangle 2"/>
          <p:cNvSpPr/>
          <p:nvPr/>
        </p:nvSpPr>
        <p:spPr>
          <a:xfrm>
            <a:off x="5245920" y="1627920"/>
            <a:ext cx="3561120" cy="330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ts val="1950"/>
              </a:lnSpc>
            </a:pPr>
            <a:r>
              <a:rPr lang="en-US" sz="1400" b="0" strike="noStrike" spc="-26">
                <a:solidFill>
                  <a:srgbClr val="222222"/>
                </a:solidFill>
                <a:latin typeface="Arial"/>
                <a:ea typeface="Times New Roman"/>
              </a:rPr>
              <a:t>- </a:t>
            </a:r>
            <a:r>
              <a:rPr lang="en-US" sz="2000" b="0" strike="noStrike" spc="-26">
                <a:solidFill>
                  <a:srgbClr val="222222"/>
                </a:solidFill>
                <a:latin typeface="Arial"/>
                <a:ea typeface="Times New Roman"/>
              </a:rPr>
              <a:t>Tốc độ tối đa khi không có mưa là 120 km/h.</a:t>
            </a:r>
            <a:endParaRPr lang="en-US" sz="2000" b="0" strike="noStrike" spc="-1">
              <a:solidFill>
                <a:srgbClr val="000000"/>
              </a:solidFill>
              <a:latin typeface="Arial"/>
            </a:endParaRPr>
          </a:p>
          <a:p>
            <a:pPr algn="just">
              <a:lnSpc>
                <a:spcPts val="1950"/>
              </a:lnSpc>
            </a:pPr>
            <a:r>
              <a:rPr lang="en-US" sz="2000" b="0" strike="noStrike" spc="-26">
                <a:solidFill>
                  <a:srgbClr val="222222"/>
                </a:solidFill>
                <a:latin typeface="Arial"/>
                <a:ea typeface="Times New Roman"/>
              </a:rPr>
              <a:t>- Tốc độ tối đa khi có mưa là 100 km/h.</a:t>
            </a:r>
            <a:endParaRPr lang="en-US" sz="2000" b="0" strike="noStrike" spc="-1">
              <a:solidFill>
                <a:srgbClr val="000000"/>
              </a:solidFill>
              <a:latin typeface="Arial"/>
            </a:endParaRPr>
          </a:p>
          <a:p>
            <a:pPr>
              <a:lnSpc>
                <a:spcPts val="1950"/>
              </a:lnSpc>
              <a:spcAft>
                <a:spcPts val="799"/>
              </a:spcAft>
            </a:pPr>
            <a:r>
              <a:rPr lang="en-US" sz="2000" b="0" strike="noStrike" spc="-26">
                <a:solidFill>
                  <a:srgbClr val="222222"/>
                </a:solidFill>
                <a:latin typeface="Arial"/>
                <a:ea typeface="Times New Roman"/>
              </a:rPr>
              <a:t>- Có sự khác biệt tốc độ này là do khi trời mưa tầm nhìn của người lái xe sẽ hạn chế hơn so với khi trời không mưa. Hơn nữa, khi trời mưa, đường trơn trượt, nếu gặp tình huống bất ngờ người lái xe rất khó để giảm tốc độ dễ xảy ra tai nạn.</a:t>
            </a:r>
            <a:endParaRPr lang="en-US" sz="2000" b="0" strike="noStrike" spc="-1">
              <a:solidFill>
                <a:srgbClr val="000000"/>
              </a:solidFill>
              <a:latin typeface="Arial"/>
            </a:endParaRPr>
          </a:p>
        </p:txBody>
      </p:sp>
      <p:pic>
        <p:nvPicPr>
          <p:cNvPr id="481" name="Picture 3" descr="Giải thích sự khác biệt về tốc độ tối đa khi trời mưa và khi trời không mưa của biển báo tốc độ trên đường cao tốc ở Hình 11.2. (ảnh 3)"/>
          <p:cNvPicPr/>
          <p:nvPr/>
        </p:nvPicPr>
        <p:blipFill>
          <a:blip r:embed="rId2"/>
          <a:stretch/>
        </p:blipFill>
        <p:spPr>
          <a:xfrm>
            <a:off x="173520" y="0"/>
            <a:ext cx="4037400" cy="2580840"/>
          </a:xfrm>
          <a:prstGeom prst="rect">
            <a:avLst/>
          </a:prstGeom>
          <a:ln w="0">
            <a:noFill/>
          </a:ln>
        </p:spPr>
      </p:pic>
      <p:pic>
        <p:nvPicPr>
          <p:cNvPr id="482" name="Picture 4" descr="Giải thích sự khác biệt về tốc độ tối đa khi trời mưa và khi trời không mưa của biển báo tốc độ trên đường cao tốc ở Hình 11.2. (ảnh 1)"/>
          <p:cNvPicPr/>
          <p:nvPr/>
        </p:nvPicPr>
        <p:blipFill>
          <a:blip r:embed="rId3"/>
          <a:stretch/>
        </p:blipFill>
        <p:spPr>
          <a:xfrm>
            <a:off x="0" y="2695320"/>
            <a:ext cx="4367160" cy="24480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0"/>
                                        </p:tgtEl>
                                        <p:attrNameLst>
                                          <p:attrName>style.visibility</p:attrName>
                                        </p:attrNameLst>
                                      </p:cBhvr>
                                      <p:to>
                                        <p:strVal val="visible"/>
                                      </p:to>
                                    </p:set>
                                    <p:anim calcmode="lin" valueType="num">
                                      <p:cBhvr additive="repl">
                                        <p:cTn id="7" dur="500" fill="hold"/>
                                        <p:tgtEl>
                                          <p:spTgt spid="480"/>
                                        </p:tgtEl>
                                        <p:attrNameLst>
                                          <p:attrName>ppt_x</p:attrName>
                                        </p:attrNameLst>
                                      </p:cBhvr>
                                      <p:tavLst>
                                        <p:tav tm="0">
                                          <p:val>
                                            <p:strVal val="#ppt_x"/>
                                          </p:val>
                                        </p:tav>
                                        <p:tav tm="100000">
                                          <p:val>
                                            <p:strVal val="#ppt_x"/>
                                          </p:val>
                                        </p:tav>
                                      </p:tavLst>
                                    </p:anim>
                                    <p:anim calcmode="lin" valueType="num">
                                      <p:cBhvr additive="repl">
                                        <p:cTn id="8" dur="500" fill="hold"/>
                                        <p:tgtEl>
                                          <p:spTgt spid="4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 name="Rectangle 1"/>
          <p:cNvSpPr/>
          <p:nvPr/>
        </p:nvSpPr>
        <p:spPr>
          <a:xfrm>
            <a:off x="192600" y="474480"/>
            <a:ext cx="8686440" cy="4431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7000"/>
              </a:lnSpc>
              <a:spcAft>
                <a:spcPts val="799"/>
              </a:spcAft>
            </a:pPr>
            <a:r>
              <a:rPr lang="en-US" sz="2000" b="0" strike="noStrike" spc="-1">
                <a:solidFill>
                  <a:srgbClr val="FF0000"/>
                </a:solidFill>
                <a:latin typeface="Times New Roman"/>
                <a:ea typeface="Calibri"/>
              </a:rPr>
              <a:t>Nội dung 3. </a:t>
            </a:r>
            <a:endParaRPr lang="en-US" sz="2000" b="0" strike="noStrike" spc="-1">
              <a:solidFill>
                <a:srgbClr val="000000"/>
              </a:solidFill>
              <a:latin typeface="Arial"/>
            </a:endParaRPr>
          </a:p>
          <a:p>
            <a:pPr algn="just">
              <a:lnSpc>
                <a:spcPct val="107000"/>
              </a:lnSpc>
            </a:pPr>
            <a:r>
              <a:rPr lang="en-US" sz="2000" b="0" strike="noStrike" spc="-26">
                <a:solidFill>
                  <a:srgbClr val="222222"/>
                </a:solidFill>
                <a:latin typeface="Arial"/>
                <a:ea typeface="Times New Roman"/>
              </a:rPr>
              <a:t>Người ta phải quy định khoảng cách an toàn ứng với các tốc độ khác nhau giữa các phương tiện giao thông đường bộ là bởi vì:</a:t>
            </a:r>
            <a:endParaRPr lang="en-US" sz="2000" b="0" strike="noStrike" spc="-1">
              <a:solidFill>
                <a:srgbClr val="000000"/>
              </a:solidFill>
              <a:latin typeface="Arial"/>
            </a:endParaRPr>
          </a:p>
          <a:p>
            <a:pPr algn="just">
              <a:lnSpc>
                <a:spcPct val="107000"/>
              </a:lnSpc>
            </a:pPr>
            <a:r>
              <a:rPr lang="en-US" sz="2000" b="0" strike="noStrike" spc="-26">
                <a:solidFill>
                  <a:srgbClr val="222222"/>
                </a:solidFill>
                <a:latin typeface="Arial"/>
                <a:ea typeface="Times New Roman"/>
              </a:rPr>
              <a:t>+ Khi xe chạy với tốc độ càng cao thì càng cần nhiều thời gian hơn để dừng xe lại. Nói cách khác, quãng đường từ lúc phanh đến lúc xe dừng lại càng dài, tức là khoảng cách an toàn càng lớn. Ngược lại, khi xe chạy với tốc độ càng nhỏ thì càng cần ít thời gian để xe dừng lại tức là khoảng cách an toàn càng nhỏ.</a:t>
            </a:r>
            <a:endParaRPr lang="en-US" sz="2000" b="0" strike="noStrike" spc="-1">
              <a:solidFill>
                <a:srgbClr val="000000"/>
              </a:solidFill>
              <a:latin typeface="Arial"/>
            </a:endParaRPr>
          </a:p>
          <a:p>
            <a:pPr algn="just">
              <a:lnSpc>
                <a:spcPct val="107000"/>
              </a:lnSpc>
            </a:pPr>
            <a:r>
              <a:rPr lang="en-US" sz="2000" b="0" strike="noStrike" spc="-26">
                <a:solidFill>
                  <a:srgbClr val="222222"/>
                </a:solidFill>
                <a:latin typeface="Arial"/>
                <a:ea typeface="Times New Roman"/>
              </a:rPr>
              <a:t>+ Giả sử một xe ô tô chạy với tốc độ 100 km/h  Khoảng cách an toàn tối thiểu là 70 m. Tuy nhiên, trên thực tế khi chạy với tốc độ cao trên đường với mật độ giao thông lớn rất khó để ước lượng cũng như giữ đúng khoảng cách an toàn. Vì vậy khi xe đằng trước chuyển hướng hoặc phanh gấp, xe ô tô sẽ không có đủ thời gian cũng như khoảng cách để tránh va chạm gây tai nạn.</a:t>
            </a:r>
            <a:endParaRPr lang="en-US" sz="2000" b="0" strike="noStrike" spc="-1">
              <a:solidFill>
                <a:srgbClr val="000000"/>
              </a:solidFill>
              <a:latin typeface="Arial"/>
            </a:endParaRPr>
          </a:p>
        </p:txBody>
      </p:sp>
      <p:pic>
        <p:nvPicPr>
          <p:cNvPr id="484" name="Picture 2" descr="Tại sao người ta phải quy định khoảng cách an toàn ứng với các tốc độ khác nhau giữa các phương tiện giao thông đường bộ (xem Bảng 11.1). Tìm cách chứng tỏ người điều khiển phương tiện giao thông có tốc độ càng lớn thì càng không có đủ thời gian cũng như khoảng cách để tránh va chạm gây tai nạn. (ảnh 2)"/>
          <p:cNvPicPr/>
          <p:nvPr/>
        </p:nvPicPr>
        <p:blipFill>
          <a:blip r:embed="rId2"/>
          <a:stretch/>
        </p:blipFill>
        <p:spPr>
          <a:xfrm>
            <a:off x="192600" y="144360"/>
            <a:ext cx="8686440" cy="4805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4"/>
                                        </p:tgtEl>
                                        <p:attrNameLst>
                                          <p:attrName>style.visibility</p:attrName>
                                        </p:attrNameLst>
                                      </p:cBhvr>
                                      <p:to>
                                        <p:strVal val="visible"/>
                                      </p:to>
                                    </p:set>
                                    <p:anim calcmode="lin" valueType="num">
                                      <p:cBhvr additive="repl">
                                        <p:cTn id="7" dur="500" fill="hold"/>
                                        <p:tgtEl>
                                          <p:spTgt spid="484"/>
                                        </p:tgtEl>
                                        <p:attrNameLst>
                                          <p:attrName>ppt_x</p:attrName>
                                        </p:attrNameLst>
                                      </p:cBhvr>
                                      <p:tavLst>
                                        <p:tav tm="0">
                                          <p:val>
                                            <p:strVal val="#ppt_x"/>
                                          </p:val>
                                        </p:tav>
                                        <p:tav tm="100000">
                                          <p:val>
                                            <p:strVal val="#ppt_x"/>
                                          </p:val>
                                        </p:tav>
                                      </p:tavLst>
                                    </p:anim>
                                    <p:anim calcmode="lin" valueType="num">
                                      <p:cBhvr additive="repl">
                                        <p:cTn id="8" dur="500" fill="hold"/>
                                        <p:tgtEl>
                                          <p:spTgt spid="48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xit" fill="hold" nodeType="clickEffect">
                                  <p:stCondLst>
                                    <p:cond delay="0"/>
                                  </p:stCondLst>
                                  <p:childTnLst>
                                    <p:animEffect transition="out" filter="fade">
                                      <p:cBhvr additive="repl">
                                        <p:cTn id="12" dur="500"/>
                                        <p:tgtEl>
                                          <p:spTgt spid="484"/>
                                        </p:tgtEl>
                                      </p:cBhvr>
                                    </p:animEffect>
                                    <p:set>
                                      <p:cBhvr>
                                        <p:cTn id="13" dur="1" fill="hold">
                                          <p:stCondLst>
                                            <p:cond delay="499"/>
                                          </p:stCondLst>
                                        </p:cTn>
                                        <p:tgtEl>
                                          <p:spTgt spid="48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83"/>
                                        </p:tgtEl>
                                        <p:attrNameLst>
                                          <p:attrName>style.visibility</p:attrName>
                                        </p:attrNameLst>
                                      </p:cBhvr>
                                      <p:to>
                                        <p:strVal val="visible"/>
                                      </p:to>
                                    </p:set>
                                    <p:anim calcmode="lin" valueType="num">
                                      <p:cBhvr additive="repl">
                                        <p:cTn id="18" dur="500" fill="hold"/>
                                        <p:tgtEl>
                                          <p:spTgt spid="483"/>
                                        </p:tgtEl>
                                        <p:attrNameLst>
                                          <p:attrName>ppt_x</p:attrName>
                                        </p:attrNameLst>
                                      </p:cBhvr>
                                      <p:tavLst>
                                        <p:tav tm="0">
                                          <p:val>
                                            <p:strVal val="#ppt_x"/>
                                          </p:val>
                                        </p:tav>
                                        <p:tav tm="100000">
                                          <p:val>
                                            <p:strVal val="#ppt_x"/>
                                          </p:val>
                                        </p:tav>
                                      </p:tavLst>
                                    </p:anim>
                                    <p:anim calcmode="lin" valueType="num">
                                      <p:cBhvr additive="repl">
                                        <p:cTn id="19" dur="500" fill="hold"/>
                                        <p:tgtEl>
                                          <p:spTgt spid="4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 name="Rectangle 1"/>
          <p:cNvSpPr/>
          <p:nvPr/>
        </p:nvSpPr>
        <p:spPr>
          <a:xfrm>
            <a:off x="0" y="0"/>
            <a:ext cx="4511520" cy="2800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7000"/>
              </a:lnSpc>
              <a:spcAft>
                <a:spcPts val="799"/>
              </a:spcAft>
            </a:pPr>
            <a:r>
              <a:rPr lang="en-US" sz="2000" b="0" strike="noStrike" spc="-1">
                <a:solidFill>
                  <a:srgbClr val="FF0000"/>
                </a:solidFill>
                <a:latin typeface="Times New Roman"/>
                <a:ea typeface="Calibri"/>
              </a:rPr>
              <a:t>Nội dung 4.</a:t>
            </a:r>
            <a:endParaRPr lang="en-US" sz="2000" b="0" strike="noStrike" spc="-1">
              <a:solidFill>
                <a:srgbClr val="000000"/>
              </a:solidFill>
              <a:latin typeface="Arial"/>
            </a:endParaRPr>
          </a:p>
          <a:p>
            <a:pPr algn="just">
              <a:lnSpc>
                <a:spcPct val="107000"/>
              </a:lnSpc>
            </a:pPr>
            <a:r>
              <a:rPr lang="en-US" sz="2000" b="0" strike="noStrike" spc="-26">
                <a:solidFill>
                  <a:srgbClr val="222222"/>
                </a:solidFill>
                <a:latin typeface="Arial"/>
                <a:ea typeface="Times New Roman"/>
              </a:rPr>
              <a:t>- Tác dụng của các biển báo khoảng cách trên đường cao tốc:</a:t>
            </a:r>
            <a:endParaRPr lang="en-US" sz="2000" b="0" strike="noStrike" spc="-1">
              <a:solidFill>
                <a:srgbClr val="000000"/>
              </a:solidFill>
              <a:latin typeface="Arial"/>
            </a:endParaRPr>
          </a:p>
          <a:p>
            <a:pPr algn="just">
              <a:lnSpc>
                <a:spcPct val="107000"/>
              </a:lnSpc>
            </a:pPr>
            <a:r>
              <a:rPr lang="en-US" sz="2000" b="1" strike="noStrike" spc="-26">
                <a:solidFill>
                  <a:srgbClr val="222222"/>
                </a:solidFill>
                <a:latin typeface="Arial"/>
                <a:ea typeface="Times New Roman"/>
              </a:rPr>
              <a:t>+</a:t>
            </a:r>
            <a:r>
              <a:rPr lang="en-US" sz="2000" b="0" strike="noStrike" spc="-26">
                <a:solidFill>
                  <a:srgbClr val="222222"/>
                </a:solidFill>
                <a:latin typeface="Arial"/>
                <a:ea typeface="Times New Roman"/>
              </a:rPr>
              <a:t> Biển báo khoảng cách an toàn giữa các xe: có tác dụng thông báo cho người lái xe biết khoảng cách an toàn giữa hai xe để phòng trường hợp phanh gấp va chạm vào nhau.</a:t>
            </a:r>
            <a:endParaRPr lang="en-US" sz="2000" b="0" strike="noStrike" spc="-1">
              <a:solidFill>
                <a:srgbClr val="000000"/>
              </a:solidFill>
              <a:latin typeface="Arial"/>
            </a:endParaRPr>
          </a:p>
        </p:txBody>
      </p:sp>
      <p:pic>
        <p:nvPicPr>
          <p:cNvPr id="486" name="Picture 2"/>
          <p:cNvPicPr/>
          <p:nvPr/>
        </p:nvPicPr>
        <p:blipFill>
          <a:blip r:embed="rId2"/>
          <a:stretch/>
        </p:blipFill>
        <p:spPr>
          <a:xfrm>
            <a:off x="96120" y="2962080"/>
            <a:ext cx="4415400" cy="2180880"/>
          </a:xfrm>
          <a:prstGeom prst="rect">
            <a:avLst/>
          </a:prstGeom>
          <a:ln w="0">
            <a:noFill/>
          </a:ln>
        </p:spPr>
      </p:pic>
      <p:sp>
        <p:nvSpPr>
          <p:cNvPr id="487" name="Rectangle 3"/>
          <p:cNvSpPr/>
          <p:nvPr/>
        </p:nvSpPr>
        <p:spPr>
          <a:xfrm>
            <a:off x="4511880" y="249840"/>
            <a:ext cx="4571640" cy="1068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7000"/>
              </a:lnSpc>
              <a:spcAft>
                <a:spcPts val="799"/>
              </a:spcAft>
              <a:tabLst>
                <a:tab pos="1085760" algn="l"/>
              </a:tabLst>
            </a:pPr>
            <a:r>
              <a:rPr lang="en-US" sz="2000" b="0" strike="noStrike" spc="-26">
                <a:solidFill>
                  <a:srgbClr val="0000CC"/>
                </a:solidFill>
                <a:latin typeface="Arial"/>
                <a:ea typeface="Calibri"/>
              </a:rPr>
              <a:t>+ Biển báo căn cự ly: dùng để ước lượng cự ly an toàn theo chỉ dẫn ở biển báo đầu tiên.</a:t>
            </a:r>
            <a:endParaRPr lang="en-US" sz="2000" b="0" strike="noStrike" spc="-1">
              <a:solidFill>
                <a:srgbClr val="000000"/>
              </a:solidFill>
              <a:latin typeface="Arial"/>
            </a:endParaRPr>
          </a:p>
        </p:txBody>
      </p:sp>
      <p:pic>
        <p:nvPicPr>
          <p:cNvPr id="488" name="Picture 4" descr="Các biển báo khoảng cách trên đường cao tốc dùng để làm gì? Dùng quy tắc “3 giây” để ước tính khoảng cách an toàn khi xe chạy với tốc độ 68 km/h. (ảnh 2)"/>
          <p:cNvPicPr/>
          <p:nvPr/>
        </p:nvPicPr>
        <p:blipFill>
          <a:blip r:embed="rId3"/>
          <a:stretch/>
        </p:blipFill>
        <p:spPr>
          <a:xfrm>
            <a:off x="4511880" y="1462680"/>
            <a:ext cx="4571640" cy="1980000"/>
          </a:xfrm>
          <a:prstGeom prst="rect">
            <a:avLst/>
          </a:prstGeom>
          <a:ln w="0">
            <a:noFill/>
          </a:ln>
        </p:spPr>
      </p:pic>
      <p:sp>
        <p:nvSpPr>
          <p:cNvPr id="489" name="Rectangle 5"/>
          <p:cNvSpPr/>
          <p:nvPr/>
        </p:nvSpPr>
        <p:spPr>
          <a:xfrm>
            <a:off x="4572000" y="3443040"/>
            <a:ext cx="4571640" cy="14958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7000"/>
              </a:lnSpc>
              <a:spcAft>
                <a:spcPts val="799"/>
              </a:spcAft>
            </a:pPr>
            <a:r>
              <a:rPr lang="en-US" sz="2000" b="0" strike="noStrike" spc="-26">
                <a:solidFill>
                  <a:srgbClr val="222222"/>
                </a:solidFill>
                <a:latin typeface="Arial"/>
                <a:ea typeface="Times New Roman"/>
              </a:rPr>
              <a:t>- Đổi 68 km/h </a:t>
            </a:r>
            <a:r>
              <a:rPr lang="en-US" sz="2000" b="0" strike="noStrike" spc="-1">
                <a:solidFill>
                  <a:srgbClr val="222222"/>
                </a:solidFill>
                <a:latin typeface="MJXc-TeX-main-Rw"/>
                <a:ea typeface="Times New Roman"/>
              </a:rPr>
              <a:t>≈</a:t>
            </a:r>
            <a:r>
              <a:rPr lang="en-US" sz="2000" b="0" strike="noStrike" spc="-1">
                <a:solidFill>
                  <a:srgbClr val="222222"/>
                </a:solidFill>
                <a:latin typeface="Arial"/>
                <a:ea typeface="Times New Roman"/>
              </a:rPr>
              <a:t>≈</a:t>
            </a:r>
            <a:r>
              <a:rPr lang="en-US" sz="2000" b="0" strike="noStrike" spc="-26">
                <a:solidFill>
                  <a:srgbClr val="222222"/>
                </a:solidFill>
                <a:latin typeface="Arial"/>
                <a:ea typeface="Times New Roman"/>
              </a:rPr>
              <a:t> 18,89 m/s</a:t>
            </a:r>
            <a:endParaRPr lang="en-US" sz="2000" b="0" strike="noStrike" spc="-1">
              <a:solidFill>
                <a:srgbClr val="000000"/>
              </a:solidFill>
              <a:latin typeface="Arial"/>
            </a:endParaRPr>
          </a:p>
          <a:p>
            <a:pPr algn="just">
              <a:lnSpc>
                <a:spcPct val="107000"/>
              </a:lnSpc>
            </a:pPr>
            <a:r>
              <a:rPr lang="en-US" sz="2000" b="0" strike="noStrike" spc="-26">
                <a:solidFill>
                  <a:srgbClr val="222222"/>
                </a:solidFill>
                <a:latin typeface="Arial"/>
                <a:ea typeface="Times New Roman"/>
              </a:rPr>
              <a:t>Khi xe chạy với tốc độ 68 km/h thì khoảng cách an toàn là:</a:t>
            </a:r>
            <a:endParaRPr lang="en-US" sz="2000" b="0" strike="noStrike" spc="-1">
              <a:solidFill>
                <a:srgbClr val="000000"/>
              </a:solidFill>
              <a:latin typeface="Arial"/>
            </a:endParaRPr>
          </a:p>
          <a:p>
            <a:pPr algn="just">
              <a:lnSpc>
                <a:spcPct val="107000"/>
              </a:lnSpc>
            </a:pPr>
            <a:r>
              <a:rPr lang="en-US" sz="2000" b="0" strike="noStrike" spc="-26">
                <a:solidFill>
                  <a:srgbClr val="222222"/>
                </a:solidFill>
                <a:latin typeface="Arial"/>
                <a:ea typeface="Times New Roman"/>
              </a:rPr>
              <a:t>S = 18,89 . 3 = 56,67 m</a:t>
            </a:r>
            <a:endParaRPr lang="en-US" sz="20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anim calcmode="lin" valueType="num">
                                      <p:cBhvr additive="repl">
                                        <p:cTn id="7" dur="500" fill="hold"/>
                                        <p:tgtEl>
                                          <p:spTgt spid="485"/>
                                        </p:tgtEl>
                                        <p:attrNameLst>
                                          <p:attrName>ppt_x</p:attrName>
                                        </p:attrNameLst>
                                      </p:cBhvr>
                                      <p:tavLst>
                                        <p:tav tm="0">
                                          <p:val>
                                            <p:strVal val="#ppt_x"/>
                                          </p:val>
                                        </p:tav>
                                        <p:tav tm="100000">
                                          <p:val>
                                            <p:strVal val="#ppt_x"/>
                                          </p:val>
                                        </p:tav>
                                      </p:tavLst>
                                    </p:anim>
                                    <p:anim calcmode="lin" valueType="num">
                                      <p:cBhvr additive="repl">
                                        <p:cTn id="8" dur="500" fill="hold"/>
                                        <p:tgtEl>
                                          <p:spTgt spid="4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6"/>
                                        </p:tgtEl>
                                        <p:attrNameLst>
                                          <p:attrName>style.visibility</p:attrName>
                                        </p:attrNameLst>
                                      </p:cBhvr>
                                      <p:to>
                                        <p:strVal val="visible"/>
                                      </p:to>
                                    </p:set>
                                    <p:anim calcmode="lin" valueType="num">
                                      <p:cBhvr additive="repl">
                                        <p:cTn id="13" dur="500" fill="hold"/>
                                        <p:tgtEl>
                                          <p:spTgt spid="486"/>
                                        </p:tgtEl>
                                        <p:attrNameLst>
                                          <p:attrName>ppt_x</p:attrName>
                                        </p:attrNameLst>
                                      </p:cBhvr>
                                      <p:tavLst>
                                        <p:tav tm="0">
                                          <p:val>
                                            <p:strVal val="#ppt_x"/>
                                          </p:val>
                                        </p:tav>
                                        <p:tav tm="100000">
                                          <p:val>
                                            <p:strVal val="#ppt_x"/>
                                          </p:val>
                                        </p:tav>
                                      </p:tavLst>
                                    </p:anim>
                                    <p:anim calcmode="lin" valueType="num">
                                      <p:cBhvr additive="repl">
                                        <p:cTn id="14" dur="500" fill="hold"/>
                                        <p:tgtEl>
                                          <p:spTgt spid="4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7"/>
                                        </p:tgtEl>
                                        <p:attrNameLst>
                                          <p:attrName>style.visibility</p:attrName>
                                        </p:attrNameLst>
                                      </p:cBhvr>
                                      <p:to>
                                        <p:strVal val="visible"/>
                                      </p:to>
                                    </p:set>
                                    <p:anim calcmode="lin" valueType="num">
                                      <p:cBhvr additive="repl">
                                        <p:cTn id="19" dur="500" fill="hold"/>
                                        <p:tgtEl>
                                          <p:spTgt spid="487"/>
                                        </p:tgtEl>
                                        <p:attrNameLst>
                                          <p:attrName>ppt_x</p:attrName>
                                        </p:attrNameLst>
                                      </p:cBhvr>
                                      <p:tavLst>
                                        <p:tav tm="0">
                                          <p:val>
                                            <p:strVal val="#ppt_x"/>
                                          </p:val>
                                        </p:tav>
                                        <p:tav tm="100000">
                                          <p:val>
                                            <p:strVal val="#ppt_x"/>
                                          </p:val>
                                        </p:tav>
                                      </p:tavLst>
                                    </p:anim>
                                    <p:anim calcmode="lin" valueType="num">
                                      <p:cBhvr additive="repl">
                                        <p:cTn id="20" dur="500" fill="hold"/>
                                        <p:tgtEl>
                                          <p:spTgt spid="48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88"/>
                                        </p:tgtEl>
                                        <p:attrNameLst>
                                          <p:attrName>style.visibility</p:attrName>
                                        </p:attrNameLst>
                                      </p:cBhvr>
                                      <p:to>
                                        <p:strVal val="visible"/>
                                      </p:to>
                                    </p:set>
                                    <p:anim calcmode="lin" valueType="num">
                                      <p:cBhvr additive="repl">
                                        <p:cTn id="25" dur="500" fill="hold"/>
                                        <p:tgtEl>
                                          <p:spTgt spid="488"/>
                                        </p:tgtEl>
                                        <p:attrNameLst>
                                          <p:attrName>ppt_x</p:attrName>
                                        </p:attrNameLst>
                                      </p:cBhvr>
                                      <p:tavLst>
                                        <p:tav tm="0">
                                          <p:val>
                                            <p:strVal val="#ppt_x"/>
                                          </p:val>
                                        </p:tav>
                                        <p:tav tm="100000">
                                          <p:val>
                                            <p:strVal val="#ppt_x"/>
                                          </p:val>
                                        </p:tav>
                                      </p:tavLst>
                                    </p:anim>
                                    <p:anim calcmode="lin" valueType="num">
                                      <p:cBhvr additive="repl">
                                        <p:cTn id="26" dur="500" fill="hold"/>
                                        <p:tgtEl>
                                          <p:spTgt spid="48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89"/>
                                        </p:tgtEl>
                                        <p:attrNameLst>
                                          <p:attrName>style.visibility</p:attrName>
                                        </p:attrNameLst>
                                      </p:cBhvr>
                                      <p:to>
                                        <p:strVal val="visible"/>
                                      </p:to>
                                    </p:set>
                                    <p:anim calcmode="lin" valueType="num">
                                      <p:cBhvr additive="repl">
                                        <p:cTn id="31" dur="500" fill="hold"/>
                                        <p:tgtEl>
                                          <p:spTgt spid="489"/>
                                        </p:tgtEl>
                                        <p:attrNameLst>
                                          <p:attrName>ppt_x</p:attrName>
                                        </p:attrNameLst>
                                      </p:cBhvr>
                                      <p:tavLst>
                                        <p:tav tm="0">
                                          <p:val>
                                            <p:strVal val="#ppt_x"/>
                                          </p:val>
                                        </p:tav>
                                        <p:tav tm="100000">
                                          <p:val>
                                            <p:strVal val="#ppt_x"/>
                                          </p:val>
                                        </p:tav>
                                      </p:tavLst>
                                    </p:anim>
                                    <p:anim calcmode="lin" valueType="num">
                                      <p:cBhvr additive="repl">
                                        <p:cTn id="32" dur="500" fill="hold"/>
                                        <p:tgtEl>
                                          <p:spTgt spid="4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Rectangle 1"/>
          <p:cNvSpPr/>
          <p:nvPr/>
        </p:nvSpPr>
        <p:spPr>
          <a:xfrm>
            <a:off x="0" y="93960"/>
            <a:ext cx="5088960" cy="494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7000"/>
              </a:lnSpc>
              <a:spcAft>
                <a:spcPts val="799"/>
              </a:spcAft>
              <a:tabLst>
                <a:tab pos="733320" algn="l"/>
              </a:tabLst>
            </a:pPr>
            <a:r>
              <a:rPr lang="en-US" sz="2000" b="1" strike="noStrike" spc="-26">
                <a:solidFill>
                  <a:srgbClr val="FF0000"/>
                </a:solidFill>
                <a:latin typeface="Arial"/>
                <a:ea typeface="Calibri"/>
              </a:rPr>
              <a:t>Nội dunng 5. </a:t>
            </a:r>
            <a:endParaRPr lang="en-US" sz="2000" b="0" strike="noStrike" spc="-1">
              <a:solidFill>
                <a:srgbClr val="000000"/>
              </a:solidFill>
              <a:latin typeface="Arial"/>
            </a:endParaRPr>
          </a:p>
          <a:p>
            <a:pPr>
              <a:lnSpc>
                <a:spcPct val="107000"/>
              </a:lnSpc>
              <a:spcAft>
                <a:spcPts val="799"/>
              </a:spcAft>
              <a:tabLst>
                <a:tab pos="733320" algn="l"/>
              </a:tabLst>
            </a:pPr>
            <a:r>
              <a:rPr lang="en-US" sz="1600" b="1" strike="noStrike" spc="-26">
                <a:solidFill>
                  <a:srgbClr val="222222"/>
                </a:solidFill>
                <a:latin typeface="Arial"/>
                <a:ea typeface="Calibri"/>
              </a:rPr>
              <a:t>-  </a:t>
            </a:r>
            <a:r>
              <a:rPr lang="en-US" sz="1600" b="0" strike="noStrike" spc="-26">
                <a:solidFill>
                  <a:srgbClr val="222222"/>
                </a:solidFill>
                <a:latin typeface="Arial"/>
                <a:ea typeface="Calibri"/>
              </a:rPr>
              <a:t>Theo khảo sát, tình hình vi phạm pháp luật an toàn giao thông xảy ra khá phổ biến với các lỗi vi phạm chủ yếu như: không đội mũ bảo hiểm, vi phạm về tốc độ, đi sai làn đường, phần đường, không chú ý quan sát, vi phạm về nồng độ cồn, không có giấy phép lái xe...; đa số các lỗi vi phạm nêu trên là nguyên nhân trực tiếp dẫn đến các vụ tai nạn giao thông nghiêm trọng làm chết và bị thương nhiều người. Những lỗi vi phạm trên đều xuất phát từ ý thức của mọi người khi tham gia giao thông. Nếu mọi người tôn trọng các quy định về an toàn giao thông như: đội mũ bảo hiểm; đi đúng tốc độ cho phép; đi đúng làn đường, không uống rượu bia khi tham gia giao thông,… thì số vụ tai nạn giao thông sẽ giảm đi đáng kể. Vì vậy việc nâng cao ý thức tôn trọng các quy định về an toàn giao thông cho người dân là yếu tố vô cùng quan trọng trong việc giảm thiểu tai nạn giao thông.</a:t>
            </a:r>
            <a:endParaRPr lang="en-US" sz="1600" b="0" strike="noStrike" spc="-1">
              <a:solidFill>
                <a:srgbClr val="000000"/>
              </a:solidFill>
              <a:latin typeface="Arial"/>
            </a:endParaRPr>
          </a:p>
        </p:txBody>
      </p:sp>
      <p:pic>
        <p:nvPicPr>
          <p:cNvPr id="491" name="Picture 2" descr="Để đảm bảo an toàn giao thông thì người tham gia giao thông phải:   - Có ý thức tôn trọng các quy định về an toàn giao thông. (ảnh 1)"/>
          <p:cNvPicPr/>
          <p:nvPr/>
        </p:nvPicPr>
        <p:blipFill>
          <a:blip r:embed="rId2"/>
          <a:stretch/>
        </p:blipFill>
        <p:spPr>
          <a:xfrm>
            <a:off x="5048280" y="93960"/>
            <a:ext cx="4095360" cy="2258640"/>
          </a:xfrm>
          <a:prstGeom prst="rect">
            <a:avLst/>
          </a:prstGeom>
          <a:ln w="0">
            <a:noFill/>
          </a:ln>
        </p:spPr>
      </p:pic>
      <p:pic>
        <p:nvPicPr>
          <p:cNvPr id="492" name="Picture 3" descr="Để đảm bảo an toàn giao thông thì người tham gia giao thông phải:   - Có ý thức tôn trọng các quy định về an toàn giao thông. (ảnh 2)"/>
          <p:cNvPicPr/>
          <p:nvPr/>
        </p:nvPicPr>
        <p:blipFill>
          <a:blip r:embed="rId3"/>
          <a:stretch/>
        </p:blipFill>
        <p:spPr>
          <a:xfrm>
            <a:off x="5219640" y="2352960"/>
            <a:ext cx="3752640" cy="26276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0"/>
                                        </p:tgtEl>
                                        <p:attrNameLst>
                                          <p:attrName>style.visibility</p:attrName>
                                        </p:attrNameLst>
                                      </p:cBhvr>
                                      <p:to>
                                        <p:strVal val="visible"/>
                                      </p:to>
                                    </p:set>
                                    <p:anim calcmode="lin" valueType="num">
                                      <p:cBhvr additive="repl">
                                        <p:cTn id="7" dur="500" fill="hold"/>
                                        <p:tgtEl>
                                          <p:spTgt spid="490"/>
                                        </p:tgtEl>
                                        <p:attrNameLst>
                                          <p:attrName>ppt_x</p:attrName>
                                        </p:attrNameLst>
                                      </p:cBhvr>
                                      <p:tavLst>
                                        <p:tav tm="0">
                                          <p:val>
                                            <p:strVal val="#ppt_x"/>
                                          </p:val>
                                        </p:tav>
                                        <p:tav tm="100000">
                                          <p:val>
                                            <p:strVal val="#ppt_x"/>
                                          </p:val>
                                        </p:tav>
                                      </p:tavLst>
                                    </p:anim>
                                    <p:anim calcmode="lin" valueType="num">
                                      <p:cBhvr additive="repl">
                                        <p:cTn id="8" dur="500" fill="hold"/>
                                        <p:tgtEl>
                                          <p:spTgt spid="4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TextBox 1"/>
          <p:cNvSpPr/>
          <p:nvPr/>
        </p:nvSpPr>
        <p:spPr>
          <a:xfrm>
            <a:off x="2275560" y="405360"/>
            <a:ext cx="2846880" cy="516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800" b="0" strike="noStrike" spc="-1">
                <a:solidFill>
                  <a:srgbClr val="FF0000"/>
                </a:solidFill>
                <a:latin typeface="Times New Roman"/>
                <a:ea typeface="Arial"/>
              </a:rPr>
              <a:t>Kết luận</a:t>
            </a:r>
            <a:endParaRPr lang="en-US" sz="2800" b="0" strike="noStrike" spc="-1">
              <a:solidFill>
                <a:srgbClr val="000000"/>
              </a:solidFill>
              <a:latin typeface="Arial"/>
            </a:endParaRPr>
          </a:p>
        </p:txBody>
      </p:sp>
      <p:sp>
        <p:nvSpPr>
          <p:cNvPr id="494" name="TextBox 2"/>
          <p:cNvSpPr/>
          <p:nvPr/>
        </p:nvSpPr>
        <p:spPr>
          <a:xfrm>
            <a:off x="384480" y="1143000"/>
            <a:ext cx="857232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3600" b="0" strike="noStrike" spc="-1">
                <a:solidFill>
                  <a:srgbClr val="000000"/>
                </a:solidFill>
                <a:latin typeface="Times New Roman"/>
                <a:ea typeface="Arial"/>
              </a:rPr>
              <a:t>-  Cần phải tuân thủ các quy định về tốc độ khi tham gia giao thông để đảm bảo an toàn</a:t>
            </a:r>
            <a:endParaRPr lang="en-US" sz="3600" b="0" strike="noStrike" spc="-1">
              <a:solidFill>
                <a:srgbClr val="000000"/>
              </a:solidFill>
              <a:latin typeface="Arial"/>
            </a:endParaRPr>
          </a:p>
        </p:txBody>
      </p:sp>
      <p:sp>
        <p:nvSpPr>
          <p:cNvPr id="495" name="TextBox 3"/>
          <p:cNvSpPr/>
          <p:nvPr/>
        </p:nvSpPr>
        <p:spPr>
          <a:xfrm>
            <a:off x="176760" y="2743200"/>
            <a:ext cx="7938360" cy="2039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3200" b="0" strike="noStrike" spc="-1">
                <a:solidFill>
                  <a:srgbClr val="000000"/>
                </a:solidFill>
                <a:latin typeface="Times New Roman"/>
                <a:ea typeface="Arial"/>
              </a:rPr>
              <a:t>- Người tham gia giao thông vừa phải có ý thức thực hiện an toàn giao thông vừa phải có hiểu biết về ảnh hưởng của tốc độ trong an toàn giao thông</a:t>
            </a:r>
            <a:endParaRPr lang="en-US" sz="32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PlaceHolder 1"/>
          <p:cNvSpPr>
            <a:spLocks noGrp="1"/>
          </p:cNvSpPr>
          <p:nvPr>
            <p:ph type="title"/>
          </p:nvPr>
        </p:nvSpPr>
        <p:spPr>
          <a:xfrm>
            <a:off x="113400" y="1071360"/>
            <a:ext cx="1500840" cy="865800"/>
          </a:xfrm>
          <a:prstGeom prst="rect">
            <a:avLst/>
          </a:prstGeom>
          <a:solidFill>
            <a:schemeClr val="lt1"/>
          </a:solidFill>
          <a:ln w="25560">
            <a:solidFill>
              <a:srgbClr val="F2A203"/>
            </a:solidFill>
            <a:round/>
          </a:ln>
        </p:spPr>
        <p:txBody>
          <a:bodyPr tIns="91440" bIns="91440" anchor="t">
            <a:noAutofit/>
          </a:bodyPr>
          <a:lstStyle/>
          <a:p>
            <a:pPr indent="0" algn="ctr">
              <a:lnSpc>
                <a:spcPct val="100000"/>
              </a:lnSpc>
              <a:buNone/>
              <a:tabLst>
                <a:tab pos="0" algn="l"/>
              </a:tabLst>
            </a:pPr>
            <a:r>
              <a:rPr lang="en-US" sz="2400" b="1" strike="noStrike" spc="-1">
                <a:solidFill>
                  <a:schemeClr val="dk1"/>
                </a:solidFill>
                <a:latin typeface="Fira Sans Extra Condensed"/>
                <a:ea typeface="Fira Sans Extra Condensed"/>
              </a:rPr>
              <a:t>Nhiệm vụ nhóm</a:t>
            </a:r>
            <a:endParaRPr lang="en-US" sz="2400" b="0" strike="noStrike" spc="-1">
              <a:solidFill>
                <a:srgbClr val="000000"/>
              </a:solidFill>
              <a:latin typeface="Arial"/>
            </a:endParaRPr>
          </a:p>
        </p:txBody>
      </p:sp>
      <p:grpSp>
        <p:nvGrpSpPr>
          <p:cNvPr id="497" name="Google Shape;456;p19"/>
          <p:cNvGrpSpPr/>
          <p:nvPr/>
        </p:nvGrpSpPr>
        <p:grpSpPr>
          <a:xfrm>
            <a:off x="1854360" y="154440"/>
            <a:ext cx="7142400" cy="1182600"/>
            <a:chOff x="1854360" y="154440"/>
            <a:chExt cx="7142400" cy="1182600"/>
          </a:xfrm>
        </p:grpSpPr>
        <p:sp>
          <p:nvSpPr>
            <p:cNvPr id="498" name="Google Shape;457;p19"/>
            <p:cNvSpPr/>
            <p:nvPr/>
          </p:nvSpPr>
          <p:spPr>
            <a:xfrm>
              <a:off x="1854360" y="154440"/>
              <a:ext cx="5112000" cy="1182600"/>
            </a:xfrm>
            <a:prstGeom prst="roundRect">
              <a:avLst>
                <a:gd name="adj" fmla="val 25675"/>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pPr>
              <a:r>
                <a:rPr lang="vi-VN" sz="1200" b="0" strike="noStrike" spc="-1">
                  <a:solidFill>
                    <a:schemeClr val="dk1"/>
                  </a:solidFill>
                  <a:latin typeface="Roboto"/>
                  <a:ea typeface="Roboto"/>
                </a:rPr>
                <a:t>+ Tìm hiểu, sưu tầm tranh ảnh, thông tin về tốc độ quy định trong giao thông, các biển báo liên quan đến tốc độ.</a:t>
              </a:r>
              <a:endParaRPr lang="en-US" sz="1200" b="0" strike="noStrike" spc="-1">
                <a:solidFill>
                  <a:srgbClr val="000000"/>
                </a:solidFill>
                <a:latin typeface="Arial"/>
              </a:endParaRPr>
            </a:p>
            <a:p>
              <a:pPr>
                <a:lnSpc>
                  <a:spcPct val="100000"/>
                </a:lnSpc>
              </a:pPr>
              <a:r>
                <a:rPr lang="vi-VN" sz="1200" b="0" strike="noStrike" spc="-1">
                  <a:solidFill>
                    <a:schemeClr val="dk1"/>
                  </a:solidFill>
                  <a:latin typeface="Roboto"/>
                  <a:ea typeface="Roboto"/>
                </a:rPr>
                <a:t>+ Tại sao phải quy định tốc độ giới hạn đối với các phương tiện giao thông khác nhau, trên những cung đường khác nhau? So sánh tốc độ tối đa của các phương tiện giao thông khác nhau trong bảng và giải thích tại sao có sự khác biệt giữa các tốc độ này.</a:t>
              </a:r>
              <a:endParaRPr lang="en-US" sz="1200" b="0" strike="noStrike" spc="-1">
                <a:solidFill>
                  <a:srgbClr val="000000"/>
                </a:solidFill>
                <a:latin typeface="Arial"/>
              </a:endParaRPr>
            </a:p>
          </p:txBody>
        </p:sp>
        <p:sp>
          <p:nvSpPr>
            <p:cNvPr id="499" name="Google Shape;458;p19"/>
            <p:cNvSpPr/>
            <p:nvPr/>
          </p:nvSpPr>
          <p:spPr>
            <a:xfrm>
              <a:off x="7385400" y="154440"/>
              <a:ext cx="1611360" cy="1182600"/>
            </a:xfrm>
            <a:prstGeom prst="roundRect">
              <a:avLst>
                <a:gd name="adj" fmla="val 25675"/>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tabLst>
                  <a:tab pos="0" algn="l"/>
                </a:tabLst>
              </a:pPr>
              <a:r>
                <a:rPr lang="en-US" sz="2800" b="1" strike="noStrike" spc="-1">
                  <a:solidFill>
                    <a:schemeClr val="lt1"/>
                  </a:solidFill>
                  <a:latin typeface="Fira Sans Extra Condensed"/>
                  <a:ea typeface="Fira Sans Extra Condensed"/>
                </a:rPr>
                <a:t>Nhóm 1</a:t>
              </a:r>
              <a:endParaRPr lang="en-US" sz="2800" b="0" strike="noStrike" spc="-1">
                <a:solidFill>
                  <a:srgbClr val="000000"/>
                </a:solidFill>
                <a:latin typeface="Arial"/>
              </a:endParaRPr>
            </a:p>
          </p:txBody>
        </p:sp>
        <p:cxnSp>
          <p:nvCxnSpPr>
            <p:cNvPr id="500" name="Google Shape;459;p19"/>
            <p:cNvCxnSpPr>
              <a:stCxn id="499" idx="1"/>
              <a:endCxn id="498" idx="3"/>
            </p:cNvCxnSpPr>
            <p:nvPr/>
          </p:nvCxnSpPr>
          <p:spPr>
            <a:xfrm flipH="1">
              <a:off x="6966360" y="745560"/>
              <a:ext cx="419400" cy="360"/>
            </a:xfrm>
            <a:prstGeom prst="straightConnector1">
              <a:avLst/>
            </a:prstGeom>
            <a:ln w="9525">
              <a:solidFill>
                <a:srgbClr val="000000"/>
              </a:solidFill>
              <a:round/>
            </a:ln>
          </p:spPr>
        </p:cxnSp>
      </p:grpSp>
      <p:grpSp>
        <p:nvGrpSpPr>
          <p:cNvPr id="501" name="Google Shape;460;p19"/>
          <p:cNvGrpSpPr/>
          <p:nvPr/>
        </p:nvGrpSpPr>
        <p:grpSpPr>
          <a:xfrm>
            <a:off x="1854360" y="1499400"/>
            <a:ext cx="7142400" cy="1387080"/>
            <a:chOff x="1854360" y="1499400"/>
            <a:chExt cx="7142400" cy="1387080"/>
          </a:xfrm>
        </p:grpSpPr>
        <p:sp>
          <p:nvSpPr>
            <p:cNvPr id="502" name="Google Shape;461;p19"/>
            <p:cNvSpPr/>
            <p:nvPr/>
          </p:nvSpPr>
          <p:spPr>
            <a:xfrm>
              <a:off x="1854360" y="1499400"/>
              <a:ext cx="5109120" cy="1387080"/>
            </a:xfrm>
            <a:prstGeom prst="roundRect">
              <a:avLst>
                <a:gd name="adj" fmla="val 25675"/>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pPr>
              <a:r>
                <a:rPr lang="vi-VN" sz="1200" b="0" strike="noStrike" spc="-1">
                  <a:solidFill>
                    <a:schemeClr val="dk1"/>
                  </a:solidFill>
                  <a:latin typeface="Roboto"/>
                  <a:ea typeface="Roboto"/>
                </a:rPr>
                <a:t>+ Tìm hiểu quy định về khoảng cách an toàn tối thiểu giữa các phương tiện giao thông ứng với các tốc độ khác nhau.</a:t>
              </a:r>
              <a:endParaRPr lang="en-US" sz="1200" b="0" strike="noStrike" spc="-1">
                <a:solidFill>
                  <a:srgbClr val="000000"/>
                </a:solidFill>
                <a:latin typeface="Arial"/>
              </a:endParaRPr>
            </a:p>
            <a:p>
              <a:pPr>
                <a:lnSpc>
                  <a:spcPct val="100000"/>
                </a:lnSpc>
              </a:pPr>
              <a:r>
                <a:rPr lang="vi-VN" sz="1200" b="0" strike="noStrike" spc="-1">
                  <a:solidFill>
                    <a:schemeClr val="dk1"/>
                  </a:solidFill>
                  <a:latin typeface="Roboto"/>
                  <a:ea typeface="Roboto"/>
                </a:rPr>
                <a:t>+ Tại sao người ta phải quy định khoảng cách an toàn ứng với các tốc độ khác nhau giữa các phương tiện giao thông đường bộ? Tìm cách chứng tỏ người điều khiển phương tiện giao thông có tốc độ càng lớn thì càng không có đủ thời gian cũng như khoảng cách để tránh va chạm gây tai nạn.</a:t>
              </a:r>
              <a:endParaRPr lang="en-US" sz="1200" b="0" strike="noStrike" spc="-1">
                <a:solidFill>
                  <a:srgbClr val="000000"/>
                </a:solidFill>
                <a:latin typeface="Arial"/>
              </a:endParaRPr>
            </a:p>
          </p:txBody>
        </p:sp>
        <p:sp>
          <p:nvSpPr>
            <p:cNvPr id="503" name="Google Shape;462;p19"/>
            <p:cNvSpPr/>
            <p:nvPr/>
          </p:nvSpPr>
          <p:spPr>
            <a:xfrm>
              <a:off x="7382160" y="1499400"/>
              <a:ext cx="1614600" cy="1387080"/>
            </a:xfrm>
            <a:prstGeom prst="roundRect">
              <a:avLst>
                <a:gd name="adj" fmla="val 25675"/>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en-US" sz="2800" b="1" strike="noStrike" spc="-1">
                  <a:solidFill>
                    <a:schemeClr val="lt1"/>
                  </a:solidFill>
                  <a:latin typeface="Fira Sans Extra Condensed"/>
                  <a:ea typeface="Fira Sans Extra Condensed"/>
                </a:rPr>
                <a:t>Nhóm 2</a:t>
              </a:r>
              <a:endParaRPr lang="en-US" sz="2800" b="0" strike="noStrike" spc="-1">
                <a:solidFill>
                  <a:srgbClr val="000000"/>
                </a:solidFill>
                <a:latin typeface="Arial"/>
              </a:endParaRPr>
            </a:p>
          </p:txBody>
        </p:sp>
        <p:cxnSp>
          <p:nvCxnSpPr>
            <p:cNvPr id="504" name="Google Shape;463;p19"/>
            <p:cNvCxnSpPr>
              <a:stCxn id="503" idx="1"/>
              <a:endCxn id="502" idx="3"/>
            </p:cNvCxnSpPr>
            <p:nvPr/>
          </p:nvCxnSpPr>
          <p:spPr>
            <a:xfrm flipH="1">
              <a:off x="6963480" y="2192760"/>
              <a:ext cx="419040" cy="360"/>
            </a:xfrm>
            <a:prstGeom prst="straightConnector1">
              <a:avLst/>
            </a:prstGeom>
            <a:ln w="9525">
              <a:solidFill>
                <a:srgbClr val="000000"/>
              </a:solidFill>
              <a:round/>
            </a:ln>
          </p:spPr>
        </p:cxnSp>
      </p:grpSp>
      <p:grpSp>
        <p:nvGrpSpPr>
          <p:cNvPr id="505" name="Google Shape;464;p19"/>
          <p:cNvGrpSpPr/>
          <p:nvPr/>
        </p:nvGrpSpPr>
        <p:grpSpPr>
          <a:xfrm>
            <a:off x="1854360" y="3048480"/>
            <a:ext cx="7142400" cy="970200"/>
            <a:chOff x="1854360" y="3048480"/>
            <a:chExt cx="7142400" cy="970200"/>
          </a:xfrm>
        </p:grpSpPr>
        <p:sp>
          <p:nvSpPr>
            <p:cNvPr id="506" name="Google Shape;465;p19"/>
            <p:cNvSpPr/>
            <p:nvPr/>
          </p:nvSpPr>
          <p:spPr>
            <a:xfrm>
              <a:off x="1854360" y="3048480"/>
              <a:ext cx="5112000" cy="970200"/>
            </a:xfrm>
            <a:prstGeom prst="roundRect">
              <a:avLst>
                <a:gd name="adj" fmla="val 25675"/>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pPr>
              <a:r>
                <a:rPr lang="vi-VN" sz="1200" b="0" strike="noStrike" spc="-1">
                  <a:solidFill>
                    <a:schemeClr val="dk1"/>
                  </a:solidFill>
                  <a:latin typeface="Roboto"/>
                  <a:ea typeface="Roboto"/>
                </a:rPr>
                <a:t>+ Tìm hiểu các quy tắc liên quan đến tốc độ trong giao thông.</a:t>
              </a:r>
              <a:endParaRPr lang="en-US" sz="1200" b="0" strike="noStrike" spc="-1">
                <a:solidFill>
                  <a:srgbClr val="000000"/>
                </a:solidFill>
                <a:latin typeface="Arial"/>
              </a:endParaRPr>
            </a:p>
            <a:p>
              <a:pPr>
                <a:lnSpc>
                  <a:spcPct val="100000"/>
                </a:lnSpc>
              </a:pPr>
              <a:r>
                <a:rPr lang="vi-VN" sz="1200" b="0" strike="noStrike" spc="-1">
                  <a:solidFill>
                    <a:schemeClr val="dk1"/>
                  </a:solidFill>
                  <a:latin typeface="Roboto"/>
                  <a:ea typeface="Roboto"/>
                </a:rPr>
                <a:t>+ Các biển báo khoảng cách trên đường cao tốc dùng để làm gì? Dùng quy tắc “3 giây” để ước tính khoảng cách an toàn khi xe chạy với tốc độ 68 km/h?</a:t>
              </a:r>
              <a:endParaRPr lang="en-US" sz="1200" b="0" strike="noStrike" spc="-1">
                <a:solidFill>
                  <a:srgbClr val="000000"/>
                </a:solidFill>
                <a:latin typeface="Arial"/>
              </a:endParaRPr>
            </a:p>
          </p:txBody>
        </p:sp>
        <p:sp>
          <p:nvSpPr>
            <p:cNvPr id="507" name="Google Shape;466;p19"/>
            <p:cNvSpPr/>
            <p:nvPr/>
          </p:nvSpPr>
          <p:spPr>
            <a:xfrm>
              <a:off x="7390440" y="3048480"/>
              <a:ext cx="1606320" cy="970200"/>
            </a:xfrm>
            <a:prstGeom prst="roundRect">
              <a:avLst>
                <a:gd name="adj" fmla="val 25675"/>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en-US" sz="2800" b="1" strike="noStrike" spc="-1">
                  <a:solidFill>
                    <a:schemeClr val="lt1"/>
                  </a:solidFill>
                  <a:latin typeface="Fira Sans Extra Condensed"/>
                  <a:ea typeface="Fira Sans Extra Condensed"/>
                </a:rPr>
                <a:t>Nhóm 3</a:t>
              </a:r>
              <a:endParaRPr lang="en-US" sz="2800" b="0" strike="noStrike" spc="-1">
                <a:solidFill>
                  <a:srgbClr val="000000"/>
                </a:solidFill>
                <a:latin typeface="Arial"/>
              </a:endParaRPr>
            </a:p>
          </p:txBody>
        </p:sp>
        <p:cxnSp>
          <p:nvCxnSpPr>
            <p:cNvPr id="508" name="Google Shape;467;p19"/>
            <p:cNvCxnSpPr>
              <a:stCxn id="507" idx="1"/>
              <a:endCxn id="506" idx="3"/>
            </p:cNvCxnSpPr>
            <p:nvPr/>
          </p:nvCxnSpPr>
          <p:spPr>
            <a:xfrm flipH="1">
              <a:off x="6966360" y="3533400"/>
              <a:ext cx="424440" cy="360"/>
            </a:xfrm>
            <a:prstGeom prst="straightConnector1">
              <a:avLst/>
            </a:prstGeom>
            <a:ln w="9525">
              <a:solidFill>
                <a:srgbClr val="000000"/>
              </a:solidFill>
              <a:round/>
            </a:ln>
          </p:spPr>
        </p:cxnSp>
      </p:grpSp>
      <p:grpSp>
        <p:nvGrpSpPr>
          <p:cNvPr id="509" name="Google Shape;468;p19"/>
          <p:cNvGrpSpPr/>
          <p:nvPr/>
        </p:nvGrpSpPr>
        <p:grpSpPr>
          <a:xfrm>
            <a:off x="1888920" y="4160160"/>
            <a:ext cx="7142400" cy="962280"/>
            <a:chOff x="1888920" y="4160160"/>
            <a:chExt cx="7142400" cy="962280"/>
          </a:xfrm>
        </p:grpSpPr>
        <p:sp>
          <p:nvSpPr>
            <p:cNvPr id="510" name="Google Shape;469;p19"/>
            <p:cNvSpPr/>
            <p:nvPr/>
          </p:nvSpPr>
          <p:spPr>
            <a:xfrm>
              <a:off x="1888920" y="4160160"/>
              <a:ext cx="5095440" cy="962280"/>
            </a:xfrm>
            <a:prstGeom prst="roundRect">
              <a:avLst>
                <a:gd name="adj" fmla="val 25675"/>
              </a:avLst>
            </a:pr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pPr>
              <a:r>
                <a:rPr lang="en-US" sz="1200" b="0" strike="noStrike" spc="-1">
                  <a:solidFill>
                    <a:schemeClr val="dk1"/>
                  </a:solidFill>
                  <a:latin typeface="Roboto"/>
                  <a:ea typeface="Roboto"/>
                </a:rPr>
                <a:t>+ Tìm hiểu về các thông tin, số liệu thống kê, tình hình vi phạm liên quan đến các vụ tai nạn giao thông liên quan đến tốc độ.</a:t>
              </a:r>
              <a:endParaRPr lang="en-US" sz="1200" b="0" strike="noStrike" spc="-1">
                <a:solidFill>
                  <a:srgbClr val="000000"/>
                </a:solidFill>
                <a:latin typeface="Arial"/>
              </a:endParaRPr>
            </a:p>
            <a:p>
              <a:pPr>
                <a:lnSpc>
                  <a:spcPct val="100000"/>
                </a:lnSpc>
              </a:pPr>
              <a:r>
                <a:rPr lang="en-US" sz="1200" b="0" strike="noStrike" spc="-1">
                  <a:solidFill>
                    <a:schemeClr val="dk1"/>
                  </a:solidFill>
                  <a:latin typeface="Roboto"/>
                  <a:ea typeface="Roboto"/>
                </a:rPr>
                <a:t>+ Nêu các biện pháp để giảm thiểu các vụ tai nạn giao thông liên quan đến tốc độ.</a:t>
              </a:r>
              <a:endParaRPr lang="en-US" sz="1200" b="0" strike="noStrike" spc="-1">
                <a:solidFill>
                  <a:srgbClr val="000000"/>
                </a:solidFill>
                <a:latin typeface="Arial"/>
              </a:endParaRPr>
            </a:p>
          </p:txBody>
        </p:sp>
        <p:sp>
          <p:nvSpPr>
            <p:cNvPr id="511" name="Google Shape;470;p19"/>
            <p:cNvSpPr/>
            <p:nvPr/>
          </p:nvSpPr>
          <p:spPr>
            <a:xfrm>
              <a:off x="7425000" y="4160160"/>
              <a:ext cx="1606320" cy="962280"/>
            </a:xfrm>
            <a:prstGeom prst="roundRect">
              <a:avLst>
                <a:gd name="adj" fmla="val 25675"/>
              </a:avLst>
            </a:pr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pPr>
              <a:r>
                <a:rPr lang="en-US" sz="2800" b="1" strike="noStrike" spc="-1">
                  <a:solidFill>
                    <a:schemeClr val="lt1"/>
                  </a:solidFill>
                  <a:latin typeface="Fira Sans Extra Condensed"/>
                  <a:ea typeface="Fira Sans Extra Condensed"/>
                </a:rPr>
                <a:t>Nhóm 4</a:t>
              </a:r>
              <a:endParaRPr lang="en-US" sz="2800" b="0" strike="noStrike" spc="-1">
                <a:solidFill>
                  <a:srgbClr val="000000"/>
                </a:solidFill>
                <a:latin typeface="Arial"/>
              </a:endParaRPr>
            </a:p>
          </p:txBody>
        </p:sp>
        <p:cxnSp>
          <p:nvCxnSpPr>
            <p:cNvPr id="512" name="Google Shape;471;p19"/>
            <p:cNvCxnSpPr>
              <a:stCxn id="511" idx="1"/>
              <a:endCxn id="510" idx="3"/>
            </p:cNvCxnSpPr>
            <p:nvPr/>
          </p:nvCxnSpPr>
          <p:spPr>
            <a:xfrm flipH="1">
              <a:off x="6984360" y="4641120"/>
              <a:ext cx="441000" cy="360"/>
            </a:xfrm>
            <a:prstGeom prst="straightConnector1">
              <a:avLst/>
            </a:prstGeom>
            <a:ln w="9525">
              <a:solidFill>
                <a:srgbClr val="000000"/>
              </a:solidFill>
              <a:round/>
            </a:ln>
          </p:spPr>
        </p:cxn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3" name="Google Shape;295;p18"/>
          <p:cNvGrpSpPr/>
          <p:nvPr/>
        </p:nvGrpSpPr>
        <p:grpSpPr>
          <a:xfrm>
            <a:off x="682560" y="1224360"/>
            <a:ext cx="7778520" cy="2409120"/>
            <a:chOff x="682560" y="1224360"/>
            <a:chExt cx="7778520" cy="2409120"/>
          </a:xfrm>
        </p:grpSpPr>
        <p:sp>
          <p:nvSpPr>
            <p:cNvPr id="514" name="Google Shape;296;p18"/>
            <p:cNvSpPr/>
            <p:nvPr/>
          </p:nvSpPr>
          <p:spPr>
            <a:xfrm>
              <a:off x="682560" y="1224360"/>
              <a:ext cx="7778520" cy="2409120"/>
            </a:xfrm>
            <a:prstGeom prst="roundRect">
              <a:avLst>
                <a:gd name="adj" fmla="val 13605"/>
              </a:avLst>
            </a:pr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15" name="Google Shape;297;p18"/>
            <p:cNvSpPr/>
            <p:nvPr/>
          </p:nvSpPr>
          <p:spPr>
            <a:xfrm>
              <a:off x="1638360" y="2259720"/>
              <a:ext cx="1121040" cy="723240"/>
            </a:xfrm>
            <a:custGeom>
              <a:avLst/>
              <a:gdLst>
                <a:gd name="textAreaLeft" fmla="*/ 0 w 1121040"/>
                <a:gd name="textAreaRight" fmla="*/ 1121400 w 1121040"/>
                <a:gd name="textAreaTop" fmla="*/ 0 h 723240"/>
                <a:gd name="textAreaBottom" fmla="*/ 723600 h 723240"/>
              </a:gdLst>
              <a:ahLst/>
              <a:cxnLst/>
              <a:rect l="textAreaLeft" t="textAreaTop" r="textAreaRight" b="textAreaBottom"/>
              <a:pathLst>
                <a:path w="8050" h="5195">
                  <a:moveTo>
                    <a:pt x="0" y="2882"/>
                  </a:moveTo>
                  <a:cubicBezTo>
                    <a:pt x="0" y="4157"/>
                    <a:pt x="1038" y="5195"/>
                    <a:pt x="2313" y="5195"/>
                  </a:cubicBezTo>
                  <a:lnTo>
                    <a:pt x="5737" y="5195"/>
                  </a:lnTo>
                  <a:cubicBezTo>
                    <a:pt x="7013" y="5195"/>
                    <a:pt x="8050" y="4157"/>
                    <a:pt x="8050" y="2882"/>
                  </a:cubicBezTo>
                  <a:lnTo>
                    <a:pt x="8050" y="0"/>
                  </a:lnTo>
                  <a:lnTo>
                    <a:pt x="0" y="0"/>
                  </a:lnTo>
                  <a:close/>
                </a:path>
              </a:pathLst>
            </a:custGeom>
            <a:solidFill>
              <a:srgbClr val="6DD6E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16" name="Google Shape;298;p18"/>
            <p:cNvSpPr/>
            <p:nvPr/>
          </p:nvSpPr>
          <p:spPr>
            <a:xfrm>
              <a:off x="1638360" y="1861920"/>
              <a:ext cx="1121040" cy="397800"/>
            </a:xfrm>
            <a:custGeom>
              <a:avLst/>
              <a:gdLst>
                <a:gd name="textAreaLeft" fmla="*/ 0 w 1121040"/>
                <a:gd name="textAreaRight" fmla="*/ 1121400 w 1121040"/>
                <a:gd name="textAreaTop" fmla="*/ 0 h 397800"/>
                <a:gd name="textAreaBottom" fmla="*/ 398160 h 397800"/>
              </a:gdLst>
              <a:ahLst/>
              <a:cxnLst/>
              <a:rect l="textAreaLeft" t="textAreaTop" r="textAreaRight" b="textAreaBottom"/>
              <a:pathLst>
                <a:path w="8050" h="2857">
                  <a:moveTo>
                    <a:pt x="5737" y="1"/>
                  </a:moveTo>
                  <a:lnTo>
                    <a:pt x="2313" y="1"/>
                  </a:lnTo>
                  <a:cubicBezTo>
                    <a:pt x="1038" y="1"/>
                    <a:pt x="0" y="1038"/>
                    <a:pt x="0" y="2314"/>
                  </a:cubicBezTo>
                  <a:lnTo>
                    <a:pt x="0" y="2856"/>
                  </a:lnTo>
                  <a:lnTo>
                    <a:pt x="8050" y="2856"/>
                  </a:lnTo>
                  <a:lnTo>
                    <a:pt x="8050" y="2314"/>
                  </a:lnTo>
                  <a:cubicBezTo>
                    <a:pt x="8050" y="1038"/>
                    <a:pt x="7013" y="1"/>
                    <a:pt x="573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17" name="Google Shape;299;p18"/>
            <p:cNvSpPr/>
            <p:nvPr/>
          </p:nvSpPr>
          <p:spPr>
            <a:xfrm>
              <a:off x="3212640" y="2259720"/>
              <a:ext cx="1121040" cy="723240"/>
            </a:xfrm>
            <a:custGeom>
              <a:avLst/>
              <a:gdLst>
                <a:gd name="textAreaLeft" fmla="*/ 0 w 1121040"/>
                <a:gd name="textAreaRight" fmla="*/ 1121400 w 1121040"/>
                <a:gd name="textAreaTop" fmla="*/ 0 h 723240"/>
                <a:gd name="textAreaBottom" fmla="*/ 723600 h 723240"/>
              </a:gdLst>
              <a:ahLst/>
              <a:cxnLst/>
              <a:rect l="textAreaLeft" t="textAreaTop" r="textAreaRight" b="textAreaBottom"/>
              <a:pathLst>
                <a:path w="8051" h="5195">
                  <a:moveTo>
                    <a:pt x="0" y="2882"/>
                  </a:moveTo>
                  <a:cubicBezTo>
                    <a:pt x="0" y="4157"/>
                    <a:pt x="1038" y="5195"/>
                    <a:pt x="2313" y="5195"/>
                  </a:cubicBezTo>
                  <a:lnTo>
                    <a:pt x="5737" y="5195"/>
                  </a:lnTo>
                  <a:cubicBezTo>
                    <a:pt x="7013" y="5195"/>
                    <a:pt x="8050" y="4157"/>
                    <a:pt x="8050" y="2882"/>
                  </a:cubicBezTo>
                  <a:lnTo>
                    <a:pt x="8050" y="0"/>
                  </a:lnTo>
                  <a:lnTo>
                    <a:pt x="0" y="0"/>
                  </a:lnTo>
                  <a:close/>
                </a:path>
              </a:pathLst>
            </a:custGeom>
            <a:solidFill>
              <a:srgbClr val="6DD6E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18" name="Google Shape;300;p18"/>
            <p:cNvSpPr/>
            <p:nvPr/>
          </p:nvSpPr>
          <p:spPr>
            <a:xfrm>
              <a:off x="3212640" y="1861920"/>
              <a:ext cx="1121040" cy="397800"/>
            </a:xfrm>
            <a:custGeom>
              <a:avLst/>
              <a:gdLst>
                <a:gd name="textAreaLeft" fmla="*/ 0 w 1121040"/>
                <a:gd name="textAreaRight" fmla="*/ 1121400 w 1121040"/>
                <a:gd name="textAreaTop" fmla="*/ 0 h 397800"/>
                <a:gd name="textAreaBottom" fmla="*/ 398160 h 397800"/>
              </a:gdLst>
              <a:ahLst/>
              <a:cxnLst/>
              <a:rect l="textAreaLeft" t="textAreaTop" r="textAreaRight" b="textAreaBottom"/>
              <a:pathLst>
                <a:path w="8051" h="2857">
                  <a:moveTo>
                    <a:pt x="5737" y="1"/>
                  </a:moveTo>
                  <a:lnTo>
                    <a:pt x="2313" y="1"/>
                  </a:lnTo>
                  <a:cubicBezTo>
                    <a:pt x="1038" y="1"/>
                    <a:pt x="0" y="1038"/>
                    <a:pt x="0" y="2314"/>
                  </a:cubicBezTo>
                  <a:lnTo>
                    <a:pt x="0" y="2856"/>
                  </a:lnTo>
                  <a:lnTo>
                    <a:pt x="8050" y="2856"/>
                  </a:lnTo>
                  <a:lnTo>
                    <a:pt x="8050" y="2314"/>
                  </a:lnTo>
                  <a:cubicBezTo>
                    <a:pt x="8050" y="1038"/>
                    <a:pt x="7013" y="1"/>
                    <a:pt x="573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19" name="Google Shape;301;p18"/>
            <p:cNvSpPr/>
            <p:nvPr/>
          </p:nvSpPr>
          <p:spPr>
            <a:xfrm>
              <a:off x="3294000" y="2556720"/>
              <a:ext cx="166320" cy="453600"/>
            </a:xfrm>
            <a:custGeom>
              <a:avLst/>
              <a:gdLst>
                <a:gd name="textAreaLeft" fmla="*/ 0 w 166320"/>
                <a:gd name="textAreaRight" fmla="*/ 166680 w 166320"/>
                <a:gd name="textAreaTop" fmla="*/ 0 h 453600"/>
                <a:gd name="textAreaBottom" fmla="*/ 453960 h 453600"/>
              </a:gdLst>
              <a:ahLst/>
              <a:cxnLst/>
              <a:rect l="textAreaLeft" t="textAreaTop" r="textAreaRight" b="textAreaBottom"/>
              <a:pathLst>
                <a:path w="1196" h="3260">
                  <a:moveTo>
                    <a:pt x="400" y="1"/>
                  </a:moveTo>
                  <a:lnTo>
                    <a:pt x="400" y="822"/>
                  </a:lnTo>
                  <a:lnTo>
                    <a:pt x="0" y="822"/>
                  </a:lnTo>
                  <a:lnTo>
                    <a:pt x="0" y="2959"/>
                  </a:lnTo>
                  <a:lnTo>
                    <a:pt x="400" y="2959"/>
                  </a:lnTo>
                  <a:lnTo>
                    <a:pt x="400" y="3260"/>
                  </a:lnTo>
                  <a:lnTo>
                    <a:pt x="1195" y="3260"/>
                  </a:lnTo>
                  <a:lnTo>
                    <a:pt x="1195" y="1"/>
                  </a:lnTo>
                  <a:close/>
                </a:path>
              </a:pathLst>
            </a:custGeom>
            <a:solidFill>
              <a:srgbClr val="66666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20" name="Google Shape;302;p18"/>
            <p:cNvSpPr/>
            <p:nvPr/>
          </p:nvSpPr>
          <p:spPr>
            <a:xfrm>
              <a:off x="4787280" y="2259720"/>
              <a:ext cx="1121040" cy="723240"/>
            </a:xfrm>
            <a:custGeom>
              <a:avLst/>
              <a:gdLst>
                <a:gd name="textAreaLeft" fmla="*/ 0 w 1121040"/>
                <a:gd name="textAreaRight" fmla="*/ 1121400 w 1121040"/>
                <a:gd name="textAreaTop" fmla="*/ 0 h 723240"/>
                <a:gd name="textAreaBottom" fmla="*/ 723600 h 723240"/>
              </a:gdLst>
              <a:ahLst/>
              <a:cxnLst/>
              <a:rect l="textAreaLeft" t="textAreaTop" r="textAreaRight" b="textAreaBottom"/>
              <a:pathLst>
                <a:path w="8050" h="5195">
                  <a:moveTo>
                    <a:pt x="0" y="2882"/>
                  </a:moveTo>
                  <a:cubicBezTo>
                    <a:pt x="0" y="4157"/>
                    <a:pt x="1038" y="5195"/>
                    <a:pt x="2313" y="5195"/>
                  </a:cubicBezTo>
                  <a:lnTo>
                    <a:pt x="5737" y="5195"/>
                  </a:lnTo>
                  <a:cubicBezTo>
                    <a:pt x="7013" y="5195"/>
                    <a:pt x="8050" y="4157"/>
                    <a:pt x="8050" y="2882"/>
                  </a:cubicBezTo>
                  <a:lnTo>
                    <a:pt x="8050" y="0"/>
                  </a:lnTo>
                  <a:lnTo>
                    <a:pt x="0" y="0"/>
                  </a:lnTo>
                  <a:close/>
                </a:path>
              </a:pathLst>
            </a:custGeom>
            <a:solidFill>
              <a:srgbClr val="6DD6E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21" name="Google Shape;303;p18"/>
            <p:cNvSpPr/>
            <p:nvPr/>
          </p:nvSpPr>
          <p:spPr>
            <a:xfrm>
              <a:off x="4787280" y="1861920"/>
              <a:ext cx="1121040" cy="397800"/>
            </a:xfrm>
            <a:custGeom>
              <a:avLst/>
              <a:gdLst>
                <a:gd name="textAreaLeft" fmla="*/ 0 w 1121040"/>
                <a:gd name="textAreaRight" fmla="*/ 1121400 w 1121040"/>
                <a:gd name="textAreaTop" fmla="*/ 0 h 397800"/>
                <a:gd name="textAreaBottom" fmla="*/ 398160 h 397800"/>
              </a:gdLst>
              <a:ahLst/>
              <a:cxnLst/>
              <a:rect l="textAreaLeft" t="textAreaTop" r="textAreaRight" b="textAreaBottom"/>
              <a:pathLst>
                <a:path w="8050" h="2857">
                  <a:moveTo>
                    <a:pt x="5737" y="1"/>
                  </a:moveTo>
                  <a:lnTo>
                    <a:pt x="2313" y="1"/>
                  </a:lnTo>
                  <a:cubicBezTo>
                    <a:pt x="1038" y="1"/>
                    <a:pt x="0" y="1038"/>
                    <a:pt x="0" y="2314"/>
                  </a:cubicBezTo>
                  <a:lnTo>
                    <a:pt x="0" y="2856"/>
                  </a:lnTo>
                  <a:lnTo>
                    <a:pt x="8050" y="2856"/>
                  </a:lnTo>
                  <a:lnTo>
                    <a:pt x="8050" y="2314"/>
                  </a:lnTo>
                  <a:cubicBezTo>
                    <a:pt x="8050" y="1038"/>
                    <a:pt x="7013" y="1"/>
                    <a:pt x="573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22" name="Google Shape;304;p18"/>
            <p:cNvSpPr/>
            <p:nvPr/>
          </p:nvSpPr>
          <p:spPr>
            <a:xfrm>
              <a:off x="4868640" y="2556720"/>
              <a:ext cx="165960" cy="453600"/>
            </a:xfrm>
            <a:custGeom>
              <a:avLst/>
              <a:gdLst>
                <a:gd name="textAreaLeft" fmla="*/ 0 w 165960"/>
                <a:gd name="textAreaRight" fmla="*/ 166320 w 165960"/>
                <a:gd name="textAreaTop" fmla="*/ 0 h 453600"/>
                <a:gd name="textAreaBottom" fmla="*/ 453960 h 453600"/>
              </a:gdLst>
              <a:ahLst/>
              <a:cxnLst/>
              <a:rect l="textAreaLeft" t="textAreaTop" r="textAreaRight" b="textAreaBottom"/>
              <a:pathLst>
                <a:path w="1193" h="3260">
                  <a:moveTo>
                    <a:pt x="397" y="1"/>
                  </a:moveTo>
                  <a:lnTo>
                    <a:pt x="397" y="822"/>
                  </a:lnTo>
                  <a:lnTo>
                    <a:pt x="1" y="822"/>
                  </a:lnTo>
                  <a:lnTo>
                    <a:pt x="1" y="2959"/>
                  </a:lnTo>
                  <a:lnTo>
                    <a:pt x="397" y="2959"/>
                  </a:lnTo>
                  <a:lnTo>
                    <a:pt x="397" y="3260"/>
                  </a:lnTo>
                  <a:lnTo>
                    <a:pt x="1192" y="3260"/>
                  </a:lnTo>
                  <a:lnTo>
                    <a:pt x="1192" y="1"/>
                  </a:lnTo>
                  <a:close/>
                </a:path>
              </a:pathLst>
            </a:custGeom>
            <a:solidFill>
              <a:srgbClr val="66666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23" name="Google Shape;305;p18"/>
            <p:cNvSpPr/>
            <p:nvPr/>
          </p:nvSpPr>
          <p:spPr>
            <a:xfrm>
              <a:off x="6361560" y="2259720"/>
              <a:ext cx="1121040" cy="723240"/>
            </a:xfrm>
            <a:custGeom>
              <a:avLst/>
              <a:gdLst>
                <a:gd name="textAreaLeft" fmla="*/ 0 w 1121040"/>
                <a:gd name="textAreaRight" fmla="*/ 1121400 w 1121040"/>
                <a:gd name="textAreaTop" fmla="*/ 0 h 723240"/>
                <a:gd name="textAreaBottom" fmla="*/ 723600 h 723240"/>
              </a:gdLst>
              <a:ahLst/>
              <a:cxnLst/>
              <a:rect l="textAreaLeft" t="textAreaTop" r="textAreaRight" b="textAreaBottom"/>
              <a:pathLst>
                <a:path w="8050" h="5195">
                  <a:moveTo>
                    <a:pt x="0" y="2882"/>
                  </a:moveTo>
                  <a:cubicBezTo>
                    <a:pt x="0" y="4157"/>
                    <a:pt x="1038" y="5195"/>
                    <a:pt x="2313" y="5195"/>
                  </a:cubicBezTo>
                  <a:lnTo>
                    <a:pt x="5737" y="5195"/>
                  </a:lnTo>
                  <a:cubicBezTo>
                    <a:pt x="7013" y="5195"/>
                    <a:pt x="8050" y="4157"/>
                    <a:pt x="8050" y="2882"/>
                  </a:cubicBezTo>
                  <a:lnTo>
                    <a:pt x="8050" y="0"/>
                  </a:lnTo>
                  <a:lnTo>
                    <a:pt x="0" y="0"/>
                  </a:lnTo>
                  <a:close/>
                </a:path>
              </a:pathLst>
            </a:custGeom>
            <a:solidFill>
              <a:srgbClr val="6DD6E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24" name="Google Shape;306;p18"/>
            <p:cNvSpPr/>
            <p:nvPr/>
          </p:nvSpPr>
          <p:spPr>
            <a:xfrm>
              <a:off x="6361560" y="1861920"/>
              <a:ext cx="1121040" cy="397800"/>
            </a:xfrm>
            <a:custGeom>
              <a:avLst/>
              <a:gdLst>
                <a:gd name="textAreaLeft" fmla="*/ 0 w 1121040"/>
                <a:gd name="textAreaRight" fmla="*/ 1121400 w 1121040"/>
                <a:gd name="textAreaTop" fmla="*/ 0 h 397800"/>
                <a:gd name="textAreaBottom" fmla="*/ 398160 h 397800"/>
              </a:gdLst>
              <a:ahLst/>
              <a:cxnLst/>
              <a:rect l="textAreaLeft" t="textAreaTop" r="textAreaRight" b="textAreaBottom"/>
              <a:pathLst>
                <a:path w="8050" h="2857">
                  <a:moveTo>
                    <a:pt x="5737" y="1"/>
                  </a:moveTo>
                  <a:lnTo>
                    <a:pt x="2313" y="1"/>
                  </a:lnTo>
                  <a:cubicBezTo>
                    <a:pt x="1038" y="1"/>
                    <a:pt x="0" y="1038"/>
                    <a:pt x="0" y="2314"/>
                  </a:cubicBezTo>
                  <a:lnTo>
                    <a:pt x="0" y="2856"/>
                  </a:lnTo>
                  <a:lnTo>
                    <a:pt x="8050" y="2856"/>
                  </a:lnTo>
                  <a:lnTo>
                    <a:pt x="8050" y="2314"/>
                  </a:lnTo>
                  <a:cubicBezTo>
                    <a:pt x="8050" y="1038"/>
                    <a:pt x="7013" y="1"/>
                    <a:pt x="5737"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25" name="Google Shape;307;p18"/>
            <p:cNvSpPr/>
            <p:nvPr/>
          </p:nvSpPr>
          <p:spPr>
            <a:xfrm>
              <a:off x="6442920" y="2556720"/>
              <a:ext cx="166320" cy="453600"/>
            </a:xfrm>
            <a:custGeom>
              <a:avLst/>
              <a:gdLst>
                <a:gd name="textAreaLeft" fmla="*/ 0 w 166320"/>
                <a:gd name="textAreaRight" fmla="*/ 166680 w 166320"/>
                <a:gd name="textAreaTop" fmla="*/ 0 h 453600"/>
                <a:gd name="textAreaBottom" fmla="*/ 453960 h 453600"/>
              </a:gdLst>
              <a:ahLst/>
              <a:cxnLst/>
              <a:rect l="textAreaLeft" t="textAreaTop" r="textAreaRight" b="textAreaBottom"/>
              <a:pathLst>
                <a:path w="1196" h="3260">
                  <a:moveTo>
                    <a:pt x="400" y="1"/>
                  </a:moveTo>
                  <a:lnTo>
                    <a:pt x="400" y="822"/>
                  </a:lnTo>
                  <a:lnTo>
                    <a:pt x="0" y="822"/>
                  </a:lnTo>
                  <a:lnTo>
                    <a:pt x="0" y="2959"/>
                  </a:lnTo>
                  <a:lnTo>
                    <a:pt x="400" y="2959"/>
                  </a:lnTo>
                  <a:lnTo>
                    <a:pt x="400" y="3260"/>
                  </a:lnTo>
                  <a:lnTo>
                    <a:pt x="1195" y="3260"/>
                  </a:lnTo>
                  <a:lnTo>
                    <a:pt x="1195" y="1"/>
                  </a:lnTo>
                  <a:close/>
                </a:path>
              </a:pathLst>
            </a:custGeom>
            <a:solidFill>
              <a:srgbClr val="66666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26" name="Google Shape;308;p18"/>
            <p:cNvSpPr/>
            <p:nvPr/>
          </p:nvSpPr>
          <p:spPr>
            <a:xfrm>
              <a:off x="682560" y="1529280"/>
              <a:ext cx="7778520" cy="93240"/>
            </a:xfrm>
            <a:prstGeom prst="rect">
              <a:avLst/>
            </a:prstGeom>
            <a:solidFill>
              <a:schemeClr val="dk1"/>
            </a:solidFill>
            <a:ln w="0">
              <a:noFill/>
            </a:ln>
          </p:spPr>
          <p:style>
            <a:lnRef idx="0">
              <a:scrgbClr r="0" g="0" b="0"/>
            </a:lnRef>
            <a:fillRef idx="0">
              <a:scrgbClr r="0" g="0" b="0"/>
            </a:fillRef>
            <a:effectRef idx="0">
              <a:scrgbClr r="0" g="0" b="0"/>
            </a:effectRef>
            <a:fontRef idx="minor"/>
          </p:style>
          <p:txBody>
            <a:bodyPr tIns="46800" bIns="468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27" name="Google Shape;309;p18"/>
            <p:cNvSpPr/>
            <p:nvPr/>
          </p:nvSpPr>
          <p:spPr>
            <a:xfrm>
              <a:off x="1758240" y="2745360"/>
              <a:ext cx="881640" cy="264600"/>
            </a:xfrm>
            <a:custGeom>
              <a:avLst/>
              <a:gdLst>
                <a:gd name="textAreaLeft" fmla="*/ 0 w 881640"/>
                <a:gd name="textAreaRight" fmla="*/ 882000 w 881640"/>
                <a:gd name="textAreaTop" fmla="*/ 0 h 264600"/>
                <a:gd name="textAreaBottom" fmla="*/ 264960 h 264600"/>
              </a:gdLst>
              <a:ahLst/>
              <a:cxnLst/>
              <a:rect l="textAreaLeft" t="textAreaTop" r="textAreaRight" b="textAreaBottom"/>
              <a:pathLst>
                <a:path w="3725" h="1119">
                  <a:moveTo>
                    <a:pt x="1980" y="0"/>
                  </a:moveTo>
                  <a:cubicBezTo>
                    <a:pt x="1971" y="0"/>
                    <a:pt x="1963" y="0"/>
                    <a:pt x="1954" y="0"/>
                  </a:cubicBezTo>
                  <a:cubicBezTo>
                    <a:pt x="1643" y="11"/>
                    <a:pt x="1423" y="184"/>
                    <a:pt x="1225" y="404"/>
                  </a:cubicBezTo>
                  <a:lnTo>
                    <a:pt x="1225" y="404"/>
                  </a:lnTo>
                  <a:cubicBezTo>
                    <a:pt x="1231" y="396"/>
                    <a:pt x="1038" y="338"/>
                    <a:pt x="1020" y="338"/>
                  </a:cubicBezTo>
                  <a:cubicBezTo>
                    <a:pt x="979" y="332"/>
                    <a:pt x="937" y="329"/>
                    <a:pt x="895" y="329"/>
                  </a:cubicBezTo>
                  <a:cubicBezTo>
                    <a:pt x="853" y="329"/>
                    <a:pt x="811" y="332"/>
                    <a:pt x="770" y="338"/>
                  </a:cubicBezTo>
                  <a:cubicBezTo>
                    <a:pt x="371" y="382"/>
                    <a:pt x="4" y="657"/>
                    <a:pt x="1" y="1089"/>
                  </a:cubicBezTo>
                  <a:lnTo>
                    <a:pt x="3725" y="1119"/>
                  </a:lnTo>
                  <a:cubicBezTo>
                    <a:pt x="3721" y="932"/>
                    <a:pt x="3578" y="781"/>
                    <a:pt x="3424" y="686"/>
                  </a:cubicBezTo>
                  <a:cubicBezTo>
                    <a:pt x="3344" y="638"/>
                    <a:pt x="3256" y="598"/>
                    <a:pt x="3164" y="576"/>
                  </a:cubicBezTo>
                  <a:cubicBezTo>
                    <a:pt x="3116" y="565"/>
                    <a:pt x="2867" y="550"/>
                    <a:pt x="2853" y="532"/>
                  </a:cubicBezTo>
                  <a:cubicBezTo>
                    <a:pt x="2666" y="231"/>
                    <a:pt x="2343" y="0"/>
                    <a:pt x="1980" y="0"/>
                  </a:cubicBezTo>
                  <a:close/>
                </a:path>
              </a:pathLst>
            </a:custGeom>
            <a:solidFill>
              <a:schemeClr val="accent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28" name="Google Shape;310;p18"/>
            <p:cNvSpPr/>
            <p:nvPr/>
          </p:nvSpPr>
          <p:spPr>
            <a:xfrm>
              <a:off x="1719720" y="2556720"/>
              <a:ext cx="166320" cy="453600"/>
            </a:xfrm>
            <a:custGeom>
              <a:avLst/>
              <a:gdLst>
                <a:gd name="textAreaLeft" fmla="*/ 0 w 166320"/>
                <a:gd name="textAreaRight" fmla="*/ 166680 w 166320"/>
                <a:gd name="textAreaTop" fmla="*/ 0 h 453600"/>
                <a:gd name="textAreaBottom" fmla="*/ 453960 h 453600"/>
              </a:gdLst>
              <a:ahLst/>
              <a:cxnLst/>
              <a:rect l="textAreaLeft" t="textAreaTop" r="textAreaRight" b="textAreaBottom"/>
              <a:pathLst>
                <a:path w="1196" h="3260">
                  <a:moveTo>
                    <a:pt x="400" y="1"/>
                  </a:moveTo>
                  <a:lnTo>
                    <a:pt x="400" y="822"/>
                  </a:lnTo>
                  <a:lnTo>
                    <a:pt x="0" y="822"/>
                  </a:lnTo>
                  <a:lnTo>
                    <a:pt x="0" y="2959"/>
                  </a:lnTo>
                  <a:lnTo>
                    <a:pt x="400" y="2959"/>
                  </a:lnTo>
                  <a:lnTo>
                    <a:pt x="400" y="3260"/>
                  </a:lnTo>
                  <a:lnTo>
                    <a:pt x="1195" y="3260"/>
                  </a:lnTo>
                  <a:lnTo>
                    <a:pt x="1195" y="1"/>
                  </a:lnTo>
                  <a:close/>
                </a:path>
              </a:pathLst>
            </a:custGeom>
            <a:solidFill>
              <a:srgbClr val="66666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29" name="Google Shape;311;p18"/>
            <p:cNvSpPr/>
            <p:nvPr/>
          </p:nvSpPr>
          <p:spPr>
            <a:xfrm>
              <a:off x="1560960" y="1784880"/>
              <a:ext cx="1276200" cy="1275840"/>
            </a:xfrm>
            <a:custGeom>
              <a:avLst/>
              <a:gdLst>
                <a:gd name="textAreaLeft" fmla="*/ 0 w 1276200"/>
                <a:gd name="textAreaRight" fmla="*/ 1276560 w 1276200"/>
                <a:gd name="textAreaTop" fmla="*/ 0 h 1275840"/>
                <a:gd name="textAreaBottom" fmla="*/ 1276200 h 1275840"/>
              </a:gdLst>
              <a:ahLst/>
              <a:cxnLst/>
              <a:rect l="textAreaLeft" t="textAreaTop" r="textAreaRight" b="textAreaBottom"/>
              <a:pathLst>
                <a:path w="9165" h="9161">
                  <a:moveTo>
                    <a:pt x="8607" y="3409"/>
                  </a:moveTo>
                  <a:lnTo>
                    <a:pt x="8607" y="6291"/>
                  </a:lnTo>
                  <a:cubicBezTo>
                    <a:pt x="8607" y="7566"/>
                    <a:pt x="7570" y="8604"/>
                    <a:pt x="6294" y="8604"/>
                  </a:cubicBezTo>
                  <a:lnTo>
                    <a:pt x="2870" y="8604"/>
                  </a:lnTo>
                  <a:cubicBezTo>
                    <a:pt x="1595" y="8604"/>
                    <a:pt x="557" y="7566"/>
                    <a:pt x="557" y="6291"/>
                  </a:cubicBezTo>
                  <a:lnTo>
                    <a:pt x="557" y="3409"/>
                  </a:lnTo>
                  <a:lnTo>
                    <a:pt x="557" y="2867"/>
                  </a:lnTo>
                  <a:cubicBezTo>
                    <a:pt x="557" y="1591"/>
                    <a:pt x="1595" y="554"/>
                    <a:pt x="2870" y="554"/>
                  </a:cubicBezTo>
                  <a:lnTo>
                    <a:pt x="6294" y="554"/>
                  </a:lnTo>
                  <a:cubicBezTo>
                    <a:pt x="7570" y="554"/>
                    <a:pt x="8607" y="1591"/>
                    <a:pt x="8607" y="2867"/>
                  </a:cubicBezTo>
                  <a:close/>
                  <a:moveTo>
                    <a:pt x="6294" y="0"/>
                  </a:moveTo>
                  <a:lnTo>
                    <a:pt x="2870" y="0"/>
                  </a:lnTo>
                  <a:cubicBezTo>
                    <a:pt x="1287" y="0"/>
                    <a:pt x="0" y="1283"/>
                    <a:pt x="0" y="2867"/>
                  </a:cubicBezTo>
                  <a:lnTo>
                    <a:pt x="0" y="6291"/>
                  </a:lnTo>
                  <a:cubicBezTo>
                    <a:pt x="0" y="7878"/>
                    <a:pt x="1287" y="9161"/>
                    <a:pt x="2870" y="9161"/>
                  </a:cubicBezTo>
                  <a:lnTo>
                    <a:pt x="6294" y="9161"/>
                  </a:lnTo>
                  <a:cubicBezTo>
                    <a:pt x="7878" y="9161"/>
                    <a:pt x="9164" y="7878"/>
                    <a:pt x="9164" y="6291"/>
                  </a:cubicBezTo>
                  <a:lnTo>
                    <a:pt x="9164" y="2867"/>
                  </a:lnTo>
                  <a:cubicBezTo>
                    <a:pt x="9164" y="1283"/>
                    <a:pt x="7878" y="0"/>
                    <a:pt x="629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nvGrpSpPr>
            <p:cNvPr id="530" name="Google Shape;312;p18"/>
            <p:cNvGrpSpPr/>
            <p:nvPr/>
          </p:nvGrpSpPr>
          <p:grpSpPr>
            <a:xfrm>
              <a:off x="3714120" y="2207160"/>
              <a:ext cx="566280" cy="835920"/>
              <a:chOff x="3714120" y="2207160"/>
              <a:chExt cx="566280" cy="835920"/>
            </a:xfrm>
          </p:grpSpPr>
          <p:sp>
            <p:nvSpPr>
              <p:cNvPr id="531" name="Google Shape;313;p18"/>
              <p:cNvSpPr/>
              <p:nvPr/>
            </p:nvSpPr>
            <p:spPr>
              <a:xfrm>
                <a:off x="3714120" y="2466000"/>
                <a:ext cx="457920" cy="457560"/>
              </a:xfrm>
              <a:custGeom>
                <a:avLst/>
                <a:gdLst>
                  <a:gd name="textAreaLeft" fmla="*/ 0 w 457920"/>
                  <a:gd name="textAreaRight" fmla="*/ 458280 w 457920"/>
                  <a:gd name="textAreaTop" fmla="*/ 0 h 457560"/>
                  <a:gd name="textAreaBottom" fmla="*/ 457920 h 457560"/>
                </a:gdLst>
                <a:ahLst/>
                <a:cxnLst/>
                <a:rect l="textAreaLeft" t="textAreaTop" r="textAreaRight" b="textAreaBottom"/>
                <a:pathLst>
                  <a:path w="3814" h="3810">
                    <a:moveTo>
                      <a:pt x="1907" y="1"/>
                    </a:moveTo>
                    <a:cubicBezTo>
                      <a:pt x="855" y="1"/>
                      <a:pt x="1" y="855"/>
                      <a:pt x="1" y="1907"/>
                    </a:cubicBezTo>
                    <a:cubicBezTo>
                      <a:pt x="1" y="2959"/>
                      <a:pt x="855" y="3809"/>
                      <a:pt x="1907" y="3809"/>
                    </a:cubicBezTo>
                    <a:cubicBezTo>
                      <a:pt x="2959" y="3809"/>
                      <a:pt x="3813" y="2959"/>
                      <a:pt x="3813" y="1907"/>
                    </a:cubicBezTo>
                    <a:cubicBezTo>
                      <a:pt x="3813" y="855"/>
                      <a:pt x="2959" y="1"/>
                      <a:pt x="1907"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32" name="Google Shape;314;p18"/>
              <p:cNvSpPr/>
              <p:nvPr/>
            </p:nvSpPr>
            <p:spPr>
              <a:xfrm>
                <a:off x="3943080" y="2703240"/>
                <a:ext cx="360" cy="339840"/>
              </a:xfrm>
              <a:custGeom>
                <a:avLst/>
                <a:gdLst>
                  <a:gd name="textAreaLeft" fmla="*/ 0 w 360"/>
                  <a:gd name="textAreaRight" fmla="*/ 720 w 360"/>
                  <a:gd name="textAreaTop" fmla="*/ 0 h 339840"/>
                  <a:gd name="textAreaBottom" fmla="*/ 340200 h 339840"/>
                </a:gdLst>
                <a:ahLst/>
                <a:cxnLst/>
                <a:rect l="textAreaLeft" t="textAreaTop" r="textAreaRight" b="textAreaBottom"/>
                <a:pathLst>
                  <a:path w="1" h="3212" fill="none">
                    <a:moveTo>
                      <a:pt x="1" y="1"/>
                    </a:moveTo>
                    <a:lnTo>
                      <a:pt x="1" y="3212"/>
                    </a:lnTo>
                  </a:path>
                </a:pathLst>
              </a:custGeom>
              <a:noFill/>
              <a:ln w="9525" cap="rnd">
                <a:solidFill>
                  <a:srgbClr val="87461A"/>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33" name="Google Shape;315;p18"/>
              <p:cNvSpPr/>
              <p:nvPr/>
            </p:nvSpPr>
            <p:spPr>
              <a:xfrm>
                <a:off x="3889440" y="2207160"/>
                <a:ext cx="390960" cy="527400"/>
              </a:xfrm>
              <a:custGeom>
                <a:avLst/>
                <a:gdLst>
                  <a:gd name="textAreaLeft" fmla="*/ 0 w 390960"/>
                  <a:gd name="textAreaRight" fmla="*/ 391320 w 390960"/>
                  <a:gd name="textAreaTop" fmla="*/ 0 h 527400"/>
                  <a:gd name="textAreaBottom" fmla="*/ 527760 h 527400"/>
                </a:gdLst>
                <a:ahLst/>
                <a:cxnLst/>
                <a:rect l="textAreaLeft" t="textAreaTop" r="textAreaRight" b="textAreaBottom"/>
                <a:pathLst>
                  <a:path w="3256" h="4392">
                    <a:moveTo>
                      <a:pt x="1628" y="0"/>
                    </a:moveTo>
                    <a:cubicBezTo>
                      <a:pt x="730" y="0"/>
                      <a:pt x="1" y="1866"/>
                      <a:pt x="1" y="2764"/>
                    </a:cubicBezTo>
                    <a:cubicBezTo>
                      <a:pt x="1" y="3662"/>
                      <a:pt x="730" y="4392"/>
                      <a:pt x="1628" y="4392"/>
                    </a:cubicBezTo>
                    <a:cubicBezTo>
                      <a:pt x="2526" y="4392"/>
                      <a:pt x="3256" y="3662"/>
                      <a:pt x="3256" y="2764"/>
                    </a:cubicBezTo>
                    <a:cubicBezTo>
                      <a:pt x="3256" y="1866"/>
                      <a:pt x="2526" y="0"/>
                      <a:pt x="1628" y="0"/>
                    </a:cubicBezTo>
                    <a:close/>
                  </a:path>
                </a:pathLst>
              </a:custGeom>
              <a:solidFill>
                <a:schemeClr val="accent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34" name="Google Shape;316;p18"/>
              <p:cNvSpPr/>
              <p:nvPr/>
            </p:nvSpPr>
            <p:spPr>
              <a:xfrm>
                <a:off x="4084920" y="2470680"/>
                <a:ext cx="360" cy="572400"/>
              </a:xfrm>
              <a:custGeom>
                <a:avLst/>
                <a:gdLst>
                  <a:gd name="textAreaLeft" fmla="*/ 0 w 360"/>
                  <a:gd name="textAreaRight" fmla="*/ 720 w 360"/>
                  <a:gd name="textAreaTop" fmla="*/ 0 h 572400"/>
                  <a:gd name="textAreaBottom" fmla="*/ 572760 h 572400"/>
                </a:gdLst>
                <a:ahLst/>
                <a:cxnLst/>
                <a:rect l="textAreaLeft" t="textAreaTop" r="textAreaRight" b="textAreaBottom"/>
                <a:pathLst>
                  <a:path w="1" h="5408" fill="none">
                    <a:moveTo>
                      <a:pt x="0" y="1"/>
                    </a:moveTo>
                    <a:lnTo>
                      <a:pt x="0" y="5408"/>
                    </a:lnTo>
                  </a:path>
                </a:pathLst>
              </a:custGeom>
              <a:noFill/>
              <a:ln w="9525" cap="rnd">
                <a:solidFill>
                  <a:srgbClr val="87461A"/>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grpSp>
          <p:nvGrpSpPr>
            <p:cNvPr id="535" name="Google Shape;317;p18"/>
            <p:cNvGrpSpPr/>
            <p:nvPr/>
          </p:nvGrpSpPr>
          <p:grpSpPr>
            <a:xfrm>
              <a:off x="5154840" y="2033640"/>
              <a:ext cx="632160" cy="976320"/>
              <a:chOff x="5154840" y="2033640"/>
              <a:chExt cx="632160" cy="976320"/>
            </a:xfrm>
          </p:grpSpPr>
          <p:sp>
            <p:nvSpPr>
              <p:cNvPr id="536" name="Google Shape;318;p18"/>
              <p:cNvSpPr/>
              <p:nvPr/>
            </p:nvSpPr>
            <p:spPr>
              <a:xfrm>
                <a:off x="5479920" y="2033640"/>
                <a:ext cx="307080" cy="976320"/>
              </a:xfrm>
              <a:prstGeom prst="rect">
                <a:avLst/>
              </a:prstGeom>
              <a:solidFill>
                <a:srgbClr val="363B63"/>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37" name="Google Shape;319;p18"/>
              <p:cNvSpPr/>
              <p:nvPr/>
            </p:nvSpPr>
            <p:spPr>
              <a:xfrm>
                <a:off x="5154840" y="2286720"/>
                <a:ext cx="307080" cy="723240"/>
              </a:xfrm>
              <a:prstGeom prst="rect">
                <a:avLst/>
              </a:prstGeom>
              <a:solidFill>
                <a:srgbClr val="363B63"/>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38" name="Google Shape;320;p18"/>
              <p:cNvSpPr/>
              <p:nvPr/>
            </p:nvSpPr>
            <p:spPr>
              <a:xfrm>
                <a:off x="5194080" y="232992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39" name="Google Shape;321;p18"/>
              <p:cNvSpPr/>
              <p:nvPr/>
            </p:nvSpPr>
            <p:spPr>
              <a:xfrm>
                <a:off x="5194080" y="241596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40" name="Google Shape;322;p18"/>
              <p:cNvSpPr/>
              <p:nvPr/>
            </p:nvSpPr>
            <p:spPr>
              <a:xfrm>
                <a:off x="5194080" y="249768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41" name="Google Shape;323;p18"/>
              <p:cNvSpPr/>
              <p:nvPr/>
            </p:nvSpPr>
            <p:spPr>
              <a:xfrm>
                <a:off x="5194080" y="258192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42" name="Google Shape;324;p18"/>
              <p:cNvSpPr/>
              <p:nvPr/>
            </p:nvSpPr>
            <p:spPr>
              <a:xfrm>
                <a:off x="5194080" y="266580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43" name="Google Shape;325;p18"/>
              <p:cNvSpPr/>
              <p:nvPr/>
            </p:nvSpPr>
            <p:spPr>
              <a:xfrm>
                <a:off x="5194080" y="274968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44" name="Google Shape;326;p18"/>
              <p:cNvSpPr/>
              <p:nvPr/>
            </p:nvSpPr>
            <p:spPr>
              <a:xfrm>
                <a:off x="5194080" y="283356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45" name="Google Shape;327;p18"/>
              <p:cNvSpPr/>
              <p:nvPr/>
            </p:nvSpPr>
            <p:spPr>
              <a:xfrm>
                <a:off x="5513040" y="232992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46" name="Google Shape;328;p18"/>
              <p:cNvSpPr/>
              <p:nvPr/>
            </p:nvSpPr>
            <p:spPr>
              <a:xfrm>
                <a:off x="5513040" y="241596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47" name="Google Shape;329;p18"/>
              <p:cNvSpPr/>
              <p:nvPr/>
            </p:nvSpPr>
            <p:spPr>
              <a:xfrm>
                <a:off x="5513040" y="249768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48" name="Google Shape;330;p18"/>
              <p:cNvSpPr/>
              <p:nvPr/>
            </p:nvSpPr>
            <p:spPr>
              <a:xfrm>
                <a:off x="5513040" y="258192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49" name="Google Shape;331;p18"/>
              <p:cNvSpPr/>
              <p:nvPr/>
            </p:nvSpPr>
            <p:spPr>
              <a:xfrm>
                <a:off x="5513040" y="266580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50" name="Google Shape;332;p18"/>
              <p:cNvSpPr/>
              <p:nvPr/>
            </p:nvSpPr>
            <p:spPr>
              <a:xfrm>
                <a:off x="5513040" y="274968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51" name="Google Shape;333;p18"/>
              <p:cNvSpPr/>
              <p:nvPr/>
            </p:nvSpPr>
            <p:spPr>
              <a:xfrm>
                <a:off x="5513040" y="283356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52" name="Google Shape;334;p18"/>
              <p:cNvSpPr/>
              <p:nvPr/>
            </p:nvSpPr>
            <p:spPr>
              <a:xfrm>
                <a:off x="5513040" y="291744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53" name="Google Shape;335;p18"/>
              <p:cNvSpPr/>
              <p:nvPr/>
            </p:nvSpPr>
            <p:spPr>
              <a:xfrm>
                <a:off x="5513040" y="224388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54" name="Google Shape;336;p18"/>
              <p:cNvSpPr/>
              <p:nvPr/>
            </p:nvSpPr>
            <p:spPr>
              <a:xfrm>
                <a:off x="5513040" y="215784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55" name="Google Shape;337;p18"/>
              <p:cNvSpPr/>
              <p:nvPr/>
            </p:nvSpPr>
            <p:spPr>
              <a:xfrm>
                <a:off x="5513040" y="207180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56" name="Google Shape;338;p18"/>
              <p:cNvSpPr/>
              <p:nvPr/>
            </p:nvSpPr>
            <p:spPr>
              <a:xfrm>
                <a:off x="5194080" y="2917440"/>
                <a:ext cx="230040" cy="51840"/>
              </a:xfrm>
              <a:prstGeom prst="roundRect">
                <a:avLst>
                  <a:gd name="adj" fmla="val 50000"/>
                </a:avLst>
              </a:prstGeom>
              <a:solidFill>
                <a:schemeClr val="lt1"/>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sp>
          <p:nvSpPr>
            <p:cNvPr id="557" name="Google Shape;339;p18"/>
            <p:cNvSpPr/>
            <p:nvPr/>
          </p:nvSpPr>
          <p:spPr>
            <a:xfrm flipH="1">
              <a:off x="6602760" y="2745360"/>
              <a:ext cx="735480" cy="264600"/>
            </a:xfrm>
            <a:custGeom>
              <a:avLst/>
              <a:gdLst>
                <a:gd name="textAreaLeft" fmla="*/ -360 w 735480"/>
                <a:gd name="textAreaRight" fmla="*/ 735480 w 735480"/>
                <a:gd name="textAreaTop" fmla="*/ 0 h 264600"/>
                <a:gd name="textAreaBottom" fmla="*/ 264960 h 264600"/>
              </a:gdLst>
              <a:ahLst/>
              <a:cxnLst/>
              <a:rect l="textAreaLeft" t="textAreaTop" r="textAreaRight" b="textAreaBottom"/>
              <a:pathLst>
                <a:path w="3725" h="1119">
                  <a:moveTo>
                    <a:pt x="1980" y="0"/>
                  </a:moveTo>
                  <a:cubicBezTo>
                    <a:pt x="1971" y="0"/>
                    <a:pt x="1963" y="0"/>
                    <a:pt x="1954" y="0"/>
                  </a:cubicBezTo>
                  <a:cubicBezTo>
                    <a:pt x="1643" y="11"/>
                    <a:pt x="1423" y="184"/>
                    <a:pt x="1225" y="404"/>
                  </a:cubicBezTo>
                  <a:lnTo>
                    <a:pt x="1225" y="404"/>
                  </a:lnTo>
                  <a:cubicBezTo>
                    <a:pt x="1231" y="396"/>
                    <a:pt x="1038" y="338"/>
                    <a:pt x="1020" y="338"/>
                  </a:cubicBezTo>
                  <a:cubicBezTo>
                    <a:pt x="979" y="332"/>
                    <a:pt x="937" y="329"/>
                    <a:pt x="895" y="329"/>
                  </a:cubicBezTo>
                  <a:cubicBezTo>
                    <a:pt x="853" y="329"/>
                    <a:pt x="811" y="332"/>
                    <a:pt x="770" y="338"/>
                  </a:cubicBezTo>
                  <a:cubicBezTo>
                    <a:pt x="371" y="382"/>
                    <a:pt x="4" y="657"/>
                    <a:pt x="1" y="1089"/>
                  </a:cubicBezTo>
                  <a:lnTo>
                    <a:pt x="3725" y="1119"/>
                  </a:lnTo>
                  <a:cubicBezTo>
                    <a:pt x="3721" y="932"/>
                    <a:pt x="3578" y="781"/>
                    <a:pt x="3424" y="686"/>
                  </a:cubicBezTo>
                  <a:cubicBezTo>
                    <a:pt x="3344" y="638"/>
                    <a:pt x="3256" y="598"/>
                    <a:pt x="3164" y="576"/>
                  </a:cubicBezTo>
                  <a:cubicBezTo>
                    <a:pt x="3116" y="565"/>
                    <a:pt x="2867" y="550"/>
                    <a:pt x="2853" y="532"/>
                  </a:cubicBezTo>
                  <a:cubicBezTo>
                    <a:pt x="2666" y="231"/>
                    <a:pt x="2343" y="0"/>
                    <a:pt x="1980" y="0"/>
                  </a:cubicBezTo>
                  <a:close/>
                </a:path>
              </a:pathLst>
            </a:custGeom>
            <a:solidFill>
              <a:schemeClr val="accent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58" name="Google Shape;340;p18"/>
            <p:cNvSpPr/>
            <p:nvPr/>
          </p:nvSpPr>
          <p:spPr>
            <a:xfrm>
              <a:off x="7024680" y="2336400"/>
              <a:ext cx="457920" cy="457560"/>
            </a:xfrm>
            <a:custGeom>
              <a:avLst/>
              <a:gdLst>
                <a:gd name="textAreaLeft" fmla="*/ 0 w 457920"/>
                <a:gd name="textAreaRight" fmla="*/ 458280 w 457920"/>
                <a:gd name="textAreaTop" fmla="*/ 0 h 457560"/>
                <a:gd name="textAreaBottom" fmla="*/ 457920 h 457560"/>
              </a:gdLst>
              <a:ahLst/>
              <a:cxnLst/>
              <a:rect l="textAreaLeft" t="textAreaTop" r="textAreaRight" b="textAreaBottom"/>
              <a:pathLst>
                <a:path w="3814" h="3810">
                  <a:moveTo>
                    <a:pt x="1907" y="1"/>
                  </a:moveTo>
                  <a:cubicBezTo>
                    <a:pt x="855" y="1"/>
                    <a:pt x="1" y="855"/>
                    <a:pt x="1" y="1907"/>
                  </a:cubicBezTo>
                  <a:cubicBezTo>
                    <a:pt x="1" y="2959"/>
                    <a:pt x="855" y="3809"/>
                    <a:pt x="1907" y="3809"/>
                  </a:cubicBezTo>
                  <a:cubicBezTo>
                    <a:pt x="2959" y="3809"/>
                    <a:pt x="3813" y="2959"/>
                    <a:pt x="3813" y="1907"/>
                  </a:cubicBezTo>
                  <a:cubicBezTo>
                    <a:pt x="3813" y="855"/>
                    <a:pt x="2959" y="1"/>
                    <a:pt x="1907" y="1"/>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59" name="Google Shape;341;p18"/>
            <p:cNvSpPr/>
            <p:nvPr/>
          </p:nvSpPr>
          <p:spPr>
            <a:xfrm flipH="1">
              <a:off x="7252920" y="2584800"/>
              <a:ext cx="9000" cy="397800"/>
            </a:xfrm>
            <a:custGeom>
              <a:avLst/>
              <a:gdLst>
                <a:gd name="textAreaLeft" fmla="*/ -360 w 9000"/>
                <a:gd name="textAreaRight" fmla="*/ 9000 w 9000"/>
                <a:gd name="textAreaTop" fmla="*/ 0 h 397800"/>
                <a:gd name="textAreaBottom" fmla="*/ 398160 h 397800"/>
              </a:gdLst>
              <a:ahLst/>
              <a:cxnLst/>
              <a:rect l="textAreaLeft" t="textAreaTop" r="textAreaRight" b="textAreaBottom"/>
              <a:pathLst>
                <a:path w="1" h="3212" fill="none">
                  <a:moveTo>
                    <a:pt x="1" y="1"/>
                  </a:moveTo>
                  <a:lnTo>
                    <a:pt x="1" y="3212"/>
                  </a:lnTo>
                </a:path>
              </a:pathLst>
            </a:custGeom>
            <a:noFill/>
            <a:ln w="9525" cap="rnd">
              <a:solidFill>
                <a:srgbClr val="87461A"/>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60" name="Google Shape;342;p18"/>
            <p:cNvSpPr/>
            <p:nvPr/>
          </p:nvSpPr>
          <p:spPr>
            <a:xfrm>
              <a:off x="3135600" y="1784880"/>
              <a:ext cx="1275840" cy="1275840"/>
            </a:xfrm>
            <a:custGeom>
              <a:avLst/>
              <a:gdLst>
                <a:gd name="textAreaLeft" fmla="*/ 0 w 1275840"/>
                <a:gd name="textAreaRight" fmla="*/ 1276200 w 1275840"/>
                <a:gd name="textAreaTop" fmla="*/ 0 h 1275840"/>
                <a:gd name="textAreaBottom" fmla="*/ 1276200 h 1275840"/>
              </a:gdLst>
              <a:ahLst/>
              <a:cxnLst/>
              <a:rect l="textAreaLeft" t="textAreaTop" r="textAreaRight" b="textAreaBottom"/>
              <a:pathLst>
                <a:path w="9162" h="9161">
                  <a:moveTo>
                    <a:pt x="8604" y="3409"/>
                  </a:moveTo>
                  <a:lnTo>
                    <a:pt x="8604" y="6291"/>
                  </a:lnTo>
                  <a:cubicBezTo>
                    <a:pt x="8604" y="7566"/>
                    <a:pt x="7567" y="8604"/>
                    <a:pt x="6291" y="8604"/>
                  </a:cubicBezTo>
                  <a:lnTo>
                    <a:pt x="2867" y="8604"/>
                  </a:lnTo>
                  <a:cubicBezTo>
                    <a:pt x="1592" y="8604"/>
                    <a:pt x="554" y="7566"/>
                    <a:pt x="554" y="6291"/>
                  </a:cubicBezTo>
                  <a:lnTo>
                    <a:pt x="554" y="3409"/>
                  </a:lnTo>
                  <a:lnTo>
                    <a:pt x="554" y="2867"/>
                  </a:lnTo>
                  <a:cubicBezTo>
                    <a:pt x="554" y="1591"/>
                    <a:pt x="1592" y="554"/>
                    <a:pt x="2867" y="554"/>
                  </a:cubicBezTo>
                  <a:lnTo>
                    <a:pt x="6291" y="554"/>
                  </a:lnTo>
                  <a:cubicBezTo>
                    <a:pt x="7567" y="554"/>
                    <a:pt x="8604" y="1591"/>
                    <a:pt x="8604" y="2867"/>
                  </a:cubicBezTo>
                  <a:close/>
                  <a:moveTo>
                    <a:pt x="6291" y="0"/>
                  </a:moveTo>
                  <a:lnTo>
                    <a:pt x="2867" y="0"/>
                  </a:lnTo>
                  <a:cubicBezTo>
                    <a:pt x="1284" y="0"/>
                    <a:pt x="1" y="1283"/>
                    <a:pt x="1" y="2867"/>
                  </a:cubicBezTo>
                  <a:lnTo>
                    <a:pt x="1" y="6291"/>
                  </a:lnTo>
                  <a:cubicBezTo>
                    <a:pt x="1" y="7878"/>
                    <a:pt x="1284" y="9161"/>
                    <a:pt x="2867" y="9161"/>
                  </a:cubicBezTo>
                  <a:lnTo>
                    <a:pt x="6291" y="9161"/>
                  </a:lnTo>
                  <a:cubicBezTo>
                    <a:pt x="7878" y="9161"/>
                    <a:pt x="9161" y="7878"/>
                    <a:pt x="9161" y="6291"/>
                  </a:cubicBezTo>
                  <a:lnTo>
                    <a:pt x="9161" y="2867"/>
                  </a:lnTo>
                  <a:cubicBezTo>
                    <a:pt x="9161" y="1283"/>
                    <a:pt x="7878" y="0"/>
                    <a:pt x="6291"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61" name="Google Shape;343;p18"/>
            <p:cNvSpPr/>
            <p:nvPr/>
          </p:nvSpPr>
          <p:spPr>
            <a:xfrm>
              <a:off x="4709880" y="1784880"/>
              <a:ext cx="1275840" cy="1275840"/>
            </a:xfrm>
            <a:custGeom>
              <a:avLst/>
              <a:gdLst>
                <a:gd name="textAreaLeft" fmla="*/ 0 w 1275840"/>
                <a:gd name="textAreaRight" fmla="*/ 1276200 w 1275840"/>
                <a:gd name="textAreaTop" fmla="*/ 0 h 1275840"/>
                <a:gd name="textAreaBottom" fmla="*/ 1276200 h 1275840"/>
              </a:gdLst>
              <a:ahLst/>
              <a:cxnLst/>
              <a:rect l="textAreaLeft" t="textAreaTop" r="textAreaRight" b="textAreaBottom"/>
              <a:pathLst>
                <a:path w="9162" h="9161">
                  <a:moveTo>
                    <a:pt x="8608" y="3409"/>
                  </a:moveTo>
                  <a:lnTo>
                    <a:pt x="8608" y="6291"/>
                  </a:lnTo>
                  <a:cubicBezTo>
                    <a:pt x="8608" y="7566"/>
                    <a:pt x="7571" y="8604"/>
                    <a:pt x="6295" y="8604"/>
                  </a:cubicBezTo>
                  <a:lnTo>
                    <a:pt x="2871" y="8604"/>
                  </a:lnTo>
                  <a:cubicBezTo>
                    <a:pt x="1596" y="8604"/>
                    <a:pt x="558" y="7566"/>
                    <a:pt x="558" y="6291"/>
                  </a:cubicBezTo>
                  <a:lnTo>
                    <a:pt x="558" y="3409"/>
                  </a:lnTo>
                  <a:lnTo>
                    <a:pt x="558" y="2867"/>
                  </a:lnTo>
                  <a:cubicBezTo>
                    <a:pt x="558" y="1591"/>
                    <a:pt x="1596" y="554"/>
                    <a:pt x="2871" y="554"/>
                  </a:cubicBezTo>
                  <a:lnTo>
                    <a:pt x="6295" y="554"/>
                  </a:lnTo>
                  <a:cubicBezTo>
                    <a:pt x="7571" y="554"/>
                    <a:pt x="8608" y="1591"/>
                    <a:pt x="8608" y="2867"/>
                  </a:cubicBezTo>
                  <a:close/>
                  <a:moveTo>
                    <a:pt x="6295" y="0"/>
                  </a:moveTo>
                  <a:lnTo>
                    <a:pt x="2871" y="0"/>
                  </a:lnTo>
                  <a:cubicBezTo>
                    <a:pt x="1284" y="0"/>
                    <a:pt x="1" y="1283"/>
                    <a:pt x="1" y="2867"/>
                  </a:cubicBezTo>
                  <a:lnTo>
                    <a:pt x="1" y="6291"/>
                  </a:lnTo>
                  <a:cubicBezTo>
                    <a:pt x="1" y="7878"/>
                    <a:pt x="1284" y="9161"/>
                    <a:pt x="2871" y="9161"/>
                  </a:cubicBezTo>
                  <a:lnTo>
                    <a:pt x="6295" y="9161"/>
                  </a:lnTo>
                  <a:cubicBezTo>
                    <a:pt x="7878" y="9161"/>
                    <a:pt x="9161" y="7878"/>
                    <a:pt x="9161" y="6291"/>
                  </a:cubicBezTo>
                  <a:lnTo>
                    <a:pt x="9161" y="2867"/>
                  </a:lnTo>
                  <a:cubicBezTo>
                    <a:pt x="9161" y="1283"/>
                    <a:pt x="7878" y="0"/>
                    <a:pt x="6295"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62" name="Google Shape;344;p18"/>
            <p:cNvSpPr/>
            <p:nvPr/>
          </p:nvSpPr>
          <p:spPr>
            <a:xfrm>
              <a:off x="6284160" y="1784880"/>
              <a:ext cx="1276200" cy="1275840"/>
            </a:xfrm>
            <a:custGeom>
              <a:avLst/>
              <a:gdLst>
                <a:gd name="textAreaLeft" fmla="*/ 0 w 1276200"/>
                <a:gd name="textAreaRight" fmla="*/ 1276560 w 1276200"/>
                <a:gd name="textAreaTop" fmla="*/ 0 h 1275840"/>
                <a:gd name="textAreaBottom" fmla="*/ 1276200 h 1275840"/>
              </a:gdLst>
              <a:ahLst/>
              <a:cxnLst/>
              <a:rect l="textAreaLeft" t="textAreaTop" r="textAreaRight" b="textAreaBottom"/>
              <a:pathLst>
                <a:path w="9165" h="9161">
                  <a:moveTo>
                    <a:pt x="8607" y="3409"/>
                  </a:moveTo>
                  <a:lnTo>
                    <a:pt x="8607" y="6291"/>
                  </a:lnTo>
                  <a:cubicBezTo>
                    <a:pt x="8607" y="7566"/>
                    <a:pt x="7570" y="8604"/>
                    <a:pt x="6294" y="8604"/>
                  </a:cubicBezTo>
                  <a:lnTo>
                    <a:pt x="2870" y="8604"/>
                  </a:lnTo>
                  <a:cubicBezTo>
                    <a:pt x="1595" y="8604"/>
                    <a:pt x="557" y="7566"/>
                    <a:pt x="557" y="6291"/>
                  </a:cubicBezTo>
                  <a:lnTo>
                    <a:pt x="557" y="3409"/>
                  </a:lnTo>
                  <a:lnTo>
                    <a:pt x="557" y="2867"/>
                  </a:lnTo>
                  <a:cubicBezTo>
                    <a:pt x="557" y="1591"/>
                    <a:pt x="1595" y="554"/>
                    <a:pt x="2870" y="554"/>
                  </a:cubicBezTo>
                  <a:lnTo>
                    <a:pt x="6294" y="554"/>
                  </a:lnTo>
                  <a:cubicBezTo>
                    <a:pt x="7570" y="554"/>
                    <a:pt x="8607" y="1591"/>
                    <a:pt x="8607" y="2867"/>
                  </a:cubicBezTo>
                  <a:close/>
                  <a:moveTo>
                    <a:pt x="6294" y="0"/>
                  </a:moveTo>
                  <a:lnTo>
                    <a:pt x="2870" y="0"/>
                  </a:lnTo>
                  <a:cubicBezTo>
                    <a:pt x="1287" y="0"/>
                    <a:pt x="0" y="1283"/>
                    <a:pt x="0" y="2867"/>
                  </a:cubicBezTo>
                  <a:lnTo>
                    <a:pt x="0" y="6291"/>
                  </a:lnTo>
                  <a:cubicBezTo>
                    <a:pt x="0" y="7878"/>
                    <a:pt x="1287" y="9161"/>
                    <a:pt x="2870" y="9161"/>
                  </a:cubicBezTo>
                  <a:lnTo>
                    <a:pt x="6294" y="9161"/>
                  </a:lnTo>
                  <a:cubicBezTo>
                    <a:pt x="7878" y="9161"/>
                    <a:pt x="9164" y="7878"/>
                    <a:pt x="9164" y="6291"/>
                  </a:cubicBezTo>
                  <a:lnTo>
                    <a:pt x="9164" y="2867"/>
                  </a:lnTo>
                  <a:cubicBezTo>
                    <a:pt x="9164" y="1283"/>
                    <a:pt x="7878" y="0"/>
                    <a:pt x="6294"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sp>
        <p:nvSpPr>
          <p:cNvPr id="563" name="PlaceHolder 1"/>
          <p:cNvSpPr>
            <a:spLocks noGrp="1"/>
          </p:cNvSpPr>
          <p:nvPr>
            <p:ph type="title"/>
          </p:nvPr>
        </p:nvSpPr>
        <p:spPr>
          <a:xfrm>
            <a:off x="457200" y="248400"/>
            <a:ext cx="8229240" cy="572400"/>
          </a:xfrm>
          <a:prstGeom prst="rect">
            <a:avLst/>
          </a:prstGeom>
          <a:noFill/>
          <a:ln w="0">
            <a:noFill/>
          </a:ln>
        </p:spPr>
        <p:txBody>
          <a:bodyPr tIns="91440" bIns="91440" anchor="t">
            <a:noAutofit/>
          </a:bodyPr>
          <a:lstStyle/>
          <a:p>
            <a:pPr indent="0" algn="ctr">
              <a:lnSpc>
                <a:spcPct val="100000"/>
              </a:lnSpc>
              <a:buNone/>
              <a:tabLst>
                <a:tab pos="0" algn="l"/>
              </a:tabLst>
            </a:pPr>
            <a:r>
              <a:rPr lang="en-US" sz="4400" b="1" strike="noStrike" spc="-1">
                <a:solidFill>
                  <a:schemeClr val="dk1"/>
                </a:solidFill>
                <a:latin typeface="Fira Sans Extra Condensed"/>
                <a:ea typeface="Fira Sans Extra Condensed"/>
              </a:rPr>
              <a:t>LUYỆN TẬP</a:t>
            </a:r>
            <a:endParaRPr lang="en-US" sz="4400" b="0" strike="noStrike" spc="-1">
              <a:solidFill>
                <a:srgbClr val="000000"/>
              </a:solidFill>
              <a:latin typeface="Arial"/>
            </a:endParaRPr>
          </a:p>
        </p:txBody>
      </p:sp>
      <p:sp>
        <p:nvSpPr>
          <p:cNvPr id="564" name="Google Shape;358;p18"/>
          <p:cNvSpPr/>
          <p:nvPr/>
        </p:nvSpPr>
        <p:spPr>
          <a:xfrm>
            <a:off x="1953000" y="2172960"/>
            <a:ext cx="492120" cy="492120"/>
          </a:xfrm>
          <a:prstGeom prst="roundRect">
            <a:avLst>
              <a:gd name="adj" fmla="val 16667"/>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tabLst>
                <a:tab pos="0" algn="l"/>
              </a:tabLst>
            </a:pPr>
            <a:r>
              <a:rPr lang="en" sz="3000" b="1" strike="noStrike" spc="-1">
                <a:solidFill>
                  <a:schemeClr val="dk1"/>
                </a:solidFill>
                <a:latin typeface="Fira Sans Extra Condensed"/>
                <a:ea typeface="Fira Sans Extra Condensed"/>
              </a:rPr>
              <a:t>1</a:t>
            </a:r>
            <a:endParaRPr lang="en-US" sz="3000" b="0" strike="noStrike" spc="-1">
              <a:solidFill>
                <a:srgbClr val="000000"/>
              </a:solidFill>
              <a:latin typeface="Arial"/>
            </a:endParaRPr>
          </a:p>
        </p:txBody>
      </p:sp>
      <p:sp>
        <p:nvSpPr>
          <p:cNvPr id="565" name="Google Shape;359;p18"/>
          <p:cNvSpPr/>
          <p:nvPr/>
        </p:nvSpPr>
        <p:spPr>
          <a:xfrm>
            <a:off x="6676200" y="2172960"/>
            <a:ext cx="492120" cy="492120"/>
          </a:xfrm>
          <a:prstGeom prst="roundRect">
            <a:avLst>
              <a:gd name="adj" fmla="val 16667"/>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tabLst>
                <a:tab pos="0" algn="l"/>
              </a:tabLst>
            </a:pPr>
            <a:r>
              <a:rPr lang="en" sz="3000" b="1" strike="noStrike" spc="-1">
                <a:solidFill>
                  <a:schemeClr val="dk1"/>
                </a:solidFill>
                <a:latin typeface="Fira Sans Extra Condensed"/>
                <a:ea typeface="Fira Sans Extra Condensed"/>
              </a:rPr>
              <a:t>4</a:t>
            </a:r>
            <a:endParaRPr lang="en-US" sz="3000" b="0" strike="noStrike" spc="-1">
              <a:solidFill>
                <a:srgbClr val="000000"/>
              </a:solidFill>
              <a:latin typeface="Arial"/>
            </a:endParaRPr>
          </a:p>
        </p:txBody>
      </p:sp>
      <p:sp>
        <p:nvSpPr>
          <p:cNvPr id="566" name="Google Shape;360;p18"/>
          <p:cNvSpPr/>
          <p:nvPr/>
        </p:nvSpPr>
        <p:spPr>
          <a:xfrm>
            <a:off x="5101560" y="2172960"/>
            <a:ext cx="492120" cy="492120"/>
          </a:xfrm>
          <a:prstGeom prst="roundRect">
            <a:avLst>
              <a:gd name="adj" fmla="val 16667"/>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tabLst>
                <a:tab pos="0" algn="l"/>
              </a:tabLst>
            </a:pPr>
            <a:r>
              <a:rPr lang="en" sz="3000" b="1" strike="noStrike" spc="-1">
                <a:solidFill>
                  <a:schemeClr val="dk1"/>
                </a:solidFill>
                <a:latin typeface="Fira Sans Extra Condensed"/>
                <a:ea typeface="Fira Sans Extra Condensed"/>
              </a:rPr>
              <a:t>3</a:t>
            </a:r>
            <a:endParaRPr lang="en-US" sz="3000" b="0" strike="noStrike" spc="-1">
              <a:solidFill>
                <a:srgbClr val="000000"/>
              </a:solidFill>
              <a:latin typeface="Arial"/>
            </a:endParaRPr>
          </a:p>
        </p:txBody>
      </p:sp>
      <p:sp>
        <p:nvSpPr>
          <p:cNvPr id="567" name="Google Shape;361;p18"/>
          <p:cNvSpPr/>
          <p:nvPr/>
        </p:nvSpPr>
        <p:spPr>
          <a:xfrm>
            <a:off x="3527280" y="2172960"/>
            <a:ext cx="492120" cy="492120"/>
          </a:xfrm>
          <a:prstGeom prst="roundRect">
            <a:avLst>
              <a:gd name="adj" fmla="val 16667"/>
            </a:avLst>
          </a:prstGeom>
          <a:solidFill>
            <a:schemeClr val="l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gn="ctr">
              <a:lnSpc>
                <a:spcPct val="100000"/>
              </a:lnSpc>
              <a:tabLst>
                <a:tab pos="0" algn="l"/>
              </a:tabLst>
            </a:pPr>
            <a:r>
              <a:rPr lang="en" sz="3000" b="1" strike="noStrike" spc="-1">
                <a:solidFill>
                  <a:schemeClr val="dk1"/>
                </a:solidFill>
                <a:latin typeface="Fira Sans Extra Condensed"/>
                <a:ea typeface="Fira Sans Extra Condensed"/>
              </a:rPr>
              <a:t>2</a:t>
            </a:r>
            <a:endParaRPr lang="en-US" sz="30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8" name="Google Shape;631;p21"/>
          <p:cNvGrpSpPr/>
          <p:nvPr/>
        </p:nvGrpSpPr>
        <p:grpSpPr>
          <a:xfrm>
            <a:off x="285480" y="2832840"/>
            <a:ext cx="2780280" cy="2361600"/>
            <a:chOff x="285480" y="2832840"/>
            <a:chExt cx="2780280" cy="2361600"/>
          </a:xfrm>
        </p:grpSpPr>
        <p:sp>
          <p:nvSpPr>
            <p:cNvPr id="569" name="Google Shape;632;p21"/>
            <p:cNvSpPr/>
            <p:nvPr/>
          </p:nvSpPr>
          <p:spPr>
            <a:xfrm>
              <a:off x="285480" y="5076360"/>
              <a:ext cx="2752560" cy="118080"/>
            </a:xfrm>
            <a:custGeom>
              <a:avLst/>
              <a:gdLst>
                <a:gd name="textAreaLeft" fmla="*/ 0 w 2752560"/>
                <a:gd name="textAreaRight" fmla="*/ 2752920 w 2752560"/>
                <a:gd name="textAreaTop" fmla="*/ 0 h 118080"/>
                <a:gd name="textAreaBottom" fmla="*/ 118440 h 118080"/>
              </a:gdLst>
              <a:ahLst/>
              <a:cxnLst/>
              <a:rect l="textAreaLeft" t="textAreaTop" r="textAreaRight" b="textAreaBottom"/>
              <a:pathLst>
                <a:path w="22849" h="932">
                  <a:moveTo>
                    <a:pt x="22849" y="466"/>
                  </a:moveTo>
                  <a:cubicBezTo>
                    <a:pt x="22849" y="726"/>
                    <a:pt x="17735" y="931"/>
                    <a:pt x="11423" y="931"/>
                  </a:cubicBezTo>
                  <a:cubicBezTo>
                    <a:pt x="5114" y="931"/>
                    <a:pt x="1" y="726"/>
                    <a:pt x="1" y="466"/>
                  </a:cubicBezTo>
                  <a:cubicBezTo>
                    <a:pt x="1" y="209"/>
                    <a:pt x="5114" y="0"/>
                    <a:pt x="11423" y="0"/>
                  </a:cubicBezTo>
                  <a:cubicBezTo>
                    <a:pt x="17735" y="0"/>
                    <a:pt x="22849" y="209"/>
                    <a:pt x="22849" y="466"/>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59040" bIns="59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70" name="Google Shape;633;p21"/>
            <p:cNvSpPr/>
            <p:nvPr/>
          </p:nvSpPr>
          <p:spPr>
            <a:xfrm>
              <a:off x="676080" y="5106960"/>
              <a:ext cx="145800" cy="23760"/>
            </a:xfrm>
            <a:custGeom>
              <a:avLst/>
              <a:gdLst>
                <a:gd name="textAreaLeft" fmla="*/ 0 w 145800"/>
                <a:gd name="textAreaRight" fmla="*/ 146160 w 145800"/>
                <a:gd name="textAreaTop" fmla="*/ 0 h 23760"/>
                <a:gd name="textAreaBottom" fmla="*/ 24120 h 23760"/>
              </a:gdLst>
              <a:ahLst/>
              <a:cxnLst/>
              <a:rect l="textAreaLeft" t="textAreaTop" r="textAreaRight" b="textAreaBottom"/>
              <a:pathLst>
                <a:path w="1042" h="210">
                  <a:moveTo>
                    <a:pt x="1041" y="209"/>
                  </a:moveTo>
                  <a:lnTo>
                    <a:pt x="0" y="209"/>
                  </a:lnTo>
                  <a:lnTo>
                    <a:pt x="0" y="0"/>
                  </a:lnTo>
                  <a:lnTo>
                    <a:pt x="104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11880" bIns="11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71" name="Google Shape;634;p21"/>
            <p:cNvSpPr/>
            <p:nvPr/>
          </p:nvSpPr>
          <p:spPr>
            <a:xfrm>
              <a:off x="721080" y="3444840"/>
              <a:ext cx="55800" cy="1661400"/>
            </a:xfrm>
            <a:custGeom>
              <a:avLst/>
              <a:gdLst>
                <a:gd name="textAreaLeft" fmla="*/ 0 w 55800"/>
                <a:gd name="textAreaRight" fmla="*/ 56160 w 55800"/>
                <a:gd name="textAreaTop" fmla="*/ 0 h 1661400"/>
                <a:gd name="textAreaBottom" fmla="*/ 1661760 h 1661400"/>
              </a:gdLst>
              <a:ahLst/>
              <a:cxnLst/>
              <a:rect l="textAreaLeft" t="textAreaTop" r="textAreaRight" b="textAreaBottom"/>
              <a:pathLst>
                <a:path w="400" h="14381">
                  <a:moveTo>
                    <a:pt x="400" y="14380"/>
                  </a:moveTo>
                  <a:lnTo>
                    <a:pt x="0" y="14380"/>
                  </a:lnTo>
                  <a:lnTo>
                    <a:pt x="0" y="0"/>
                  </a:lnTo>
                  <a:lnTo>
                    <a:pt x="400"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72" name="Google Shape;635;p21"/>
            <p:cNvSpPr/>
            <p:nvPr/>
          </p:nvSpPr>
          <p:spPr>
            <a:xfrm>
              <a:off x="2853360" y="3444840"/>
              <a:ext cx="56160" cy="1661400"/>
            </a:xfrm>
            <a:custGeom>
              <a:avLst/>
              <a:gdLst>
                <a:gd name="textAreaLeft" fmla="*/ 0 w 56160"/>
                <a:gd name="textAreaRight" fmla="*/ 56520 w 56160"/>
                <a:gd name="textAreaTop" fmla="*/ 0 h 1661400"/>
                <a:gd name="textAreaBottom" fmla="*/ 1661760 h 1661400"/>
              </a:gdLst>
              <a:ahLst/>
              <a:cxnLst/>
              <a:rect l="textAreaLeft" t="textAreaTop" r="textAreaRight" b="textAreaBottom"/>
              <a:pathLst>
                <a:path w="404" h="14381">
                  <a:moveTo>
                    <a:pt x="403" y="14380"/>
                  </a:moveTo>
                  <a:lnTo>
                    <a:pt x="0" y="14380"/>
                  </a:lnTo>
                  <a:lnTo>
                    <a:pt x="0" y="0"/>
                  </a:lnTo>
                  <a:lnTo>
                    <a:pt x="403"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73" name="Google Shape;636;p21"/>
            <p:cNvSpPr/>
            <p:nvPr/>
          </p:nvSpPr>
          <p:spPr>
            <a:xfrm>
              <a:off x="2808360" y="5106960"/>
              <a:ext cx="145800" cy="23760"/>
            </a:xfrm>
            <a:custGeom>
              <a:avLst/>
              <a:gdLst>
                <a:gd name="textAreaLeft" fmla="*/ 0 w 145800"/>
                <a:gd name="textAreaRight" fmla="*/ 146160 w 145800"/>
                <a:gd name="textAreaTop" fmla="*/ 0 h 23760"/>
                <a:gd name="textAreaBottom" fmla="*/ 24120 h 23760"/>
              </a:gdLst>
              <a:ahLst/>
              <a:cxnLst/>
              <a:rect l="textAreaLeft" t="textAreaTop" r="textAreaRight" b="textAreaBottom"/>
              <a:pathLst>
                <a:path w="1042" h="210">
                  <a:moveTo>
                    <a:pt x="1041" y="209"/>
                  </a:moveTo>
                  <a:lnTo>
                    <a:pt x="0" y="209"/>
                  </a:lnTo>
                  <a:lnTo>
                    <a:pt x="0" y="0"/>
                  </a:lnTo>
                  <a:lnTo>
                    <a:pt x="104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11880" bIns="11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74" name="Google Shape;637;p21"/>
            <p:cNvSpPr/>
            <p:nvPr/>
          </p:nvSpPr>
          <p:spPr>
            <a:xfrm>
              <a:off x="1787040" y="3444840"/>
              <a:ext cx="56160" cy="1661400"/>
            </a:xfrm>
            <a:custGeom>
              <a:avLst/>
              <a:gdLst>
                <a:gd name="textAreaLeft" fmla="*/ 0 w 56160"/>
                <a:gd name="textAreaRight" fmla="*/ 56520 w 56160"/>
                <a:gd name="textAreaTop" fmla="*/ 0 h 1661400"/>
                <a:gd name="textAreaBottom" fmla="*/ 1661760 h 1661400"/>
              </a:gdLst>
              <a:ahLst/>
              <a:cxnLst/>
              <a:rect l="textAreaLeft" t="textAreaTop" r="textAreaRight" b="textAreaBottom"/>
              <a:pathLst>
                <a:path w="404" h="14381">
                  <a:moveTo>
                    <a:pt x="404" y="14380"/>
                  </a:moveTo>
                  <a:lnTo>
                    <a:pt x="0" y="14380"/>
                  </a:lnTo>
                  <a:lnTo>
                    <a:pt x="0" y="0"/>
                  </a:lnTo>
                  <a:lnTo>
                    <a:pt x="40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75" name="Google Shape;638;p21"/>
            <p:cNvSpPr/>
            <p:nvPr/>
          </p:nvSpPr>
          <p:spPr>
            <a:xfrm>
              <a:off x="1742040" y="5106960"/>
              <a:ext cx="145800" cy="23760"/>
            </a:xfrm>
            <a:custGeom>
              <a:avLst/>
              <a:gdLst>
                <a:gd name="textAreaLeft" fmla="*/ 0 w 145800"/>
                <a:gd name="textAreaRight" fmla="*/ 146160 w 145800"/>
                <a:gd name="textAreaTop" fmla="*/ 0 h 23760"/>
                <a:gd name="textAreaBottom" fmla="*/ 24120 h 23760"/>
              </a:gdLst>
              <a:ahLst/>
              <a:cxnLst/>
              <a:rect l="textAreaLeft" t="textAreaTop" r="textAreaRight" b="textAreaBottom"/>
              <a:pathLst>
                <a:path w="1042" h="210">
                  <a:moveTo>
                    <a:pt x="1041" y="209"/>
                  </a:moveTo>
                  <a:lnTo>
                    <a:pt x="0" y="209"/>
                  </a:lnTo>
                  <a:lnTo>
                    <a:pt x="0" y="0"/>
                  </a:lnTo>
                  <a:lnTo>
                    <a:pt x="1041"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11880" bIns="11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76" name="Google Shape;639;p21"/>
            <p:cNvSpPr/>
            <p:nvPr/>
          </p:nvSpPr>
          <p:spPr>
            <a:xfrm>
              <a:off x="565200" y="3438720"/>
              <a:ext cx="2500560" cy="164160"/>
            </a:xfrm>
            <a:custGeom>
              <a:avLst/>
              <a:gdLst>
                <a:gd name="textAreaLeft" fmla="*/ 0 w 2500560"/>
                <a:gd name="textAreaRight" fmla="*/ 2500920 w 2500560"/>
                <a:gd name="textAreaTop" fmla="*/ 0 h 164160"/>
                <a:gd name="textAreaBottom" fmla="*/ 164520 h 164160"/>
              </a:gdLst>
              <a:ahLst/>
              <a:cxnLst/>
              <a:rect l="textAreaLeft" t="textAreaTop" r="textAreaRight" b="textAreaBottom"/>
              <a:pathLst>
                <a:path w="17820" h="1423">
                  <a:moveTo>
                    <a:pt x="17819" y="1422"/>
                  </a:moveTo>
                  <a:lnTo>
                    <a:pt x="1" y="1422"/>
                  </a:lnTo>
                  <a:lnTo>
                    <a:pt x="1" y="1294"/>
                  </a:lnTo>
                  <a:cubicBezTo>
                    <a:pt x="1" y="579"/>
                    <a:pt x="580" y="0"/>
                    <a:pt x="1298" y="0"/>
                  </a:cubicBezTo>
                  <a:lnTo>
                    <a:pt x="16521" y="0"/>
                  </a:lnTo>
                  <a:cubicBezTo>
                    <a:pt x="17236" y="0"/>
                    <a:pt x="17819" y="579"/>
                    <a:pt x="17819" y="1294"/>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82080" bIns="82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77" name="Google Shape;640;p21"/>
            <p:cNvSpPr/>
            <p:nvPr/>
          </p:nvSpPr>
          <p:spPr>
            <a:xfrm>
              <a:off x="565200" y="3408120"/>
              <a:ext cx="2500560" cy="164520"/>
            </a:xfrm>
            <a:custGeom>
              <a:avLst/>
              <a:gdLst>
                <a:gd name="textAreaLeft" fmla="*/ 0 w 2500560"/>
                <a:gd name="textAreaRight" fmla="*/ 2500920 w 2500560"/>
                <a:gd name="textAreaTop" fmla="*/ 0 h 164520"/>
                <a:gd name="textAreaBottom" fmla="*/ 164880 h 164520"/>
              </a:gdLst>
              <a:ahLst/>
              <a:cxnLst/>
              <a:rect l="textAreaLeft" t="textAreaTop" r="textAreaRight" b="textAreaBottom"/>
              <a:pathLst>
                <a:path w="17820" h="1427">
                  <a:moveTo>
                    <a:pt x="17819" y="1426"/>
                  </a:moveTo>
                  <a:lnTo>
                    <a:pt x="1" y="1426"/>
                  </a:lnTo>
                  <a:lnTo>
                    <a:pt x="1" y="1298"/>
                  </a:lnTo>
                  <a:cubicBezTo>
                    <a:pt x="1" y="583"/>
                    <a:pt x="580" y="0"/>
                    <a:pt x="1298" y="0"/>
                  </a:cubicBezTo>
                  <a:lnTo>
                    <a:pt x="16521" y="0"/>
                  </a:lnTo>
                  <a:cubicBezTo>
                    <a:pt x="17236" y="0"/>
                    <a:pt x="17819" y="583"/>
                    <a:pt x="17819" y="1298"/>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82440" bIns="82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78" name="Google Shape;641;p21"/>
            <p:cNvSpPr/>
            <p:nvPr/>
          </p:nvSpPr>
          <p:spPr>
            <a:xfrm>
              <a:off x="1830240" y="3930480"/>
              <a:ext cx="108360" cy="50400"/>
            </a:xfrm>
            <a:custGeom>
              <a:avLst/>
              <a:gdLst>
                <a:gd name="textAreaLeft" fmla="*/ 0 w 108360"/>
                <a:gd name="textAreaRight" fmla="*/ 108720 w 108360"/>
                <a:gd name="textAreaTop" fmla="*/ 0 h 50400"/>
                <a:gd name="textAreaBottom" fmla="*/ 50760 h 50400"/>
              </a:gdLst>
              <a:ahLst/>
              <a:cxnLst/>
              <a:rect l="textAreaLeft" t="textAreaTop" r="textAreaRight" b="textAreaBottom"/>
              <a:pathLst>
                <a:path w="774" h="438">
                  <a:moveTo>
                    <a:pt x="774" y="437"/>
                  </a:moveTo>
                  <a:lnTo>
                    <a:pt x="0" y="437"/>
                  </a:lnTo>
                  <a:lnTo>
                    <a:pt x="0" y="1"/>
                  </a:lnTo>
                  <a:lnTo>
                    <a:pt x="77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25200" bIns="25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79" name="Google Shape;642;p21"/>
            <p:cNvSpPr/>
            <p:nvPr/>
          </p:nvSpPr>
          <p:spPr>
            <a:xfrm>
              <a:off x="1830240" y="4478040"/>
              <a:ext cx="108360" cy="50040"/>
            </a:xfrm>
            <a:custGeom>
              <a:avLst/>
              <a:gdLst>
                <a:gd name="textAreaLeft" fmla="*/ 0 w 108360"/>
                <a:gd name="textAreaRight" fmla="*/ 108720 w 108360"/>
                <a:gd name="textAreaTop" fmla="*/ 0 h 50040"/>
                <a:gd name="textAreaBottom" fmla="*/ 50400 h 50040"/>
              </a:gdLst>
              <a:ahLst/>
              <a:cxnLst/>
              <a:rect l="textAreaLeft" t="textAreaTop" r="textAreaRight" b="textAreaBottom"/>
              <a:pathLst>
                <a:path w="774" h="437">
                  <a:moveTo>
                    <a:pt x="774" y="437"/>
                  </a:moveTo>
                  <a:lnTo>
                    <a:pt x="0" y="437"/>
                  </a:lnTo>
                  <a:lnTo>
                    <a:pt x="0" y="0"/>
                  </a:lnTo>
                  <a:lnTo>
                    <a:pt x="77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25200" bIns="25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80" name="Google Shape;643;p21"/>
            <p:cNvSpPr/>
            <p:nvPr/>
          </p:nvSpPr>
          <p:spPr>
            <a:xfrm>
              <a:off x="2758320" y="3930480"/>
              <a:ext cx="108360" cy="50400"/>
            </a:xfrm>
            <a:custGeom>
              <a:avLst/>
              <a:gdLst>
                <a:gd name="textAreaLeft" fmla="*/ 0 w 108360"/>
                <a:gd name="textAreaRight" fmla="*/ 108720 w 108360"/>
                <a:gd name="textAreaTop" fmla="*/ 0 h 50400"/>
                <a:gd name="textAreaBottom" fmla="*/ 50760 h 50400"/>
              </a:gdLst>
              <a:ahLst/>
              <a:cxnLst/>
              <a:rect l="textAreaLeft" t="textAreaTop" r="textAreaRight" b="textAreaBottom"/>
              <a:pathLst>
                <a:path w="774" h="438">
                  <a:moveTo>
                    <a:pt x="774" y="437"/>
                  </a:moveTo>
                  <a:lnTo>
                    <a:pt x="0" y="437"/>
                  </a:lnTo>
                  <a:lnTo>
                    <a:pt x="0" y="1"/>
                  </a:lnTo>
                  <a:lnTo>
                    <a:pt x="77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25200" bIns="25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81" name="Google Shape;644;p21"/>
            <p:cNvSpPr/>
            <p:nvPr/>
          </p:nvSpPr>
          <p:spPr>
            <a:xfrm>
              <a:off x="2758320" y="4478040"/>
              <a:ext cx="108360" cy="50040"/>
            </a:xfrm>
            <a:custGeom>
              <a:avLst/>
              <a:gdLst>
                <a:gd name="textAreaLeft" fmla="*/ 0 w 108360"/>
                <a:gd name="textAreaRight" fmla="*/ 108720 w 108360"/>
                <a:gd name="textAreaTop" fmla="*/ 0 h 50040"/>
                <a:gd name="textAreaBottom" fmla="*/ 50400 h 50040"/>
              </a:gdLst>
              <a:ahLst/>
              <a:cxnLst/>
              <a:rect l="textAreaLeft" t="textAreaTop" r="textAreaRight" b="textAreaBottom"/>
              <a:pathLst>
                <a:path w="774" h="437">
                  <a:moveTo>
                    <a:pt x="774" y="437"/>
                  </a:moveTo>
                  <a:lnTo>
                    <a:pt x="0" y="437"/>
                  </a:lnTo>
                  <a:lnTo>
                    <a:pt x="0" y="0"/>
                  </a:lnTo>
                  <a:lnTo>
                    <a:pt x="77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25200" bIns="25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82" name="Google Shape;645;p21"/>
            <p:cNvSpPr/>
            <p:nvPr/>
          </p:nvSpPr>
          <p:spPr>
            <a:xfrm>
              <a:off x="760680" y="3930480"/>
              <a:ext cx="108360" cy="50400"/>
            </a:xfrm>
            <a:custGeom>
              <a:avLst/>
              <a:gdLst>
                <a:gd name="textAreaLeft" fmla="*/ 0 w 108360"/>
                <a:gd name="textAreaRight" fmla="*/ 108720 w 108360"/>
                <a:gd name="textAreaTop" fmla="*/ 0 h 50400"/>
                <a:gd name="textAreaBottom" fmla="*/ 50760 h 50400"/>
              </a:gdLst>
              <a:ahLst/>
              <a:cxnLst/>
              <a:rect l="textAreaLeft" t="textAreaTop" r="textAreaRight" b="textAreaBottom"/>
              <a:pathLst>
                <a:path w="774" h="438">
                  <a:moveTo>
                    <a:pt x="774" y="437"/>
                  </a:moveTo>
                  <a:lnTo>
                    <a:pt x="0" y="437"/>
                  </a:lnTo>
                  <a:lnTo>
                    <a:pt x="0" y="1"/>
                  </a:lnTo>
                  <a:lnTo>
                    <a:pt x="77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25200" bIns="25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83" name="Google Shape;646;p21"/>
            <p:cNvSpPr/>
            <p:nvPr/>
          </p:nvSpPr>
          <p:spPr>
            <a:xfrm>
              <a:off x="760680" y="4478040"/>
              <a:ext cx="108360" cy="50040"/>
            </a:xfrm>
            <a:custGeom>
              <a:avLst/>
              <a:gdLst>
                <a:gd name="textAreaLeft" fmla="*/ 0 w 108360"/>
                <a:gd name="textAreaRight" fmla="*/ 108720 w 108360"/>
                <a:gd name="textAreaTop" fmla="*/ 0 h 50040"/>
                <a:gd name="textAreaBottom" fmla="*/ 50400 h 50040"/>
              </a:gdLst>
              <a:ahLst/>
              <a:cxnLst/>
              <a:rect l="textAreaLeft" t="textAreaTop" r="textAreaRight" b="textAreaBottom"/>
              <a:pathLst>
                <a:path w="774" h="437">
                  <a:moveTo>
                    <a:pt x="774" y="437"/>
                  </a:moveTo>
                  <a:lnTo>
                    <a:pt x="0" y="437"/>
                  </a:lnTo>
                  <a:lnTo>
                    <a:pt x="0" y="0"/>
                  </a:lnTo>
                  <a:lnTo>
                    <a:pt x="77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25200" bIns="25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84" name="Google Shape;647;p21"/>
            <p:cNvSpPr/>
            <p:nvPr/>
          </p:nvSpPr>
          <p:spPr>
            <a:xfrm>
              <a:off x="1688040" y="3930480"/>
              <a:ext cx="108360" cy="50400"/>
            </a:xfrm>
            <a:custGeom>
              <a:avLst/>
              <a:gdLst>
                <a:gd name="textAreaLeft" fmla="*/ 0 w 108360"/>
                <a:gd name="textAreaRight" fmla="*/ 108720 w 108360"/>
                <a:gd name="textAreaTop" fmla="*/ 0 h 50400"/>
                <a:gd name="textAreaBottom" fmla="*/ 50760 h 50400"/>
              </a:gdLst>
              <a:ahLst/>
              <a:cxnLst/>
              <a:rect l="textAreaLeft" t="textAreaTop" r="textAreaRight" b="textAreaBottom"/>
              <a:pathLst>
                <a:path w="775" h="438">
                  <a:moveTo>
                    <a:pt x="774" y="437"/>
                  </a:moveTo>
                  <a:lnTo>
                    <a:pt x="1" y="437"/>
                  </a:lnTo>
                  <a:lnTo>
                    <a:pt x="1" y="1"/>
                  </a:lnTo>
                  <a:lnTo>
                    <a:pt x="774" y="1"/>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25200" bIns="25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85" name="Google Shape;648;p21"/>
            <p:cNvSpPr/>
            <p:nvPr/>
          </p:nvSpPr>
          <p:spPr>
            <a:xfrm>
              <a:off x="1688040" y="4478040"/>
              <a:ext cx="108360" cy="50040"/>
            </a:xfrm>
            <a:custGeom>
              <a:avLst/>
              <a:gdLst>
                <a:gd name="textAreaLeft" fmla="*/ 0 w 108360"/>
                <a:gd name="textAreaRight" fmla="*/ 108720 w 108360"/>
                <a:gd name="textAreaTop" fmla="*/ 0 h 50040"/>
                <a:gd name="textAreaBottom" fmla="*/ 50400 h 50040"/>
              </a:gdLst>
              <a:ahLst/>
              <a:cxnLst/>
              <a:rect l="textAreaLeft" t="textAreaTop" r="textAreaRight" b="textAreaBottom"/>
              <a:pathLst>
                <a:path w="775" h="437">
                  <a:moveTo>
                    <a:pt x="774" y="437"/>
                  </a:moveTo>
                  <a:lnTo>
                    <a:pt x="1" y="437"/>
                  </a:lnTo>
                  <a:lnTo>
                    <a:pt x="1" y="0"/>
                  </a:lnTo>
                  <a:lnTo>
                    <a:pt x="77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25200" bIns="25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86" name="Google Shape;649;p21"/>
            <p:cNvSpPr/>
            <p:nvPr/>
          </p:nvSpPr>
          <p:spPr>
            <a:xfrm>
              <a:off x="437040" y="2898360"/>
              <a:ext cx="56160" cy="2207880"/>
            </a:xfrm>
            <a:custGeom>
              <a:avLst/>
              <a:gdLst>
                <a:gd name="textAreaLeft" fmla="*/ 0 w 56160"/>
                <a:gd name="textAreaRight" fmla="*/ 56520 w 56160"/>
                <a:gd name="textAreaTop" fmla="*/ 0 h 2207880"/>
                <a:gd name="textAreaBottom" fmla="*/ 2208240 h 2207880"/>
              </a:gdLst>
              <a:ahLst/>
              <a:cxnLst/>
              <a:rect l="textAreaLeft" t="textAreaTop" r="textAreaRight" b="textAreaBottom"/>
              <a:pathLst>
                <a:path w="404" h="19110">
                  <a:moveTo>
                    <a:pt x="404" y="19109"/>
                  </a:moveTo>
                  <a:lnTo>
                    <a:pt x="1" y="19109"/>
                  </a:lnTo>
                  <a:lnTo>
                    <a:pt x="1" y="202"/>
                  </a:lnTo>
                  <a:cubicBezTo>
                    <a:pt x="1" y="88"/>
                    <a:pt x="92" y="0"/>
                    <a:pt x="202" y="0"/>
                  </a:cubicBezTo>
                  <a:cubicBezTo>
                    <a:pt x="312" y="0"/>
                    <a:pt x="404" y="88"/>
                    <a:pt x="404" y="202"/>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87" name="Google Shape;650;p21"/>
            <p:cNvSpPr/>
            <p:nvPr/>
          </p:nvSpPr>
          <p:spPr>
            <a:xfrm>
              <a:off x="393120" y="4800600"/>
              <a:ext cx="135360" cy="290520"/>
            </a:xfrm>
            <a:custGeom>
              <a:avLst/>
              <a:gdLst>
                <a:gd name="textAreaLeft" fmla="*/ 0 w 135360"/>
                <a:gd name="textAreaRight" fmla="*/ 135720 w 135360"/>
                <a:gd name="textAreaTop" fmla="*/ 0 h 290520"/>
                <a:gd name="textAreaBottom" fmla="*/ 290880 h 290520"/>
              </a:gdLst>
              <a:ahLst/>
              <a:cxnLst/>
              <a:rect l="textAreaLeft" t="textAreaTop" r="textAreaRight" b="textAreaBottom"/>
              <a:pathLst>
                <a:path w="968" h="2516">
                  <a:moveTo>
                    <a:pt x="818" y="2516"/>
                  </a:moveTo>
                  <a:lnTo>
                    <a:pt x="154" y="2516"/>
                  </a:lnTo>
                  <a:cubicBezTo>
                    <a:pt x="70" y="2516"/>
                    <a:pt x="0" y="2450"/>
                    <a:pt x="0" y="2365"/>
                  </a:cubicBezTo>
                  <a:lnTo>
                    <a:pt x="0" y="155"/>
                  </a:lnTo>
                  <a:cubicBezTo>
                    <a:pt x="0" y="71"/>
                    <a:pt x="70" y="1"/>
                    <a:pt x="154" y="1"/>
                  </a:cubicBezTo>
                  <a:lnTo>
                    <a:pt x="818" y="1"/>
                  </a:lnTo>
                  <a:cubicBezTo>
                    <a:pt x="898" y="1"/>
                    <a:pt x="968" y="71"/>
                    <a:pt x="968" y="155"/>
                  </a:cubicBezTo>
                  <a:lnTo>
                    <a:pt x="968" y="2365"/>
                  </a:lnTo>
                  <a:cubicBezTo>
                    <a:pt x="968" y="2450"/>
                    <a:pt x="898" y="2516"/>
                    <a:pt x="818" y="2516"/>
                  </a:cubicBezTo>
                  <a:close/>
                </a:path>
              </a:pathLst>
            </a:custGeom>
            <a:solidFill>
              <a:srgbClr val="2F363D"/>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88" name="Google Shape;651;p21"/>
            <p:cNvSpPr/>
            <p:nvPr/>
          </p:nvSpPr>
          <p:spPr>
            <a:xfrm>
              <a:off x="452880" y="3036960"/>
              <a:ext cx="258480" cy="114480"/>
            </a:xfrm>
            <a:custGeom>
              <a:avLst/>
              <a:gdLst>
                <a:gd name="textAreaLeft" fmla="*/ 0 w 258480"/>
                <a:gd name="textAreaRight" fmla="*/ 258840 w 258480"/>
                <a:gd name="textAreaTop" fmla="*/ 0 h 114480"/>
                <a:gd name="textAreaBottom" fmla="*/ 114840 h 114480"/>
              </a:gdLst>
              <a:ahLst/>
              <a:cxnLst/>
              <a:rect l="textAreaLeft" t="textAreaTop" r="textAreaRight" b="textAreaBottom"/>
              <a:pathLst>
                <a:path w="1845" h="994">
                  <a:moveTo>
                    <a:pt x="176" y="814"/>
                  </a:moveTo>
                  <a:lnTo>
                    <a:pt x="1665" y="814"/>
                  </a:lnTo>
                  <a:lnTo>
                    <a:pt x="1665" y="180"/>
                  </a:lnTo>
                  <a:lnTo>
                    <a:pt x="176" y="180"/>
                  </a:lnTo>
                  <a:close/>
                  <a:moveTo>
                    <a:pt x="1844" y="993"/>
                  </a:moveTo>
                  <a:lnTo>
                    <a:pt x="0" y="993"/>
                  </a:lnTo>
                  <a:lnTo>
                    <a:pt x="0" y="0"/>
                  </a:lnTo>
                  <a:lnTo>
                    <a:pt x="1844" y="0"/>
                  </a:lnTo>
                  <a:close/>
                </a:path>
              </a:pathLst>
            </a:custGeom>
            <a:solidFill>
              <a:schemeClr val="dk1"/>
            </a:solidFill>
            <a:ln w="0">
              <a:noFill/>
            </a:ln>
          </p:spPr>
          <p:style>
            <a:lnRef idx="0">
              <a:scrgbClr r="0" g="0" b="0"/>
            </a:lnRef>
            <a:fillRef idx="0">
              <a:scrgbClr r="0" g="0" b="0"/>
            </a:fillRef>
            <a:effectRef idx="0">
              <a:scrgbClr r="0" g="0" b="0"/>
            </a:effectRef>
            <a:fontRef idx="minor"/>
          </p:style>
          <p:txBody>
            <a:bodyPr tIns="57240" bIns="572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89" name="Google Shape;652;p21"/>
            <p:cNvSpPr/>
            <p:nvPr/>
          </p:nvSpPr>
          <p:spPr>
            <a:xfrm>
              <a:off x="544320" y="2992680"/>
              <a:ext cx="1077120" cy="224280"/>
            </a:xfrm>
            <a:custGeom>
              <a:avLst/>
              <a:gdLst>
                <a:gd name="textAreaLeft" fmla="*/ 0 w 1077120"/>
                <a:gd name="textAreaRight" fmla="*/ 1077480 w 1077120"/>
                <a:gd name="textAreaTop" fmla="*/ 0 h 224280"/>
                <a:gd name="textAreaBottom" fmla="*/ 224640 h 224280"/>
              </a:gdLst>
              <a:ahLst/>
              <a:cxnLst/>
              <a:rect l="textAreaLeft" t="textAreaTop" r="textAreaRight" b="textAreaBottom"/>
              <a:pathLst>
                <a:path w="7677" h="1943">
                  <a:moveTo>
                    <a:pt x="7358" y="1943"/>
                  </a:moveTo>
                  <a:lnTo>
                    <a:pt x="323" y="1943"/>
                  </a:lnTo>
                  <a:cubicBezTo>
                    <a:pt x="144" y="1943"/>
                    <a:pt x="1" y="1800"/>
                    <a:pt x="1" y="1624"/>
                  </a:cubicBezTo>
                  <a:lnTo>
                    <a:pt x="1" y="319"/>
                  </a:lnTo>
                  <a:cubicBezTo>
                    <a:pt x="1" y="143"/>
                    <a:pt x="144" y="0"/>
                    <a:pt x="323" y="0"/>
                  </a:cubicBezTo>
                  <a:lnTo>
                    <a:pt x="7358" y="0"/>
                  </a:lnTo>
                  <a:cubicBezTo>
                    <a:pt x="7534" y="0"/>
                    <a:pt x="7677" y="143"/>
                    <a:pt x="7677" y="319"/>
                  </a:cubicBezTo>
                  <a:lnTo>
                    <a:pt x="7677" y="1624"/>
                  </a:lnTo>
                  <a:cubicBezTo>
                    <a:pt x="7677" y="1800"/>
                    <a:pt x="7534" y="1943"/>
                    <a:pt x="7358" y="1943"/>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90" name="Google Shape;653;p21"/>
            <p:cNvSpPr/>
            <p:nvPr/>
          </p:nvSpPr>
          <p:spPr>
            <a:xfrm>
              <a:off x="532080" y="2981880"/>
              <a:ext cx="1102320" cy="245520"/>
            </a:xfrm>
            <a:custGeom>
              <a:avLst/>
              <a:gdLst>
                <a:gd name="textAreaLeft" fmla="*/ 0 w 1102320"/>
                <a:gd name="textAreaRight" fmla="*/ 1102680 w 1102320"/>
                <a:gd name="textAreaTop" fmla="*/ 0 h 245520"/>
                <a:gd name="textAreaBottom" fmla="*/ 245880 h 245520"/>
              </a:gdLst>
              <a:ahLst/>
              <a:cxnLst/>
              <a:rect l="textAreaLeft" t="textAreaTop" r="textAreaRight" b="textAreaBottom"/>
              <a:pathLst>
                <a:path w="7857" h="2127">
                  <a:moveTo>
                    <a:pt x="400" y="180"/>
                  </a:moveTo>
                  <a:cubicBezTo>
                    <a:pt x="279" y="180"/>
                    <a:pt x="181" y="279"/>
                    <a:pt x="181" y="404"/>
                  </a:cubicBezTo>
                  <a:lnTo>
                    <a:pt x="181" y="1723"/>
                  </a:lnTo>
                  <a:cubicBezTo>
                    <a:pt x="181" y="1848"/>
                    <a:pt x="279" y="1947"/>
                    <a:pt x="400" y="1947"/>
                  </a:cubicBezTo>
                  <a:lnTo>
                    <a:pt x="7453" y="1947"/>
                  </a:lnTo>
                  <a:cubicBezTo>
                    <a:pt x="7578" y="1947"/>
                    <a:pt x="7677" y="1848"/>
                    <a:pt x="7677" y="1723"/>
                  </a:cubicBezTo>
                  <a:lnTo>
                    <a:pt x="7677" y="404"/>
                  </a:lnTo>
                  <a:cubicBezTo>
                    <a:pt x="7677" y="279"/>
                    <a:pt x="7578" y="180"/>
                    <a:pt x="7453" y="180"/>
                  </a:cubicBezTo>
                  <a:close/>
                  <a:moveTo>
                    <a:pt x="7453" y="2127"/>
                  </a:moveTo>
                  <a:lnTo>
                    <a:pt x="400" y="2127"/>
                  </a:lnTo>
                  <a:cubicBezTo>
                    <a:pt x="181" y="2127"/>
                    <a:pt x="1" y="1947"/>
                    <a:pt x="1" y="1723"/>
                  </a:cubicBezTo>
                  <a:lnTo>
                    <a:pt x="1" y="404"/>
                  </a:lnTo>
                  <a:cubicBezTo>
                    <a:pt x="1" y="180"/>
                    <a:pt x="181" y="1"/>
                    <a:pt x="400" y="1"/>
                  </a:cubicBezTo>
                  <a:lnTo>
                    <a:pt x="7453" y="1"/>
                  </a:lnTo>
                  <a:cubicBezTo>
                    <a:pt x="7673" y="1"/>
                    <a:pt x="7856" y="180"/>
                    <a:pt x="7856" y="404"/>
                  </a:cubicBezTo>
                  <a:lnTo>
                    <a:pt x="7856" y="1723"/>
                  </a:lnTo>
                  <a:cubicBezTo>
                    <a:pt x="7856" y="1947"/>
                    <a:pt x="7673" y="2127"/>
                    <a:pt x="7453" y="2127"/>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91" name="Google Shape;654;p21"/>
            <p:cNvSpPr/>
            <p:nvPr/>
          </p:nvSpPr>
          <p:spPr>
            <a:xfrm>
              <a:off x="378000" y="4832640"/>
              <a:ext cx="174600" cy="290520"/>
            </a:xfrm>
            <a:custGeom>
              <a:avLst/>
              <a:gdLst>
                <a:gd name="textAreaLeft" fmla="*/ 0 w 174600"/>
                <a:gd name="textAreaRight" fmla="*/ 174960 w 174600"/>
                <a:gd name="textAreaTop" fmla="*/ 0 h 290520"/>
                <a:gd name="textAreaBottom" fmla="*/ 290880 h 290520"/>
              </a:gdLst>
              <a:ahLst/>
              <a:cxnLst/>
              <a:rect l="textAreaLeft" t="textAreaTop" r="textAreaRight" b="textAreaBottom"/>
              <a:pathLst>
                <a:path w="1247" h="2516">
                  <a:moveTo>
                    <a:pt x="1096" y="2515"/>
                  </a:moveTo>
                  <a:lnTo>
                    <a:pt x="151" y="2515"/>
                  </a:lnTo>
                  <a:cubicBezTo>
                    <a:pt x="66" y="2515"/>
                    <a:pt x="0" y="2449"/>
                    <a:pt x="0" y="2365"/>
                  </a:cubicBezTo>
                  <a:lnTo>
                    <a:pt x="0" y="155"/>
                  </a:lnTo>
                  <a:cubicBezTo>
                    <a:pt x="0" y="70"/>
                    <a:pt x="66" y="1"/>
                    <a:pt x="151" y="1"/>
                  </a:cubicBezTo>
                  <a:lnTo>
                    <a:pt x="1096" y="1"/>
                  </a:lnTo>
                  <a:cubicBezTo>
                    <a:pt x="1177" y="1"/>
                    <a:pt x="1247" y="70"/>
                    <a:pt x="1247" y="155"/>
                  </a:cubicBezTo>
                  <a:lnTo>
                    <a:pt x="1247" y="2365"/>
                  </a:lnTo>
                  <a:cubicBezTo>
                    <a:pt x="1247" y="2449"/>
                    <a:pt x="1177" y="2515"/>
                    <a:pt x="1096" y="2515"/>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92" name="Google Shape;655;p21"/>
            <p:cNvSpPr/>
            <p:nvPr/>
          </p:nvSpPr>
          <p:spPr>
            <a:xfrm>
              <a:off x="757440" y="3063240"/>
              <a:ext cx="66600" cy="82800"/>
            </a:xfrm>
            <a:custGeom>
              <a:avLst/>
              <a:gdLst>
                <a:gd name="textAreaLeft" fmla="*/ 0 w 66600"/>
                <a:gd name="textAreaRight" fmla="*/ 66960 w 66600"/>
                <a:gd name="textAreaTop" fmla="*/ 0 h 82800"/>
                <a:gd name="textAreaBottom" fmla="*/ 83160 h 82800"/>
              </a:gdLst>
              <a:ahLst/>
              <a:cxnLst/>
              <a:rect l="textAreaLeft" t="textAreaTop" r="textAreaRight" b="textAreaBottom"/>
              <a:pathLst>
                <a:path w="477" h="719">
                  <a:moveTo>
                    <a:pt x="257" y="605"/>
                  </a:moveTo>
                  <a:cubicBezTo>
                    <a:pt x="286" y="605"/>
                    <a:pt x="316" y="594"/>
                    <a:pt x="334" y="572"/>
                  </a:cubicBezTo>
                  <a:cubicBezTo>
                    <a:pt x="356" y="554"/>
                    <a:pt x="367" y="525"/>
                    <a:pt x="367" y="499"/>
                  </a:cubicBezTo>
                  <a:cubicBezTo>
                    <a:pt x="367" y="470"/>
                    <a:pt x="356" y="444"/>
                    <a:pt x="334" y="426"/>
                  </a:cubicBezTo>
                  <a:cubicBezTo>
                    <a:pt x="312" y="407"/>
                    <a:pt x="286" y="396"/>
                    <a:pt x="257" y="396"/>
                  </a:cubicBezTo>
                  <a:lnTo>
                    <a:pt x="114" y="396"/>
                  </a:lnTo>
                  <a:lnTo>
                    <a:pt x="114" y="605"/>
                  </a:lnTo>
                  <a:close/>
                  <a:moveTo>
                    <a:pt x="250" y="294"/>
                  </a:moveTo>
                  <a:cubicBezTo>
                    <a:pt x="275" y="294"/>
                    <a:pt x="297" y="283"/>
                    <a:pt x="312" y="264"/>
                  </a:cubicBezTo>
                  <a:cubicBezTo>
                    <a:pt x="327" y="246"/>
                    <a:pt x="338" y="224"/>
                    <a:pt x="338" y="198"/>
                  </a:cubicBezTo>
                  <a:cubicBezTo>
                    <a:pt x="338" y="176"/>
                    <a:pt x="327" y="154"/>
                    <a:pt x="312" y="136"/>
                  </a:cubicBezTo>
                  <a:cubicBezTo>
                    <a:pt x="294" y="121"/>
                    <a:pt x="272" y="110"/>
                    <a:pt x="246" y="110"/>
                  </a:cubicBezTo>
                  <a:lnTo>
                    <a:pt x="114" y="110"/>
                  </a:lnTo>
                  <a:lnTo>
                    <a:pt x="114" y="294"/>
                  </a:lnTo>
                  <a:close/>
                  <a:moveTo>
                    <a:pt x="55" y="719"/>
                  </a:moveTo>
                  <a:cubicBezTo>
                    <a:pt x="26" y="719"/>
                    <a:pt x="0" y="693"/>
                    <a:pt x="0" y="664"/>
                  </a:cubicBezTo>
                  <a:lnTo>
                    <a:pt x="0" y="55"/>
                  </a:lnTo>
                  <a:cubicBezTo>
                    <a:pt x="0" y="22"/>
                    <a:pt x="26" y="0"/>
                    <a:pt x="55" y="0"/>
                  </a:cubicBezTo>
                  <a:lnTo>
                    <a:pt x="253" y="0"/>
                  </a:lnTo>
                  <a:cubicBezTo>
                    <a:pt x="308" y="0"/>
                    <a:pt x="356" y="22"/>
                    <a:pt x="393" y="55"/>
                  </a:cubicBezTo>
                  <a:cubicBezTo>
                    <a:pt x="429" y="92"/>
                    <a:pt x="451" y="143"/>
                    <a:pt x="451" y="198"/>
                  </a:cubicBezTo>
                  <a:cubicBezTo>
                    <a:pt x="451" y="250"/>
                    <a:pt x="429" y="301"/>
                    <a:pt x="389" y="338"/>
                  </a:cubicBezTo>
                  <a:cubicBezTo>
                    <a:pt x="444" y="374"/>
                    <a:pt x="477" y="437"/>
                    <a:pt x="477" y="506"/>
                  </a:cubicBezTo>
                  <a:cubicBezTo>
                    <a:pt x="477" y="565"/>
                    <a:pt x="455" y="620"/>
                    <a:pt x="415" y="656"/>
                  </a:cubicBezTo>
                  <a:cubicBezTo>
                    <a:pt x="374" y="693"/>
                    <a:pt x="319" y="719"/>
                    <a:pt x="261" y="719"/>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41400" bIns="41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93" name="Google Shape;656;p21"/>
            <p:cNvSpPr/>
            <p:nvPr/>
          </p:nvSpPr>
          <p:spPr>
            <a:xfrm>
              <a:off x="842400" y="3063240"/>
              <a:ext cx="74160" cy="83160"/>
            </a:xfrm>
            <a:custGeom>
              <a:avLst/>
              <a:gdLst>
                <a:gd name="textAreaLeft" fmla="*/ 0 w 74160"/>
                <a:gd name="textAreaRight" fmla="*/ 74520 w 74160"/>
                <a:gd name="textAreaTop" fmla="*/ 0 h 83160"/>
                <a:gd name="textAreaBottom" fmla="*/ 83520 h 83160"/>
              </a:gdLst>
              <a:ahLst/>
              <a:cxnLst/>
              <a:rect l="textAreaLeft" t="textAreaTop" r="textAreaRight" b="textAreaBottom"/>
              <a:pathLst>
                <a:path w="532" h="723">
                  <a:moveTo>
                    <a:pt x="77" y="645"/>
                  </a:moveTo>
                  <a:cubicBezTo>
                    <a:pt x="30" y="598"/>
                    <a:pt x="0" y="532"/>
                    <a:pt x="0" y="462"/>
                  </a:cubicBezTo>
                  <a:lnTo>
                    <a:pt x="0" y="55"/>
                  </a:lnTo>
                  <a:cubicBezTo>
                    <a:pt x="0" y="41"/>
                    <a:pt x="8" y="26"/>
                    <a:pt x="19" y="15"/>
                  </a:cubicBezTo>
                  <a:cubicBezTo>
                    <a:pt x="30" y="8"/>
                    <a:pt x="41" y="0"/>
                    <a:pt x="59" y="0"/>
                  </a:cubicBezTo>
                  <a:cubicBezTo>
                    <a:pt x="74" y="0"/>
                    <a:pt x="88" y="8"/>
                    <a:pt x="96" y="15"/>
                  </a:cubicBezTo>
                  <a:cubicBezTo>
                    <a:pt x="107" y="26"/>
                    <a:pt x="114" y="41"/>
                    <a:pt x="114" y="55"/>
                  </a:cubicBezTo>
                  <a:lnTo>
                    <a:pt x="114" y="459"/>
                  </a:lnTo>
                  <a:cubicBezTo>
                    <a:pt x="114" y="499"/>
                    <a:pt x="129" y="539"/>
                    <a:pt x="158" y="569"/>
                  </a:cubicBezTo>
                  <a:cubicBezTo>
                    <a:pt x="187" y="598"/>
                    <a:pt x="228" y="612"/>
                    <a:pt x="272" y="612"/>
                  </a:cubicBezTo>
                  <a:cubicBezTo>
                    <a:pt x="316" y="612"/>
                    <a:pt x="352" y="598"/>
                    <a:pt x="382" y="569"/>
                  </a:cubicBezTo>
                  <a:cubicBezTo>
                    <a:pt x="407" y="539"/>
                    <a:pt x="422" y="503"/>
                    <a:pt x="422" y="459"/>
                  </a:cubicBezTo>
                  <a:lnTo>
                    <a:pt x="422" y="55"/>
                  </a:lnTo>
                  <a:cubicBezTo>
                    <a:pt x="422" y="37"/>
                    <a:pt x="425" y="26"/>
                    <a:pt x="436" y="15"/>
                  </a:cubicBezTo>
                  <a:cubicBezTo>
                    <a:pt x="447" y="4"/>
                    <a:pt x="462" y="0"/>
                    <a:pt x="477" y="0"/>
                  </a:cubicBezTo>
                  <a:cubicBezTo>
                    <a:pt x="506" y="0"/>
                    <a:pt x="532" y="22"/>
                    <a:pt x="532" y="55"/>
                  </a:cubicBezTo>
                  <a:lnTo>
                    <a:pt x="532" y="462"/>
                  </a:lnTo>
                  <a:cubicBezTo>
                    <a:pt x="532" y="532"/>
                    <a:pt x="506" y="598"/>
                    <a:pt x="458" y="645"/>
                  </a:cubicBezTo>
                  <a:cubicBezTo>
                    <a:pt x="415" y="697"/>
                    <a:pt x="349" y="722"/>
                    <a:pt x="272" y="722"/>
                  </a:cubicBezTo>
                  <a:cubicBezTo>
                    <a:pt x="195" y="722"/>
                    <a:pt x="129" y="697"/>
                    <a:pt x="77" y="645"/>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41760" bIns="417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94" name="Google Shape;657;p21"/>
            <p:cNvSpPr/>
            <p:nvPr/>
          </p:nvSpPr>
          <p:spPr>
            <a:xfrm>
              <a:off x="935280" y="3062520"/>
              <a:ext cx="69840" cy="84600"/>
            </a:xfrm>
            <a:custGeom>
              <a:avLst/>
              <a:gdLst>
                <a:gd name="textAreaLeft" fmla="*/ 0 w 69840"/>
                <a:gd name="textAreaRight" fmla="*/ 70200 w 69840"/>
                <a:gd name="textAreaTop" fmla="*/ 0 h 84600"/>
                <a:gd name="textAreaBottom" fmla="*/ 84960 h 84600"/>
              </a:gdLst>
              <a:ahLst/>
              <a:cxnLst/>
              <a:rect l="textAreaLeft" t="textAreaTop" r="textAreaRight" b="textAreaBottom"/>
              <a:pathLst>
                <a:path w="500" h="734">
                  <a:moveTo>
                    <a:pt x="100" y="689"/>
                  </a:moveTo>
                  <a:cubicBezTo>
                    <a:pt x="56" y="667"/>
                    <a:pt x="23" y="630"/>
                    <a:pt x="8" y="594"/>
                  </a:cubicBezTo>
                  <a:cubicBezTo>
                    <a:pt x="1" y="583"/>
                    <a:pt x="1" y="572"/>
                    <a:pt x="1" y="565"/>
                  </a:cubicBezTo>
                  <a:cubicBezTo>
                    <a:pt x="1" y="557"/>
                    <a:pt x="1" y="550"/>
                    <a:pt x="1" y="546"/>
                  </a:cubicBezTo>
                  <a:cubicBezTo>
                    <a:pt x="8" y="535"/>
                    <a:pt x="15" y="524"/>
                    <a:pt x="30" y="517"/>
                  </a:cubicBezTo>
                  <a:cubicBezTo>
                    <a:pt x="37" y="510"/>
                    <a:pt x="45" y="510"/>
                    <a:pt x="52" y="510"/>
                  </a:cubicBezTo>
                  <a:cubicBezTo>
                    <a:pt x="70" y="510"/>
                    <a:pt x="89" y="521"/>
                    <a:pt x="107" y="543"/>
                  </a:cubicBezTo>
                  <a:cubicBezTo>
                    <a:pt x="136" y="594"/>
                    <a:pt x="188" y="619"/>
                    <a:pt x="254" y="619"/>
                  </a:cubicBezTo>
                  <a:cubicBezTo>
                    <a:pt x="290" y="619"/>
                    <a:pt x="323" y="612"/>
                    <a:pt x="349" y="594"/>
                  </a:cubicBezTo>
                  <a:cubicBezTo>
                    <a:pt x="375" y="576"/>
                    <a:pt x="389" y="550"/>
                    <a:pt x="389" y="517"/>
                  </a:cubicBezTo>
                  <a:cubicBezTo>
                    <a:pt x="389" y="488"/>
                    <a:pt x="375" y="462"/>
                    <a:pt x="345" y="447"/>
                  </a:cubicBezTo>
                  <a:cubicBezTo>
                    <a:pt x="327" y="436"/>
                    <a:pt x="305" y="429"/>
                    <a:pt x="272" y="422"/>
                  </a:cubicBezTo>
                  <a:lnTo>
                    <a:pt x="257" y="414"/>
                  </a:lnTo>
                  <a:cubicBezTo>
                    <a:pt x="180" y="403"/>
                    <a:pt x="125" y="378"/>
                    <a:pt x="85" y="348"/>
                  </a:cubicBezTo>
                  <a:cubicBezTo>
                    <a:pt x="41" y="312"/>
                    <a:pt x="15" y="264"/>
                    <a:pt x="15" y="209"/>
                  </a:cubicBezTo>
                  <a:cubicBezTo>
                    <a:pt x="15" y="150"/>
                    <a:pt x="45" y="95"/>
                    <a:pt x="89" y="59"/>
                  </a:cubicBezTo>
                  <a:cubicBezTo>
                    <a:pt x="133" y="22"/>
                    <a:pt x="191" y="0"/>
                    <a:pt x="254" y="0"/>
                  </a:cubicBezTo>
                  <a:cubicBezTo>
                    <a:pt x="298" y="0"/>
                    <a:pt x="338" y="11"/>
                    <a:pt x="378" y="29"/>
                  </a:cubicBezTo>
                  <a:cubicBezTo>
                    <a:pt x="419" y="48"/>
                    <a:pt x="448" y="73"/>
                    <a:pt x="466" y="106"/>
                  </a:cubicBezTo>
                  <a:cubicBezTo>
                    <a:pt x="470" y="114"/>
                    <a:pt x="474" y="121"/>
                    <a:pt x="474" y="128"/>
                  </a:cubicBezTo>
                  <a:cubicBezTo>
                    <a:pt x="474" y="132"/>
                    <a:pt x="474" y="136"/>
                    <a:pt x="470" y="139"/>
                  </a:cubicBezTo>
                  <a:cubicBezTo>
                    <a:pt x="470" y="150"/>
                    <a:pt x="463" y="158"/>
                    <a:pt x="455" y="165"/>
                  </a:cubicBezTo>
                  <a:cubicBezTo>
                    <a:pt x="448" y="172"/>
                    <a:pt x="433" y="180"/>
                    <a:pt x="419" y="180"/>
                  </a:cubicBezTo>
                  <a:cubicBezTo>
                    <a:pt x="408" y="180"/>
                    <a:pt x="397" y="176"/>
                    <a:pt x="386" y="169"/>
                  </a:cubicBezTo>
                  <a:cubicBezTo>
                    <a:pt x="364" y="147"/>
                    <a:pt x="345" y="136"/>
                    <a:pt x="327" y="128"/>
                  </a:cubicBezTo>
                  <a:cubicBezTo>
                    <a:pt x="309" y="117"/>
                    <a:pt x="283" y="114"/>
                    <a:pt x="254" y="114"/>
                  </a:cubicBezTo>
                  <a:cubicBezTo>
                    <a:pt x="221" y="114"/>
                    <a:pt x="188" y="121"/>
                    <a:pt x="166" y="139"/>
                  </a:cubicBezTo>
                  <a:cubicBezTo>
                    <a:pt x="144" y="154"/>
                    <a:pt x="129" y="180"/>
                    <a:pt x="129" y="209"/>
                  </a:cubicBezTo>
                  <a:cubicBezTo>
                    <a:pt x="129" y="238"/>
                    <a:pt x="147" y="260"/>
                    <a:pt x="177" y="275"/>
                  </a:cubicBezTo>
                  <a:cubicBezTo>
                    <a:pt x="202" y="290"/>
                    <a:pt x="235" y="297"/>
                    <a:pt x="290" y="308"/>
                  </a:cubicBezTo>
                  <a:cubicBezTo>
                    <a:pt x="353" y="326"/>
                    <a:pt x="400" y="345"/>
                    <a:pt x="437" y="374"/>
                  </a:cubicBezTo>
                  <a:cubicBezTo>
                    <a:pt x="481" y="407"/>
                    <a:pt x="499" y="455"/>
                    <a:pt x="499" y="510"/>
                  </a:cubicBezTo>
                  <a:cubicBezTo>
                    <a:pt x="499" y="572"/>
                    <a:pt x="474" y="627"/>
                    <a:pt x="430" y="667"/>
                  </a:cubicBezTo>
                  <a:cubicBezTo>
                    <a:pt x="382" y="707"/>
                    <a:pt x="320" y="733"/>
                    <a:pt x="250" y="733"/>
                  </a:cubicBezTo>
                  <a:cubicBezTo>
                    <a:pt x="195" y="733"/>
                    <a:pt x="144" y="718"/>
                    <a:pt x="100" y="689"/>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42480" bIns="424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95" name="Google Shape;658;p21"/>
            <p:cNvSpPr/>
            <p:nvPr/>
          </p:nvSpPr>
          <p:spPr>
            <a:xfrm>
              <a:off x="1062720" y="3062520"/>
              <a:ext cx="69840" cy="84600"/>
            </a:xfrm>
            <a:custGeom>
              <a:avLst/>
              <a:gdLst>
                <a:gd name="textAreaLeft" fmla="*/ 0 w 69840"/>
                <a:gd name="textAreaRight" fmla="*/ 70200 w 69840"/>
                <a:gd name="textAreaTop" fmla="*/ 0 h 84600"/>
                <a:gd name="textAreaBottom" fmla="*/ 84960 h 84600"/>
              </a:gdLst>
              <a:ahLst/>
              <a:cxnLst/>
              <a:rect l="textAreaLeft" t="textAreaTop" r="textAreaRight" b="textAreaBottom"/>
              <a:pathLst>
                <a:path w="499" h="734">
                  <a:moveTo>
                    <a:pt x="99" y="689"/>
                  </a:moveTo>
                  <a:cubicBezTo>
                    <a:pt x="55" y="667"/>
                    <a:pt x="22" y="630"/>
                    <a:pt x="8" y="594"/>
                  </a:cubicBezTo>
                  <a:cubicBezTo>
                    <a:pt x="0" y="583"/>
                    <a:pt x="0" y="572"/>
                    <a:pt x="0" y="565"/>
                  </a:cubicBezTo>
                  <a:cubicBezTo>
                    <a:pt x="0" y="557"/>
                    <a:pt x="0" y="550"/>
                    <a:pt x="0" y="546"/>
                  </a:cubicBezTo>
                  <a:cubicBezTo>
                    <a:pt x="4" y="535"/>
                    <a:pt x="15" y="524"/>
                    <a:pt x="29" y="517"/>
                  </a:cubicBezTo>
                  <a:cubicBezTo>
                    <a:pt x="37" y="510"/>
                    <a:pt x="44" y="510"/>
                    <a:pt x="51" y="510"/>
                  </a:cubicBezTo>
                  <a:cubicBezTo>
                    <a:pt x="70" y="510"/>
                    <a:pt x="84" y="521"/>
                    <a:pt x="103" y="543"/>
                  </a:cubicBezTo>
                  <a:cubicBezTo>
                    <a:pt x="136" y="594"/>
                    <a:pt x="187" y="619"/>
                    <a:pt x="253" y="619"/>
                  </a:cubicBezTo>
                  <a:cubicBezTo>
                    <a:pt x="286" y="619"/>
                    <a:pt x="323" y="612"/>
                    <a:pt x="345" y="594"/>
                  </a:cubicBezTo>
                  <a:cubicBezTo>
                    <a:pt x="374" y="576"/>
                    <a:pt x="389" y="550"/>
                    <a:pt x="389" y="517"/>
                  </a:cubicBezTo>
                  <a:cubicBezTo>
                    <a:pt x="389" y="488"/>
                    <a:pt x="374" y="462"/>
                    <a:pt x="345" y="447"/>
                  </a:cubicBezTo>
                  <a:cubicBezTo>
                    <a:pt x="326" y="436"/>
                    <a:pt x="304" y="429"/>
                    <a:pt x="271" y="422"/>
                  </a:cubicBezTo>
                  <a:lnTo>
                    <a:pt x="257" y="414"/>
                  </a:lnTo>
                  <a:cubicBezTo>
                    <a:pt x="180" y="403"/>
                    <a:pt x="125" y="378"/>
                    <a:pt x="84" y="348"/>
                  </a:cubicBezTo>
                  <a:cubicBezTo>
                    <a:pt x="37" y="312"/>
                    <a:pt x="15" y="264"/>
                    <a:pt x="15" y="209"/>
                  </a:cubicBezTo>
                  <a:cubicBezTo>
                    <a:pt x="15" y="150"/>
                    <a:pt x="44" y="95"/>
                    <a:pt x="88" y="59"/>
                  </a:cubicBezTo>
                  <a:cubicBezTo>
                    <a:pt x="132" y="22"/>
                    <a:pt x="191" y="0"/>
                    <a:pt x="249" y="0"/>
                  </a:cubicBezTo>
                  <a:cubicBezTo>
                    <a:pt x="297" y="0"/>
                    <a:pt x="337" y="11"/>
                    <a:pt x="378" y="29"/>
                  </a:cubicBezTo>
                  <a:cubicBezTo>
                    <a:pt x="414" y="48"/>
                    <a:pt x="444" y="73"/>
                    <a:pt x="466" y="106"/>
                  </a:cubicBezTo>
                  <a:cubicBezTo>
                    <a:pt x="469" y="114"/>
                    <a:pt x="473" y="121"/>
                    <a:pt x="473" y="128"/>
                  </a:cubicBezTo>
                  <a:cubicBezTo>
                    <a:pt x="473" y="132"/>
                    <a:pt x="469" y="136"/>
                    <a:pt x="469" y="139"/>
                  </a:cubicBezTo>
                  <a:cubicBezTo>
                    <a:pt x="466" y="150"/>
                    <a:pt x="462" y="158"/>
                    <a:pt x="455" y="165"/>
                  </a:cubicBezTo>
                  <a:cubicBezTo>
                    <a:pt x="447" y="172"/>
                    <a:pt x="433" y="180"/>
                    <a:pt x="418" y="180"/>
                  </a:cubicBezTo>
                  <a:cubicBezTo>
                    <a:pt x="403" y="180"/>
                    <a:pt x="392" y="176"/>
                    <a:pt x="385" y="169"/>
                  </a:cubicBezTo>
                  <a:cubicBezTo>
                    <a:pt x="363" y="147"/>
                    <a:pt x="341" y="136"/>
                    <a:pt x="326" y="128"/>
                  </a:cubicBezTo>
                  <a:cubicBezTo>
                    <a:pt x="304" y="117"/>
                    <a:pt x="282" y="114"/>
                    <a:pt x="253" y="114"/>
                  </a:cubicBezTo>
                  <a:cubicBezTo>
                    <a:pt x="220" y="114"/>
                    <a:pt x="187" y="121"/>
                    <a:pt x="165" y="139"/>
                  </a:cubicBezTo>
                  <a:cubicBezTo>
                    <a:pt x="139" y="154"/>
                    <a:pt x="128" y="180"/>
                    <a:pt x="128" y="209"/>
                  </a:cubicBezTo>
                  <a:cubicBezTo>
                    <a:pt x="128" y="238"/>
                    <a:pt x="143" y="260"/>
                    <a:pt x="176" y="275"/>
                  </a:cubicBezTo>
                  <a:cubicBezTo>
                    <a:pt x="202" y="290"/>
                    <a:pt x="235" y="297"/>
                    <a:pt x="290" y="308"/>
                  </a:cubicBezTo>
                  <a:cubicBezTo>
                    <a:pt x="348" y="326"/>
                    <a:pt x="400" y="345"/>
                    <a:pt x="436" y="374"/>
                  </a:cubicBezTo>
                  <a:cubicBezTo>
                    <a:pt x="477" y="407"/>
                    <a:pt x="499" y="455"/>
                    <a:pt x="499" y="510"/>
                  </a:cubicBezTo>
                  <a:cubicBezTo>
                    <a:pt x="499" y="572"/>
                    <a:pt x="473" y="627"/>
                    <a:pt x="429" y="667"/>
                  </a:cubicBezTo>
                  <a:cubicBezTo>
                    <a:pt x="381" y="707"/>
                    <a:pt x="319" y="733"/>
                    <a:pt x="249" y="733"/>
                  </a:cubicBezTo>
                  <a:cubicBezTo>
                    <a:pt x="194" y="733"/>
                    <a:pt x="143" y="718"/>
                    <a:pt x="99" y="689"/>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42480" bIns="424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96" name="Google Shape;659;p21"/>
            <p:cNvSpPr/>
            <p:nvPr/>
          </p:nvSpPr>
          <p:spPr>
            <a:xfrm>
              <a:off x="1144800" y="3063240"/>
              <a:ext cx="72360" cy="82800"/>
            </a:xfrm>
            <a:custGeom>
              <a:avLst/>
              <a:gdLst>
                <a:gd name="textAreaLeft" fmla="*/ 0 w 72360"/>
                <a:gd name="textAreaRight" fmla="*/ 72720 w 72360"/>
                <a:gd name="textAreaTop" fmla="*/ 0 h 82800"/>
                <a:gd name="textAreaBottom" fmla="*/ 83160 h 82800"/>
              </a:gdLst>
              <a:ahLst/>
              <a:cxnLst/>
              <a:rect l="textAreaLeft" t="textAreaTop" r="textAreaRight" b="textAreaBottom"/>
              <a:pathLst>
                <a:path w="518" h="719">
                  <a:moveTo>
                    <a:pt x="202" y="664"/>
                  </a:moveTo>
                  <a:lnTo>
                    <a:pt x="202" y="110"/>
                  </a:lnTo>
                  <a:lnTo>
                    <a:pt x="56" y="110"/>
                  </a:lnTo>
                  <a:cubicBezTo>
                    <a:pt x="23" y="110"/>
                    <a:pt x="1" y="88"/>
                    <a:pt x="1" y="55"/>
                  </a:cubicBezTo>
                  <a:cubicBezTo>
                    <a:pt x="1" y="22"/>
                    <a:pt x="23" y="0"/>
                    <a:pt x="56" y="0"/>
                  </a:cubicBezTo>
                  <a:lnTo>
                    <a:pt x="463" y="0"/>
                  </a:lnTo>
                  <a:cubicBezTo>
                    <a:pt x="496" y="0"/>
                    <a:pt x="518" y="26"/>
                    <a:pt x="518" y="55"/>
                  </a:cubicBezTo>
                  <a:cubicBezTo>
                    <a:pt x="518" y="74"/>
                    <a:pt x="514" y="85"/>
                    <a:pt x="503" y="96"/>
                  </a:cubicBezTo>
                  <a:cubicBezTo>
                    <a:pt x="492" y="107"/>
                    <a:pt x="477" y="110"/>
                    <a:pt x="463" y="110"/>
                  </a:cubicBezTo>
                  <a:lnTo>
                    <a:pt x="312" y="110"/>
                  </a:lnTo>
                  <a:lnTo>
                    <a:pt x="312" y="664"/>
                  </a:lnTo>
                  <a:cubicBezTo>
                    <a:pt x="312" y="693"/>
                    <a:pt x="287" y="719"/>
                    <a:pt x="257" y="719"/>
                  </a:cubicBezTo>
                  <a:cubicBezTo>
                    <a:pt x="224" y="719"/>
                    <a:pt x="202" y="693"/>
                    <a:pt x="202" y="664"/>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41400" bIns="41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97" name="Google Shape;660;p21"/>
            <p:cNvSpPr/>
            <p:nvPr/>
          </p:nvSpPr>
          <p:spPr>
            <a:xfrm>
              <a:off x="1221840" y="3062520"/>
              <a:ext cx="102240" cy="83880"/>
            </a:xfrm>
            <a:custGeom>
              <a:avLst/>
              <a:gdLst>
                <a:gd name="textAreaLeft" fmla="*/ 0 w 102240"/>
                <a:gd name="textAreaRight" fmla="*/ 102600 w 102240"/>
                <a:gd name="textAreaTop" fmla="*/ 0 h 83880"/>
                <a:gd name="textAreaBottom" fmla="*/ 84240 h 83880"/>
              </a:gdLst>
              <a:ahLst/>
              <a:cxnLst/>
              <a:rect l="textAreaLeft" t="textAreaTop" r="textAreaRight" b="textAreaBottom"/>
              <a:pathLst>
                <a:path w="730" h="730">
                  <a:moveTo>
                    <a:pt x="543" y="546"/>
                  </a:moveTo>
                  <a:cubicBezTo>
                    <a:pt x="591" y="499"/>
                    <a:pt x="616" y="436"/>
                    <a:pt x="616" y="367"/>
                  </a:cubicBezTo>
                  <a:cubicBezTo>
                    <a:pt x="616" y="301"/>
                    <a:pt x="591" y="235"/>
                    <a:pt x="543" y="187"/>
                  </a:cubicBezTo>
                  <a:cubicBezTo>
                    <a:pt x="499" y="143"/>
                    <a:pt x="433" y="114"/>
                    <a:pt x="363" y="114"/>
                  </a:cubicBezTo>
                  <a:cubicBezTo>
                    <a:pt x="297" y="114"/>
                    <a:pt x="231" y="143"/>
                    <a:pt x="187" y="187"/>
                  </a:cubicBezTo>
                  <a:cubicBezTo>
                    <a:pt x="140" y="235"/>
                    <a:pt x="114" y="301"/>
                    <a:pt x="114" y="367"/>
                  </a:cubicBezTo>
                  <a:cubicBezTo>
                    <a:pt x="114" y="436"/>
                    <a:pt x="140" y="499"/>
                    <a:pt x="187" y="546"/>
                  </a:cubicBezTo>
                  <a:cubicBezTo>
                    <a:pt x="231" y="594"/>
                    <a:pt x="297" y="619"/>
                    <a:pt x="363" y="619"/>
                  </a:cubicBezTo>
                  <a:cubicBezTo>
                    <a:pt x="433" y="619"/>
                    <a:pt x="499" y="594"/>
                    <a:pt x="543" y="546"/>
                  </a:cubicBezTo>
                  <a:close/>
                  <a:moveTo>
                    <a:pt x="107" y="623"/>
                  </a:moveTo>
                  <a:cubicBezTo>
                    <a:pt x="41" y="557"/>
                    <a:pt x="1" y="466"/>
                    <a:pt x="1" y="367"/>
                  </a:cubicBezTo>
                  <a:cubicBezTo>
                    <a:pt x="1" y="301"/>
                    <a:pt x="19" y="238"/>
                    <a:pt x="52" y="183"/>
                  </a:cubicBezTo>
                  <a:cubicBezTo>
                    <a:pt x="81" y="128"/>
                    <a:pt x="129" y="84"/>
                    <a:pt x="180" y="51"/>
                  </a:cubicBezTo>
                  <a:cubicBezTo>
                    <a:pt x="239" y="18"/>
                    <a:pt x="297" y="0"/>
                    <a:pt x="363" y="0"/>
                  </a:cubicBezTo>
                  <a:cubicBezTo>
                    <a:pt x="429" y="0"/>
                    <a:pt x="495" y="18"/>
                    <a:pt x="550" y="51"/>
                  </a:cubicBezTo>
                  <a:cubicBezTo>
                    <a:pt x="602" y="84"/>
                    <a:pt x="649" y="128"/>
                    <a:pt x="679" y="183"/>
                  </a:cubicBezTo>
                  <a:cubicBezTo>
                    <a:pt x="712" y="238"/>
                    <a:pt x="730" y="301"/>
                    <a:pt x="730" y="367"/>
                  </a:cubicBezTo>
                  <a:cubicBezTo>
                    <a:pt x="730" y="466"/>
                    <a:pt x="690" y="557"/>
                    <a:pt x="624" y="623"/>
                  </a:cubicBezTo>
                  <a:cubicBezTo>
                    <a:pt x="558" y="693"/>
                    <a:pt x="462" y="729"/>
                    <a:pt x="363" y="729"/>
                  </a:cubicBezTo>
                  <a:cubicBezTo>
                    <a:pt x="264" y="729"/>
                    <a:pt x="173" y="693"/>
                    <a:pt x="107" y="623"/>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42120" bIns="421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98" name="Google Shape;661;p21"/>
            <p:cNvSpPr/>
            <p:nvPr/>
          </p:nvSpPr>
          <p:spPr>
            <a:xfrm>
              <a:off x="1344240" y="3063240"/>
              <a:ext cx="64080" cy="82800"/>
            </a:xfrm>
            <a:custGeom>
              <a:avLst/>
              <a:gdLst>
                <a:gd name="textAreaLeft" fmla="*/ 0 w 64080"/>
                <a:gd name="textAreaRight" fmla="*/ 64440 w 64080"/>
                <a:gd name="textAreaTop" fmla="*/ 0 h 82800"/>
                <a:gd name="textAreaBottom" fmla="*/ 83160 h 82800"/>
              </a:gdLst>
              <a:ahLst/>
              <a:cxnLst/>
              <a:rect l="textAreaLeft" t="textAreaTop" r="textAreaRight" b="textAreaBottom"/>
              <a:pathLst>
                <a:path w="460" h="719">
                  <a:moveTo>
                    <a:pt x="243" y="312"/>
                  </a:moveTo>
                  <a:cubicBezTo>
                    <a:pt x="272" y="312"/>
                    <a:pt x="298" y="301"/>
                    <a:pt x="320" y="279"/>
                  </a:cubicBezTo>
                  <a:cubicBezTo>
                    <a:pt x="338" y="261"/>
                    <a:pt x="349" y="235"/>
                    <a:pt x="349" y="209"/>
                  </a:cubicBezTo>
                  <a:cubicBezTo>
                    <a:pt x="349" y="184"/>
                    <a:pt x="338" y="158"/>
                    <a:pt x="316" y="140"/>
                  </a:cubicBezTo>
                  <a:cubicBezTo>
                    <a:pt x="298" y="121"/>
                    <a:pt x="272" y="110"/>
                    <a:pt x="243" y="110"/>
                  </a:cubicBezTo>
                  <a:lnTo>
                    <a:pt x="111" y="110"/>
                  </a:lnTo>
                  <a:lnTo>
                    <a:pt x="111" y="312"/>
                  </a:lnTo>
                  <a:close/>
                  <a:moveTo>
                    <a:pt x="1" y="664"/>
                  </a:moveTo>
                  <a:lnTo>
                    <a:pt x="1" y="55"/>
                  </a:lnTo>
                  <a:cubicBezTo>
                    <a:pt x="1" y="22"/>
                    <a:pt x="23" y="0"/>
                    <a:pt x="56" y="0"/>
                  </a:cubicBezTo>
                  <a:lnTo>
                    <a:pt x="243" y="0"/>
                  </a:lnTo>
                  <a:cubicBezTo>
                    <a:pt x="302" y="0"/>
                    <a:pt x="356" y="22"/>
                    <a:pt x="397" y="63"/>
                  </a:cubicBezTo>
                  <a:cubicBezTo>
                    <a:pt x="437" y="99"/>
                    <a:pt x="459" y="154"/>
                    <a:pt x="459" y="213"/>
                  </a:cubicBezTo>
                  <a:cubicBezTo>
                    <a:pt x="459" y="272"/>
                    <a:pt x="437" y="323"/>
                    <a:pt x="397" y="363"/>
                  </a:cubicBezTo>
                  <a:cubicBezTo>
                    <a:pt x="356" y="400"/>
                    <a:pt x="302" y="422"/>
                    <a:pt x="243" y="422"/>
                  </a:cubicBezTo>
                  <a:lnTo>
                    <a:pt x="111" y="422"/>
                  </a:lnTo>
                  <a:lnTo>
                    <a:pt x="111" y="664"/>
                  </a:lnTo>
                  <a:cubicBezTo>
                    <a:pt x="111" y="693"/>
                    <a:pt x="89" y="719"/>
                    <a:pt x="56" y="719"/>
                  </a:cubicBezTo>
                  <a:cubicBezTo>
                    <a:pt x="23" y="719"/>
                    <a:pt x="1" y="693"/>
                    <a:pt x="1" y="664"/>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41400" bIns="41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599" name="Google Shape;662;p21"/>
            <p:cNvSpPr/>
            <p:nvPr/>
          </p:nvSpPr>
          <p:spPr>
            <a:xfrm>
              <a:off x="385920" y="2832840"/>
              <a:ext cx="158400" cy="130680"/>
            </a:xfrm>
            <a:custGeom>
              <a:avLst/>
              <a:gdLst>
                <a:gd name="textAreaLeft" fmla="*/ 0 w 158400"/>
                <a:gd name="textAreaRight" fmla="*/ 158760 w 158400"/>
                <a:gd name="textAreaTop" fmla="*/ 0 h 130680"/>
                <a:gd name="textAreaBottom" fmla="*/ 131040 h 130680"/>
              </a:gdLst>
              <a:ahLst/>
              <a:cxnLst/>
              <a:rect l="textAreaLeft" t="textAreaTop" r="textAreaRight" b="textAreaBottom"/>
              <a:pathLst>
                <a:path w="1130" h="1133">
                  <a:moveTo>
                    <a:pt x="1130" y="568"/>
                  </a:moveTo>
                  <a:cubicBezTo>
                    <a:pt x="1130" y="880"/>
                    <a:pt x="877" y="1133"/>
                    <a:pt x="565" y="1133"/>
                  </a:cubicBezTo>
                  <a:cubicBezTo>
                    <a:pt x="254" y="1133"/>
                    <a:pt x="1" y="880"/>
                    <a:pt x="1" y="568"/>
                  </a:cubicBezTo>
                  <a:cubicBezTo>
                    <a:pt x="1" y="257"/>
                    <a:pt x="254" y="0"/>
                    <a:pt x="565" y="0"/>
                  </a:cubicBezTo>
                  <a:cubicBezTo>
                    <a:pt x="877" y="0"/>
                    <a:pt x="1130" y="257"/>
                    <a:pt x="1130" y="568"/>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65520" bIns="655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00" name="Google Shape;663;p21"/>
            <p:cNvSpPr/>
            <p:nvPr/>
          </p:nvSpPr>
          <p:spPr>
            <a:xfrm>
              <a:off x="1906200" y="3689640"/>
              <a:ext cx="891360" cy="1078920"/>
            </a:xfrm>
            <a:custGeom>
              <a:avLst/>
              <a:gdLst>
                <a:gd name="textAreaLeft" fmla="*/ 0 w 891360"/>
                <a:gd name="textAreaRight" fmla="*/ 891720 w 891360"/>
                <a:gd name="textAreaTop" fmla="*/ 0 h 1078920"/>
                <a:gd name="textAreaBottom" fmla="*/ 1079280 h 1078920"/>
              </a:gdLst>
              <a:ahLst/>
              <a:cxnLst/>
              <a:rect l="textAreaLeft" t="textAreaTop" r="textAreaRight" b="textAreaBottom"/>
              <a:pathLst>
                <a:path w="6354" h="9338">
                  <a:moveTo>
                    <a:pt x="5756" y="9337"/>
                  </a:moveTo>
                  <a:lnTo>
                    <a:pt x="602" y="9337"/>
                  </a:lnTo>
                  <a:cubicBezTo>
                    <a:pt x="268" y="9337"/>
                    <a:pt x="1" y="9069"/>
                    <a:pt x="1" y="8740"/>
                  </a:cubicBezTo>
                  <a:lnTo>
                    <a:pt x="1" y="598"/>
                  </a:lnTo>
                  <a:cubicBezTo>
                    <a:pt x="1" y="268"/>
                    <a:pt x="268" y="1"/>
                    <a:pt x="602" y="1"/>
                  </a:cubicBezTo>
                  <a:lnTo>
                    <a:pt x="5756" y="1"/>
                  </a:lnTo>
                  <a:cubicBezTo>
                    <a:pt x="6086" y="1"/>
                    <a:pt x="6353" y="268"/>
                    <a:pt x="6353" y="598"/>
                  </a:cubicBezTo>
                  <a:lnTo>
                    <a:pt x="6353" y="8740"/>
                  </a:lnTo>
                  <a:cubicBezTo>
                    <a:pt x="6353" y="9069"/>
                    <a:pt x="6086" y="9337"/>
                    <a:pt x="5756" y="93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01" name="Google Shape;664;p21"/>
            <p:cNvSpPr/>
            <p:nvPr/>
          </p:nvSpPr>
          <p:spPr>
            <a:xfrm>
              <a:off x="836640" y="3689640"/>
              <a:ext cx="891360" cy="1078920"/>
            </a:xfrm>
            <a:custGeom>
              <a:avLst/>
              <a:gdLst>
                <a:gd name="textAreaLeft" fmla="*/ 0 w 891360"/>
                <a:gd name="textAreaRight" fmla="*/ 891720 w 891360"/>
                <a:gd name="textAreaTop" fmla="*/ 0 h 1078920"/>
                <a:gd name="textAreaBottom" fmla="*/ 1079280 h 1078920"/>
              </a:gdLst>
              <a:ahLst/>
              <a:cxnLst/>
              <a:rect l="textAreaLeft" t="textAreaTop" r="textAreaRight" b="textAreaBottom"/>
              <a:pathLst>
                <a:path w="6354" h="9338">
                  <a:moveTo>
                    <a:pt x="5756" y="9337"/>
                  </a:moveTo>
                  <a:lnTo>
                    <a:pt x="598" y="9337"/>
                  </a:lnTo>
                  <a:cubicBezTo>
                    <a:pt x="269" y="9337"/>
                    <a:pt x="1" y="9069"/>
                    <a:pt x="1" y="8740"/>
                  </a:cubicBezTo>
                  <a:lnTo>
                    <a:pt x="1" y="598"/>
                  </a:lnTo>
                  <a:cubicBezTo>
                    <a:pt x="1" y="268"/>
                    <a:pt x="269" y="1"/>
                    <a:pt x="598" y="1"/>
                  </a:cubicBezTo>
                  <a:lnTo>
                    <a:pt x="5756" y="1"/>
                  </a:lnTo>
                  <a:cubicBezTo>
                    <a:pt x="6086" y="1"/>
                    <a:pt x="6353" y="268"/>
                    <a:pt x="6353" y="598"/>
                  </a:cubicBezTo>
                  <a:lnTo>
                    <a:pt x="6353" y="8740"/>
                  </a:lnTo>
                  <a:cubicBezTo>
                    <a:pt x="6353" y="9069"/>
                    <a:pt x="6086" y="9337"/>
                    <a:pt x="5756" y="9337"/>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02" name="Google Shape;665;p21"/>
            <p:cNvSpPr/>
            <p:nvPr/>
          </p:nvSpPr>
          <p:spPr>
            <a:xfrm>
              <a:off x="1889640" y="3676320"/>
              <a:ext cx="924840" cy="1106280"/>
            </a:xfrm>
            <a:custGeom>
              <a:avLst/>
              <a:gdLst>
                <a:gd name="textAreaLeft" fmla="*/ 0 w 924840"/>
                <a:gd name="textAreaRight" fmla="*/ 925200 w 924840"/>
                <a:gd name="textAreaTop" fmla="*/ 0 h 1106280"/>
                <a:gd name="textAreaBottom" fmla="*/ 1106640 h 1106280"/>
              </a:gdLst>
              <a:ahLst/>
              <a:cxnLst/>
              <a:rect l="textAreaLeft" t="textAreaTop" r="textAreaRight" b="textAreaBottom"/>
              <a:pathLst>
                <a:path w="6592" h="9576">
                  <a:moveTo>
                    <a:pt x="719" y="239"/>
                  </a:moveTo>
                  <a:cubicBezTo>
                    <a:pt x="455" y="239"/>
                    <a:pt x="239" y="451"/>
                    <a:pt x="239" y="715"/>
                  </a:cubicBezTo>
                  <a:lnTo>
                    <a:pt x="239" y="8857"/>
                  </a:lnTo>
                  <a:cubicBezTo>
                    <a:pt x="239" y="9120"/>
                    <a:pt x="455" y="9337"/>
                    <a:pt x="719" y="9337"/>
                  </a:cubicBezTo>
                  <a:lnTo>
                    <a:pt x="5873" y="9337"/>
                  </a:lnTo>
                  <a:cubicBezTo>
                    <a:pt x="6137" y="9337"/>
                    <a:pt x="6353" y="9120"/>
                    <a:pt x="6353" y="8857"/>
                  </a:cubicBezTo>
                  <a:lnTo>
                    <a:pt x="6353" y="715"/>
                  </a:lnTo>
                  <a:cubicBezTo>
                    <a:pt x="6353" y="451"/>
                    <a:pt x="6137" y="239"/>
                    <a:pt x="5873" y="239"/>
                  </a:cubicBezTo>
                  <a:close/>
                  <a:moveTo>
                    <a:pt x="5873" y="9575"/>
                  </a:moveTo>
                  <a:lnTo>
                    <a:pt x="719" y="9575"/>
                  </a:lnTo>
                  <a:cubicBezTo>
                    <a:pt x="323" y="9575"/>
                    <a:pt x="0" y="9252"/>
                    <a:pt x="0" y="8857"/>
                  </a:cubicBezTo>
                  <a:lnTo>
                    <a:pt x="0" y="715"/>
                  </a:lnTo>
                  <a:cubicBezTo>
                    <a:pt x="0" y="319"/>
                    <a:pt x="323" y="0"/>
                    <a:pt x="719" y="0"/>
                  </a:cubicBezTo>
                  <a:lnTo>
                    <a:pt x="5873" y="0"/>
                  </a:lnTo>
                  <a:cubicBezTo>
                    <a:pt x="6269" y="0"/>
                    <a:pt x="6591" y="319"/>
                    <a:pt x="6591" y="715"/>
                  </a:cubicBezTo>
                  <a:lnTo>
                    <a:pt x="6591" y="8857"/>
                  </a:lnTo>
                  <a:cubicBezTo>
                    <a:pt x="6591" y="9252"/>
                    <a:pt x="6269" y="9575"/>
                    <a:pt x="5873" y="9575"/>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03" name="Google Shape;666;p21"/>
            <p:cNvSpPr/>
            <p:nvPr/>
          </p:nvSpPr>
          <p:spPr>
            <a:xfrm>
              <a:off x="820080" y="3676320"/>
              <a:ext cx="924120" cy="1106280"/>
            </a:xfrm>
            <a:custGeom>
              <a:avLst/>
              <a:gdLst>
                <a:gd name="textAreaLeft" fmla="*/ 0 w 924120"/>
                <a:gd name="textAreaRight" fmla="*/ 924480 w 924120"/>
                <a:gd name="textAreaTop" fmla="*/ 0 h 1106280"/>
                <a:gd name="textAreaBottom" fmla="*/ 1106640 h 1106280"/>
              </a:gdLst>
              <a:ahLst/>
              <a:cxnLst/>
              <a:rect l="textAreaLeft" t="textAreaTop" r="textAreaRight" b="textAreaBottom"/>
              <a:pathLst>
                <a:path w="6588" h="9576">
                  <a:moveTo>
                    <a:pt x="715" y="239"/>
                  </a:moveTo>
                  <a:cubicBezTo>
                    <a:pt x="452" y="239"/>
                    <a:pt x="239" y="451"/>
                    <a:pt x="239" y="715"/>
                  </a:cubicBezTo>
                  <a:lnTo>
                    <a:pt x="239" y="8857"/>
                  </a:lnTo>
                  <a:cubicBezTo>
                    <a:pt x="239" y="9120"/>
                    <a:pt x="452" y="9337"/>
                    <a:pt x="715" y="9337"/>
                  </a:cubicBezTo>
                  <a:lnTo>
                    <a:pt x="5873" y="9337"/>
                  </a:lnTo>
                  <a:cubicBezTo>
                    <a:pt x="6137" y="9337"/>
                    <a:pt x="6353" y="9120"/>
                    <a:pt x="6353" y="8857"/>
                  </a:cubicBezTo>
                  <a:lnTo>
                    <a:pt x="6353" y="715"/>
                  </a:lnTo>
                  <a:cubicBezTo>
                    <a:pt x="6353" y="451"/>
                    <a:pt x="6137" y="239"/>
                    <a:pt x="5873" y="239"/>
                  </a:cubicBezTo>
                  <a:close/>
                  <a:moveTo>
                    <a:pt x="5873" y="9575"/>
                  </a:moveTo>
                  <a:lnTo>
                    <a:pt x="715" y="9575"/>
                  </a:lnTo>
                  <a:cubicBezTo>
                    <a:pt x="323" y="9575"/>
                    <a:pt x="1" y="9252"/>
                    <a:pt x="1" y="8857"/>
                  </a:cubicBezTo>
                  <a:lnTo>
                    <a:pt x="1" y="715"/>
                  </a:lnTo>
                  <a:cubicBezTo>
                    <a:pt x="1" y="319"/>
                    <a:pt x="323" y="0"/>
                    <a:pt x="715" y="0"/>
                  </a:cubicBezTo>
                  <a:lnTo>
                    <a:pt x="5873" y="0"/>
                  </a:lnTo>
                  <a:cubicBezTo>
                    <a:pt x="6269" y="0"/>
                    <a:pt x="6588" y="319"/>
                    <a:pt x="6588" y="715"/>
                  </a:cubicBezTo>
                  <a:lnTo>
                    <a:pt x="6588" y="8857"/>
                  </a:lnTo>
                  <a:cubicBezTo>
                    <a:pt x="6588" y="9252"/>
                    <a:pt x="6269" y="9575"/>
                    <a:pt x="5873" y="9575"/>
                  </a:cubicBezTo>
                  <a:close/>
                </a:path>
              </a:pathLst>
            </a:custGeom>
            <a:solidFill>
              <a:schemeClr val="dk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04" name="Google Shape;667;p21"/>
            <p:cNvSpPr/>
            <p:nvPr/>
          </p:nvSpPr>
          <p:spPr>
            <a:xfrm>
              <a:off x="847080" y="4697640"/>
              <a:ext cx="866520" cy="153000"/>
            </a:xfrm>
            <a:custGeom>
              <a:avLst/>
              <a:gdLst>
                <a:gd name="textAreaLeft" fmla="*/ 0 w 866520"/>
                <a:gd name="textAreaRight" fmla="*/ 866880 w 866520"/>
                <a:gd name="textAreaTop" fmla="*/ 0 h 153000"/>
                <a:gd name="textAreaBottom" fmla="*/ 153360 h 153000"/>
              </a:gdLst>
              <a:ahLst/>
              <a:cxnLst/>
              <a:rect l="textAreaLeft" t="textAreaTop" r="textAreaRight" b="textAreaBottom"/>
              <a:pathLst>
                <a:path w="6177" h="1328">
                  <a:moveTo>
                    <a:pt x="6177" y="1327"/>
                  </a:moveTo>
                  <a:lnTo>
                    <a:pt x="0" y="1327"/>
                  </a:lnTo>
                  <a:lnTo>
                    <a:pt x="0" y="766"/>
                  </a:lnTo>
                  <a:cubicBezTo>
                    <a:pt x="0" y="359"/>
                    <a:pt x="334" y="0"/>
                    <a:pt x="737" y="30"/>
                  </a:cubicBezTo>
                  <a:cubicBezTo>
                    <a:pt x="1496" y="85"/>
                    <a:pt x="1840" y="385"/>
                    <a:pt x="3090" y="385"/>
                  </a:cubicBezTo>
                  <a:cubicBezTo>
                    <a:pt x="4146" y="385"/>
                    <a:pt x="4516" y="85"/>
                    <a:pt x="5440" y="30"/>
                  </a:cubicBezTo>
                  <a:cubicBezTo>
                    <a:pt x="5847" y="4"/>
                    <a:pt x="6177" y="359"/>
                    <a:pt x="6177" y="766"/>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76680" bIns="766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05" name="Google Shape;668;p21"/>
            <p:cNvSpPr/>
            <p:nvPr/>
          </p:nvSpPr>
          <p:spPr>
            <a:xfrm>
              <a:off x="1916640" y="4697640"/>
              <a:ext cx="866520" cy="153000"/>
            </a:xfrm>
            <a:custGeom>
              <a:avLst/>
              <a:gdLst>
                <a:gd name="textAreaLeft" fmla="*/ 0 w 866520"/>
                <a:gd name="textAreaRight" fmla="*/ 866880 w 866520"/>
                <a:gd name="textAreaTop" fmla="*/ 0 h 153000"/>
                <a:gd name="textAreaBottom" fmla="*/ 153360 h 153000"/>
              </a:gdLst>
              <a:ahLst/>
              <a:cxnLst/>
              <a:rect l="textAreaLeft" t="textAreaTop" r="textAreaRight" b="textAreaBottom"/>
              <a:pathLst>
                <a:path w="6177" h="1328">
                  <a:moveTo>
                    <a:pt x="6177" y="1327"/>
                  </a:moveTo>
                  <a:lnTo>
                    <a:pt x="0" y="1327"/>
                  </a:lnTo>
                  <a:lnTo>
                    <a:pt x="0" y="766"/>
                  </a:lnTo>
                  <a:cubicBezTo>
                    <a:pt x="0" y="359"/>
                    <a:pt x="334" y="0"/>
                    <a:pt x="737" y="30"/>
                  </a:cubicBezTo>
                  <a:cubicBezTo>
                    <a:pt x="1499" y="85"/>
                    <a:pt x="1840" y="385"/>
                    <a:pt x="3090" y="385"/>
                  </a:cubicBezTo>
                  <a:cubicBezTo>
                    <a:pt x="4146" y="385"/>
                    <a:pt x="4516" y="85"/>
                    <a:pt x="5440" y="30"/>
                  </a:cubicBezTo>
                  <a:cubicBezTo>
                    <a:pt x="5847" y="4"/>
                    <a:pt x="6177" y="359"/>
                    <a:pt x="6177" y="766"/>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76680" bIns="766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06" name="Google Shape;669;p21"/>
            <p:cNvSpPr/>
            <p:nvPr/>
          </p:nvSpPr>
          <p:spPr>
            <a:xfrm>
              <a:off x="639000" y="4848840"/>
              <a:ext cx="2352240" cy="118080"/>
            </a:xfrm>
            <a:custGeom>
              <a:avLst/>
              <a:gdLst>
                <a:gd name="textAreaLeft" fmla="*/ 0 w 2352240"/>
                <a:gd name="textAreaRight" fmla="*/ 2352600 w 2352240"/>
                <a:gd name="textAreaTop" fmla="*/ 0 h 118080"/>
                <a:gd name="textAreaBottom" fmla="*/ 118440 h 118080"/>
              </a:gdLst>
              <a:ahLst/>
              <a:cxnLst/>
              <a:rect l="textAreaLeft" t="textAreaTop" r="textAreaRight" b="textAreaBottom"/>
              <a:pathLst>
                <a:path w="16764" h="1024">
                  <a:moveTo>
                    <a:pt x="16763" y="1024"/>
                  </a:moveTo>
                  <a:lnTo>
                    <a:pt x="0" y="1024"/>
                  </a:lnTo>
                  <a:lnTo>
                    <a:pt x="0" y="1"/>
                  </a:lnTo>
                  <a:lnTo>
                    <a:pt x="16763" y="1"/>
                  </a:ln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59040" bIns="59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07" name="Google Shape;670;p21"/>
            <p:cNvSpPr/>
            <p:nvPr/>
          </p:nvSpPr>
          <p:spPr>
            <a:xfrm>
              <a:off x="601200" y="4810320"/>
              <a:ext cx="2427840" cy="59040"/>
            </a:xfrm>
            <a:custGeom>
              <a:avLst/>
              <a:gdLst>
                <a:gd name="textAreaLeft" fmla="*/ 0 w 2427840"/>
                <a:gd name="textAreaRight" fmla="*/ 2428200 w 2427840"/>
                <a:gd name="textAreaTop" fmla="*/ 0 h 59040"/>
                <a:gd name="textAreaBottom" fmla="*/ 59400 h 59040"/>
              </a:gdLst>
              <a:ahLst/>
              <a:cxnLst/>
              <a:rect l="textAreaLeft" t="textAreaTop" r="textAreaRight" b="textAreaBottom"/>
              <a:pathLst>
                <a:path w="17302" h="514">
                  <a:moveTo>
                    <a:pt x="17053" y="513"/>
                  </a:moveTo>
                  <a:lnTo>
                    <a:pt x="249" y="513"/>
                  </a:lnTo>
                  <a:cubicBezTo>
                    <a:pt x="114" y="513"/>
                    <a:pt x="0" y="400"/>
                    <a:pt x="0" y="264"/>
                  </a:cubicBezTo>
                  <a:lnTo>
                    <a:pt x="0" y="250"/>
                  </a:lnTo>
                  <a:cubicBezTo>
                    <a:pt x="0" y="110"/>
                    <a:pt x="114" y="0"/>
                    <a:pt x="249" y="0"/>
                  </a:cubicBezTo>
                  <a:lnTo>
                    <a:pt x="17053" y="0"/>
                  </a:lnTo>
                  <a:cubicBezTo>
                    <a:pt x="17192" y="0"/>
                    <a:pt x="17302" y="110"/>
                    <a:pt x="17302" y="250"/>
                  </a:cubicBezTo>
                  <a:lnTo>
                    <a:pt x="17302" y="264"/>
                  </a:lnTo>
                  <a:cubicBezTo>
                    <a:pt x="17302" y="400"/>
                    <a:pt x="17192" y="513"/>
                    <a:pt x="17053" y="513"/>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29520" bIns="2952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pic>
        <p:nvPicPr>
          <p:cNvPr id="608" name="Hình ảnh 1"/>
          <p:cNvPicPr/>
          <p:nvPr/>
        </p:nvPicPr>
        <p:blipFill>
          <a:blip r:embed="rId2"/>
          <a:stretch/>
        </p:blipFill>
        <p:spPr>
          <a:xfrm>
            <a:off x="4548960" y="945360"/>
            <a:ext cx="4062600" cy="2967840"/>
          </a:xfrm>
          <a:prstGeom prst="rect">
            <a:avLst/>
          </a:prstGeom>
          <a:ln w="0">
            <a:noFill/>
          </a:ln>
        </p:spPr>
      </p:pic>
      <p:sp>
        <p:nvSpPr>
          <p:cNvPr id="609" name="Hộp Văn bản 2"/>
          <p:cNvSpPr/>
          <p:nvPr/>
        </p:nvSpPr>
        <p:spPr>
          <a:xfrm>
            <a:off x="5740560" y="4053240"/>
            <a:ext cx="2858760" cy="366120"/>
          </a:xfrm>
          <a:prstGeom prst="rect">
            <a:avLst/>
          </a:prstGeom>
          <a:solidFill>
            <a:srgbClr val="FFFFFF"/>
          </a:solidFill>
          <a:ln w="0">
            <a:noFill/>
          </a:ln>
        </p:spPr>
        <p:style>
          <a:lnRef idx="0">
            <a:scrgbClr r="0" g="0" b="0"/>
          </a:lnRef>
          <a:fillRef idx="0">
            <a:scrgbClr r="0" g="0" b="0"/>
          </a:fillRef>
          <a:effectRef idx="0">
            <a:scrgbClr r="0" g="0" b="0"/>
          </a:effectRef>
          <a:fontRef idx="minor"/>
        </p:style>
        <p:txBody>
          <a:bodyPr lIns="0" tIns="0" rIns="0" bIns="0" numCol="1" spcCol="0" anchor="t">
            <a:spAutoFit/>
          </a:bodyPr>
          <a:lstStyle/>
          <a:p>
            <a:pPr algn="ctr">
              <a:lnSpc>
                <a:spcPct val="100000"/>
              </a:lnSpc>
              <a:tabLst>
                <a:tab pos="0" algn="l"/>
              </a:tabLst>
            </a:pPr>
            <a:r>
              <a:rPr lang="en-US" sz="2400" b="0" i="1" strike="noStrike" spc="-1">
                <a:solidFill>
                  <a:srgbClr val="44546A"/>
                </a:solidFill>
                <a:latin typeface="Times New Roman"/>
                <a:ea typeface="Calibri"/>
              </a:rPr>
              <a:t>H</a:t>
            </a:r>
            <a:r>
              <a:rPr lang="en-US" sz="2400" b="0" i="1" strike="noStrike" spc="-1">
                <a:solidFill>
                  <a:srgbClr val="44546A"/>
                </a:solidFill>
                <a:latin typeface="Calibri"/>
                <a:ea typeface="Calibri"/>
              </a:rPr>
              <a:t>ì</a:t>
            </a:r>
            <a:r>
              <a:rPr lang="en-US" sz="2400" b="0" i="1" strike="noStrike" spc="-1">
                <a:solidFill>
                  <a:srgbClr val="44546A"/>
                </a:solidFill>
                <a:latin typeface="Times New Roman"/>
                <a:ea typeface="Calibri"/>
              </a:rPr>
              <a:t>nh 1</a:t>
            </a:r>
            <a:endParaRPr lang="en-US" sz="2400" b="0" strike="noStrike" spc="-1">
              <a:solidFill>
                <a:srgbClr val="000000"/>
              </a:solidFill>
              <a:latin typeface="Arial"/>
            </a:endParaRPr>
          </a:p>
        </p:txBody>
      </p:sp>
      <p:sp>
        <p:nvSpPr>
          <p:cNvPr id="610" name="Rectangle 3"/>
          <p:cNvSpPr/>
          <p:nvPr/>
        </p:nvSpPr>
        <p:spPr>
          <a:xfrm>
            <a:off x="0" y="0"/>
            <a:ext cx="9143640" cy="456840"/>
          </a:xfrm>
          <a:prstGeom prst="rect">
            <a:avLst/>
          </a:prstGeom>
          <a:noFill/>
          <a:ln w="0">
            <a:noFill/>
          </a:ln>
        </p:spPr>
        <p:style>
          <a:lnRef idx="0">
            <a:scrgbClr r="0" g="0" b="0"/>
          </a:lnRef>
          <a:fillRef idx="0">
            <a:scrgbClr r="0" g="0" b="0"/>
          </a:fillRef>
          <a:effectRef idx="0">
            <a:scrgbClr r="0" g="0" b="0"/>
          </a:effectRef>
          <a:fontRef idx="minor"/>
        </p:style>
        <p:txBody>
          <a:bodyPr wrap="none" numCol="1" spcCol="0" anchor="ctr">
            <a:spAutoFit/>
          </a:bodyPr>
          <a:lstStyle/>
          <a:p>
            <a:pPr>
              <a:lnSpc>
                <a:spcPct val="100000"/>
              </a:lnSpc>
            </a:pPr>
            <a:endParaRPr lang="en-US" sz="1400" b="0" strike="noStrike" spc="-1">
              <a:solidFill>
                <a:srgbClr val="000000"/>
              </a:solidFill>
              <a:latin typeface="Arial"/>
              <a:ea typeface="Arial"/>
            </a:endParaRPr>
          </a:p>
        </p:txBody>
      </p:sp>
      <p:sp>
        <p:nvSpPr>
          <p:cNvPr id="611" name="Rectangle 5"/>
          <p:cNvSpPr/>
          <p:nvPr/>
        </p:nvSpPr>
        <p:spPr>
          <a:xfrm>
            <a:off x="249480" y="-271080"/>
            <a:ext cx="8161560" cy="301680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algn="just">
              <a:lnSpc>
                <a:spcPct val="100000"/>
              </a:lnSpc>
              <a:tabLst>
                <a:tab pos="0" algn="l"/>
              </a:tabLst>
            </a:pPr>
            <a:endParaRPr lang="en-US" sz="2400" b="0" strike="noStrike" spc="-1">
              <a:solidFill>
                <a:srgbClr val="000000"/>
              </a:solidFill>
              <a:latin typeface="Arial"/>
            </a:endParaRPr>
          </a:p>
          <a:p>
            <a:pPr algn="just">
              <a:lnSpc>
                <a:spcPct val="100000"/>
              </a:lnSpc>
              <a:tabLst>
                <a:tab pos="0" algn="l"/>
              </a:tabLst>
            </a:pPr>
            <a:r>
              <a:rPr lang="en-US" sz="2400" b="1" strike="noStrike" spc="-1">
                <a:solidFill>
                  <a:srgbClr val="000000"/>
                </a:solidFill>
                <a:latin typeface="Times New Roman"/>
                <a:ea typeface="Arial"/>
              </a:rPr>
              <a:t>Câu 1:</a:t>
            </a:r>
            <a:r>
              <a:rPr lang="en-US" sz="2400" b="0" strike="noStrike" spc="-1">
                <a:solidFill>
                  <a:srgbClr val="000000"/>
                </a:solidFill>
                <a:latin typeface="Times New Roman"/>
                <a:ea typeface="Arial"/>
              </a:rPr>
              <a:t> Xe buýt chạy trên đường không có giải phân cách cứng với tốc độ v nào sau đây là tuân thủ quy định về tốc độ tối đa được chỉ ra trên Hình 1?</a:t>
            </a:r>
            <a:endParaRPr lang="en-US" sz="2400" b="0" strike="noStrike" spc="-1">
              <a:solidFill>
                <a:srgbClr val="000000"/>
              </a:solidFill>
              <a:latin typeface="Arial"/>
            </a:endParaRPr>
          </a:p>
          <a:p>
            <a:pPr algn="just">
              <a:lnSpc>
                <a:spcPct val="100000"/>
              </a:lnSpc>
              <a:tabLst>
                <a:tab pos="0" algn="l"/>
              </a:tabLst>
            </a:pPr>
            <a:r>
              <a:rPr lang="en-US" sz="2400" b="0" strike="noStrike" spc="-1">
                <a:solidFill>
                  <a:srgbClr val="000000"/>
                </a:solidFill>
                <a:latin typeface="Times New Roman"/>
                <a:ea typeface="Arial"/>
              </a:rPr>
              <a:t>A. 50 km/h &lt; v &lt; 80 km/h.</a:t>
            </a:r>
            <a:endParaRPr lang="en-US" sz="2400" b="0" strike="noStrike" spc="-1">
              <a:solidFill>
                <a:srgbClr val="000000"/>
              </a:solidFill>
              <a:latin typeface="Arial"/>
            </a:endParaRPr>
          </a:p>
          <a:p>
            <a:pPr algn="just">
              <a:lnSpc>
                <a:spcPct val="100000"/>
              </a:lnSpc>
              <a:tabLst>
                <a:tab pos="0" algn="l"/>
              </a:tabLst>
            </a:pPr>
            <a:r>
              <a:rPr lang="en-US" sz="2400" b="0" strike="noStrike" spc="-1">
                <a:solidFill>
                  <a:srgbClr val="000000"/>
                </a:solidFill>
                <a:latin typeface="Times New Roman"/>
                <a:ea typeface="Arial"/>
              </a:rPr>
              <a:t>B. 70 km/h &lt; v &lt; 80 km/h.</a:t>
            </a:r>
            <a:r>
              <a:rPr lang="en-US" sz="2400" b="0" strike="noStrike" spc="-1">
                <a:solidFill>
                  <a:srgbClr val="000000"/>
                </a:solidFill>
                <a:latin typeface="Times New Roman"/>
                <a:ea typeface="Calibri"/>
              </a:rPr>
              <a:t> </a:t>
            </a:r>
            <a:endParaRPr lang="en-US" sz="2400" b="0" strike="noStrike" spc="-1">
              <a:solidFill>
                <a:srgbClr val="000000"/>
              </a:solidFill>
              <a:latin typeface="Arial"/>
            </a:endParaRPr>
          </a:p>
          <a:p>
            <a:pPr algn="just">
              <a:lnSpc>
                <a:spcPct val="100000"/>
              </a:lnSpc>
              <a:tabLst>
                <a:tab pos="0" algn="l"/>
              </a:tabLst>
            </a:pPr>
            <a:r>
              <a:rPr lang="en-US" sz="2400" b="0" strike="noStrike" spc="-1">
                <a:solidFill>
                  <a:srgbClr val="000000"/>
                </a:solidFill>
                <a:latin typeface="Times New Roman"/>
                <a:ea typeface="Arial"/>
              </a:rPr>
              <a:t>C. 60 km/h &lt; v &lt; 70 km/h.</a:t>
            </a:r>
            <a:endParaRPr lang="en-US" sz="2400" b="0" strike="noStrike" spc="-1">
              <a:solidFill>
                <a:srgbClr val="000000"/>
              </a:solidFill>
              <a:latin typeface="Arial"/>
            </a:endParaRPr>
          </a:p>
          <a:p>
            <a:pPr algn="just">
              <a:lnSpc>
                <a:spcPct val="100000"/>
              </a:lnSpc>
              <a:tabLst>
                <a:tab pos="0" algn="l"/>
              </a:tabLst>
            </a:pPr>
            <a:r>
              <a:rPr lang="en-US" sz="2400" b="0" strike="noStrike" spc="-1">
                <a:solidFill>
                  <a:srgbClr val="000000"/>
                </a:solidFill>
                <a:latin typeface="Times New Roman"/>
                <a:ea typeface="Arial"/>
              </a:rPr>
              <a:t>D. 50 km/h &lt; v &lt; 60 km/h.</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Rectangle 2"/>
          <p:cNvSpPr/>
          <p:nvPr/>
        </p:nvSpPr>
        <p:spPr>
          <a:xfrm>
            <a:off x="0" y="0"/>
            <a:ext cx="9143640" cy="456840"/>
          </a:xfrm>
          <a:prstGeom prst="rect">
            <a:avLst/>
          </a:prstGeom>
          <a:noFill/>
          <a:ln w="0">
            <a:noFill/>
          </a:ln>
        </p:spPr>
        <p:style>
          <a:lnRef idx="0">
            <a:scrgbClr r="0" g="0" b="0"/>
          </a:lnRef>
          <a:fillRef idx="0">
            <a:scrgbClr r="0" g="0" b="0"/>
          </a:fillRef>
          <a:effectRef idx="0">
            <a:scrgbClr r="0" g="0" b="0"/>
          </a:effectRef>
          <a:fontRef idx="minor"/>
        </p:style>
        <p:txBody>
          <a:bodyPr wrap="none" numCol="1" spcCol="0" anchor="ctr">
            <a:spAutoFit/>
          </a:bodyPr>
          <a:lstStyle/>
          <a:p>
            <a:pPr>
              <a:lnSpc>
                <a:spcPct val="100000"/>
              </a:lnSpc>
            </a:pPr>
            <a:endParaRPr lang="en-US" sz="1400" b="0" strike="noStrike" spc="-1">
              <a:solidFill>
                <a:srgbClr val="000000"/>
              </a:solidFill>
              <a:latin typeface="Arial"/>
              <a:ea typeface="Arial"/>
            </a:endParaRPr>
          </a:p>
        </p:txBody>
      </p:sp>
      <p:pic>
        <p:nvPicPr>
          <p:cNvPr id="613" name="Hình ảnh 3"/>
          <p:cNvPicPr/>
          <p:nvPr/>
        </p:nvPicPr>
        <p:blipFill>
          <a:blip r:embed="rId2"/>
          <a:stretch/>
        </p:blipFill>
        <p:spPr>
          <a:xfrm>
            <a:off x="2429640" y="2906280"/>
            <a:ext cx="3602520" cy="2270520"/>
          </a:xfrm>
          <a:prstGeom prst="rect">
            <a:avLst/>
          </a:prstGeom>
          <a:ln w="0">
            <a:noFill/>
          </a:ln>
        </p:spPr>
      </p:pic>
      <p:sp>
        <p:nvSpPr>
          <p:cNvPr id="614" name="Rectangle 3"/>
          <p:cNvSpPr/>
          <p:nvPr/>
        </p:nvSpPr>
        <p:spPr>
          <a:xfrm>
            <a:off x="252360" y="424440"/>
            <a:ext cx="8039520" cy="228528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algn="just">
              <a:lnSpc>
                <a:spcPct val="100000"/>
              </a:lnSpc>
              <a:tabLst>
                <a:tab pos="0" algn="l"/>
              </a:tabLst>
            </a:pPr>
            <a:r>
              <a:rPr lang="en-US" sz="2400" b="1" strike="noStrike" spc="-1">
                <a:solidFill>
                  <a:srgbClr val="000000"/>
                </a:solidFill>
                <a:latin typeface="Times New Roman"/>
                <a:ea typeface="Arial"/>
              </a:rPr>
              <a:t>Câu 2:</a:t>
            </a:r>
            <a:r>
              <a:rPr lang="en-US" sz="2400" b="0" strike="noStrike" spc="-1">
                <a:solidFill>
                  <a:srgbClr val="000000"/>
                </a:solidFill>
                <a:latin typeface="Times New Roman"/>
                <a:ea typeface="Arial"/>
              </a:rPr>
              <a:t> Ô tô chạy trên đường cao tốc có biển báo tốc độ như trong Hình 2 với tốc độ v nào sau đây là an toàn?</a:t>
            </a:r>
            <a:r>
              <a:rPr lang="en-US" sz="2400" b="0" strike="noStrike" spc="-1">
                <a:solidFill>
                  <a:srgbClr val="000000"/>
                </a:solidFill>
                <a:latin typeface="Times New Roman"/>
                <a:ea typeface="Calibri"/>
              </a:rPr>
              <a:t> </a:t>
            </a:r>
            <a:endParaRPr lang="en-US" sz="2400" b="0" strike="noStrike" spc="-1">
              <a:solidFill>
                <a:srgbClr val="000000"/>
              </a:solidFill>
              <a:latin typeface="Arial"/>
            </a:endParaRPr>
          </a:p>
          <a:p>
            <a:pPr algn="just">
              <a:lnSpc>
                <a:spcPct val="100000"/>
              </a:lnSpc>
              <a:tabLst>
                <a:tab pos="0" algn="l"/>
              </a:tabLst>
            </a:pPr>
            <a:r>
              <a:rPr lang="en-US" sz="2400" b="0" strike="noStrike" spc="-1">
                <a:solidFill>
                  <a:srgbClr val="000000"/>
                </a:solidFill>
                <a:latin typeface="Times New Roman"/>
                <a:ea typeface="Arial"/>
              </a:rPr>
              <a:t>A. Khi trời mưa: 100 km/h &lt; v &lt; 120 km/h.</a:t>
            </a:r>
            <a:endParaRPr lang="en-US" sz="2400" b="0" strike="noStrike" spc="-1">
              <a:solidFill>
                <a:srgbClr val="000000"/>
              </a:solidFill>
              <a:latin typeface="Arial"/>
            </a:endParaRPr>
          </a:p>
          <a:p>
            <a:pPr algn="just">
              <a:lnSpc>
                <a:spcPct val="100000"/>
              </a:lnSpc>
              <a:tabLst>
                <a:tab pos="0" algn="l"/>
              </a:tabLst>
            </a:pPr>
            <a:r>
              <a:rPr lang="en-US" sz="2400" b="0" strike="noStrike" spc="-1">
                <a:solidFill>
                  <a:srgbClr val="000000"/>
                </a:solidFill>
                <a:latin typeface="Times New Roman"/>
                <a:ea typeface="Arial"/>
              </a:rPr>
              <a:t>B. Khi trời nắng: 100 km/h &lt; v &lt; 120 km/h.</a:t>
            </a:r>
            <a:endParaRPr lang="en-US" sz="2400" b="0" strike="noStrike" spc="-1">
              <a:solidFill>
                <a:srgbClr val="000000"/>
              </a:solidFill>
              <a:latin typeface="Arial"/>
            </a:endParaRPr>
          </a:p>
          <a:p>
            <a:pPr algn="just">
              <a:lnSpc>
                <a:spcPct val="100000"/>
              </a:lnSpc>
              <a:tabLst>
                <a:tab pos="0" algn="l"/>
              </a:tabLst>
            </a:pPr>
            <a:r>
              <a:rPr lang="en-US" sz="2400" b="0" strike="noStrike" spc="-1">
                <a:solidFill>
                  <a:srgbClr val="000000"/>
                </a:solidFill>
                <a:latin typeface="Times New Roman"/>
                <a:ea typeface="Arial"/>
              </a:rPr>
              <a:t>C. Khi trời mưa: 100 km/h &lt; v &lt; 110 km/h.</a:t>
            </a:r>
            <a:endParaRPr lang="en-US" sz="2400" b="0" strike="noStrike" spc="-1">
              <a:solidFill>
                <a:srgbClr val="000000"/>
              </a:solidFill>
              <a:latin typeface="Arial"/>
            </a:endParaRPr>
          </a:p>
          <a:p>
            <a:pPr algn="just">
              <a:lnSpc>
                <a:spcPct val="100000"/>
              </a:lnSpc>
              <a:tabLst>
                <a:tab pos="0" algn="l"/>
              </a:tabLst>
            </a:pPr>
            <a:r>
              <a:rPr lang="en-US" sz="2400" b="0" strike="noStrike" spc="-1">
                <a:solidFill>
                  <a:srgbClr val="000000"/>
                </a:solidFill>
                <a:latin typeface="Times New Roman"/>
                <a:ea typeface="Arial"/>
              </a:rPr>
              <a:t>D. Khi trời nắng: v &gt; 120 km/h.</a:t>
            </a:r>
            <a:endParaRPr lang="en-US" sz="2400" b="0" strike="noStrike" spc="-1">
              <a:solidFill>
                <a:srgbClr val="000000"/>
              </a:solidFill>
              <a:latin typeface="Arial"/>
            </a:endParaRPr>
          </a:p>
        </p:txBody>
      </p:sp>
      <p:grpSp>
        <p:nvGrpSpPr>
          <p:cNvPr id="615" name="Google Shape;2059;p36"/>
          <p:cNvGrpSpPr/>
          <p:nvPr/>
        </p:nvGrpSpPr>
        <p:grpSpPr>
          <a:xfrm>
            <a:off x="6032520" y="1205280"/>
            <a:ext cx="2858760" cy="1520280"/>
            <a:chOff x="6032520" y="1205280"/>
            <a:chExt cx="2858760" cy="1520280"/>
          </a:xfrm>
        </p:grpSpPr>
        <p:sp>
          <p:nvSpPr>
            <p:cNvPr id="616" name="Google Shape;2060;p36"/>
            <p:cNvSpPr/>
            <p:nvPr/>
          </p:nvSpPr>
          <p:spPr>
            <a:xfrm>
              <a:off x="6456600" y="2249280"/>
              <a:ext cx="357120" cy="239400"/>
            </a:xfrm>
            <a:custGeom>
              <a:avLst/>
              <a:gdLst>
                <a:gd name="textAreaLeft" fmla="*/ 0 w 357120"/>
                <a:gd name="textAreaRight" fmla="*/ 357480 w 357120"/>
                <a:gd name="textAreaTop" fmla="*/ 0 h 239400"/>
                <a:gd name="textAreaBottom" fmla="*/ 239760 h 239400"/>
              </a:gdLst>
              <a:ahLst/>
              <a:cxnLst/>
              <a:rect l="textAreaLeft" t="textAreaTop" r="textAreaRight" b="textAreaBottom"/>
              <a:pathLst>
                <a:path w="1647" h="1104">
                  <a:moveTo>
                    <a:pt x="1408" y="0"/>
                  </a:moveTo>
                  <a:lnTo>
                    <a:pt x="1324" y="191"/>
                  </a:lnTo>
                  <a:lnTo>
                    <a:pt x="1071" y="770"/>
                  </a:lnTo>
                  <a:cubicBezTo>
                    <a:pt x="1052" y="814"/>
                    <a:pt x="1008" y="843"/>
                    <a:pt x="961" y="843"/>
                  </a:cubicBezTo>
                  <a:lnTo>
                    <a:pt x="0" y="843"/>
                  </a:lnTo>
                  <a:lnTo>
                    <a:pt x="0" y="1104"/>
                  </a:lnTo>
                  <a:lnTo>
                    <a:pt x="1093" y="1104"/>
                  </a:lnTo>
                  <a:cubicBezTo>
                    <a:pt x="1162" y="1104"/>
                    <a:pt x="1221" y="1063"/>
                    <a:pt x="1250" y="1001"/>
                  </a:cubicBezTo>
                  <a:lnTo>
                    <a:pt x="1558" y="305"/>
                  </a:lnTo>
                  <a:lnTo>
                    <a:pt x="1646" y="107"/>
                  </a:lnTo>
                  <a:lnTo>
                    <a:pt x="1408" y="0"/>
                  </a:lnTo>
                  <a:close/>
                </a:path>
              </a:pathLst>
            </a:custGeom>
            <a:solidFill>
              <a:srgbClr val="CDC0B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17" name="Google Shape;2061;p36"/>
            <p:cNvSpPr/>
            <p:nvPr/>
          </p:nvSpPr>
          <p:spPr>
            <a:xfrm>
              <a:off x="6440760" y="2432160"/>
              <a:ext cx="31680" cy="56160"/>
            </a:xfrm>
            <a:custGeom>
              <a:avLst/>
              <a:gdLst>
                <a:gd name="textAreaLeft" fmla="*/ 0 w 31680"/>
                <a:gd name="textAreaRight" fmla="*/ 32040 w 31680"/>
                <a:gd name="textAreaTop" fmla="*/ 0 h 56160"/>
                <a:gd name="textAreaBottom" fmla="*/ 56520 h 56160"/>
              </a:gdLst>
              <a:ahLst/>
              <a:cxnLst/>
              <a:rect l="textAreaLeft" t="textAreaTop" r="textAreaRight" b="textAreaBottom"/>
              <a:pathLst>
                <a:path w="148" h="261">
                  <a:moveTo>
                    <a:pt x="74" y="0"/>
                  </a:moveTo>
                  <a:cubicBezTo>
                    <a:pt x="34" y="0"/>
                    <a:pt x="1" y="59"/>
                    <a:pt x="1" y="132"/>
                  </a:cubicBezTo>
                  <a:cubicBezTo>
                    <a:pt x="1" y="202"/>
                    <a:pt x="34" y="261"/>
                    <a:pt x="74" y="261"/>
                  </a:cubicBezTo>
                  <a:cubicBezTo>
                    <a:pt x="78" y="261"/>
                    <a:pt x="85" y="261"/>
                    <a:pt x="93" y="257"/>
                  </a:cubicBezTo>
                  <a:cubicBezTo>
                    <a:pt x="122" y="242"/>
                    <a:pt x="148" y="191"/>
                    <a:pt x="148" y="132"/>
                  </a:cubicBezTo>
                  <a:cubicBezTo>
                    <a:pt x="148" y="70"/>
                    <a:pt x="122" y="19"/>
                    <a:pt x="93" y="4"/>
                  </a:cubicBezTo>
                  <a:cubicBezTo>
                    <a:pt x="85" y="0"/>
                    <a:pt x="78" y="0"/>
                    <a:pt x="74" y="0"/>
                  </a:cubicBezTo>
                  <a:close/>
                </a:path>
              </a:pathLst>
            </a:custGeom>
            <a:solidFill>
              <a:srgbClr val="948B82"/>
            </a:solidFill>
            <a:ln w="0">
              <a:noFill/>
            </a:ln>
          </p:spPr>
          <p:style>
            <a:lnRef idx="0">
              <a:scrgbClr r="0" g="0" b="0"/>
            </a:lnRef>
            <a:fillRef idx="0">
              <a:scrgbClr r="0" g="0" b="0"/>
            </a:fillRef>
            <a:effectRef idx="0">
              <a:scrgbClr r="0" g="0" b="0"/>
            </a:effectRef>
            <a:fontRef idx="minor"/>
          </p:style>
          <p:txBody>
            <a:bodyPr tIns="28080" bIns="28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18" name="Google Shape;2062;p36"/>
            <p:cNvSpPr/>
            <p:nvPr/>
          </p:nvSpPr>
          <p:spPr>
            <a:xfrm>
              <a:off x="6447960" y="2433240"/>
              <a:ext cx="24480" cy="54720"/>
            </a:xfrm>
            <a:custGeom>
              <a:avLst/>
              <a:gdLst>
                <a:gd name="textAreaLeft" fmla="*/ 0 w 24480"/>
                <a:gd name="textAreaRight" fmla="*/ 24840 w 24480"/>
                <a:gd name="textAreaTop" fmla="*/ 0 h 54720"/>
                <a:gd name="textAreaBottom" fmla="*/ 55080 h 54720"/>
              </a:gdLst>
              <a:ahLst/>
              <a:cxnLst/>
              <a:rect l="textAreaLeft" t="textAreaTop" r="textAreaRight" b="textAreaBottom"/>
              <a:pathLst>
                <a:path w="115" h="253">
                  <a:moveTo>
                    <a:pt x="60" y="0"/>
                  </a:moveTo>
                  <a:cubicBezTo>
                    <a:pt x="27" y="15"/>
                    <a:pt x="1" y="66"/>
                    <a:pt x="1" y="128"/>
                  </a:cubicBezTo>
                  <a:cubicBezTo>
                    <a:pt x="1" y="187"/>
                    <a:pt x="27" y="238"/>
                    <a:pt x="60" y="253"/>
                  </a:cubicBezTo>
                  <a:cubicBezTo>
                    <a:pt x="89" y="238"/>
                    <a:pt x="115" y="187"/>
                    <a:pt x="115" y="128"/>
                  </a:cubicBezTo>
                  <a:cubicBezTo>
                    <a:pt x="115" y="66"/>
                    <a:pt x="89" y="15"/>
                    <a:pt x="60" y="0"/>
                  </a:cubicBezTo>
                  <a:close/>
                </a:path>
              </a:pathLst>
            </a:custGeom>
            <a:solidFill>
              <a:srgbClr val="756B63"/>
            </a:solidFill>
            <a:ln w="0">
              <a:noFill/>
            </a:ln>
          </p:spPr>
          <p:style>
            <a:lnRef idx="0">
              <a:scrgbClr r="0" g="0" b="0"/>
            </a:lnRef>
            <a:fillRef idx="0">
              <a:scrgbClr r="0" g="0" b="0"/>
            </a:fillRef>
            <a:effectRef idx="0">
              <a:scrgbClr r="0" g="0" b="0"/>
            </a:effectRef>
            <a:fontRef idx="minor"/>
          </p:style>
          <p:txBody>
            <a:bodyPr tIns="27360" bIns="27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19" name="Google Shape;2063;p36"/>
            <p:cNvSpPr/>
            <p:nvPr/>
          </p:nvSpPr>
          <p:spPr>
            <a:xfrm>
              <a:off x="6533640" y="1270800"/>
              <a:ext cx="2292120" cy="1156680"/>
            </a:xfrm>
            <a:custGeom>
              <a:avLst/>
              <a:gdLst>
                <a:gd name="textAreaLeft" fmla="*/ 0 w 2292120"/>
                <a:gd name="textAreaRight" fmla="*/ 2292480 w 2292120"/>
                <a:gd name="textAreaTop" fmla="*/ 0 h 1156680"/>
                <a:gd name="textAreaBottom" fmla="*/ 1157040 h 1156680"/>
              </a:gdLst>
              <a:ahLst/>
              <a:cxnLst/>
              <a:rect l="textAreaLeft" t="textAreaTop" r="textAreaRight" b="textAreaBottom"/>
              <a:pathLst>
                <a:path w="10562" h="5331">
                  <a:moveTo>
                    <a:pt x="1221" y="1"/>
                  </a:moveTo>
                  <a:cubicBezTo>
                    <a:pt x="547" y="1"/>
                    <a:pt x="1" y="550"/>
                    <a:pt x="1" y="1225"/>
                  </a:cubicBezTo>
                  <a:lnTo>
                    <a:pt x="1" y="5330"/>
                  </a:lnTo>
                  <a:lnTo>
                    <a:pt x="10539" y="5330"/>
                  </a:lnTo>
                  <a:lnTo>
                    <a:pt x="10550" y="4707"/>
                  </a:lnTo>
                  <a:lnTo>
                    <a:pt x="10550" y="4594"/>
                  </a:lnTo>
                  <a:lnTo>
                    <a:pt x="10550" y="4542"/>
                  </a:lnTo>
                  <a:cubicBezTo>
                    <a:pt x="10550" y="4542"/>
                    <a:pt x="10550" y="4473"/>
                    <a:pt x="10550" y="4473"/>
                  </a:cubicBezTo>
                  <a:lnTo>
                    <a:pt x="10554" y="4355"/>
                  </a:lnTo>
                  <a:lnTo>
                    <a:pt x="10554" y="4308"/>
                  </a:lnTo>
                  <a:lnTo>
                    <a:pt x="10554" y="4234"/>
                  </a:lnTo>
                  <a:lnTo>
                    <a:pt x="10558" y="4117"/>
                  </a:lnTo>
                  <a:lnTo>
                    <a:pt x="10558" y="4069"/>
                  </a:lnTo>
                  <a:lnTo>
                    <a:pt x="10558" y="3996"/>
                  </a:lnTo>
                  <a:cubicBezTo>
                    <a:pt x="10558" y="3959"/>
                    <a:pt x="10561" y="3919"/>
                    <a:pt x="10558" y="3882"/>
                  </a:cubicBezTo>
                  <a:cubicBezTo>
                    <a:pt x="10558" y="3860"/>
                    <a:pt x="10554" y="3838"/>
                    <a:pt x="10550" y="3817"/>
                  </a:cubicBezTo>
                  <a:cubicBezTo>
                    <a:pt x="10539" y="3758"/>
                    <a:pt x="10525" y="3699"/>
                    <a:pt x="10507" y="3644"/>
                  </a:cubicBezTo>
                  <a:cubicBezTo>
                    <a:pt x="10503" y="3626"/>
                    <a:pt x="10496" y="3611"/>
                    <a:pt x="10492" y="3593"/>
                  </a:cubicBezTo>
                  <a:cubicBezTo>
                    <a:pt x="10444" y="3461"/>
                    <a:pt x="10375" y="3336"/>
                    <a:pt x="10290" y="3226"/>
                  </a:cubicBezTo>
                  <a:cubicBezTo>
                    <a:pt x="10243" y="3160"/>
                    <a:pt x="10188" y="3098"/>
                    <a:pt x="10129" y="3043"/>
                  </a:cubicBezTo>
                  <a:cubicBezTo>
                    <a:pt x="10056" y="2977"/>
                    <a:pt x="9982" y="2918"/>
                    <a:pt x="9898" y="2871"/>
                  </a:cubicBezTo>
                  <a:cubicBezTo>
                    <a:pt x="9828" y="2827"/>
                    <a:pt x="9751" y="2790"/>
                    <a:pt x="9674" y="2757"/>
                  </a:cubicBezTo>
                  <a:cubicBezTo>
                    <a:pt x="9608" y="2735"/>
                    <a:pt x="9542" y="2713"/>
                    <a:pt x="9476" y="2698"/>
                  </a:cubicBezTo>
                  <a:cubicBezTo>
                    <a:pt x="9469" y="2698"/>
                    <a:pt x="9462" y="2698"/>
                    <a:pt x="9454" y="2695"/>
                  </a:cubicBezTo>
                  <a:cubicBezTo>
                    <a:pt x="9377" y="2677"/>
                    <a:pt x="9315" y="2633"/>
                    <a:pt x="9264" y="2578"/>
                  </a:cubicBezTo>
                  <a:cubicBezTo>
                    <a:pt x="9264" y="2578"/>
                    <a:pt x="9260" y="2574"/>
                    <a:pt x="9260" y="2574"/>
                  </a:cubicBezTo>
                  <a:cubicBezTo>
                    <a:pt x="9205" y="2508"/>
                    <a:pt x="9172" y="2424"/>
                    <a:pt x="9172" y="2328"/>
                  </a:cubicBezTo>
                  <a:lnTo>
                    <a:pt x="9172" y="1225"/>
                  </a:lnTo>
                  <a:cubicBezTo>
                    <a:pt x="9172" y="554"/>
                    <a:pt x="8633" y="12"/>
                    <a:pt x="7966"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20" name="Google Shape;2064;p36"/>
            <p:cNvSpPr/>
            <p:nvPr/>
          </p:nvSpPr>
          <p:spPr>
            <a:xfrm>
              <a:off x="8690760" y="1971000"/>
              <a:ext cx="135000" cy="456480"/>
            </a:xfrm>
            <a:custGeom>
              <a:avLst/>
              <a:gdLst>
                <a:gd name="textAreaLeft" fmla="*/ 0 w 135000"/>
                <a:gd name="textAreaRight" fmla="*/ 135360 w 135000"/>
                <a:gd name="textAreaTop" fmla="*/ 0 h 456480"/>
                <a:gd name="textAreaBottom" fmla="*/ 456840 h 456480"/>
              </a:gdLst>
              <a:ahLst/>
              <a:cxnLst/>
              <a:rect l="textAreaLeft" t="textAreaTop" r="textAreaRight" b="textAreaBottom"/>
              <a:pathLst>
                <a:path w="624" h="2105">
                  <a:moveTo>
                    <a:pt x="352" y="0"/>
                  </a:moveTo>
                  <a:cubicBezTo>
                    <a:pt x="158" y="0"/>
                    <a:pt x="0" y="158"/>
                    <a:pt x="4" y="352"/>
                  </a:cubicBezTo>
                  <a:cubicBezTo>
                    <a:pt x="4" y="814"/>
                    <a:pt x="8" y="1573"/>
                    <a:pt x="0" y="1591"/>
                  </a:cubicBezTo>
                  <a:lnTo>
                    <a:pt x="601" y="2104"/>
                  </a:lnTo>
                  <a:lnTo>
                    <a:pt x="612" y="1481"/>
                  </a:lnTo>
                  <a:lnTo>
                    <a:pt x="612" y="1368"/>
                  </a:lnTo>
                  <a:lnTo>
                    <a:pt x="612" y="1316"/>
                  </a:lnTo>
                  <a:cubicBezTo>
                    <a:pt x="612" y="1316"/>
                    <a:pt x="612" y="1247"/>
                    <a:pt x="612" y="1247"/>
                  </a:cubicBezTo>
                  <a:lnTo>
                    <a:pt x="616" y="1129"/>
                  </a:lnTo>
                  <a:lnTo>
                    <a:pt x="616" y="1082"/>
                  </a:lnTo>
                  <a:lnTo>
                    <a:pt x="616" y="1008"/>
                  </a:lnTo>
                  <a:lnTo>
                    <a:pt x="620" y="891"/>
                  </a:lnTo>
                  <a:lnTo>
                    <a:pt x="620" y="843"/>
                  </a:lnTo>
                  <a:lnTo>
                    <a:pt x="620" y="770"/>
                  </a:lnTo>
                  <a:cubicBezTo>
                    <a:pt x="620" y="733"/>
                    <a:pt x="623" y="693"/>
                    <a:pt x="620" y="656"/>
                  </a:cubicBezTo>
                  <a:cubicBezTo>
                    <a:pt x="620" y="634"/>
                    <a:pt x="616" y="612"/>
                    <a:pt x="612" y="591"/>
                  </a:cubicBezTo>
                  <a:cubicBezTo>
                    <a:pt x="601" y="532"/>
                    <a:pt x="587" y="473"/>
                    <a:pt x="569" y="418"/>
                  </a:cubicBezTo>
                  <a:cubicBezTo>
                    <a:pt x="565" y="400"/>
                    <a:pt x="558" y="385"/>
                    <a:pt x="554" y="367"/>
                  </a:cubicBezTo>
                  <a:cubicBezTo>
                    <a:pt x="506" y="235"/>
                    <a:pt x="437" y="110"/>
                    <a:pt x="352"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21" name="Google Shape;2065;p36"/>
            <p:cNvSpPr/>
            <p:nvPr/>
          </p:nvSpPr>
          <p:spPr>
            <a:xfrm>
              <a:off x="6474240" y="2310480"/>
              <a:ext cx="236160" cy="117000"/>
            </a:xfrm>
            <a:custGeom>
              <a:avLst/>
              <a:gdLst>
                <a:gd name="textAreaLeft" fmla="*/ 0 w 236160"/>
                <a:gd name="textAreaRight" fmla="*/ 236520 w 236160"/>
                <a:gd name="textAreaTop" fmla="*/ 0 h 117000"/>
                <a:gd name="textAreaBottom" fmla="*/ 117360 h 117000"/>
              </a:gdLst>
              <a:ahLst/>
              <a:cxnLst/>
              <a:rect l="textAreaLeft" t="textAreaTop" r="textAreaRight" b="textAreaBottom"/>
              <a:pathLst>
                <a:path w="1090" h="540">
                  <a:moveTo>
                    <a:pt x="268" y="1"/>
                  </a:moveTo>
                  <a:cubicBezTo>
                    <a:pt x="122" y="1"/>
                    <a:pt x="1" y="122"/>
                    <a:pt x="1" y="272"/>
                  </a:cubicBezTo>
                  <a:cubicBezTo>
                    <a:pt x="1" y="418"/>
                    <a:pt x="122" y="539"/>
                    <a:pt x="268" y="539"/>
                  </a:cubicBezTo>
                  <a:lnTo>
                    <a:pt x="1090" y="539"/>
                  </a:lnTo>
                  <a:lnTo>
                    <a:pt x="1090" y="510"/>
                  </a:lnTo>
                  <a:cubicBezTo>
                    <a:pt x="1090" y="228"/>
                    <a:pt x="862" y="1"/>
                    <a:pt x="584" y="1"/>
                  </a:cubicBezTo>
                  <a:close/>
                </a:path>
              </a:pathLst>
            </a:custGeom>
            <a:solidFill>
              <a:srgbClr val="3B2B35"/>
            </a:solidFill>
            <a:ln w="0">
              <a:noFill/>
            </a:ln>
          </p:spPr>
          <p:style>
            <a:lnRef idx="0">
              <a:scrgbClr r="0" g="0" b="0"/>
            </a:lnRef>
            <a:fillRef idx="0">
              <a:scrgbClr r="0" g="0" b="0"/>
            </a:fillRef>
            <a:effectRef idx="0">
              <a:scrgbClr r="0" g="0" b="0"/>
            </a:effectRef>
            <a:fontRef idx="minor"/>
          </p:style>
          <p:txBody>
            <a:bodyPr tIns="58680" bIns="586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22" name="Google Shape;2066;p36"/>
            <p:cNvSpPr/>
            <p:nvPr/>
          </p:nvSpPr>
          <p:spPr>
            <a:xfrm>
              <a:off x="6474240" y="2359800"/>
              <a:ext cx="236160" cy="67680"/>
            </a:xfrm>
            <a:custGeom>
              <a:avLst/>
              <a:gdLst>
                <a:gd name="textAreaLeft" fmla="*/ 0 w 236160"/>
                <a:gd name="textAreaRight" fmla="*/ 236520 w 236160"/>
                <a:gd name="textAreaTop" fmla="*/ 0 h 67680"/>
                <a:gd name="textAreaBottom" fmla="*/ 68040 h 67680"/>
              </a:gdLst>
              <a:ahLst/>
              <a:cxnLst/>
              <a:rect l="textAreaLeft" t="textAreaTop" r="textAreaRight" b="textAreaBottom"/>
              <a:pathLst>
                <a:path w="1090" h="313">
                  <a:moveTo>
                    <a:pt x="1" y="1"/>
                  </a:moveTo>
                  <a:lnTo>
                    <a:pt x="1" y="89"/>
                  </a:lnTo>
                  <a:cubicBezTo>
                    <a:pt x="1" y="213"/>
                    <a:pt x="104" y="312"/>
                    <a:pt x="228" y="312"/>
                  </a:cubicBezTo>
                  <a:lnTo>
                    <a:pt x="1090" y="312"/>
                  </a:lnTo>
                  <a:lnTo>
                    <a:pt x="1090" y="221"/>
                  </a:lnTo>
                  <a:lnTo>
                    <a:pt x="228" y="221"/>
                  </a:lnTo>
                  <a:cubicBezTo>
                    <a:pt x="104" y="221"/>
                    <a:pt x="5" y="122"/>
                    <a:pt x="1" y="1"/>
                  </a:cubicBezTo>
                  <a:close/>
                </a:path>
              </a:pathLst>
            </a:custGeom>
            <a:solidFill>
              <a:srgbClr val="160E15"/>
            </a:solidFill>
            <a:ln w="0">
              <a:noFill/>
            </a:ln>
          </p:spPr>
          <p:style>
            <a:lnRef idx="0">
              <a:scrgbClr r="0" g="0" b="0"/>
            </a:lnRef>
            <a:fillRef idx="0">
              <a:scrgbClr r="0" g="0" b="0"/>
            </a:fillRef>
            <a:effectRef idx="0">
              <a:scrgbClr r="0" g="0" b="0"/>
            </a:effectRef>
            <a:fontRef idx="minor"/>
          </p:style>
          <p:txBody>
            <a:bodyPr tIns="33840" bIns="338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23" name="Google Shape;2067;p36"/>
            <p:cNvSpPr/>
            <p:nvPr/>
          </p:nvSpPr>
          <p:spPr>
            <a:xfrm>
              <a:off x="8629560" y="2310480"/>
              <a:ext cx="261720" cy="117000"/>
            </a:xfrm>
            <a:custGeom>
              <a:avLst/>
              <a:gdLst>
                <a:gd name="textAreaLeft" fmla="*/ 0 w 261720"/>
                <a:gd name="textAreaRight" fmla="*/ 262080 w 261720"/>
                <a:gd name="textAreaTop" fmla="*/ 0 h 117000"/>
                <a:gd name="textAreaBottom" fmla="*/ 117360 h 117000"/>
              </a:gdLst>
              <a:ahLst/>
              <a:cxnLst/>
              <a:rect l="textAreaLeft" t="textAreaTop" r="textAreaRight" b="textAreaBottom"/>
              <a:pathLst>
                <a:path w="1207" h="540">
                  <a:moveTo>
                    <a:pt x="510" y="1"/>
                  </a:moveTo>
                  <a:cubicBezTo>
                    <a:pt x="227" y="1"/>
                    <a:pt x="0" y="228"/>
                    <a:pt x="0" y="510"/>
                  </a:cubicBezTo>
                  <a:lnTo>
                    <a:pt x="0" y="539"/>
                  </a:lnTo>
                  <a:lnTo>
                    <a:pt x="935" y="539"/>
                  </a:lnTo>
                  <a:cubicBezTo>
                    <a:pt x="1085" y="539"/>
                    <a:pt x="1206" y="418"/>
                    <a:pt x="1206" y="272"/>
                  </a:cubicBezTo>
                  <a:cubicBezTo>
                    <a:pt x="1206" y="122"/>
                    <a:pt x="1085" y="1"/>
                    <a:pt x="935" y="1"/>
                  </a:cubicBezTo>
                  <a:close/>
                </a:path>
              </a:pathLst>
            </a:custGeom>
            <a:solidFill>
              <a:srgbClr val="3B2B35"/>
            </a:solidFill>
            <a:ln w="0">
              <a:noFill/>
            </a:ln>
          </p:spPr>
          <p:style>
            <a:lnRef idx="0">
              <a:scrgbClr r="0" g="0" b="0"/>
            </a:lnRef>
            <a:fillRef idx="0">
              <a:scrgbClr r="0" g="0" b="0"/>
            </a:fillRef>
            <a:effectRef idx="0">
              <a:scrgbClr r="0" g="0" b="0"/>
            </a:effectRef>
            <a:fontRef idx="minor"/>
          </p:style>
          <p:txBody>
            <a:bodyPr tIns="58680" bIns="586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24" name="Google Shape;2068;p36"/>
            <p:cNvSpPr/>
            <p:nvPr/>
          </p:nvSpPr>
          <p:spPr>
            <a:xfrm>
              <a:off x="6747120" y="2160000"/>
              <a:ext cx="661680" cy="330840"/>
            </a:xfrm>
            <a:custGeom>
              <a:avLst/>
              <a:gdLst>
                <a:gd name="textAreaLeft" fmla="*/ 0 w 661680"/>
                <a:gd name="textAreaRight" fmla="*/ 662040 w 661680"/>
                <a:gd name="textAreaTop" fmla="*/ 0 h 330840"/>
                <a:gd name="textAreaBottom" fmla="*/ 331200 h 330840"/>
              </a:gdLst>
              <a:ahLst/>
              <a:cxnLst/>
              <a:rect l="textAreaLeft" t="textAreaTop" r="textAreaRight" b="textAreaBottom"/>
              <a:pathLst>
                <a:path w="3051" h="1526">
                  <a:moveTo>
                    <a:pt x="1525" y="1"/>
                  </a:moveTo>
                  <a:cubicBezTo>
                    <a:pt x="788" y="1"/>
                    <a:pt x="172" y="525"/>
                    <a:pt x="33" y="1221"/>
                  </a:cubicBezTo>
                  <a:cubicBezTo>
                    <a:pt x="0" y="1379"/>
                    <a:pt x="125" y="1526"/>
                    <a:pt x="282" y="1526"/>
                  </a:cubicBezTo>
                  <a:lnTo>
                    <a:pt x="2768" y="1526"/>
                  </a:lnTo>
                  <a:cubicBezTo>
                    <a:pt x="2929" y="1526"/>
                    <a:pt x="3050" y="1379"/>
                    <a:pt x="3021" y="1221"/>
                  </a:cubicBezTo>
                  <a:cubicBezTo>
                    <a:pt x="2878" y="525"/>
                    <a:pt x="2262" y="1"/>
                    <a:pt x="1525"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25" name="Google Shape;2069;p36"/>
            <p:cNvSpPr/>
            <p:nvPr/>
          </p:nvSpPr>
          <p:spPr>
            <a:xfrm>
              <a:off x="6822000" y="2234880"/>
              <a:ext cx="512280" cy="255960"/>
            </a:xfrm>
            <a:custGeom>
              <a:avLst/>
              <a:gdLst>
                <a:gd name="textAreaLeft" fmla="*/ 0 w 512280"/>
                <a:gd name="textAreaRight" fmla="*/ 512640 w 512280"/>
                <a:gd name="textAreaTop" fmla="*/ 0 h 255960"/>
                <a:gd name="textAreaBottom" fmla="*/ 256320 h 255960"/>
              </a:gdLst>
              <a:ahLst/>
              <a:cxnLst/>
              <a:rect l="textAreaLeft" t="textAreaTop" r="textAreaRight" b="textAreaBottom"/>
              <a:pathLst>
                <a:path w="2362" h="1181">
                  <a:moveTo>
                    <a:pt x="1181" y="0"/>
                  </a:moveTo>
                  <a:cubicBezTo>
                    <a:pt x="529" y="0"/>
                    <a:pt x="1" y="528"/>
                    <a:pt x="1" y="1181"/>
                  </a:cubicBezTo>
                  <a:lnTo>
                    <a:pt x="2361" y="1181"/>
                  </a:lnTo>
                  <a:cubicBezTo>
                    <a:pt x="2361" y="528"/>
                    <a:pt x="1834" y="0"/>
                    <a:pt x="1181" y="0"/>
                  </a:cubicBezTo>
                  <a:close/>
                </a:path>
              </a:pathLst>
            </a:custGeom>
            <a:solidFill>
              <a:srgbClr val="160E1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26" name="Google Shape;2070;p36"/>
            <p:cNvSpPr/>
            <p:nvPr/>
          </p:nvSpPr>
          <p:spPr>
            <a:xfrm>
              <a:off x="6822000" y="2234880"/>
              <a:ext cx="512280" cy="255960"/>
            </a:xfrm>
            <a:custGeom>
              <a:avLst/>
              <a:gdLst>
                <a:gd name="textAreaLeft" fmla="*/ 0 w 512280"/>
                <a:gd name="textAreaRight" fmla="*/ 512640 w 512280"/>
                <a:gd name="textAreaTop" fmla="*/ 0 h 255960"/>
                <a:gd name="textAreaBottom" fmla="*/ 256320 h 255960"/>
              </a:gdLst>
              <a:ahLst/>
              <a:cxnLst/>
              <a:rect l="textAreaLeft" t="textAreaTop" r="textAreaRight" b="textAreaBottom"/>
              <a:pathLst>
                <a:path w="2362" h="1181">
                  <a:moveTo>
                    <a:pt x="1181" y="0"/>
                  </a:moveTo>
                  <a:cubicBezTo>
                    <a:pt x="529" y="0"/>
                    <a:pt x="1" y="528"/>
                    <a:pt x="1" y="1181"/>
                  </a:cubicBezTo>
                  <a:lnTo>
                    <a:pt x="2361" y="1181"/>
                  </a:lnTo>
                  <a:cubicBezTo>
                    <a:pt x="2361" y="528"/>
                    <a:pt x="1834" y="0"/>
                    <a:pt x="1181" y="0"/>
                  </a:cubicBezTo>
                  <a:close/>
                </a:path>
              </a:pathLst>
            </a:custGeom>
            <a:solidFill>
              <a:srgbClr val="160E1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27" name="Google Shape;2071;p36"/>
            <p:cNvSpPr/>
            <p:nvPr/>
          </p:nvSpPr>
          <p:spPr>
            <a:xfrm>
              <a:off x="6843240" y="2256480"/>
              <a:ext cx="469440" cy="469080"/>
            </a:xfrm>
            <a:custGeom>
              <a:avLst/>
              <a:gdLst>
                <a:gd name="textAreaLeft" fmla="*/ 0 w 469440"/>
                <a:gd name="textAreaRight" fmla="*/ 469800 w 469440"/>
                <a:gd name="textAreaTop" fmla="*/ 0 h 469080"/>
                <a:gd name="textAreaBottom" fmla="*/ 469440 h 469080"/>
              </a:gdLst>
              <a:ahLst/>
              <a:cxnLst/>
              <a:rect l="textAreaLeft" t="textAreaTop" r="textAreaRight" b="textAreaBottom"/>
              <a:pathLst>
                <a:path w="2164" h="2163">
                  <a:moveTo>
                    <a:pt x="1082" y="0"/>
                  </a:moveTo>
                  <a:cubicBezTo>
                    <a:pt x="485" y="0"/>
                    <a:pt x="1" y="484"/>
                    <a:pt x="1" y="1082"/>
                  </a:cubicBezTo>
                  <a:cubicBezTo>
                    <a:pt x="1" y="1679"/>
                    <a:pt x="485" y="2163"/>
                    <a:pt x="1082" y="2163"/>
                  </a:cubicBezTo>
                  <a:cubicBezTo>
                    <a:pt x="1680" y="2163"/>
                    <a:pt x="2163" y="1679"/>
                    <a:pt x="2163" y="1082"/>
                  </a:cubicBezTo>
                  <a:cubicBezTo>
                    <a:pt x="2163" y="484"/>
                    <a:pt x="1680" y="0"/>
                    <a:pt x="1082" y="0"/>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28" name="Google Shape;2072;p36"/>
            <p:cNvSpPr/>
            <p:nvPr/>
          </p:nvSpPr>
          <p:spPr>
            <a:xfrm>
              <a:off x="6967440" y="2360520"/>
              <a:ext cx="240840" cy="240840"/>
            </a:xfrm>
            <a:custGeom>
              <a:avLst/>
              <a:gdLst>
                <a:gd name="textAreaLeft" fmla="*/ 0 w 240840"/>
                <a:gd name="textAreaRight" fmla="*/ 241200 w 240840"/>
                <a:gd name="textAreaTop" fmla="*/ 0 h 240840"/>
                <a:gd name="textAreaBottom" fmla="*/ 241200 h 240840"/>
              </a:gdLst>
              <a:ahLst/>
              <a:cxnLst/>
              <a:rect l="textAreaLeft" t="textAreaTop" r="textAreaRight" b="textAreaBottom"/>
              <a:pathLst>
                <a:path w="1112" h="1112">
                  <a:moveTo>
                    <a:pt x="558" y="0"/>
                  </a:moveTo>
                  <a:cubicBezTo>
                    <a:pt x="250" y="0"/>
                    <a:pt x="1" y="250"/>
                    <a:pt x="1" y="554"/>
                  </a:cubicBezTo>
                  <a:cubicBezTo>
                    <a:pt x="1" y="862"/>
                    <a:pt x="250" y="1111"/>
                    <a:pt x="558" y="1111"/>
                  </a:cubicBezTo>
                  <a:cubicBezTo>
                    <a:pt x="866" y="1111"/>
                    <a:pt x="1111" y="862"/>
                    <a:pt x="1111" y="554"/>
                  </a:cubicBezTo>
                  <a:cubicBezTo>
                    <a:pt x="1111" y="250"/>
                    <a:pt x="866" y="0"/>
                    <a:pt x="558" y="0"/>
                  </a:cubicBezTo>
                  <a:close/>
                </a:path>
              </a:pathLst>
            </a:custGeom>
            <a:solidFill>
              <a:srgbClr val="CDC0B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29" name="Google Shape;2073;p36"/>
            <p:cNvSpPr/>
            <p:nvPr/>
          </p:nvSpPr>
          <p:spPr>
            <a:xfrm>
              <a:off x="7970760" y="2160000"/>
              <a:ext cx="662760" cy="330840"/>
            </a:xfrm>
            <a:custGeom>
              <a:avLst/>
              <a:gdLst>
                <a:gd name="textAreaLeft" fmla="*/ 0 w 662760"/>
                <a:gd name="textAreaRight" fmla="*/ 663120 w 662760"/>
                <a:gd name="textAreaTop" fmla="*/ 0 h 330840"/>
                <a:gd name="textAreaBottom" fmla="*/ 331200 h 330840"/>
              </a:gdLst>
              <a:ahLst/>
              <a:cxnLst/>
              <a:rect l="textAreaLeft" t="textAreaTop" r="textAreaRight" b="textAreaBottom"/>
              <a:pathLst>
                <a:path w="3055" h="1526">
                  <a:moveTo>
                    <a:pt x="1530" y="1"/>
                  </a:moveTo>
                  <a:cubicBezTo>
                    <a:pt x="789" y="1"/>
                    <a:pt x="177" y="525"/>
                    <a:pt x="34" y="1221"/>
                  </a:cubicBezTo>
                  <a:cubicBezTo>
                    <a:pt x="1" y="1379"/>
                    <a:pt x="126" y="1526"/>
                    <a:pt x="287" y="1526"/>
                  </a:cubicBezTo>
                  <a:lnTo>
                    <a:pt x="2768" y="1526"/>
                  </a:lnTo>
                  <a:cubicBezTo>
                    <a:pt x="2930" y="1526"/>
                    <a:pt x="3054" y="1379"/>
                    <a:pt x="3021" y="1221"/>
                  </a:cubicBezTo>
                  <a:cubicBezTo>
                    <a:pt x="2882" y="525"/>
                    <a:pt x="2266" y="1"/>
                    <a:pt x="1530"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30" name="Google Shape;2074;p36"/>
            <p:cNvSpPr/>
            <p:nvPr/>
          </p:nvSpPr>
          <p:spPr>
            <a:xfrm>
              <a:off x="8046360" y="2234880"/>
              <a:ext cx="511920" cy="255960"/>
            </a:xfrm>
            <a:custGeom>
              <a:avLst/>
              <a:gdLst>
                <a:gd name="textAreaLeft" fmla="*/ 0 w 511920"/>
                <a:gd name="textAreaRight" fmla="*/ 512280 w 511920"/>
                <a:gd name="textAreaTop" fmla="*/ 0 h 255960"/>
                <a:gd name="textAreaBottom" fmla="*/ 256320 h 255960"/>
              </a:gdLst>
              <a:ahLst/>
              <a:cxnLst/>
              <a:rect l="textAreaLeft" t="textAreaTop" r="textAreaRight" b="textAreaBottom"/>
              <a:pathLst>
                <a:path w="2361" h="1181">
                  <a:moveTo>
                    <a:pt x="1181" y="0"/>
                  </a:moveTo>
                  <a:cubicBezTo>
                    <a:pt x="528" y="0"/>
                    <a:pt x="0" y="528"/>
                    <a:pt x="0" y="1181"/>
                  </a:cubicBezTo>
                  <a:lnTo>
                    <a:pt x="2361" y="1181"/>
                  </a:lnTo>
                  <a:cubicBezTo>
                    <a:pt x="2361" y="528"/>
                    <a:pt x="1829" y="0"/>
                    <a:pt x="1181" y="0"/>
                  </a:cubicBezTo>
                  <a:close/>
                </a:path>
              </a:pathLst>
            </a:custGeom>
            <a:solidFill>
              <a:srgbClr val="160E1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31" name="Google Shape;2075;p36"/>
            <p:cNvSpPr/>
            <p:nvPr/>
          </p:nvSpPr>
          <p:spPr>
            <a:xfrm>
              <a:off x="8066880" y="2250720"/>
              <a:ext cx="469800" cy="470160"/>
            </a:xfrm>
            <a:custGeom>
              <a:avLst/>
              <a:gdLst>
                <a:gd name="textAreaLeft" fmla="*/ 0 w 469800"/>
                <a:gd name="textAreaRight" fmla="*/ 470160 w 469800"/>
                <a:gd name="textAreaTop" fmla="*/ 0 h 470160"/>
                <a:gd name="textAreaBottom" fmla="*/ 470520 h 470160"/>
              </a:gdLst>
              <a:ahLst/>
              <a:cxnLst/>
              <a:rect l="textAreaLeft" t="textAreaTop" r="textAreaRight" b="textAreaBottom"/>
              <a:pathLst>
                <a:path w="2167" h="2168">
                  <a:moveTo>
                    <a:pt x="1086" y="1"/>
                  </a:moveTo>
                  <a:cubicBezTo>
                    <a:pt x="488" y="1"/>
                    <a:pt x="0" y="488"/>
                    <a:pt x="0" y="1086"/>
                  </a:cubicBezTo>
                  <a:cubicBezTo>
                    <a:pt x="0" y="1683"/>
                    <a:pt x="488" y="2167"/>
                    <a:pt x="1086" y="2167"/>
                  </a:cubicBezTo>
                  <a:cubicBezTo>
                    <a:pt x="1683" y="2167"/>
                    <a:pt x="2167" y="1683"/>
                    <a:pt x="2167" y="1086"/>
                  </a:cubicBezTo>
                  <a:cubicBezTo>
                    <a:pt x="2167" y="488"/>
                    <a:pt x="1683" y="1"/>
                    <a:pt x="1086" y="1"/>
                  </a:cubicBezTo>
                  <a:close/>
                </a:path>
              </a:pathLst>
            </a:custGeom>
            <a:solidFill>
              <a:schemeClr val="dk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32" name="Google Shape;2076;p36"/>
            <p:cNvSpPr/>
            <p:nvPr/>
          </p:nvSpPr>
          <p:spPr>
            <a:xfrm>
              <a:off x="8184600" y="2354400"/>
              <a:ext cx="240840" cy="240840"/>
            </a:xfrm>
            <a:custGeom>
              <a:avLst/>
              <a:gdLst>
                <a:gd name="textAreaLeft" fmla="*/ 0 w 240840"/>
                <a:gd name="textAreaRight" fmla="*/ 241200 w 240840"/>
                <a:gd name="textAreaTop" fmla="*/ 0 h 240840"/>
                <a:gd name="textAreaBottom" fmla="*/ 241200 h 240840"/>
              </a:gdLst>
              <a:ahLst/>
              <a:cxnLst/>
              <a:rect l="textAreaLeft" t="textAreaTop" r="textAreaRight" b="textAreaBottom"/>
              <a:pathLst>
                <a:path w="1112" h="1111">
                  <a:moveTo>
                    <a:pt x="555" y="0"/>
                  </a:moveTo>
                  <a:cubicBezTo>
                    <a:pt x="250" y="0"/>
                    <a:pt x="1" y="249"/>
                    <a:pt x="1" y="557"/>
                  </a:cubicBezTo>
                  <a:cubicBezTo>
                    <a:pt x="1" y="865"/>
                    <a:pt x="250" y="1111"/>
                    <a:pt x="555" y="1111"/>
                  </a:cubicBezTo>
                  <a:cubicBezTo>
                    <a:pt x="862" y="1111"/>
                    <a:pt x="1112" y="865"/>
                    <a:pt x="1112" y="557"/>
                  </a:cubicBezTo>
                  <a:cubicBezTo>
                    <a:pt x="1112" y="249"/>
                    <a:pt x="862" y="0"/>
                    <a:pt x="555" y="0"/>
                  </a:cubicBezTo>
                  <a:close/>
                </a:path>
              </a:pathLst>
            </a:custGeom>
            <a:solidFill>
              <a:srgbClr val="CDC0B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33" name="Google Shape;2077;p36"/>
            <p:cNvSpPr/>
            <p:nvPr/>
          </p:nvSpPr>
          <p:spPr>
            <a:xfrm>
              <a:off x="8690760" y="1896840"/>
              <a:ext cx="95400" cy="137520"/>
            </a:xfrm>
            <a:custGeom>
              <a:avLst/>
              <a:gdLst>
                <a:gd name="textAreaLeft" fmla="*/ 0 w 95400"/>
                <a:gd name="textAreaRight" fmla="*/ 95760 w 95400"/>
                <a:gd name="textAreaTop" fmla="*/ 0 h 137520"/>
                <a:gd name="textAreaBottom" fmla="*/ 137880 h 137520"/>
              </a:gdLst>
              <a:ahLst/>
              <a:cxnLst/>
              <a:rect l="textAreaLeft" t="textAreaTop" r="textAreaRight" b="textAreaBottom"/>
              <a:pathLst>
                <a:path w="441" h="635">
                  <a:moveTo>
                    <a:pt x="220" y="0"/>
                  </a:moveTo>
                  <a:cubicBezTo>
                    <a:pt x="99" y="0"/>
                    <a:pt x="0" y="143"/>
                    <a:pt x="0" y="319"/>
                  </a:cubicBezTo>
                  <a:cubicBezTo>
                    <a:pt x="0" y="492"/>
                    <a:pt x="99" y="635"/>
                    <a:pt x="220" y="635"/>
                  </a:cubicBezTo>
                  <a:cubicBezTo>
                    <a:pt x="341" y="635"/>
                    <a:pt x="440" y="492"/>
                    <a:pt x="440" y="319"/>
                  </a:cubicBezTo>
                  <a:cubicBezTo>
                    <a:pt x="440" y="143"/>
                    <a:pt x="341" y="0"/>
                    <a:pt x="220"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68760" bIns="687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34" name="Google Shape;2078;p36"/>
            <p:cNvSpPr/>
            <p:nvPr/>
          </p:nvSpPr>
          <p:spPr>
            <a:xfrm>
              <a:off x="8633520" y="1869120"/>
              <a:ext cx="111240" cy="139680"/>
            </a:xfrm>
            <a:custGeom>
              <a:avLst/>
              <a:gdLst>
                <a:gd name="textAreaLeft" fmla="*/ 0 w 111240"/>
                <a:gd name="textAreaRight" fmla="*/ 111600 w 111240"/>
                <a:gd name="textAreaTop" fmla="*/ 0 h 139680"/>
                <a:gd name="textAreaBottom" fmla="*/ 140040 h 139680"/>
              </a:gdLst>
              <a:ahLst/>
              <a:cxnLst/>
              <a:rect l="textAreaLeft" t="textAreaTop" r="textAreaRight" b="textAreaBottom"/>
              <a:pathLst>
                <a:path w="514" h="646">
                  <a:moveTo>
                    <a:pt x="0" y="0"/>
                  </a:moveTo>
                  <a:lnTo>
                    <a:pt x="26" y="55"/>
                  </a:lnTo>
                  <a:lnTo>
                    <a:pt x="312" y="645"/>
                  </a:lnTo>
                  <a:lnTo>
                    <a:pt x="455" y="286"/>
                  </a:lnTo>
                  <a:lnTo>
                    <a:pt x="514" y="132"/>
                  </a:lnTo>
                  <a:lnTo>
                    <a:pt x="426" y="110"/>
                  </a:lnTo>
                  <a:lnTo>
                    <a:pt x="0"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69840" bIns="698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35" name="Google Shape;2079;p36"/>
            <p:cNvSpPr/>
            <p:nvPr/>
          </p:nvSpPr>
          <p:spPr>
            <a:xfrm>
              <a:off x="8705160" y="1904760"/>
              <a:ext cx="76320" cy="116640"/>
            </a:xfrm>
            <a:custGeom>
              <a:avLst/>
              <a:gdLst>
                <a:gd name="textAreaLeft" fmla="*/ 0 w 76320"/>
                <a:gd name="textAreaRight" fmla="*/ 76680 w 76320"/>
                <a:gd name="textAreaTop" fmla="*/ 0 h 116640"/>
                <a:gd name="textAreaBottom" fmla="*/ 117000 h 116640"/>
              </a:gdLst>
              <a:ahLst/>
              <a:cxnLst/>
              <a:rect l="textAreaLeft" t="textAreaTop" r="textAreaRight" b="textAreaBottom"/>
              <a:pathLst>
                <a:path w="353" h="539">
                  <a:moveTo>
                    <a:pt x="176" y="0"/>
                  </a:moveTo>
                  <a:cubicBezTo>
                    <a:pt x="77" y="0"/>
                    <a:pt x="0" y="121"/>
                    <a:pt x="0" y="271"/>
                  </a:cubicBezTo>
                  <a:cubicBezTo>
                    <a:pt x="0" y="418"/>
                    <a:pt x="77" y="539"/>
                    <a:pt x="176" y="539"/>
                  </a:cubicBezTo>
                  <a:cubicBezTo>
                    <a:pt x="272" y="539"/>
                    <a:pt x="352" y="418"/>
                    <a:pt x="352" y="271"/>
                  </a:cubicBezTo>
                  <a:cubicBezTo>
                    <a:pt x="352" y="121"/>
                    <a:pt x="272" y="0"/>
                    <a:pt x="176" y="0"/>
                  </a:cubicBezTo>
                  <a:close/>
                </a:path>
              </a:pathLst>
            </a:custGeom>
            <a:solidFill>
              <a:srgbClr val="3C2A35"/>
            </a:solidFill>
            <a:ln w="0">
              <a:noFill/>
            </a:ln>
          </p:spPr>
          <p:style>
            <a:lnRef idx="0">
              <a:scrgbClr r="0" g="0" b="0"/>
            </a:lnRef>
            <a:fillRef idx="0">
              <a:scrgbClr r="0" g="0" b="0"/>
            </a:fillRef>
            <a:effectRef idx="0">
              <a:scrgbClr r="0" g="0" b="0"/>
            </a:effectRef>
            <a:fontRef idx="minor"/>
          </p:style>
          <p:txBody>
            <a:bodyPr tIns="58320" bIns="583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36" name="Google Shape;2080;p36"/>
            <p:cNvSpPr/>
            <p:nvPr/>
          </p:nvSpPr>
          <p:spPr>
            <a:xfrm>
              <a:off x="8710560" y="1928880"/>
              <a:ext cx="54000" cy="83160"/>
            </a:xfrm>
            <a:custGeom>
              <a:avLst/>
              <a:gdLst>
                <a:gd name="textAreaLeft" fmla="*/ 0 w 54000"/>
                <a:gd name="textAreaRight" fmla="*/ 54360 w 54000"/>
                <a:gd name="textAreaTop" fmla="*/ 0 h 83160"/>
                <a:gd name="textAreaBottom" fmla="*/ 83520 h 83160"/>
              </a:gdLst>
              <a:ahLst/>
              <a:cxnLst/>
              <a:rect l="textAreaLeft" t="textAreaTop" r="textAreaRight" b="textAreaBottom"/>
              <a:pathLst>
                <a:path w="251" h="385">
                  <a:moveTo>
                    <a:pt x="126" y="0"/>
                  </a:moveTo>
                  <a:cubicBezTo>
                    <a:pt x="56" y="0"/>
                    <a:pt x="1" y="88"/>
                    <a:pt x="1" y="194"/>
                  </a:cubicBezTo>
                  <a:cubicBezTo>
                    <a:pt x="1" y="301"/>
                    <a:pt x="56" y="385"/>
                    <a:pt x="126" y="385"/>
                  </a:cubicBezTo>
                  <a:cubicBezTo>
                    <a:pt x="192" y="385"/>
                    <a:pt x="250" y="301"/>
                    <a:pt x="250" y="194"/>
                  </a:cubicBezTo>
                  <a:cubicBezTo>
                    <a:pt x="250" y="88"/>
                    <a:pt x="192" y="0"/>
                    <a:pt x="126" y="0"/>
                  </a:cubicBezTo>
                  <a:close/>
                </a:path>
              </a:pathLst>
            </a:custGeom>
            <a:solidFill>
              <a:srgbClr val="160E15"/>
            </a:solidFill>
            <a:ln w="0">
              <a:noFill/>
            </a:ln>
          </p:spPr>
          <p:style>
            <a:lnRef idx="0">
              <a:scrgbClr r="0" g="0" b="0"/>
            </a:lnRef>
            <a:fillRef idx="0">
              <a:scrgbClr r="0" g="0" b="0"/>
            </a:fillRef>
            <a:effectRef idx="0">
              <a:scrgbClr r="0" g="0" b="0"/>
            </a:effectRef>
            <a:fontRef idx="minor"/>
          </p:style>
          <p:txBody>
            <a:bodyPr tIns="41760" bIns="417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37" name="Google Shape;2081;p36"/>
            <p:cNvSpPr/>
            <p:nvPr/>
          </p:nvSpPr>
          <p:spPr>
            <a:xfrm>
              <a:off x="8717760" y="1923120"/>
              <a:ext cx="51840" cy="80280"/>
            </a:xfrm>
            <a:custGeom>
              <a:avLst/>
              <a:gdLst>
                <a:gd name="textAreaLeft" fmla="*/ 0 w 51840"/>
                <a:gd name="textAreaRight" fmla="*/ 52200 w 51840"/>
                <a:gd name="textAreaTop" fmla="*/ 0 h 80280"/>
                <a:gd name="textAreaBottom" fmla="*/ 80640 h 80280"/>
              </a:gdLst>
              <a:ahLst/>
              <a:cxnLst/>
              <a:rect l="textAreaLeft" t="textAreaTop" r="textAreaRight" b="textAreaBottom"/>
              <a:pathLst>
                <a:path w="240" h="371">
                  <a:moveTo>
                    <a:pt x="122" y="0"/>
                  </a:moveTo>
                  <a:cubicBezTo>
                    <a:pt x="52" y="0"/>
                    <a:pt x="1" y="85"/>
                    <a:pt x="1" y="187"/>
                  </a:cubicBezTo>
                  <a:cubicBezTo>
                    <a:pt x="1" y="286"/>
                    <a:pt x="52" y="371"/>
                    <a:pt x="122" y="371"/>
                  </a:cubicBezTo>
                  <a:cubicBezTo>
                    <a:pt x="188" y="371"/>
                    <a:pt x="239" y="286"/>
                    <a:pt x="239" y="187"/>
                  </a:cubicBezTo>
                  <a:cubicBezTo>
                    <a:pt x="239" y="85"/>
                    <a:pt x="188" y="0"/>
                    <a:pt x="122" y="0"/>
                  </a:cubicBezTo>
                  <a:close/>
                </a:path>
              </a:pathLst>
            </a:custGeom>
            <a:solidFill>
              <a:srgbClr val="CDC0B0"/>
            </a:solidFill>
            <a:ln w="0">
              <a:noFill/>
            </a:ln>
          </p:spPr>
          <p:style>
            <a:lnRef idx="0">
              <a:scrgbClr r="0" g="0" b="0"/>
            </a:lnRef>
            <a:fillRef idx="0">
              <a:scrgbClr r="0" g="0" b="0"/>
            </a:fillRef>
            <a:effectRef idx="0">
              <a:scrgbClr r="0" g="0" b="0"/>
            </a:effectRef>
            <a:fontRef idx="minor"/>
          </p:style>
          <p:txBody>
            <a:bodyPr tIns="40320" bIns="403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38" name="Google Shape;2082;p36"/>
            <p:cNvSpPr/>
            <p:nvPr/>
          </p:nvSpPr>
          <p:spPr>
            <a:xfrm>
              <a:off x="8726400" y="1923120"/>
              <a:ext cx="42840" cy="76320"/>
            </a:xfrm>
            <a:custGeom>
              <a:avLst/>
              <a:gdLst>
                <a:gd name="textAreaLeft" fmla="*/ 0 w 42840"/>
                <a:gd name="textAreaRight" fmla="*/ 43200 w 42840"/>
                <a:gd name="textAreaTop" fmla="*/ 0 h 76320"/>
                <a:gd name="textAreaBottom" fmla="*/ 76680 h 76320"/>
              </a:gdLst>
              <a:ahLst/>
              <a:cxnLst/>
              <a:rect l="textAreaLeft" t="textAreaTop" r="textAreaRight" b="textAreaBottom"/>
              <a:pathLst>
                <a:path w="199" h="353">
                  <a:moveTo>
                    <a:pt x="81" y="0"/>
                  </a:moveTo>
                  <a:cubicBezTo>
                    <a:pt x="48" y="0"/>
                    <a:pt x="22" y="19"/>
                    <a:pt x="0" y="44"/>
                  </a:cubicBezTo>
                  <a:cubicBezTo>
                    <a:pt x="19" y="33"/>
                    <a:pt x="37" y="26"/>
                    <a:pt x="55" y="26"/>
                  </a:cubicBezTo>
                  <a:cubicBezTo>
                    <a:pt x="70" y="26"/>
                    <a:pt x="85" y="30"/>
                    <a:pt x="99" y="41"/>
                  </a:cubicBezTo>
                  <a:cubicBezTo>
                    <a:pt x="74" y="55"/>
                    <a:pt x="55" y="99"/>
                    <a:pt x="55" y="151"/>
                  </a:cubicBezTo>
                  <a:cubicBezTo>
                    <a:pt x="55" y="213"/>
                    <a:pt x="85" y="264"/>
                    <a:pt x="121" y="264"/>
                  </a:cubicBezTo>
                  <a:cubicBezTo>
                    <a:pt x="143" y="264"/>
                    <a:pt x="162" y="250"/>
                    <a:pt x="173" y="228"/>
                  </a:cubicBezTo>
                  <a:lnTo>
                    <a:pt x="173" y="228"/>
                  </a:lnTo>
                  <a:cubicBezTo>
                    <a:pt x="173" y="275"/>
                    <a:pt x="154" y="319"/>
                    <a:pt x="132" y="352"/>
                  </a:cubicBezTo>
                  <a:cubicBezTo>
                    <a:pt x="173" y="319"/>
                    <a:pt x="198" y="257"/>
                    <a:pt x="198" y="187"/>
                  </a:cubicBezTo>
                  <a:cubicBezTo>
                    <a:pt x="198" y="147"/>
                    <a:pt x="191" y="114"/>
                    <a:pt x="180" y="85"/>
                  </a:cubicBezTo>
                  <a:cubicBezTo>
                    <a:pt x="176" y="81"/>
                    <a:pt x="176" y="77"/>
                    <a:pt x="176" y="77"/>
                  </a:cubicBezTo>
                  <a:cubicBezTo>
                    <a:pt x="173" y="74"/>
                    <a:pt x="173" y="70"/>
                    <a:pt x="169" y="66"/>
                  </a:cubicBezTo>
                  <a:cubicBezTo>
                    <a:pt x="147" y="26"/>
                    <a:pt x="114" y="0"/>
                    <a:pt x="81" y="0"/>
                  </a:cubicBezTo>
                  <a:close/>
                </a:path>
              </a:pathLst>
            </a:custGeom>
            <a:solidFill>
              <a:srgbClr val="EEE3D8"/>
            </a:solidFill>
            <a:ln w="0">
              <a:noFill/>
            </a:ln>
          </p:spPr>
          <p:style>
            <a:lnRef idx="0">
              <a:scrgbClr r="0" g="0" b="0"/>
            </a:lnRef>
            <a:fillRef idx="0">
              <a:scrgbClr r="0" g="0" b="0"/>
            </a:fillRef>
            <a:effectRef idx="0">
              <a:scrgbClr r="0" g="0" b="0"/>
            </a:effectRef>
            <a:fontRef idx="minor"/>
          </p:style>
          <p:txBody>
            <a:bodyPr tIns="38160" bIns="381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39" name="Google Shape;2083;p36"/>
            <p:cNvSpPr/>
            <p:nvPr/>
          </p:nvSpPr>
          <p:spPr>
            <a:xfrm>
              <a:off x="8710560" y="2050200"/>
              <a:ext cx="99360" cy="35640"/>
            </a:xfrm>
            <a:custGeom>
              <a:avLst/>
              <a:gdLst>
                <a:gd name="textAreaLeft" fmla="*/ 0 w 99360"/>
                <a:gd name="textAreaRight" fmla="*/ 99720 w 99360"/>
                <a:gd name="textAreaTop" fmla="*/ 0 h 35640"/>
                <a:gd name="textAreaBottom" fmla="*/ 36000 h 35640"/>
              </a:gdLst>
              <a:ahLst/>
              <a:cxnLst/>
              <a:rect l="textAreaLeft" t="textAreaTop" r="textAreaRight" b="textAreaBottom"/>
              <a:pathLst>
                <a:path w="460" h="166">
                  <a:moveTo>
                    <a:pt x="82" y="1"/>
                  </a:moveTo>
                  <a:cubicBezTo>
                    <a:pt x="60" y="1"/>
                    <a:pt x="38" y="12"/>
                    <a:pt x="23" y="27"/>
                  </a:cubicBezTo>
                  <a:cubicBezTo>
                    <a:pt x="8" y="41"/>
                    <a:pt x="1" y="60"/>
                    <a:pt x="1" y="85"/>
                  </a:cubicBezTo>
                  <a:cubicBezTo>
                    <a:pt x="1" y="107"/>
                    <a:pt x="8" y="129"/>
                    <a:pt x="23" y="144"/>
                  </a:cubicBezTo>
                  <a:cubicBezTo>
                    <a:pt x="27" y="144"/>
                    <a:pt x="27" y="148"/>
                    <a:pt x="30" y="148"/>
                  </a:cubicBezTo>
                  <a:cubicBezTo>
                    <a:pt x="45" y="159"/>
                    <a:pt x="63" y="166"/>
                    <a:pt x="82" y="166"/>
                  </a:cubicBezTo>
                  <a:lnTo>
                    <a:pt x="459" y="166"/>
                  </a:lnTo>
                  <a:cubicBezTo>
                    <a:pt x="452" y="129"/>
                    <a:pt x="441" y="89"/>
                    <a:pt x="430" y="52"/>
                  </a:cubicBezTo>
                  <a:cubicBezTo>
                    <a:pt x="423" y="34"/>
                    <a:pt x="419" y="19"/>
                    <a:pt x="412" y="1"/>
                  </a:cubicBezTo>
                  <a:close/>
                </a:path>
              </a:pathLst>
            </a:custGeom>
            <a:solidFill>
              <a:srgbClr val="3C2A35"/>
            </a:solidFill>
            <a:ln w="0">
              <a:noFill/>
            </a:ln>
          </p:spPr>
          <p:style>
            <a:lnRef idx="0">
              <a:scrgbClr r="0" g="0" b="0"/>
            </a:lnRef>
            <a:fillRef idx="0">
              <a:scrgbClr r="0" g="0" b="0"/>
            </a:fillRef>
            <a:effectRef idx="0">
              <a:scrgbClr r="0" g="0" b="0"/>
            </a:effectRef>
            <a:fontRef idx="minor"/>
          </p:style>
          <p:txBody>
            <a:bodyPr tIns="18000" bIns="18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40" name="Google Shape;2084;p36"/>
            <p:cNvSpPr/>
            <p:nvPr/>
          </p:nvSpPr>
          <p:spPr>
            <a:xfrm>
              <a:off x="8710560" y="2050200"/>
              <a:ext cx="92880" cy="34920"/>
            </a:xfrm>
            <a:custGeom>
              <a:avLst/>
              <a:gdLst>
                <a:gd name="textAreaLeft" fmla="*/ 0 w 92880"/>
                <a:gd name="textAreaRight" fmla="*/ 93240 w 92880"/>
                <a:gd name="textAreaTop" fmla="*/ 0 h 34920"/>
                <a:gd name="textAreaBottom" fmla="*/ 35280 h 34920"/>
              </a:gdLst>
              <a:ahLst/>
              <a:cxnLst/>
              <a:rect l="textAreaLeft" t="textAreaTop" r="textAreaRight" b="textAreaBottom"/>
              <a:pathLst>
                <a:path w="430" h="163">
                  <a:moveTo>
                    <a:pt x="82" y="1"/>
                  </a:moveTo>
                  <a:cubicBezTo>
                    <a:pt x="60" y="1"/>
                    <a:pt x="38" y="12"/>
                    <a:pt x="23" y="27"/>
                  </a:cubicBezTo>
                  <a:cubicBezTo>
                    <a:pt x="8" y="41"/>
                    <a:pt x="1" y="60"/>
                    <a:pt x="1" y="85"/>
                  </a:cubicBezTo>
                  <a:cubicBezTo>
                    <a:pt x="1" y="107"/>
                    <a:pt x="8" y="129"/>
                    <a:pt x="23" y="144"/>
                  </a:cubicBezTo>
                  <a:cubicBezTo>
                    <a:pt x="27" y="144"/>
                    <a:pt x="27" y="148"/>
                    <a:pt x="30" y="148"/>
                  </a:cubicBezTo>
                  <a:cubicBezTo>
                    <a:pt x="38" y="155"/>
                    <a:pt x="49" y="159"/>
                    <a:pt x="56" y="162"/>
                  </a:cubicBezTo>
                  <a:cubicBezTo>
                    <a:pt x="52" y="155"/>
                    <a:pt x="52" y="144"/>
                    <a:pt x="52" y="133"/>
                  </a:cubicBezTo>
                  <a:cubicBezTo>
                    <a:pt x="52" y="89"/>
                    <a:pt x="89" y="52"/>
                    <a:pt x="133" y="52"/>
                  </a:cubicBezTo>
                  <a:lnTo>
                    <a:pt x="430" y="52"/>
                  </a:lnTo>
                  <a:cubicBezTo>
                    <a:pt x="423" y="34"/>
                    <a:pt x="419" y="19"/>
                    <a:pt x="412" y="1"/>
                  </a:cubicBezTo>
                  <a:close/>
                </a:path>
              </a:pathLst>
            </a:custGeom>
            <a:solidFill>
              <a:srgbClr val="160E15"/>
            </a:solidFill>
            <a:ln w="0">
              <a:noFill/>
            </a:ln>
          </p:spPr>
          <p:style>
            <a:lnRef idx="0">
              <a:scrgbClr r="0" g="0" b="0"/>
            </a:lnRef>
            <a:fillRef idx="0">
              <a:scrgbClr r="0" g="0" b="0"/>
            </a:fillRef>
            <a:effectRef idx="0">
              <a:scrgbClr r="0" g="0" b="0"/>
            </a:effectRef>
            <a:fontRef idx="minor"/>
          </p:style>
          <p:txBody>
            <a:bodyPr tIns="17640" bIns="176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41" name="Google Shape;2085;p36"/>
            <p:cNvSpPr/>
            <p:nvPr/>
          </p:nvSpPr>
          <p:spPr>
            <a:xfrm>
              <a:off x="8710560" y="2102040"/>
              <a:ext cx="104400" cy="35640"/>
            </a:xfrm>
            <a:custGeom>
              <a:avLst/>
              <a:gdLst>
                <a:gd name="textAreaLeft" fmla="*/ 0 w 104400"/>
                <a:gd name="textAreaRight" fmla="*/ 104760 w 104400"/>
                <a:gd name="textAreaTop" fmla="*/ 0 h 35640"/>
                <a:gd name="textAreaBottom" fmla="*/ 36000 h 35640"/>
              </a:gdLst>
              <a:ahLst/>
              <a:cxnLst/>
              <a:rect l="textAreaLeft" t="textAreaTop" r="textAreaRight" b="textAreaBottom"/>
              <a:pathLst>
                <a:path w="482" h="166">
                  <a:moveTo>
                    <a:pt x="82" y="0"/>
                  </a:moveTo>
                  <a:cubicBezTo>
                    <a:pt x="74" y="0"/>
                    <a:pt x="67" y="0"/>
                    <a:pt x="56" y="4"/>
                  </a:cubicBezTo>
                  <a:cubicBezTo>
                    <a:pt x="49" y="7"/>
                    <a:pt x="41" y="11"/>
                    <a:pt x="38" y="15"/>
                  </a:cubicBezTo>
                  <a:cubicBezTo>
                    <a:pt x="30" y="18"/>
                    <a:pt x="27" y="22"/>
                    <a:pt x="23" y="26"/>
                  </a:cubicBezTo>
                  <a:cubicBezTo>
                    <a:pt x="8" y="40"/>
                    <a:pt x="1" y="59"/>
                    <a:pt x="1" y="84"/>
                  </a:cubicBezTo>
                  <a:cubicBezTo>
                    <a:pt x="1" y="106"/>
                    <a:pt x="8" y="125"/>
                    <a:pt x="23" y="139"/>
                  </a:cubicBezTo>
                  <a:cubicBezTo>
                    <a:pt x="27" y="143"/>
                    <a:pt x="27" y="143"/>
                    <a:pt x="30" y="147"/>
                  </a:cubicBezTo>
                  <a:cubicBezTo>
                    <a:pt x="30" y="147"/>
                    <a:pt x="34" y="147"/>
                    <a:pt x="34" y="150"/>
                  </a:cubicBezTo>
                  <a:cubicBezTo>
                    <a:pt x="34" y="150"/>
                    <a:pt x="38" y="150"/>
                    <a:pt x="38" y="154"/>
                  </a:cubicBezTo>
                  <a:cubicBezTo>
                    <a:pt x="41" y="154"/>
                    <a:pt x="45" y="154"/>
                    <a:pt x="49" y="158"/>
                  </a:cubicBezTo>
                  <a:cubicBezTo>
                    <a:pt x="49" y="158"/>
                    <a:pt x="52" y="161"/>
                    <a:pt x="56" y="161"/>
                  </a:cubicBezTo>
                  <a:cubicBezTo>
                    <a:pt x="63" y="165"/>
                    <a:pt x="74" y="165"/>
                    <a:pt x="82" y="165"/>
                  </a:cubicBezTo>
                  <a:lnTo>
                    <a:pt x="481" y="165"/>
                  </a:lnTo>
                  <a:lnTo>
                    <a:pt x="481" y="51"/>
                  </a:lnTo>
                  <a:cubicBezTo>
                    <a:pt x="481" y="51"/>
                    <a:pt x="481" y="51"/>
                    <a:pt x="481" y="48"/>
                  </a:cubicBezTo>
                  <a:cubicBezTo>
                    <a:pt x="481" y="33"/>
                    <a:pt x="478" y="15"/>
                    <a:pt x="474" y="0"/>
                  </a:cubicBezTo>
                  <a:close/>
                </a:path>
              </a:pathLst>
            </a:custGeom>
            <a:solidFill>
              <a:srgbClr val="3C2A35"/>
            </a:solidFill>
            <a:ln w="0">
              <a:noFill/>
            </a:ln>
          </p:spPr>
          <p:style>
            <a:lnRef idx="0">
              <a:scrgbClr r="0" g="0" b="0"/>
            </a:lnRef>
            <a:fillRef idx="0">
              <a:scrgbClr r="0" g="0" b="0"/>
            </a:fillRef>
            <a:effectRef idx="0">
              <a:scrgbClr r="0" g="0" b="0"/>
            </a:effectRef>
            <a:fontRef idx="minor"/>
          </p:style>
          <p:txBody>
            <a:bodyPr tIns="18000" bIns="18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42" name="Google Shape;2086;p36"/>
            <p:cNvSpPr/>
            <p:nvPr/>
          </p:nvSpPr>
          <p:spPr>
            <a:xfrm>
              <a:off x="8710560" y="2102040"/>
              <a:ext cx="104400" cy="34920"/>
            </a:xfrm>
            <a:custGeom>
              <a:avLst/>
              <a:gdLst>
                <a:gd name="textAreaLeft" fmla="*/ 0 w 104400"/>
                <a:gd name="textAreaRight" fmla="*/ 104760 w 104400"/>
                <a:gd name="textAreaTop" fmla="*/ 0 h 34920"/>
                <a:gd name="textAreaBottom" fmla="*/ 35280 h 34920"/>
              </a:gdLst>
              <a:ahLst/>
              <a:cxnLst/>
              <a:rect l="textAreaLeft" t="textAreaTop" r="textAreaRight" b="textAreaBottom"/>
              <a:pathLst>
                <a:path w="482" h="162">
                  <a:moveTo>
                    <a:pt x="82" y="0"/>
                  </a:moveTo>
                  <a:cubicBezTo>
                    <a:pt x="74" y="0"/>
                    <a:pt x="67" y="0"/>
                    <a:pt x="56" y="4"/>
                  </a:cubicBezTo>
                  <a:cubicBezTo>
                    <a:pt x="49" y="7"/>
                    <a:pt x="41" y="11"/>
                    <a:pt x="38" y="15"/>
                  </a:cubicBezTo>
                  <a:cubicBezTo>
                    <a:pt x="30" y="18"/>
                    <a:pt x="27" y="22"/>
                    <a:pt x="23" y="26"/>
                  </a:cubicBezTo>
                  <a:cubicBezTo>
                    <a:pt x="8" y="40"/>
                    <a:pt x="1" y="59"/>
                    <a:pt x="1" y="84"/>
                  </a:cubicBezTo>
                  <a:cubicBezTo>
                    <a:pt x="1" y="106"/>
                    <a:pt x="8" y="125"/>
                    <a:pt x="23" y="139"/>
                  </a:cubicBezTo>
                  <a:cubicBezTo>
                    <a:pt x="27" y="143"/>
                    <a:pt x="27" y="143"/>
                    <a:pt x="30" y="147"/>
                  </a:cubicBezTo>
                  <a:cubicBezTo>
                    <a:pt x="30" y="147"/>
                    <a:pt x="34" y="147"/>
                    <a:pt x="34" y="150"/>
                  </a:cubicBezTo>
                  <a:cubicBezTo>
                    <a:pt x="34" y="150"/>
                    <a:pt x="38" y="150"/>
                    <a:pt x="38" y="154"/>
                  </a:cubicBezTo>
                  <a:cubicBezTo>
                    <a:pt x="41" y="154"/>
                    <a:pt x="45" y="154"/>
                    <a:pt x="49" y="158"/>
                  </a:cubicBezTo>
                  <a:cubicBezTo>
                    <a:pt x="49" y="158"/>
                    <a:pt x="52" y="161"/>
                    <a:pt x="56" y="161"/>
                  </a:cubicBezTo>
                  <a:cubicBezTo>
                    <a:pt x="52" y="150"/>
                    <a:pt x="52" y="143"/>
                    <a:pt x="52" y="132"/>
                  </a:cubicBezTo>
                  <a:cubicBezTo>
                    <a:pt x="52" y="88"/>
                    <a:pt x="89" y="48"/>
                    <a:pt x="133" y="48"/>
                  </a:cubicBezTo>
                  <a:lnTo>
                    <a:pt x="481" y="48"/>
                  </a:lnTo>
                  <a:cubicBezTo>
                    <a:pt x="481" y="33"/>
                    <a:pt x="478" y="15"/>
                    <a:pt x="474" y="0"/>
                  </a:cubicBezTo>
                  <a:close/>
                </a:path>
              </a:pathLst>
            </a:custGeom>
            <a:solidFill>
              <a:srgbClr val="160E15"/>
            </a:solidFill>
            <a:ln w="0">
              <a:noFill/>
            </a:ln>
          </p:spPr>
          <p:style>
            <a:lnRef idx="0">
              <a:scrgbClr r="0" g="0" b="0"/>
            </a:lnRef>
            <a:fillRef idx="0">
              <a:scrgbClr r="0" g="0" b="0"/>
            </a:fillRef>
            <a:effectRef idx="0">
              <a:scrgbClr r="0" g="0" b="0"/>
            </a:effectRef>
            <a:fontRef idx="minor"/>
          </p:style>
          <p:txBody>
            <a:bodyPr tIns="17640" bIns="176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43" name="Google Shape;2087;p36"/>
            <p:cNvSpPr/>
            <p:nvPr/>
          </p:nvSpPr>
          <p:spPr>
            <a:xfrm>
              <a:off x="8710560" y="2153880"/>
              <a:ext cx="104400" cy="35640"/>
            </a:xfrm>
            <a:custGeom>
              <a:avLst/>
              <a:gdLst>
                <a:gd name="textAreaLeft" fmla="*/ 0 w 104400"/>
                <a:gd name="textAreaRight" fmla="*/ 104760 w 104400"/>
                <a:gd name="textAreaTop" fmla="*/ 0 h 35640"/>
                <a:gd name="textAreaBottom" fmla="*/ 36000 h 35640"/>
              </a:gdLst>
              <a:ahLst/>
              <a:cxnLst/>
              <a:rect l="textAreaLeft" t="textAreaTop" r="textAreaRight" b="textAreaBottom"/>
              <a:pathLst>
                <a:path w="482" h="166">
                  <a:moveTo>
                    <a:pt x="82" y="0"/>
                  </a:moveTo>
                  <a:cubicBezTo>
                    <a:pt x="38" y="0"/>
                    <a:pt x="1" y="37"/>
                    <a:pt x="1" y="81"/>
                  </a:cubicBezTo>
                  <a:cubicBezTo>
                    <a:pt x="1" y="107"/>
                    <a:pt x="8" y="125"/>
                    <a:pt x="23" y="140"/>
                  </a:cubicBezTo>
                  <a:cubicBezTo>
                    <a:pt x="27" y="143"/>
                    <a:pt x="27" y="143"/>
                    <a:pt x="30" y="147"/>
                  </a:cubicBezTo>
                  <a:cubicBezTo>
                    <a:pt x="30" y="147"/>
                    <a:pt x="34" y="147"/>
                    <a:pt x="34" y="151"/>
                  </a:cubicBezTo>
                  <a:lnTo>
                    <a:pt x="38" y="151"/>
                  </a:lnTo>
                  <a:cubicBezTo>
                    <a:pt x="41" y="154"/>
                    <a:pt x="45" y="154"/>
                    <a:pt x="49" y="158"/>
                  </a:cubicBezTo>
                  <a:cubicBezTo>
                    <a:pt x="49" y="158"/>
                    <a:pt x="52" y="158"/>
                    <a:pt x="56" y="162"/>
                  </a:cubicBezTo>
                  <a:cubicBezTo>
                    <a:pt x="63" y="162"/>
                    <a:pt x="74" y="165"/>
                    <a:pt x="82" y="165"/>
                  </a:cubicBezTo>
                  <a:lnTo>
                    <a:pt x="478" y="165"/>
                  </a:lnTo>
                  <a:lnTo>
                    <a:pt x="481" y="48"/>
                  </a:lnTo>
                  <a:lnTo>
                    <a:pt x="481" y="0"/>
                  </a:lnTo>
                  <a:close/>
                </a:path>
              </a:pathLst>
            </a:custGeom>
            <a:solidFill>
              <a:srgbClr val="3C2A35"/>
            </a:solidFill>
            <a:ln w="0">
              <a:noFill/>
            </a:ln>
          </p:spPr>
          <p:style>
            <a:lnRef idx="0">
              <a:scrgbClr r="0" g="0" b="0"/>
            </a:lnRef>
            <a:fillRef idx="0">
              <a:scrgbClr r="0" g="0" b="0"/>
            </a:fillRef>
            <a:effectRef idx="0">
              <a:scrgbClr r="0" g="0" b="0"/>
            </a:effectRef>
            <a:fontRef idx="minor"/>
          </p:style>
          <p:txBody>
            <a:bodyPr tIns="18000" bIns="18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44" name="Google Shape;2088;p36"/>
            <p:cNvSpPr/>
            <p:nvPr/>
          </p:nvSpPr>
          <p:spPr>
            <a:xfrm>
              <a:off x="8710560" y="2153880"/>
              <a:ext cx="104400" cy="34920"/>
            </a:xfrm>
            <a:custGeom>
              <a:avLst/>
              <a:gdLst>
                <a:gd name="textAreaLeft" fmla="*/ 0 w 104400"/>
                <a:gd name="textAreaRight" fmla="*/ 104760 w 104400"/>
                <a:gd name="textAreaTop" fmla="*/ 0 h 34920"/>
                <a:gd name="textAreaBottom" fmla="*/ 35280 h 34920"/>
              </a:gdLst>
              <a:ahLst/>
              <a:cxnLst/>
              <a:rect l="textAreaLeft" t="textAreaTop" r="textAreaRight" b="textAreaBottom"/>
              <a:pathLst>
                <a:path w="482" h="162">
                  <a:moveTo>
                    <a:pt x="82" y="0"/>
                  </a:moveTo>
                  <a:cubicBezTo>
                    <a:pt x="38" y="0"/>
                    <a:pt x="1" y="37"/>
                    <a:pt x="1" y="81"/>
                  </a:cubicBezTo>
                  <a:cubicBezTo>
                    <a:pt x="1" y="107"/>
                    <a:pt x="8" y="125"/>
                    <a:pt x="23" y="140"/>
                  </a:cubicBezTo>
                  <a:cubicBezTo>
                    <a:pt x="27" y="143"/>
                    <a:pt x="27" y="143"/>
                    <a:pt x="30" y="147"/>
                  </a:cubicBezTo>
                  <a:cubicBezTo>
                    <a:pt x="30" y="147"/>
                    <a:pt x="34" y="147"/>
                    <a:pt x="34" y="151"/>
                  </a:cubicBezTo>
                  <a:lnTo>
                    <a:pt x="38" y="151"/>
                  </a:lnTo>
                  <a:cubicBezTo>
                    <a:pt x="41" y="154"/>
                    <a:pt x="45" y="154"/>
                    <a:pt x="49" y="158"/>
                  </a:cubicBezTo>
                  <a:cubicBezTo>
                    <a:pt x="49" y="158"/>
                    <a:pt x="52" y="158"/>
                    <a:pt x="56" y="162"/>
                  </a:cubicBezTo>
                  <a:cubicBezTo>
                    <a:pt x="52" y="151"/>
                    <a:pt x="52" y="143"/>
                    <a:pt x="52" y="132"/>
                  </a:cubicBezTo>
                  <a:cubicBezTo>
                    <a:pt x="52" y="85"/>
                    <a:pt x="89" y="48"/>
                    <a:pt x="133" y="48"/>
                  </a:cubicBezTo>
                  <a:lnTo>
                    <a:pt x="481" y="48"/>
                  </a:lnTo>
                  <a:lnTo>
                    <a:pt x="481" y="0"/>
                  </a:lnTo>
                  <a:close/>
                </a:path>
              </a:pathLst>
            </a:custGeom>
            <a:solidFill>
              <a:srgbClr val="160E15"/>
            </a:solidFill>
            <a:ln w="0">
              <a:noFill/>
            </a:ln>
          </p:spPr>
          <p:style>
            <a:lnRef idx="0">
              <a:scrgbClr r="0" g="0" b="0"/>
            </a:lnRef>
            <a:fillRef idx="0">
              <a:scrgbClr r="0" g="0" b="0"/>
            </a:fillRef>
            <a:effectRef idx="0">
              <a:scrgbClr r="0" g="0" b="0"/>
            </a:effectRef>
            <a:fontRef idx="minor"/>
          </p:style>
          <p:txBody>
            <a:bodyPr tIns="17640" bIns="176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45" name="Google Shape;2089;p36"/>
            <p:cNvSpPr/>
            <p:nvPr/>
          </p:nvSpPr>
          <p:spPr>
            <a:xfrm>
              <a:off x="8710560" y="2205360"/>
              <a:ext cx="103320" cy="35640"/>
            </a:xfrm>
            <a:custGeom>
              <a:avLst/>
              <a:gdLst>
                <a:gd name="textAreaLeft" fmla="*/ 0 w 103320"/>
                <a:gd name="textAreaRight" fmla="*/ 103680 w 103320"/>
                <a:gd name="textAreaTop" fmla="*/ 0 h 35640"/>
                <a:gd name="textAreaBottom" fmla="*/ 36000 h 35640"/>
              </a:gdLst>
              <a:ahLst/>
              <a:cxnLst/>
              <a:rect l="textAreaLeft" t="textAreaTop" r="textAreaRight" b="textAreaBottom"/>
              <a:pathLst>
                <a:path w="478" h="166">
                  <a:moveTo>
                    <a:pt x="82" y="1"/>
                  </a:moveTo>
                  <a:cubicBezTo>
                    <a:pt x="38" y="1"/>
                    <a:pt x="1" y="37"/>
                    <a:pt x="1" y="81"/>
                  </a:cubicBezTo>
                  <a:cubicBezTo>
                    <a:pt x="1" y="103"/>
                    <a:pt x="8" y="125"/>
                    <a:pt x="23" y="140"/>
                  </a:cubicBezTo>
                  <a:cubicBezTo>
                    <a:pt x="27" y="144"/>
                    <a:pt x="27" y="144"/>
                    <a:pt x="30" y="144"/>
                  </a:cubicBezTo>
                  <a:cubicBezTo>
                    <a:pt x="30" y="147"/>
                    <a:pt x="34" y="147"/>
                    <a:pt x="34" y="147"/>
                  </a:cubicBezTo>
                  <a:cubicBezTo>
                    <a:pt x="34" y="151"/>
                    <a:pt x="38" y="151"/>
                    <a:pt x="38" y="151"/>
                  </a:cubicBezTo>
                  <a:cubicBezTo>
                    <a:pt x="41" y="155"/>
                    <a:pt x="45" y="155"/>
                    <a:pt x="49" y="155"/>
                  </a:cubicBezTo>
                  <a:cubicBezTo>
                    <a:pt x="49" y="158"/>
                    <a:pt x="52" y="158"/>
                    <a:pt x="56" y="158"/>
                  </a:cubicBezTo>
                  <a:cubicBezTo>
                    <a:pt x="63" y="162"/>
                    <a:pt x="74" y="166"/>
                    <a:pt x="82" y="166"/>
                  </a:cubicBezTo>
                  <a:lnTo>
                    <a:pt x="474" y="166"/>
                  </a:lnTo>
                  <a:lnTo>
                    <a:pt x="478" y="48"/>
                  </a:lnTo>
                  <a:lnTo>
                    <a:pt x="478" y="1"/>
                  </a:lnTo>
                  <a:close/>
                </a:path>
              </a:pathLst>
            </a:custGeom>
            <a:solidFill>
              <a:srgbClr val="3C2A35"/>
            </a:solidFill>
            <a:ln w="0">
              <a:noFill/>
            </a:ln>
          </p:spPr>
          <p:style>
            <a:lnRef idx="0">
              <a:scrgbClr r="0" g="0" b="0"/>
            </a:lnRef>
            <a:fillRef idx="0">
              <a:scrgbClr r="0" g="0" b="0"/>
            </a:fillRef>
            <a:effectRef idx="0">
              <a:scrgbClr r="0" g="0" b="0"/>
            </a:effectRef>
            <a:fontRef idx="minor"/>
          </p:style>
          <p:txBody>
            <a:bodyPr tIns="18000" bIns="18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46" name="Google Shape;2090;p36"/>
            <p:cNvSpPr/>
            <p:nvPr/>
          </p:nvSpPr>
          <p:spPr>
            <a:xfrm>
              <a:off x="8710560" y="2205360"/>
              <a:ext cx="103320" cy="34200"/>
            </a:xfrm>
            <a:custGeom>
              <a:avLst/>
              <a:gdLst>
                <a:gd name="textAreaLeft" fmla="*/ 0 w 103320"/>
                <a:gd name="textAreaRight" fmla="*/ 103680 w 103320"/>
                <a:gd name="textAreaTop" fmla="*/ 0 h 34200"/>
                <a:gd name="textAreaBottom" fmla="*/ 34560 h 34200"/>
              </a:gdLst>
              <a:ahLst/>
              <a:cxnLst/>
              <a:rect l="textAreaLeft" t="textAreaTop" r="textAreaRight" b="textAreaBottom"/>
              <a:pathLst>
                <a:path w="478" h="159">
                  <a:moveTo>
                    <a:pt x="82" y="1"/>
                  </a:moveTo>
                  <a:cubicBezTo>
                    <a:pt x="38" y="1"/>
                    <a:pt x="1" y="37"/>
                    <a:pt x="1" y="81"/>
                  </a:cubicBezTo>
                  <a:cubicBezTo>
                    <a:pt x="1" y="103"/>
                    <a:pt x="8" y="125"/>
                    <a:pt x="23" y="140"/>
                  </a:cubicBezTo>
                  <a:cubicBezTo>
                    <a:pt x="27" y="144"/>
                    <a:pt x="27" y="144"/>
                    <a:pt x="30" y="144"/>
                  </a:cubicBezTo>
                  <a:cubicBezTo>
                    <a:pt x="30" y="147"/>
                    <a:pt x="34" y="147"/>
                    <a:pt x="34" y="147"/>
                  </a:cubicBezTo>
                  <a:cubicBezTo>
                    <a:pt x="34" y="151"/>
                    <a:pt x="38" y="151"/>
                    <a:pt x="38" y="151"/>
                  </a:cubicBezTo>
                  <a:cubicBezTo>
                    <a:pt x="41" y="155"/>
                    <a:pt x="45" y="155"/>
                    <a:pt x="49" y="155"/>
                  </a:cubicBezTo>
                  <a:cubicBezTo>
                    <a:pt x="49" y="158"/>
                    <a:pt x="52" y="158"/>
                    <a:pt x="56" y="158"/>
                  </a:cubicBezTo>
                  <a:cubicBezTo>
                    <a:pt x="52" y="151"/>
                    <a:pt x="52" y="140"/>
                    <a:pt x="52" y="133"/>
                  </a:cubicBezTo>
                  <a:cubicBezTo>
                    <a:pt x="52" y="85"/>
                    <a:pt x="89" y="48"/>
                    <a:pt x="133" y="48"/>
                  </a:cubicBezTo>
                  <a:lnTo>
                    <a:pt x="478" y="48"/>
                  </a:lnTo>
                  <a:lnTo>
                    <a:pt x="478" y="1"/>
                  </a:lnTo>
                  <a:close/>
                </a:path>
              </a:pathLst>
            </a:custGeom>
            <a:solidFill>
              <a:srgbClr val="160E15"/>
            </a:solidFill>
            <a:ln w="0">
              <a:noFill/>
            </a:ln>
          </p:spPr>
          <p:style>
            <a:lnRef idx="0">
              <a:scrgbClr r="0" g="0" b="0"/>
            </a:lnRef>
            <a:fillRef idx="0">
              <a:scrgbClr r="0" g="0" b="0"/>
            </a:fillRef>
            <a:effectRef idx="0">
              <a:scrgbClr r="0" g="0" b="0"/>
            </a:effectRef>
            <a:fontRef idx="minor"/>
          </p:style>
          <p:txBody>
            <a:bodyPr tIns="17280" bIns="172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47" name="Google Shape;2091;p36"/>
            <p:cNvSpPr/>
            <p:nvPr/>
          </p:nvSpPr>
          <p:spPr>
            <a:xfrm>
              <a:off x="8710560" y="2256480"/>
              <a:ext cx="102600" cy="35640"/>
            </a:xfrm>
            <a:custGeom>
              <a:avLst/>
              <a:gdLst>
                <a:gd name="textAreaLeft" fmla="*/ 0 w 102600"/>
                <a:gd name="textAreaRight" fmla="*/ 102960 w 102600"/>
                <a:gd name="textAreaTop" fmla="*/ 0 h 35640"/>
                <a:gd name="textAreaBottom" fmla="*/ 36000 h 35640"/>
              </a:gdLst>
              <a:ahLst/>
              <a:cxnLst/>
              <a:rect l="textAreaLeft" t="textAreaTop" r="textAreaRight" b="textAreaBottom"/>
              <a:pathLst>
                <a:path w="474" h="166">
                  <a:moveTo>
                    <a:pt x="82" y="0"/>
                  </a:moveTo>
                  <a:cubicBezTo>
                    <a:pt x="71" y="0"/>
                    <a:pt x="60" y="4"/>
                    <a:pt x="49" y="8"/>
                  </a:cubicBezTo>
                  <a:cubicBezTo>
                    <a:pt x="49" y="8"/>
                    <a:pt x="45" y="11"/>
                    <a:pt x="41" y="11"/>
                  </a:cubicBezTo>
                  <a:cubicBezTo>
                    <a:pt x="38" y="15"/>
                    <a:pt x="34" y="19"/>
                    <a:pt x="30" y="22"/>
                  </a:cubicBezTo>
                  <a:cubicBezTo>
                    <a:pt x="27" y="22"/>
                    <a:pt x="27" y="26"/>
                    <a:pt x="23" y="26"/>
                  </a:cubicBezTo>
                  <a:cubicBezTo>
                    <a:pt x="8" y="41"/>
                    <a:pt x="1" y="63"/>
                    <a:pt x="1" y="85"/>
                  </a:cubicBezTo>
                  <a:cubicBezTo>
                    <a:pt x="1" y="107"/>
                    <a:pt x="8" y="129"/>
                    <a:pt x="23" y="143"/>
                  </a:cubicBezTo>
                  <a:cubicBezTo>
                    <a:pt x="27" y="143"/>
                    <a:pt x="30" y="147"/>
                    <a:pt x="30" y="151"/>
                  </a:cubicBezTo>
                  <a:cubicBezTo>
                    <a:pt x="45" y="162"/>
                    <a:pt x="63" y="165"/>
                    <a:pt x="82" y="165"/>
                  </a:cubicBezTo>
                  <a:lnTo>
                    <a:pt x="470" y="165"/>
                  </a:lnTo>
                  <a:lnTo>
                    <a:pt x="474" y="52"/>
                  </a:lnTo>
                  <a:lnTo>
                    <a:pt x="474" y="0"/>
                  </a:lnTo>
                  <a:close/>
                </a:path>
              </a:pathLst>
            </a:custGeom>
            <a:solidFill>
              <a:srgbClr val="3C2A35"/>
            </a:solidFill>
            <a:ln w="0">
              <a:noFill/>
            </a:ln>
          </p:spPr>
          <p:style>
            <a:lnRef idx="0">
              <a:scrgbClr r="0" g="0" b="0"/>
            </a:lnRef>
            <a:fillRef idx="0">
              <a:scrgbClr r="0" g="0" b="0"/>
            </a:fillRef>
            <a:effectRef idx="0">
              <a:scrgbClr r="0" g="0" b="0"/>
            </a:effectRef>
            <a:fontRef idx="minor"/>
          </p:style>
          <p:txBody>
            <a:bodyPr tIns="18000" bIns="18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48" name="Google Shape;2092;p36"/>
            <p:cNvSpPr/>
            <p:nvPr/>
          </p:nvSpPr>
          <p:spPr>
            <a:xfrm>
              <a:off x="8710560" y="2256480"/>
              <a:ext cx="102600" cy="34920"/>
            </a:xfrm>
            <a:custGeom>
              <a:avLst/>
              <a:gdLst>
                <a:gd name="textAreaLeft" fmla="*/ 0 w 102600"/>
                <a:gd name="textAreaRight" fmla="*/ 102960 w 102600"/>
                <a:gd name="textAreaTop" fmla="*/ 0 h 34920"/>
                <a:gd name="textAreaBottom" fmla="*/ 35280 h 34920"/>
              </a:gdLst>
              <a:ahLst/>
              <a:cxnLst/>
              <a:rect l="textAreaLeft" t="textAreaTop" r="textAreaRight" b="textAreaBottom"/>
              <a:pathLst>
                <a:path w="474" h="162">
                  <a:moveTo>
                    <a:pt x="82" y="0"/>
                  </a:moveTo>
                  <a:cubicBezTo>
                    <a:pt x="71" y="0"/>
                    <a:pt x="60" y="4"/>
                    <a:pt x="49" y="8"/>
                  </a:cubicBezTo>
                  <a:cubicBezTo>
                    <a:pt x="49" y="8"/>
                    <a:pt x="45" y="11"/>
                    <a:pt x="41" y="11"/>
                  </a:cubicBezTo>
                  <a:cubicBezTo>
                    <a:pt x="38" y="15"/>
                    <a:pt x="34" y="19"/>
                    <a:pt x="30" y="22"/>
                  </a:cubicBezTo>
                  <a:cubicBezTo>
                    <a:pt x="27" y="22"/>
                    <a:pt x="27" y="26"/>
                    <a:pt x="23" y="26"/>
                  </a:cubicBezTo>
                  <a:cubicBezTo>
                    <a:pt x="8" y="41"/>
                    <a:pt x="1" y="63"/>
                    <a:pt x="1" y="85"/>
                  </a:cubicBezTo>
                  <a:cubicBezTo>
                    <a:pt x="1" y="107"/>
                    <a:pt x="8" y="129"/>
                    <a:pt x="23" y="143"/>
                  </a:cubicBezTo>
                  <a:cubicBezTo>
                    <a:pt x="27" y="143"/>
                    <a:pt x="30" y="147"/>
                    <a:pt x="30" y="151"/>
                  </a:cubicBezTo>
                  <a:cubicBezTo>
                    <a:pt x="38" y="154"/>
                    <a:pt x="49" y="158"/>
                    <a:pt x="56" y="162"/>
                  </a:cubicBezTo>
                  <a:cubicBezTo>
                    <a:pt x="52" y="154"/>
                    <a:pt x="52" y="143"/>
                    <a:pt x="52" y="132"/>
                  </a:cubicBezTo>
                  <a:cubicBezTo>
                    <a:pt x="52" y="88"/>
                    <a:pt x="89" y="52"/>
                    <a:pt x="133" y="52"/>
                  </a:cubicBezTo>
                  <a:lnTo>
                    <a:pt x="474" y="52"/>
                  </a:lnTo>
                  <a:lnTo>
                    <a:pt x="474" y="0"/>
                  </a:lnTo>
                  <a:close/>
                </a:path>
              </a:pathLst>
            </a:custGeom>
            <a:solidFill>
              <a:srgbClr val="160E15"/>
            </a:solidFill>
            <a:ln w="0">
              <a:noFill/>
            </a:ln>
          </p:spPr>
          <p:style>
            <a:lnRef idx="0">
              <a:scrgbClr r="0" g="0" b="0"/>
            </a:lnRef>
            <a:fillRef idx="0">
              <a:scrgbClr r="0" g="0" b="0"/>
            </a:fillRef>
            <a:effectRef idx="0">
              <a:scrgbClr r="0" g="0" b="0"/>
            </a:effectRef>
            <a:fontRef idx="minor"/>
          </p:style>
          <p:txBody>
            <a:bodyPr tIns="17640" bIns="176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49" name="Google Shape;2093;p36"/>
            <p:cNvSpPr/>
            <p:nvPr/>
          </p:nvSpPr>
          <p:spPr>
            <a:xfrm>
              <a:off x="6548040" y="1318320"/>
              <a:ext cx="1960920" cy="522000"/>
            </a:xfrm>
            <a:custGeom>
              <a:avLst/>
              <a:gdLst>
                <a:gd name="textAreaLeft" fmla="*/ 0 w 1960920"/>
                <a:gd name="textAreaRight" fmla="*/ 1961280 w 1960920"/>
                <a:gd name="textAreaTop" fmla="*/ 0 h 522000"/>
                <a:gd name="textAreaBottom" fmla="*/ 522360 h 522000"/>
              </a:gdLst>
              <a:ahLst/>
              <a:cxnLst/>
              <a:rect l="textAreaLeft" t="textAreaTop" r="textAreaRight" b="textAreaBottom"/>
              <a:pathLst>
                <a:path w="9037" h="2406">
                  <a:moveTo>
                    <a:pt x="1155" y="1"/>
                  </a:moveTo>
                  <a:cubicBezTo>
                    <a:pt x="778" y="1"/>
                    <a:pt x="441" y="184"/>
                    <a:pt x="228" y="466"/>
                  </a:cubicBezTo>
                  <a:cubicBezTo>
                    <a:pt x="85" y="660"/>
                    <a:pt x="1" y="899"/>
                    <a:pt x="1" y="1155"/>
                  </a:cubicBezTo>
                  <a:lnTo>
                    <a:pt x="1" y="2405"/>
                  </a:lnTo>
                  <a:lnTo>
                    <a:pt x="9037" y="2405"/>
                  </a:lnTo>
                  <a:lnTo>
                    <a:pt x="9037" y="1155"/>
                  </a:lnTo>
                  <a:cubicBezTo>
                    <a:pt x="9037" y="957"/>
                    <a:pt x="8989" y="774"/>
                    <a:pt x="8901" y="613"/>
                  </a:cubicBezTo>
                  <a:cubicBezTo>
                    <a:pt x="8875" y="565"/>
                    <a:pt x="8846" y="521"/>
                    <a:pt x="8813" y="477"/>
                  </a:cubicBezTo>
                  <a:cubicBezTo>
                    <a:pt x="8809" y="466"/>
                    <a:pt x="8802" y="459"/>
                    <a:pt x="8795" y="451"/>
                  </a:cubicBezTo>
                  <a:cubicBezTo>
                    <a:pt x="8784" y="440"/>
                    <a:pt x="8776" y="426"/>
                    <a:pt x="8765" y="415"/>
                  </a:cubicBezTo>
                  <a:cubicBezTo>
                    <a:pt x="8751" y="396"/>
                    <a:pt x="8732" y="378"/>
                    <a:pt x="8718" y="360"/>
                  </a:cubicBezTo>
                  <a:cubicBezTo>
                    <a:pt x="8666" y="308"/>
                    <a:pt x="8615" y="261"/>
                    <a:pt x="8556" y="220"/>
                  </a:cubicBezTo>
                  <a:cubicBezTo>
                    <a:pt x="8549" y="217"/>
                    <a:pt x="8545" y="209"/>
                    <a:pt x="8538" y="206"/>
                  </a:cubicBezTo>
                  <a:cubicBezTo>
                    <a:pt x="8538" y="206"/>
                    <a:pt x="8534" y="206"/>
                    <a:pt x="8534" y="202"/>
                  </a:cubicBezTo>
                  <a:cubicBezTo>
                    <a:pt x="8512" y="187"/>
                    <a:pt x="8490" y="176"/>
                    <a:pt x="8468" y="162"/>
                  </a:cubicBezTo>
                  <a:cubicBezTo>
                    <a:pt x="8417" y="133"/>
                    <a:pt x="8362" y="103"/>
                    <a:pt x="8303" y="81"/>
                  </a:cubicBezTo>
                  <a:cubicBezTo>
                    <a:pt x="8285" y="74"/>
                    <a:pt x="8267" y="67"/>
                    <a:pt x="8248" y="63"/>
                  </a:cubicBezTo>
                  <a:cubicBezTo>
                    <a:pt x="8248" y="63"/>
                    <a:pt x="8248" y="59"/>
                    <a:pt x="8245" y="59"/>
                  </a:cubicBezTo>
                  <a:cubicBezTo>
                    <a:pt x="8234" y="56"/>
                    <a:pt x="8223" y="52"/>
                    <a:pt x="8212" y="48"/>
                  </a:cubicBezTo>
                  <a:lnTo>
                    <a:pt x="8204" y="48"/>
                  </a:lnTo>
                  <a:cubicBezTo>
                    <a:pt x="8190" y="45"/>
                    <a:pt x="8175" y="37"/>
                    <a:pt x="8160" y="37"/>
                  </a:cubicBezTo>
                  <a:cubicBezTo>
                    <a:pt x="8157" y="34"/>
                    <a:pt x="8153" y="34"/>
                    <a:pt x="8149" y="34"/>
                  </a:cubicBezTo>
                  <a:cubicBezTo>
                    <a:pt x="8138" y="30"/>
                    <a:pt x="8124" y="26"/>
                    <a:pt x="8113" y="23"/>
                  </a:cubicBezTo>
                  <a:cubicBezTo>
                    <a:pt x="8106" y="23"/>
                    <a:pt x="8098" y="23"/>
                    <a:pt x="8091" y="19"/>
                  </a:cubicBezTo>
                  <a:cubicBezTo>
                    <a:pt x="8076" y="19"/>
                    <a:pt x="8062" y="15"/>
                    <a:pt x="8047" y="12"/>
                  </a:cubicBezTo>
                  <a:lnTo>
                    <a:pt x="8040" y="12"/>
                  </a:lnTo>
                  <a:cubicBezTo>
                    <a:pt x="8032" y="12"/>
                    <a:pt x="8021" y="8"/>
                    <a:pt x="8014" y="8"/>
                  </a:cubicBezTo>
                  <a:lnTo>
                    <a:pt x="8010" y="8"/>
                  </a:lnTo>
                  <a:cubicBezTo>
                    <a:pt x="7996" y="8"/>
                    <a:pt x="7981" y="4"/>
                    <a:pt x="7963" y="4"/>
                  </a:cubicBezTo>
                  <a:lnTo>
                    <a:pt x="7952" y="4"/>
                  </a:lnTo>
                  <a:cubicBezTo>
                    <a:pt x="7941" y="4"/>
                    <a:pt x="7933" y="1"/>
                    <a:pt x="7922" y="1"/>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50" name="Google Shape;2094;p36"/>
            <p:cNvSpPr/>
            <p:nvPr/>
          </p:nvSpPr>
          <p:spPr>
            <a:xfrm>
              <a:off x="7711200" y="1358280"/>
              <a:ext cx="360360" cy="403920"/>
            </a:xfrm>
            <a:custGeom>
              <a:avLst/>
              <a:gdLst>
                <a:gd name="textAreaLeft" fmla="*/ 0 w 360360"/>
                <a:gd name="textAreaRight" fmla="*/ 360720 w 360360"/>
                <a:gd name="textAreaTop" fmla="*/ 0 h 403920"/>
                <a:gd name="textAreaBottom" fmla="*/ 404280 h 403920"/>
              </a:gdLst>
              <a:ahLst/>
              <a:cxnLst/>
              <a:rect l="textAreaLeft" t="textAreaTop" r="textAreaRight" b="textAreaBottom"/>
              <a:pathLst>
                <a:path w="1662" h="1863">
                  <a:moveTo>
                    <a:pt x="1" y="1"/>
                  </a:moveTo>
                  <a:lnTo>
                    <a:pt x="1" y="1863"/>
                  </a:lnTo>
                  <a:lnTo>
                    <a:pt x="1661" y="1863"/>
                  </a:lnTo>
                  <a:lnTo>
                    <a:pt x="1552" y="1057"/>
                  </a:lnTo>
                  <a:lnTo>
                    <a:pt x="1409"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51" name="Google Shape;2095;p36"/>
            <p:cNvSpPr/>
            <p:nvPr/>
          </p:nvSpPr>
          <p:spPr>
            <a:xfrm>
              <a:off x="7172640" y="1358280"/>
              <a:ext cx="419040" cy="403920"/>
            </a:xfrm>
            <a:custGeom>
              <a:avLst/>
              <a:gdLst>
                <a:gd name="textAreaLeft" fmla="*/ 0 w 419040"/>
                <a:gd name="textAreaRight" fmla="*/ 419400 w 419040"/>
                <a:gd name="textAreaTop" fmla="*/ 0 h 403920"/>
                <a:gd name="textAreaBottom" fmla="*/ 404280 h 403920"/>
              </a:gdLst>
              <a:ahLst/>
              <a:cxnLst/>
              <a:rect l="textAreaLeft" t="textAreaTop" r="textAreaRight" b="textAreaBottom"/>
              <a:pathLst>
                <a:path w="1933" h="1863">
                  <a:moveTo>
                    <a:pt x="0" y="1"/>
                  </a:moveTo>
                  <a:lnTo>
                    <a:pt x="0" y="1863"/>
                  </a:lnTo>
                  <a:lnTo>
                    <a:pt x="1932" y="1863"/>
                  </a:lnTo>
                  <a:lnTo>
                    <a:pt x="1932"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52" name="Google Shape;2096;p36"/>
            <p:cNvSpPr/>
            <p:nvPr/>
          </p:nvSpPr>
          <p:spPr>
            <a:xfrm>
              <a:off x="6588000" y="1358280"/>
              <a:ext cx="469080" cy="403920"/>
            </a:xfrm>
            <a:custGeom>
              <a:avLst/>
              <a:gdLst>
                <a:gd name="textAreaLeft" fmla="*/ 0 w 469080"/>
                <a:gd name="textAreaRight" fmla="*/ 469440 w 469080"/>
                <a:gd name="textAreaTop" fmla="*/ 0 h 403920"/>
                <a:gd name="textAreaBottom" fmla="*/ 404280 h 403920"/>
              </a:gdLst>
              <a:ahLst/>
              <a:cxnLst/>
              <a:rect l="textAreaLeft" t="textAreaTop" r="textAreaRight" b="textAreaBottom"/>
              <a:pathLst>
                <a:path w="2163" h="1863">
                  <a:moveTo>
                    <a:pt x="971" y="1"/>
                  </a:moveTo>
                  <a:cubicBezTo>
                    <a:pt x="667" y="1"/>
                    <a:pt x="374" y="147"/>
                    <a:pt x="191" y="393"/>
                  </a:cubicBezTo>
                  <a:cubicBezTo>
                    <a:pt x="66" y="562"/>
                    <a:pt x="0" y="760"/>
                    <a:pt x="0" y="972"/>
                  </a:cubicBezTo>
                  <a:lnTo>
                    <a:pt x="0" y="1863"/>
                  </a:lnTo>
                  <a:lnTo>
                    <a:pt x="2163" y="1863"/>
                  </a:lnTo>
                  <a:lnTo>
                    <a:pt x="2163"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53" name="Google Shape;2097;p36"/>
            <p:cNvSpPr/>
            <p:nvPr/>
          </p:nvSpPr>
          <p:spPr>
            <a:xfrm>
              <a:off x="8141760" y="1358280"/>
              <a:ext cx="327600" cy="403920"/>
            </a:xfrm>
            <a:custGeom>
              <a:avLst/>
              <a:gdLst>
                <a:gd name="textAreaLeft" fmla="*/ 0 w 327600"/>
                <a:gd name="textAreaRight" fmla="*/ 327960 w 327600"/>
                <a:gd name="textAreaTop" fmla="*/ 0 h 403920"/>
                <a:gd name="textAreaBottom" fmla="*/ 404280 h 403920"/>
              </a:gdLst>
              <a:ahLst/>
              <a:cxnLst/>
              <a:rect l="textAreaLeft" t="textAreaTop" r="textAreaRight" b="textAreaBottom"/>
              <a:pathLst>
                <a:path w="1511" h="1863">
                  <a:moveTo>
                    <a:pt x="0" y="1"/>
                  </a:moveTo>
                  <a:lnTo>
                    <a:pt x="121" y="917"/>
                  </a:lnTo>
                  <a:lnTo>
                    <a:pt x="249" y="1863"/>
                  </a:lnTo>
                  <a:lnTo>
                    <a:pt x="1510" y="1863"/>
                  </a:lnTo>
                  <a:lnTo>
                    <a:pt x="1510" y="972"/>
                  </a:lnTo>
                  <a:cubicBezTo>
                    <a:pt x="1510" y="811"/>
                    <a:pt x="1474" y="653"/>
                    <a:pt x="1397" y="514"/>
                  </a:cubicBezTo>
                  <a:lnTo>
                    <a:pt x="1397" y="510"/>
                  </a:lnTo>
                  <a:cubicBezTo>
                    <a:pt x="1375" y="474"/>
                    <a:pt x="1353" y="437"/>
                    <a:pt x="1327" y="404"/>
                  </a:cubicBezTo>
                  <a:lnTo>
                    <a:pt x="1323" y="400"/>
                  </a:lnTo>
                  <a:cubicBezTo>
                    <a:pt x="1312" y="386"/>
                    <a:pt x="1298" y="367"/>
                    <a:pt x="1287" y="353"/>
                  </a:cubicBezTo>
                  <a:lnTo>
                    <a:pt x="1283" y="349"/>
                  </a:lnTo>
                  <a:cubicBezTo>
                    <a:pt x="1268" y="331"/>
                    <a:pt x="1257" y="316"/>
                    <a:pt x="1243" y="305"/>
                  </a:cubicBezTo>
                  <a:lnTo>
                    <a:pt x="1239" y="298"/>
                  </a:lnTo>
                  <a:cubicBezTo>
                    <a:pt x="1224" y="283"/>
                    <a:pt x="1210" y="268"/>
                    <a:pt x="1195" y="257"/>
                  </a:cubicBezTo>
                  <a:lnTo>
                    <a:pt x="1191" y="250"/>
                  </a:lnTo>
                  <a:cubicBezTo>
                    <a:pt x="1177" y="239"/>
                    <a:pt x="1162" y="224"/>
                    <a:pt x="1144" y="213"/>
                  </a:cubicBezTo>
                  <a:lnTo>
                    <a:pt x="1140" y="210"/>
                  </a:lnTo>
                  <a:cubicBezTo>
                    <a:pt x="1125" y="195"/>
                    <a:pt x="1107" y="184"/>
                    <a:pt x="1092" y="173"/>
                  </a:cubicBezTo>
                  <a:lnTo>
                    <a:pt x="1085" y="169"/>
                  </a:lnTo>
                  <a:cubicBezTo>
                    <a:pt x="1067" y="158"/>
                    <a:pt x="1048" y="147"/>
                    <a:pt x="1030" y="136"/>
                  </a:cubicBezTo>
                  <a:cubicBezTo>
                    <a:pt x="990" y="111"/>
                    <a:pt x="942" y="85"/>
                    <a:pt x="894" y="67"/>
                  </a:cubicBezTo>
                  <a:cubicBezTo>
                    <a:pt x="883" y="63"/>
                    <a:pt x="869" y="59"/>
                    <a:pt x="854" y="52"/>
                  </a:cubicBezTo>
                  <a:lnTo>
                    <a:pt x="847" y="48"/>
                  </a:lnTo>
                  <a:cubicBezTo>
                    <a:pt x="836" y="48"/>
                    <a:pt x="825" y="45"/>
                    <a:pt x="814" y="41"/>
                  </a:cubicBezTo>
                  <a:lnTo>
                    <a:pt x="803" y="37"/>
                  </a:lnTo>
                  <a:cubicBezTo>
                    <a:pt x="792" y="34"/>
                    <a:pt x="784" y="30"/>
                    <a:pt x="774" y="30"/>
                  </a:cubicBezTo>
                  <a:lnTo>
                    <a:pt x="759" y="26"/>
                  </a:lnTo>
                  <a:cubicBezTo>
                    <a:pt x="752" y="23"/>
                    <a:pt x="741" y="23"/>
                    <a:pt x="733" y="19"/>
                  </a:cubicBezTo>
                  <a:lnTo>
                    <a:pt x="715" y="15"/>
                  </a:lnTo>
                  <a:cubicBezTo>
                    <a:pt x="708" y="15"/>
                    <a:pt x="700" y="12"/>
                    <a:pt x="689" y="12"/>
                  </a:cubicBezTo>
                  <a:lnTo>
                    <a:pt x="675" y="12"/>
                  </a:lnTo>
                  <a:lnTo>
                    <a:pt x="671" y="8"/>
                  </a:lnTo>
                  <a:lnTo>
                    <a:pt x="649" y="8"/>
                  </a:lnTo>
                  <a:cubicBezTo>
                    <a:pt x="642" y="4"/>
                    <a:pt x="634" y="4"/>
                    <a:pt x="627" y="4"/>
                  </a:cubicBezTo>
                  <a:lnTo>
                    <a:pt x="609" y="4"/>
                  </a:lnTo>
                  <a:cubicBezTo>
                    <a:pt x="598" y="1"/>
                    <a:pt x="590" y="1"/>
                    <a:pt x="579"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54" name="Google Shape;2098;p36"/>
            <p:cNvSpPr/>
            <p:nvPr/>
          </p:nvSpPr>
          <p:spPr>
            <a:xfrm>
              <a:off x="7711200" y="1358280"/>
              <a:ext cx="336600" cy="305280"/>
            </a:xfrm>
            <a:custGeom>
              <a:avLst/>
              <a:gdLst>
                <a:gd name="textAreaLeft" fmla="*/ 0 w 336600"/>
                <a:gd name="textAreaRight" fmla="*/ 336960 w 336600"/>
                <a:gd name="textAreaTop" fmla="*/ 0 h 305280"/>
                <a:gd name="textAreaBottom" fmla="*/ 305640 h 305280"/>
              </a:gdLst>
              <a:ahLst/>
              <a:cxnLst/>
              <a:rect l="textAreaLeft" t="textAreaTop" r="textAreaRight" b="textAreaBottom"/>
              <a:pathLst>
                <a:path w="1552" h="1409">
                  <a:moveTo>
                    <a:pt x="1" y="1"/>
                  </a:moveTo>
                  <a:lnTo>
                    <a:pt x="1" y="1368"/>
                  </a:lnTo>
                  <a:cubicBezTo>
                    <a:pt x="74" y="1386"/>
                    <a:pt x="148" y="1397"/>
                    <a:pt x="225" y="1405"/>
                  </a:cubicBezTo>
                  <a:cubicBezTo>
                    <a:pt x="255" y="1407"/>
                    <a:pt x="285" y="1408"/>
                    <a:pt x="316" y="1408"/>
                  </a:cubicBezTo>
                  <a:cubicBezTo>
                    <a:pt x="738" y="1408"/>
                    <a:pt x="1145" y="1204"/>
                    <a:pt x="1552" y="1057"/>
                  </a:cubicBezTo>
                  <a:lnTo>
                    <a:pt x="1409" y="1"/>
                  </a:lnTo>
                  <a:close/>
                </a:path>
              </a:pathLst>
            </a:custGeom>
            <a:solidFill>
              <a:srgbClr val="FFFFFF"/>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55" name="Google Shape;2099;p36"/>
            <p:cNvSpPr/>
            <p:nvPr/>
          </p:nvSpPr>
          <p:spPr>
            <a:xfrm>
              <a:off x="6645240" y="1358280"/>
              <a:ext cx="411840" cy="403920"/>
            </a:xfrm>
            <a:custGeom>
              <a:avLst/>
              <a:gdLst>
                <a:gd name="textAreaLeft" fmla="*/ 0 w 411840"/>
                <a:gd name="textAreaRight" fmla="*/ 412200 w 411840"/>
                <a:gd name="textAreaTop" fmla="*/ 0 h 403920"/>
                <a:gd name="textAreaBottom" fmla="*/ 404280 h 403920"/>
              </a:gdLst>
              <a:ahLst/>
              <a:cxnLst/>
              <a:rect l="textAreaLeft" t="textAreaTop" r="textAreaRight" b="textAreaBottom"/>
              <a:pathLst>
                <a:path w="1899" h="1863">
                  <a:moveTo>
                    <a:pt x="707" y="1"/>
                  </a:moveTo>
                  <a:cubicBezTo>
                    <a:pt x="440" y="1"/>
                    <a:pt x="183" y="114"/>
                    <a:pt x="0" y="309"/>
                  </a:cubicBezTo>
                  <a:cubicBezTo>
                    <a:pt x="158" y="199"/>
                    <a:pt x="352" y="136"/>
                    <a:pt x="546" y="136"/>
                  </a:cubicBezTo>
                  <a:lnTo>
                    <a:pt x="1254" y="136"/>
                  </a:lnTo>
                  <a:cubicBezTo>
                    <a:pt x="1521" y="136"/>
                    <a:pt x="1741" y="353"/>
                    <a:pt x="1741" y="620"/>
                  </a:cubicBezTo>
                  <a:lnTo>
                    <a:pt x="1741" y="1863"/>
                  </a:lnTo>
                  <a:lnTo>
                    <a:pt x="1899" y="1863"/>
                  </a:lnTo>
                  <a:lnTo>
                    <a:pt x="1899" y="1"/>
                  </a:lnTo>
                  <a:close/>
                </a:path>
              </a:pathLst>
            </a:custGeom>
            <a:solidFill>
              <a:srgbClr val="281A2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56" name="Google Shape;2100;p36"/>
            <p:cNvSpPr/>
            <p:nvPr/>
          </p:nvSpPr>
          <p:spPr>
            <a:xfrm>
              <a:off x="7711200" y="1358280"/>
              <a:ext cx="360360" cy="403920"/>
            </a:xfrm>
            <a:custGeom>
              <a:avLst/>
              <a:gdLst>
                <a:gd name="textAreaLeft" fmla="*/ 0 w 360360"/>
                <a:gd name="textAreaRight" fmla="*/ 360720 w 360360"/>
                <a:gd name="textAreaTop" fmla="*/ 0 h 403920"/>
                <a:gd name="textAreaBottom" fmla="*/ 404280 h 403920"/>
              </a:gdLst>
              <a:ahLst/>
              <a:cxnLst/>
              <a:rect l="textAreaLeft" t="textAreaTop" r="textAreaRight" b="textAreaBottom"/>
              <a:pathLst>
                <a:path w="1662" h="1863">
                  <a:moveTo>
                    <a:pt x="1" y="1"/>
                  </a:moveTo>
                  <a:lnTo>
                    <a:pt x="1" y="136"/>
                  </a:lnTo>
                  <a:lnTo>
                    <a:pt x="826" y="136"/>
                  </a:lnTo>
                  <a:cubicBezTo>
                    <a:pt x="1068" y="136"/>
                    <a:pt x="1273" y="316"/>
                    <a:pt x="1306" y="554"/>
                  </a:cubicBezTo>
                  <a:lnTo>
                    <a:pt x="1482" y="1863"/>
                  </a:lnTo>
                  <a:lnTo>
                    <a:pt x="1661" y="1863"/>
                  </a:lnTo>
                  <a:lnTo>
                    <a:pt x="1409" y="1"/>
                  </a:lnTo>
                  <a:close/>
                </a:path>
              </a:pathLst>
            </a:custGeom>
            <a:solidFill>
              <a:srgbClr val="281A2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57" name="Google Shape;2101;p36"/>
            <p:cNvSpPr/>
            <p:nvPr/>
          </p:nvSpPr>
          <p:spPr>
            <a:xfrm>
              <a:off x="7176600" y="1358280"/>
              <a:ext cx="420120" cy="403920"/>
            </a:xfrm>
            <a:custGeom>
              <a:avLst/>
              <a:gdLst>
                <a:gd name="textAreaLeft" fmla="*/ 0 w 420120"/>
                <a:gd name="textAreaRight" fmla="*/ 420480 w 420120"/>
                <a:gd name="textAreaTop" fmla="*/ 0 h 403920"/>
                <a:gd name="textAreaBottom" fmla="*/ 404280 h 403920"/>
              </a:gdLst>
              <a:ahLst/>
              <a:cxnLst/>
              <a:rect l="textAreaLeft" t="textAreaTop" r="textAreaRight" b="textAreaBottom"/>
              <a:pathLst>
                <a:path w="1937" h="1863">
                  <a:moveTo>
                    <a:pt x="1" y="1"/>
                  </a:moveTo>
                  <a:lnTo>
                    <a:pt x="1" y="136"/>
                  </a:lnTo>
                  <a:lnTo>
                    <a:pt x="1291" y="136"/>
                  </a:lnTo>
                  <a:cubicBezTo>
                    <a:pt x="1559" y="136"/>
                    <a:pt x="1775" y="353"/>
                    <a:pt x="1775" y="620"/>
                  </a:cubicBezTo>
                  <a:lnTo>
                    <a:pt x="1775" y="1863"/>
                  </a:lnTo>
                  <a:lnTo>
                    <a:pt x="1936" y="1863"/>
                  </a:lnTo>
                  <a:lnTo>
                    <a:pt x="1936" y="1"/>
                  </a:lnTo>
                  <a:close/>
                </a:path>
              </a:pathLst>
            </a:custGeom>
            <a:solidFill>
              <a:srgbClr val="281A2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58" name="Google Shape;2102;p36"/>
            <p:cNvSpPr/>
            <p:nvPr/>
          </p:nvSpPr>
          <p:spPr>
            <a:xfrm>
              <a:off x="8141760" y="1358280"/>
              <a:ext cx="327600" cy="403920"/>
            </a:xfrm>
            <a:custGeom>
              <a:avLst/>
              <a:gdLst>
                <a:gd name="textAreaLeft" fmla="*/ 0 w 327600"/>
                <a:gd name="textAreaRight" fmla="*/ 327960 w 327600"/>
                <a:gd name="textAreaTop" fmla="*/ 0 h 403920"/>
                <a:gd name="textAreaBottom" fmla="*/ 404280 h 403920"/>
              </a:gdLst>
              <a:ahLst/>
              <a:cxnLst/>
              <a:rect l="textAreaLeft" t="textAreaTop" r="textAreaRight" b="textAreaBottom"/>
              <a:pathLst>
                <a:path w="1511" h="1863">
                  <a:moveTo>
                    <a:pt x="0" y="1"/>
                  </a:moveTo>
                  <a:lnTo>
                    <a:pt x="18" y="136"/>
                  </a:lnTo>
                  <a:lnTo>
                    <a:pt x="422" y="136"/>
                  </a:lnTo>
                  <a:cubicBezTo>
                    <a:pt x="429" y="136"/>
                    <a:pt x="440" y="140"/>
                    <a:pt x="447" y="140"/>
                  </a:cubicBezTo>
                  <a:lnTo>
                    <a:pt x="466" y="140"/>
                  </a:lnTo>
                  <a:cubicBezTo>
                    <a:pt x="477" y="140"/>
                    <a:pt x="484" y="144"/>
                    <a:pt x="491" y="144"/>
                  </a:cubicBezTo>
                  <a:cubicBezTo>
                    <a:pt x="499" y="144"/>
                    <a:pt x="506" y="144"/>
                    <a:pt x="513" y="147"/>
                  </a:cubicBezTo>
                  <a:lnTo>
                    <a:pt x="532" y="147"/>
                  </a:lnTo>
                  <a:cubicBezTo>
                    <a:pt x="539" y="151"/>
                    <a:pt x="546" y="151"/>
                    <a:pt x="557" y="151"/>
                  </a:cubicBezTo>
                  <a:lnTo>
                    <a:pt x="576" y="155"/>
                  </a:lnTo>
                  <a:cubicBezTo>
                    <a:pt x="583" y="158"/>
                    <a:pt x="590" y="158"/>
                    <a:pt x="601" y="162"/>
                  </a:cubicBezTo>
                  <a:lnTo>
                    <a:pt x="616" y="166"/>
                  </a:lnTo>
                  <a:cubicBezTo>
                    <a:pt x="623" y="169"/>
                    <a:pt x="634" y="169"/>
                    <a:pt x="642" y="173"/>
                  </a:cubicBezTo>
                  <a:lnTo>
                    <a:pt x="656" y="177"/>
                  </a:lnTo>
                  <a:cubicBezTo>
                    <a:pt x="667" y="180"/>
                    <a:pt x="675" y="184"/>
                    <a:pt x="686" y="188"/>
                  </a:cubicBezTo>
                  <a:lnTo>
                    <a:pt x="697" y="191"/>
                  </a:lnTo>
                  <a:cubicBezTo>
                    <a:pt x="711" y="195"/>
                    <a:pt x="722" y="199"/>
                    <a:pt x="737" y="206"/>
                  </a:cubicBezTo>
                  <a:cubicBezTo>
                    <a:pt x="781" y="224"/>
                    <a:pt x="828" y="246"/>
                    <a:pt x="872" y="272"/>
                  </a:cubicBezTo>
                  <a:cubicBezTo>
                    <a:pt x="891" y="283"/>
                    <a:pt x="909" y="294"/>
                    <a:pt x="927" y="305"/>
                  </a:cubicBezTo>
                  <a:lnTo>
                    <a:pt x="931" y="309"/>
                  </a:lnTo>
                  <a:cubicBezTo>
                    <a:pt x="949" y="320"/>
                    <a:pt x="964" y="334"/>
                    <a:pt x="979" y="345"/>
                  </a:cubicBezTo>
                  <a:lnTo>
                    <a:pt x="986" y="349"/>
                  </a:lnTo>
                  <a:cubicBezTo>
                    <a:pt x="1001" y="364"/>
                    <a:pt x="1015" y="375"/>
                    <a:pt x="1030" y="389"/>
                  </a:cubicBezTo>
                  <a:lnTo>
                    <a:pt x="1034" y="393"/>
                  </a:lnTo>
                  <a:cubicBezTo>
                    <a:pt x="1052" y="408"/>
                    <a:pt x="1063" y="419"/>
                    <a:pt x="1078" y="433"/>
                  </a:cubicBezTo>
                  <a:lnTo>
                    <a:pt x="1085" y="441"/>
                  </a:lnTo>
                  <a:cubicBezTo>
                    <a:pt x="1096" y="455"/>
                    <a:pt x="1111" y="470"/>
                    <a:pt x="1122" y="485"/>
                  </a:cubicBezTo>
                  <a:lnTo>
                    <a:pt x="1129" y="488"/>
                  </a:lnTo>
                  <a:cubicBezTo>
                    <a:pt x="1140" y="503"/>
                    <a:pt x="1155" y="521"/>
                    <a:pt x="1166" y="536"/>
                  </a:cubicBezTo>
                  <a:lnTo>
                    <a:pt x="1169" y="540"/>
                  </a:lnTo>
                  <a:cubicBezTo>
                    <a:pt x="1191" y="573"/>
                    <a:pt x="1217" y="609"/>
                    <a:pt x="1235" y="650"/>
                  </a:cubicBezTo>
                  <a:lnTo>
                    <a:pt x="1239" y="653"/>
                  </a:lnTo>
                  <a:cubicBezTo>
                    <a:pt x="1312" y="793"/>
                    <a:pt x="1353" y="950"/>
                    <a:pt x="1353" y="1108"/>
                  </a:cubicBezTo>
                  <a:lnTo>
                    <a:pt x="1353" y="1863"/>
                  </a:lnTo>
                  <a:lnTo>
                    <a:pt x="1510" y="1863"/>
                  </a:lnTo>
                  <a:lnTo>
                    <a:pt x="1510" y="972"/>
                  </a:lnTo>
                  <a:cubicBezTo>
                    <a:pt x="1510" y="811"/>
                    <a:pt x="1474" y="653"/>
                    <a:pt x="1397" y="514"/>
                  </a:cubicBezTo>
                  <a:lnTo>
                    <a:pt x="1393" y="510"/>
                  </a:lnTo>
                  <a:cubicBezTo>
                    <a:pt x="1375" y="474"/>
                    <a:pt x="1353" y="437"/>
                    <a:pt x="1327" y="404"/>
                  </a:cubicBezTo>
                  <a:lnTo>
                    <a:pt x="1323" y="400"/>
                  </a:lnTo>
                  <a:cubicBezTo>
                    <a:pt x="1312" y="386"/>
                    <a:pt x="1298" y="367"/>
                    <a:pt x="1287" y="353"/>
                  </a:cubicBezTo>
                  <a:lnTo>
                    <a:pt x="1283" y="349"/>
                  </a:lnTo>
                  <a:cubicBezTo>
                    <a:pt x="1268" y="331"/>
                    <a:pt x="1257" y="316"/>
                    <a:pt x="1243" y="305"/>
                  </a:cubicBezTo>
                  <a:lnTo>
                    <a:pt x="1239" y="298"/>
                  </a:lnTo>
                  <a:cubicBezTo>
                    <a:pt x="1224" y="283"/>
                    <a:pt x="1210" y="268"/>
                    <a:pt x="1195" y="257"/>
                  </a:cubicBezTo>
                  <a:lnTo>
                    <a:pt x="1191" y="250"/>
                  </a:lnTo>
                  <a:cubicBezTo>
                    <a:pt x="1177" y="239"/>
                    <a:pt x="1162" y="224"/>
                    <a:pt x="1144" y="213"/>
                  </a:cubicBezTo>
                  <a:lnTo>
                    <a:pt x="1140" y="210"/>
                  </a:lnTo>
                  <a:cubicBezTo>
                    <a:pt x="1125" y="195"/>
                    <a:pt x="1107" y="184"/>
                    <a:pt x="1092" y="173"/>
                  </a:cubicBezTo>
                  <a:lnTo>
                    <a:pt x="1085" y="169"/>
                  </a:lnTo>
                  <a:cubicBezTo>
                    <a:pt x="1067" y="158"/>
                    <a:pt x="1048" y="147"/>
                    <a:pt x="1030" y="136"/>
                  </a:cubicBezTo>
                  <a:cubicBezTo>
                    <a:pt x="986" y="111"/>
                    <a:pt x="942" y="85"/>
                    <a:pt x="894" y="67"/>
                  </a:cubicBezTo>
                  <a:cubicBezTo>
                    <a:pt x="883" y="63"/>
                    <a:pt x="869" y="59"/>
                    <a:pt x="854" y="52"/>
                  </a:cubicBezTo>
                  <a:lnTo>
                    <a:pt x="847" y="48"/>
                  </a:lnTo>
                  <a:cubicBezTo>
                    <a:pt x="836" y="48"/>
                    <a:pt x="825" y="45"/>
                    <a:pt x="814" y="41"/>
                  </a:cubicBezTo>
                  <a:lnTo>
                    <a:pt x="803" y="37"/>
                  </a:lnTo>
                  <a:cubicBezTo>
                    <a:pt x="792" y="34"/>
                    <a:pt x="784" y="30"/>
                    <a:pt x="774" y="30"/>
                  </a:cubicBezTo>
                  <a:lnTo>
                    <a:pt x="759" y="26"/>
                  </a:lnTo>
                  <a:cubicBezTo>
                    <a:pt x="752" y="23"/>
                    <a:pt x="741" y="23"/>
                    <a:pt x="733" y="19"/>
                  </a:cubicBezTo>
                  <a:lnTo>
                    <a:pt x="715" y="15"/>
                  </a:lnTo>
                  <a:cubicBezTo>
                    <a:pt x="708" y="15"/>
                    <a:pt x="700" y="12"/>
                    <a:pt x="689" y="12"/>
                  </a:cubicBezTo>
                  <a:cubicBezTo>
                    <a:pt x="686" y="12"/>
                    <a:pt x="682" y="12"/>
                    <a:pt x="675" y="8"/>
                  </a:cubicBezTo>
                  <a:lnTo>
                    <a:pt x="649" y="8"/>
                  </a:lnTo>
                  <a:cubicBezTo>
                    <a:pt x="642" y="4"/>
                    <a:pt x="634" y="4"/>
                    <a:pt x="627" y="4"/>
                  </a:cubicBezTo>
                  <a:lnTo>
                    <a:pt x="609" y="4"/>
                  </a:lnTo>
                  <a:cubicBezTo>
                    <a:pt x="598" y="1"/>
                    <a:pt x="590" y="1"/>
                    <a:pt x="579" y="1"/>
                  </a:cubicBezTo>
                  <a:close/>
                </a:path>
              </a:pathLst>
            </a:custGeom>
            <a:solidFill>
              <a:srgbClr val="281A2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59" name="Google Shape;2103;p36"/>
            <p:cNvSpPr/>
            <p:nvPr/>
          </p:nvSpPr>
          <p:spPr>
            <a:xfrm>
              <a:off x="8315280" y="1612800"/>
              <a:ext cx="119880" cy="244800"/>
            </a:xfrm>
            <a:custGeom>
              <a:avLst/>
              <a:gdLst>
                <a:gd name="textAreaLeft" fmla="*/ 0 w 119880"/>
                <a:gd name="textAreaRight" fmla="*/ 120240 w 119880"/>
                <a:gd name="textAreaTop" fmla="*/ 0 h 244800"/>
                <a:gd name="textAreaBottom" fmla="*/ 245160 h 244800"/>
              </a:gdLst>
              <a:ahLst/>
              <a:cxnLst/>
              <a:rect l="textAreaLeft" t="textAreaTop" r="textAreaRight" b="textAreaBottom"/>
              <a:pathLst>
                <a:path w="554" h="1130">
                  <a:moveTo>
                    <a:pt x="279" y="1"/>
                  </a:moveTo>
                  <a:cubicBezTo>
                    <a:pt x="125" y="1"/>
                    <a:pt x="0" y="125"/>
                    <a:pt x="0" y="279"/>
                  </a:cubicBezTo>
                  <a:lnTo>
                    <a:pt x="0" y="855"/>
                  </a:lnTo>
                  <a:cubicBezTo>
                    <a:pt x="0" y="1005"/>
                    <a:pt x="125" y="1130"/>
                    <a:pt x="279" y="1130"/>
                  </a:cubicBezTo>
                  <a:cubicBezTo>
                    <a:pt x="433" y="1130"/>
                    <a:pt x="554" y="1005"/>
                    <a:pt x="554" y="855"/>
                  </a:cubicBezTo>
                  <a:lnTo>
                    <a:pt x="554" y="279"/>
                  </a:lnTo>
                  <a:cubicBezTo>
                    <a:pt x="554" y="125"/>
                    <a:pt x="433" y="1"/>
                    <a:pt x="279" y="1"/>
                  </a:cubicBezTo>
                  <a:close/>
                </a:path>
              </a:pathLst>
            </a:custGeom>
            <a:solidFill>
              <a:srgbClr val="CDC0B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60" name="Google Shape;2104;p36"/>
            <p:cNvSpPr/>
            <p:nvPr/>
          </p:nvSpPr>
          <p:spPr>
            <a:xfrm>
              <a:off x="8435160" y="1683720"/>
              <a:ext cx="34200" cy="27720"/>
            </a:xfrm>
            <a:custGeom>
              <a:avLst/>
              <a:gdLst>
                <a:gd name="textAreaLeft" fmla="*/ 0 w 34200"/>
                <a:gd name="textAreaRight" fmla="*/ 34560 w 34200"/>
                <a:gd name="textAreaTop" fmla="*/ 0 h 27720"/>
                <a:gd name="textAreaBottom" fmla="*/ 28080 h 27720"/>
              </a:gdLst>
              <a:ahLst/>
              <a:cxnLst/>
              <a:rect l="textAreaLeft" t="textAreaTop" r="textAreaRight" b="textAreaBottom"/>
              <a:pathLst>
                <a:path w="159" h="129">
                  <a:moveTo>
                    <a:pt x="1" y="0"/>
                  </a:moveTo>
                  <a:lnTo>
                    <a:pt x="1" y="128"/>
                  </a:lnTo>
                  <a:lnTo>
                    <a:pt x="158" y="128"/>
                  </a:lnTo>
                  <a:lnTo>
                    <a:pt x="158" y="0"/>
                  </a:lnTo>
                  <a:close/>
                </a:path>
              </a:pathLst>
            </a:custGeom>
            <a:solidFill>
              <a:srgbClr val="CDC0B0"/>
            </a:solidFill>
            <a:ln w="0">
              <a:noFill/>
            </a:ln>
          </p:spPr>
          <p:style>
            <a:lnRef idx="0">
              <a:scrgbClr r="0" g="0" b="0"/>
            </a:lnRef>
            <a:fillRef idx="0">
              <a:scrgbClr r="0" g="0" b="0"/>
            </a:fillRef>
            <a:effectRef idx="0">
              <a:scrgbClr r="0" g="0" b="0"/>
            </a:effectRef>
            <a:fontRef idx="minor"/>
          </p:style>
          <p:txBody>
            <a:bodyPr tIns="14040" bIns="14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61" name="Google Shape;2105;p36"/>
            <p:cNvSpPr/>
            <p:nvPr/>
          </p:nvSpPr>
          <p:spPr>
            <a:xfrm>
              <a:off x="8435160" y="1760040"/>
              <a:ext cx="34200" cy="27720"/>
            </a:xfrm>
            <a:custGeom>
              <a:avLst/>
              <a:gdLst>
                <a:gd name="textAreaLeft" fmla="*/ 0 w 34200"/>
                <a:gd name="textAreaRight" fmla="*/ 34560 w 34200"/>
                <a:gd name="textAreaTop" fmla="*/ 0 h 27720"/>
                <a:gd name="textAreaBottom" fmla="*/ 28080 h 27720"/>
              </a:gdLst>
              <a:ahLst/>
              <a:cxnLst/>
              <a:rect l="textAreaLeft" t="textAreaTop" r="textAreaRight" b="textAreaBottom"/>
              <a:pathLst>
                <a:path w="159" h="130">
                  <a:moveTo>
                    <a:pt x="1" y="1"/>
                  </a:moveTo>
                  <a:lnTo>
                    <a:pt x="1" y="129"/>
                  </a:lnTo>
                  <a:lnTo>
                    <a:pt x="158" y="129"/>
                  </a:lnTo>
                  <a:lnTo>
                    <a:pt x="158" y="1"/>
                  </a:lnTo>
                  <a:close/>
                </a:path>
              </a:pathLst>
            </a:custGeom>
            <a:solidFill>
              <a:srgbClr val="CDC0B0"/>
            </a:solidFill>
            <a:ln w="0">
              <a:noFill/>
            </a:ln>
          </p:spPr>
          <p:style>
            <a:lnRef idx="0">
              <a:scrgbClr r="0" g="0" b="0"/>
            </a:lnRef>
            <a:fillRef idx="0">
              <a:scrgbClr r="0" g="0" b="0"/>
            </a:fillRef>
            <a:effectRef idx="0">
              <a:scrgbClr r="0" g="0" b="0"/>
            </a:effectRef>
            <a:fontRef idx="minor"/>
          </p:style>
          <p:txBody>
            <a:bodyPr tIns="14040" bIns="14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62" name="Google Shape;2106;p36"/>
            <p:cNvSpPr/>
            <p:nvPr/>
          </p:nvSpPr>
          <p:spPr>
            <a:xfrm>
              <a:off x="8016840" y="1357920"/>
              <a:ext cx="52560" cy="401040"/>
            </a:xfrm>
            <a:custGeom>
              <a:avLst/>
              <a:gdLst>
                <a:gd name="textAreaLeft" fmla="*/ 0 w 52560"/>
                <a:gd name="textAreaRight" fmla="*/ 52920 w 52560"/>
                <a:gd name="textAreaTop" fmla="*/ 0 h 401040"/>
                <a:gd name="textAreaBottom" fmla="*/ 401400 h 401040"/>
              </a:gdLst>
              <a:ahLst/>
              <a:cxnLst/>
              <a:rect l="textAreaLeft" t="textAreaTop" r="textAreaRight" b="textAreaBottom"/>
              <a:pathLst>
                <a:path w="243" h="1850">
                  <a:moveTo>
                    <a:pt x="25" y="0"/>
                  </a:moveTo>
                  <a:cubicBezTo>
                    <a:pt x="17" y="0"/>
                    <a:pt x="9" y="1"/>
                    <a:pt x="1" y="2"/>
                  </a:cubicBezTo>
                  <a:lnTo>
                    <a:pt x="242" y="1849"/>
                  </a:lnTo>
                  <a:lnTo>
                    <a:pt x="213" y="185"/>
                  </a:lnTo>
                  <a:cubicBezTo>
                    <a:pt x="213" y="83"/>
                    <a:pt x="125" y="0"/>
                    <a:pt x="25" y="0"/>
                  </a:cubicBezTo>
                  <a:close/>
                </a:path>
              </a:pathLst>
            </a:custGeom>
            <a:solidFill>
              <a:srgbClr val="C2771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63" name="Google Shape;2107;p36"/>
            <p:cNvSpPr/>
            <p:nvPr/>
          </p:nvSpPr>
          <p:spPr>
            <a:xfrm>
              <a:off x="8540280" y="1832400"/>
              <a:ext cx="181800" cy="69840"/>
            </a:xfrm>
            <a:custGeom>
              <a:avLst/>
              <a:gdLst>
                <a:gd name="textAreaLeft" fmla="*/ 0 w 181800"/>
                <a:gd name="textAreaRight" fmla="*/ 182160 w 181800"/>
                <a:gd name="textAreaTop" fmla="*/ 0 h 69840"/>
                <a:gd name="textAreaBottom" fmla="*/ 70200 h 69840"/>
              </a:gdLst>
              <a:ahLst/>
              <a:cxnLst/>
              <a:rect l="textAreaLeft" t="textAreaTop" r="textAreaRight" b="textAreaBottom"/>
              <a:pathLst>
                <a:path w="840" h="324">
                  <a:moveTo>
                    <a:pt x="1" y="1"/>
                  </a:moveTo>
                  <a:lnTo>
                    <a:pt x="26" y="67"/>
                  </a:lnTo>
                  <a:cubicBezTo>
                    <a:pt x="41" y="107"/>
                    <a:pt x="70" y="136"/>
                    <a:pt x="111" y="147"/>
                  </a:cubicBezTo>
                  <a:lnTo>
                    <a:pt x="440" y="239"/>
                  </a:lnTo>
                  <a:lnTo>
                    <a:pt x="642" y="294"/>
                  </a:lnTo>
                  <a:lnTo>
                    <a:pt x="723" y="319"/>
                  </a:lnTo>
                  <a:cubicBezTo>
                    <a:pt x="733" y="322"/>
                    <a:pt x="744" y="324"/>
                    <a:pt x="755" y="324"/>
                  </a:cubicBezTo>
                  <a:cubicBezTo>
                    <a:pt x="785" y="324"/>
                    <a:pt x="816" y="313"/>
                    <a:pt x="840" y="294"/>
                  </a:cubicBezTo>
                  <a:lnTo>
                    <a:pt x="415" y="184"/>
                  </a:lnTo>
                  <a:cubicBezTo>
                    <a:pt x="352" y="158"/>
                    <a:pt x="286" y="140"/>
                    <a:pt x="220" y="125"/>
                  </a:cubicBezTo>
                  <a:cubicBezTo>
                    <a:pt x="209" y="125"/>
                    <a:pt x="202" y="121"/>
                    <a:pt x="195" y="121"/>
                  </a:cubicBezTo>
                  <a:cubicBezTo>
                    <a:pt x="121" y="99"/>
                    <a:pt x="56" y="59"/>
                    <a:pt x="8" y="4"/>
                  </a:cubicBezTo>
                  <a:cubicBezTo>
                    <a:pt x="4" y="1"/>
                    <a:pt x="4" y="1"/>
                    <a:pt x="1" y="1"/>
                  </a:cubicBezTo>
                  <a:close/>
                </a:path>
              </a:pathLst>
            </a:custGeom>
            <a:solidFill>
              <a:srgbClr val="FDC060"/>
            </a:solidFill>
            <a:ln w="0">
              <a:noFill/>
            </a:ln>
          </p:spPr>
          <p:style>
            <a:lnRef idx="0">
              <a:scrgbClr r="0" g="0" b="0"/>
            </a:lnRef>
            <a:fillRef idx="0">
              <a:scrgbClr r="0" g="0" b="0"/>
            </a:fillRef>
            <a:effectRef idx="0">
              <a:scrgbClr r="0" g="0" b="0"/>
            </a:effectRef>
            <a:fontRef idx="minor"/>
          </p:style>
          <p:txBody>
            <a:bodyPr tIns="34920" bIns="349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64" name="Google Shape;2108;p36"/>
            <p:cNvSpPr/>
            <p:nvPr/>
          </p:nvSpPr>
          <p:spPr>
            <a:xfrm>
              <a:off x="6032520" y="2351880"/>
              <a:ext cx="396000" cy="125640"/>
            </a:xfrm>
            <a:custGeom>
              <a:avLst/>
              <a:gdLst>
                <a:gd name="textAreaLeft" fmla="*/ 0 w 396000"/>
                <a:gd name="textAreaRight" fmla="*/ 396360 w 396000"/>
                <a:gd name="textAreaTop" fmla="*/ 0 h 125640"/>
                <a:gd name="textAreaBottom" fmla="*/ 126000 h 125640"/>
              </a:gdLst>
              <a:ahLst/>
              <a:cxnLst/>
              <a:rect l="textAreaLeft" t="textAreaTop" r="textAreaRight" b="textAreaBottom"/>
              <a:pathLst>
                <a:path w="1826" h="580">
                  <a:moveTo>
                    <a:pt x="741" y="0"/>
                  </a:moveTo>
                  <a:cubicBezTo>
                    <a:pt x="686" y="0"/>
                    <a:pt x="638" y="26"/>
                    <a:pt x="602" y="59"/>
                  </a:cubicBezTo>
                  <a:cubicBezTo>
                    <a:pt x="594" y="59"/>
                    <a:pt x="583" y="55"/>
                    <a:pt x="576" y="55"/>
                  </a:cubicBezTo>
                  <a:cubicBezTo>
                    <a:pt x="550" y="23"/>
                    <a:pt x="517" y="2"/>
                    <a:pt x="474" y="2"/>
                  </a:cubicBezTo>
                  <a:cubicBezTo>
                    <a:pt x="468" y="2"/>
                    <a:pt x="462" y="3"/>
                    <a:pt x="455" y="4"/>
                  </a:cubicBezTo>
                  <a:cubicBezTo>
                    <a:pt x="415" y="4"/>
                    <a:pt x="382" y="29"/>
                    <a:pt x="360" y="62"/>
                  </a:cubicBezTo>
                  <a:cubicBezTo>
                    <a:pt x="330" y="106"/>
                    <a:pt x="330" y="147"/>
                    <a:pt x="345" y="180"/>
                  </a:cubicBezTo>
                  <a:cubicBezTo>
                    <a:pt x="290" y="187"/>
                    <a:pt x="246" y="227"/>
                    <a:pt x="231" y="282"/>
                  </a:cubicBezTo>
                  <a:cubicBezTo>
                    <a:pt x="211" y="274"/>
                    <a:pt x="189" y="269"/>
                    <a:pt x="166" y="269"/>
                  </a:cubicBezTo>
                  <a:cubicBezTo>
                    <a:pt x="148" y="269"/>
                    <a:pt x="130" y="272"/>
                    <a:pt x="110" y="279"/>
                  </a:cubicBezTo>
                  <a:cubicBezTo>
                    <a:pt x="55" y="297"/>
                    <a:pt x="15" y="345"/>
                    <a:pt x="8" y="400"/>
                  </a:cubicBezTo>
                  <a:cubicBezTo>
                    <a:pt x="8" y="407"/>
                    <a:pt x="4" y="411"/>
                    <a:pt x="4" y="418"/>
                  </a:cubicBezTo>
                  <a:cubicBezTo>
                    <a:pt x="0" y="506"/>
                    <a:pt x="74" y="579"/>
                    <a:pt x="162" y="579"/>
                  </a:cubicBezTo>
                  <a:lnTo>
                    <a:pt x="1826" y="579"/>
                  </a:lnTo>
                  <a:cubicBezTo>
                    <a:pt x="1826" y="579"/>
                    <a:pt x="1408" y="539"/>
                    <a:pt x="1353" y="447"/>
                  </a:cubicBezTo>
                  <a:cubicBezTo>
                    <a:pt x="1353" y="444"/>
                    <a:pt x="1353" y="440"/>
                    <a:pt x="1353" y="440"/>
                  </a:cubicBezTo>
                  <a:cubicBezTo>
                    <a:pt x="1346" y="385"/>
                    <a:pt x="1313" y="337"/>
                    <a:pt x="1265" y="312"/>
                  </a:cubicBezTo>
                  <a:cubicBezTo>
                    <a:pt x="1240" y="301"/>
                    <a:pt x="1216" y="296"/>
                    <a:pt x="1193" y="296"/>
                  </a:cubicBezTo>
                  <a:cubicBezTo>
                    <a:pt x="1178" y="296"/>
                    <a:pt x="1164" y="298"/>
                    <a:pt x="1151" y="301"/>
                  </a:cubicBezTo>
                  <a:cubicBezTo>
                    <a:pt x="1126" y="227"/>
                    <a:pt x="1056" y="176"/>
                    <a:pt x="976" y="176"/>
                  </a:cubicBezTo>
                  <a:cubicBezTo>
                    <a:pt x="961" y="176"/>
                    <a:pt x="946" y="176"/>
                    <a:pt x="935" y="180"/>
                  </a:cubicBezTo>
                  <a:cubicBezTo>
                    <a:pt x="928" y="81"/>
                    <a:pt x="844" y="0"/>
                    <a:pt x="741" y="0"/>
                  </a:cubicBezTo>
                  <a:close/>
                </a:path>
              </a:pathLst>
            </a:custGeom>
            <a:solidFill>
              <a:schemeClr val="lt2"/>
            </a:solidFill>
            <a:ln w="0">
              <a:noFill/>
            </a:ln>
          </p:spPr>
          <p:style>
            <a:lnRef idx="0">
              <a:scrgbClr r="0" g="0" b="0"/>
            </a:lnRef>
            <a:fillRef idx="0">
              <a:scrgbClr r="0" g="0" b="0"/>
            </a:fillRef>
            <a:effectRef idx="0">
              <a:scrgbClr r="0" g="0" b="0"/>
            </a:effectRef>
            <a:fontRef idx="minor"/>
          </p:style>
          <p:txBody>
            <a:bodyPr tIns="63000" bIns="63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65" name="Google Shape;2109;p36"/>
            <p:cNvSpPr/>
            <p:nvPr/>
          </p:nvSpPr>
          <p:spPr>
            <a:xfrm>
              <a:off x="6689880" y="1667160"/>
              <a:ext cx="50760" cy="95040"/>
            </a:xfrm>
            <a:custGeom>
              <a:avLst/>
              <a:gdLst>
                <a:gd name="textAreaLeft" fmla="*/ 0 w 50760"/>
                <a:gd name="textAreaRight" fmla="*/ 51120 w 50760"/>
                <a:gd name="textAreaTop" fmla="*/ 0 h 95040"/>
                <a:gd name="textAreaBottom" fmla="*/ 95400 h 95040"/>
              </a:gdLst>
              <a:ahLst/>
              <a:cxnLst/>
              <a:rect l="textAreaLeft" t="textAreaTop" r="textAreaRight" b="textAreaBottom"/>
              <a:pathLst>
                <a:path w="235" h="440">
                  <a:moveTo>
                    <a:pt x="26" y="0"/>
                  </a:moveTo>
                  <a:lnTo>
                    <a:pt x="0" y="440"/>
                  </a:lnTo>
                  <a:lnTo>
                    <a:pt x="235" y="440"/>
                  </a:lnTo>
                  <a:lnTo>
                    <a:pt x="217" y="4"/>
                  </a:lnTo>
                  <a:lnTo>
                    <a:pt x="26" y="0"/>
                  </a:lnTo>
                  <a:close/>
                </a:path>
              </a:pathLst>
            </a:custGeom>
            <a:solidFill>
              <a:srgbClr val="EBBAA2"/>
            </a:solidFill>
            <a:ln w="0">
              <a:noFill/>
            </a:ln>
          </p:spPr>
          <p:style>
            <a:lnRef idx="0">
              <a:scrgbClr r="0" g="0" b="0"/>
            </a:lnRef>
            <a:fillRef idx="0">
              <a:scrgbClr r="0" g="0" b="0"/>
            </a:fillRef>
            <a:effectRef idx="0">
              <a:scrgbClr r="0" g="0" b="0"/>
            </a:effectRef>
            <a:fontRef idx="minor"/>
          </p:style>
          <p:txBody>
            <a:bodyPr tIns="47520" bIns="475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66" name="Google Shape;2110;p36"/>
            <p:cNvSpPr/>
            <p:nvPr/>
          </p:nvSpPr>
          <p:spPr>
            <a:xfrm>
              <a:off x="6461640" y="1465560"/>
              <a:ext cx="93600" cy="120240"/>
            </a:xfrm>
            <a:custGeom>
              <a:avLst/>
              <a:gdLst>
                <a:gd name="textAreaLeft" fmla="*/ 0 w 93600"/>
                <a:gd name="textAreaRight" fmla="*/ 93960 w 93600"/>
                <a:gd name="textAreaTop" fmla="*/ 0 h 120240"/>
                <a:gd name="textAreaBottom" fmla="*/ 120600 h 120240"/>
              </a:gdLst>
              <a:ahLst/>
              <a:cxnLst/>
              <a:rect l="textAreaLeft" t="textAreaTop" r="textAreaRight" b="textAreaBottom"/>
              <a:pathLst>
                <a:path w="433" h="555">
                  <a:moveTo>
                    <a:pt x="215" y="1"/>
                  </a:moveTo>
                  <a:cubicBezTo>
                    <a:pt x="100" y="1"/>
                    <a:pt x="4" y="124"/>
                    <a:pt x="0" y="272"/>
                  </a:cubicBezTo>
                  <a:cubicBezTo>
                    <a:pt x="0" y="426"/>
                    <a:pt x="92" y="554"/>
                    <a:pt x="209" y="554"/>
                  </a:cubicBezTo>
                  <a:cubicBezTo>
                    <a:pt x="211" y="554"/>
                    <a:pt x="213" y="554"/>
                    <a:pt x="214" y="554"/>
                  </a:cubicBezTo>
                  <a:cubicBezTo>
                    <a:pt x="329" y="554"/>
                    <a:pt x="426" y="431"/>
                    <a:pt x="429" y="283"/>
                  </a:cubicBezTo>
                  <a:cubicBezTo>
                    <a:pt x="433" y="129"/>
                    <a:pt x="337" y="1"/>
                    <a:pt x="220" y="1"/>
                  </a:cubicBezTo>
                  <a:cubicBezTo>
                    <a:pt x="219" y="1"/>
                    <a:pt x="217" y="1"/>
                    <a:pt x="215" y="1"/>
                  </a:cubicBezTo>
                  <a:close/>
                </a:path>
              </a:pathLst>
            </a:custGeom>
            <a:solidFill>
              <a:srgbClr val="EBBAA2"/>
            </a:solidFill>
            <a:ln w="0">
              <a:noFill/>
            </a:ln>
          </p:spPr>
          <p:style>
            <a:lnRef idx="0">
              <a:scrgbClr r="0" g="0" b="0"/>
            </a:lnRef>
            <a:fillRef idx="0">
              <a:scrgbClr r="0" g="0" b="0"/>
            </a:fillRef>
            <a:effectRef idx="0">
              <a:scrgbClr r="0" g="0" b="0"/>
            </a:effectRef>
            <a:fontRef idx="minor"/>
          </p:style>
          <p:txBody>
            <a:bodyPr tIns="60120" bIns="601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67" name="Google Shape;2111;p36"/>
            <p:cNvSpPr/>
            <p:nvPr/>
          </p:nvSpPr>
          <p:spPr>
            <a:xfrm>
              <a:off x="6882480" y="1474200"/>
              <a:ext cx="93600" cy="120240"/>
            </a:xfrm>
            <a:custGeom>
              <a:avLst/>
              <a:gdLst>
                <a:gd name="textAreaLeft" fmla="*/ 0 w 93600"/>
                <a:gd name="textAreaRight" fmla="*/ 93960 w 93600"/>
                <a:gd name="textAreaTop" fmla="*/ 0 h 120240"/>
                <a:gd name="textAreaBottom" fmla="*/ 120600 h 120240"/>
              </a:gdLst>
              <a:ahLst/>
              <a:cxnLst/>
              <a:rect l="textAreaLeft" t="textAreaTop" r="textAreaRight" b="textAreaBottom"/>
              <a:pathLst>
                <a:path w="433" h="555">
                  <a:moveTo>
                    <a:pt x="219" y="1"/>
                  </a:moveTo>
                  <a:cubicBezTo>
                    <a:pt x="104" y="1"/>
                    <a:pt x="8" y="121"/>
                    <a:pt x="4" y="272"/>
                  </a:cubicBezTo>
                  <a:cubicBezTo>
                    <a:pt x="0" y="426"/>
                    <a:pt x="96" y="551"/>
                    <a:pt x="213" y="555"/>
                  </a:cubicBezTo>
                  <a:cubicBezTo>
                    <a:pt x="215" y="555"/>
                    <a:pt x="216" y="555"/>
                    <a:pt x="218" y="555"/>
                  </a:cubicBezTo>
                  <a:cubicBezTo>
                    <a:pt x="333" y="555"/>
                    <a:pt x="429" y="431"/>
                    <a:pt x="433" y="280"/>
                  </a:cubicBezTo>
                  <a:cubicBezTo>
                    <a:pt x="433" y="129"/>
                    <a:pt x="341" y="1"/>
                    <a:pt x="224" y="1"/>
                  </a:cubicBezTo>
                  <a:cubicBezTo>
                    <a:pt x="222" y="1"/>
                    <a:pt x="221" y="1"/>
                    <a:pt x="219" y="1"/>
                  </a:cubicBezTo>
                  <a:close/>
                </a:path>
              </a:pathLst>
            </a:custGeom>
            <a:solidFill>
              <a:srgbClr val="EBBAA2"/>
            </a:solidFill>
            <a:ln w="0">
              <a:noFill/>
            </a:ln>
          </p:spPr>
          <p:style>
            <a:lnRef idx="0">
              <a:scrgbClr r="0" g="0" b="0"/>
            </a:lnRef>
            <a:fillRef idx="0">
              <a:scrgbClr r="0" g="0" b="0"/>
            </a:fillRef>
            <a:effectRef idx="0">
              <a:scrgbClr r="0" g="0" b="0"/>
            </a:effectRef>
            <a:fontRef idx="minor"/>
          </p:style>
          <p:txBody>
            <a:bodyPr tIns="60120" bIns="601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68" name="Google Shape;2112;p36"/>
            <p:cNvSpPr/>
            <p:nvPr/>
          </p:nvSpPr>
          <p:spPr>
            <a:xfrm>
              <a:off x="6505920" y="1265040"/>
              <a:ext cx="424440" cy="448560"/>
            </a:xfrm>
            <a:custGeom>
              <a:avLst/>
              <a:gdLst>
                <a:gd name="textAreaLeft" fmla="*/ 0 w 424440"/>
                <a:gd name="textAreaRight" fmla="*/ 424800 w 424440"/>
                <a:gd name="textAreaTop" fmla="*/ 0 h 448560"/>
                <a:gd name="textAreaBottom" fmla="*/ 448920 h 448560"/>
              </a:gdLst>
              <a:ahLst/>
              <a:cxnLst/>
              <a:rect l="textAreaLeft" t="textAreaTop" r="textAreaRight" b="textAreaBottom"/>
              <a:pathLst>
                <a:path w="1958" h="2069">
                  <a:moveTo>
                    <a:pt x="1005" y="1"/>
                  </a:moveTo>
                  <a:cubicBezTo>
                    <a:pt x="906" y="1"/>
                    <a:pt x="807" y="16"/>
                    <a:pt x="715" y="41"/>
                  </a:cubicBezTo>
                  <a:cubicBezTo>
                    <a:pt x="704" y="45"/>
                    <a:pt x="697" y="45"/>
                    <a:pt x="686" y="49"/>
                  </a:cubicBezTo>
                  <a:cubicBezTo>
                    <a:pt x="679" y="52"/>
                    <a:pt x="675" y="52"/>
                    <a:pt x="668" y="56"/>
                  </a:cubicBezTo>
                  <a:cubicBezTo>
                    <a:pt x="668" y="56"/>
                    <a:pt x="664" y="56"/>
                    <a:pt x="660" y="60"/>
                  </a:cubicBezTo>
                  <a:cubicBezTo>
                    <a:pt x="657" y="60"/>
                    <a:pt x="653" y="60"/>
                    <a:pt x="649" y="63"/>
                  </a:cubicBezTo>
                  <a:cubicBezTo>
                    <a:pt x="642" y="63"/>
                    <a:pt x="635" y="67"/>
                    <a:pt x="631" y="71"/>
                  </a:cubicBezTo>
                  <a:cubicBezTo>
                    <a:pt x="616" y="74"/>
                    <a:pt x="605" y="82"/>
                    <a:pt x="591" y="85"/>
                  </a:cubicBezTo>
                  <a:cubicBezTo>
                    <a:pt x="580" y="89"/>
                    <a:pt x="572" y="96"/>
                    <a:pt x="561" y="100"/>
                  </a:cubicBezTo>
                  <a:cubicBezTo>
                    <a:pt x="554" y="104"/>
                    <a:pt x="550" y="107"/>
                    <a:pt x="543" y="111"/>
                  </a:cubicBezTo>
                  <a:cubicBezTo>
                    <a:pt x="536" y="111"/>
                    <a:pt x="532" y="115"/>
                    <a:pt x="528" y="118"/>
                  </a:cubicBezTo>
                  <a:cubicBezTo>
                    <a:pt x="473" y="148"/>
                    <a:pt x="426" y="177"/>
                    <a:pt x="378" y="217"/>
                  </a:cubicBezTo>
                  <a:cubicBezTo>
                    <a:pt x="371" y="221"/>
                    <a:pt x="367" y="228"/>
                    <a:pt x="360" y="232"/>
                  </a:cubicBezTo>
                  <a:cubicBezTo>
                    <a:pt x="349" y="239"/>
                    <a:pt x="338" y="250"/>
                    <a:pt x="330" y="258"/>
                  </a:cubicBezTo>
                  <a:cubicBezTo>
                    <a:pt x="327" y="261"/>
                    <a:pt x="319" y="265"/>
                    <a:pt x="316" y="272"/>
                  </a:cubicBezTo>
                  <a:cubicBezTo>
                    <a:pt x="312" y="276"/>
                    <a:pt x="305" y="280"/>
                    <a:pt x="301" y="283"/>
                  </a:cubicBezTo>
                  <a:cubicBezTo>
                    <a:pt x="264" y="320"/>
                    <a:pt x="231" y="360"/>
                    <a:pt x="198" y="404"/>
                  </a:cubicBezTo>
                  <a:lnTo>
                    <a:pt x="184" y="426"/>
                  </a:lnTo>
                  <a:cubicBezTo>
                    <a:pt x="180" y="433"/>
                    <a:pt x="176" y="441"/>
                    <a:pt x="169" y="448"/>
                  </a:cubicBezTo>
                  <a:cubicBezTo>
                    <a:pt x="165" y="455"/>
                    <a:pt x="162" y="463"/>
                    <a:pt x="158" y="470"/>
                  </a:cubicBezTo>
                  <a:cubicBezTo>
                    <a:pt x="151" y="481"/>
                    <a:pt x="143" y="492"/>
                    <a:pt x="136" y="503"/>
                  </a:cubicBezTo>
                  <a:cubicBezTo>
                    <a:pt x="129" y="514"/>
                    <a:pt x="125" y="525"/>
                    <a:pt x="118" y="536"/>
                  </a:cubicBezTo>
                  <a:cubicBezTo>
                    <a:pt x="114" y="547"/>
                    <a:pt x="110" y="554"/>
                    <a:pt x="103" y="565"/>
                  </a:cubicBezTo>
                  <a:cubicBezTo>
                    <a:pt x="103" y="573"/>
                    <a:pt x="100" y="576"/>
                    <a:pt x="96" y="584"/>
                  </a:cubicBezTo>
                  <a:cubicBezTo>
                    <a:pt x="92" y="591"/>
                    <a:pt x="92" y="598"/>
                    <a:pt x="89" y="606"/>
                  </a:cubicBezTo>
                  <a:cubicBezTo>
                    <a:pt x="85" y="609"/>
                    <a:pt x="85" y="613"/>
                    <a:pt x="85" y="617"/>
                  </a:cubicBezTo>
                  <a:cubicBezTo>
                    <a:pt x="81" y="620"/>
                    <a:pt x="81" y="624"/>
                    <a:pt x="78" y="628"/>
                  </a:cubicBezTo>
                  <a:cubicBezTo>
                    <a:pt x="78" y="631"/>
                    <a:pt x="74" y="635"/>
                    <a:pt x="74" y="639"/>
                  </a:cubicBezTo>
                  <a:cubicBezTo>
                    <a:pt x="70" y="646"/>
                    <a:pt x="70" y="653"/>
                    <a:pt x="67" y="661"/>
                  </a:cubicBezTo>
                  <a:cubicBezTo>
                    <a:pt x="63" y="668"/>
                    <a:pt x="63" y="675"/>
                    <a:pt x="59" y="683"/>
                  </a:cubicBezTo>
                  <a:cubicBezTo>
                    <a:pt x="59" y="686"/>
                    <a:pt x="56" y="694"/>
                    <a:pt x="56" y="697"/>
                  </a:cubicBezTo>
                  <a:cubicBezTo>
                    <a:pt x="52" y="701"/>
                    <a:pt x="52" y="708"/>
                    <a:pt x="52" y="712"/>
                  </a:cubicBezTo>
                  <a:cubicBezTo>
                    <a:pt x="48" y="716"/>
                    <a:pt x="48" y="719"/>
                    <a:pt x="48" y="719"/>
                  </a:cubicBezTo>
                  <a:cubicBezTo>
                    <a:pt x="48" y="727"/>
                    <a:pt x="45" y="730"/>
                    <a:pt x="45" y="738"/>
                  </a:cubicBezTo>
                  <a:cubicBezTo>
                    <a:pt x="41" y="745"/>
                    <a:pt x="41" y="752"/>
                    <a:pt x="37" y="763"/>
                  </a:cubicBezTo>
                  <a:cubicBezTo>
                    <a:pt x="37" y="771"/>
                    <a:pt x="34" y="778"/>
                    <a:pt x="34" y="785"/>
                  </a:cubicBezTo>
                  <a:cubicBezTo>
                    <a:pt x="34" y="789"/>
                    <a:pt x="30" y="793"/>
                    <a:pt x="30" y="796"/>
                  </a:cubicBezTo>
                  <a:cubicBezTo>
                    <a:pt x="30" y="804"/>
                    <a:pt x="30" y="807"/>
                    <a:pt x="26" y="815"/>
                  </a:cubicBezTo>
                  <a:cubicBezTo>
                    <a:pt x="26" y="815"/>
                    <a:pt x="26" y="818"/>
                    <a:pt x="26" y="818"/>
                  </a:cubicBezTo>
                  <a:cubicBezTo>
                    <a:pt x="26" y="826"/>
                    <a:pt x="26" y="833"/>
                    <a:pt x="23" y="840"/>
                  </a:cubicBezTo>
                  <a:cubicBezTo>
                    <a:pt x="23" y="840"/>
                    <a:pt x="23" y="844"/>
                    <a:pt x="23" y="848"/>
                  </a:cubicBezTo>
                  <a:cubicBezTo>
                    <a:pt x="23" y="851"/>
                    <a:pt x="23" y="855"/>
                    <a:pt x="23" y="862"/>
                  </a:cubicBezTo>
                  <a:cubicBezTo>
                    <a:pt x="23" y="866"/>
                    <a:pt x="19" y="873"/>
                    <a:pt x="19" y="877"/>
                  </a:cubicBezTo>
                  <a:cubicBezTo>
                    <a:pt x="19" y="881"/>
                    <a:pt x="19" y="881"/>
                    <a:pt x="19" y="884"/>
                  </a:cubicBezTo>
                  <a:cubicBezTo>
                    <a:pt x="19" y="892"/>
                    <a:pt x="19" y="895"/>
                    <a:pt x="19" y="903"/>
                  </a:cubicBezTo>
                  <a:cubicBezTo>
                    <a:pt x="15" y="910"/>
                    <a:pt x="15" y="917"/>
                    <a:pt x="15" y="925"/>
                  </a:cubicBezTo>
                  <a:cubicBezTo>
                    <a:pt x="15" y="936"/>
                    <a:pt x="15" y="943"/>
                    <a:pt x="15" y="954"/>
                  </a:cubicBezTo>
                  <a:lnTo>
                    <a:pt x="12" y="1170"/>
                  </a:lnTo>
                  <a:cubicBezTo>
                    <a:pt x="1" y="1654"/>
                    <a:pt x="385" y="2054"/>
                    <a:pt x="869" y="2065"/>
                  </a:cubicBezTo>
                  <a:lnTo>
                    <a:pt x="1060" y="2068"/>
                  </a:lnTo>
                  <a:cubicBezTo>
                    <a:pt x="1067" y="2069"/>
                    <a:pt x="1073" y="2069"/>
                    <a:pt x="1080" y="2069"/>
                  </a:cubicBezTo>
                  <a:cubicBezTo>
                    <a:pt x="1555" y="2069"/>
                    <a:pt x="1943" y="1688"/>
                    <a:pt x="1951" y="1211"/>
                  </a:cubicBezTo>
                  <a:lnTo>
                    <a:pt x="1958" y="994"/>
                  </a:lnTo>
                  <a:cubicBezTo>
                    <a:pt x="1958" y="892"/>
                    <a:pt x="1947" y="796"/>
                    <a:pt x="1918" y="705"/>
                  </a:cubicBezTo>
                  <a:cubicBezTo>
                    <a:pt x="1918" y="697"/>
                    <a:pt x="1914" y="690"/>
                    <a:pt x="1910" y="679"/>
                  </a:cubicBezTo>
                  <a:cubicBezTo>
                    <a:pt x="1866" y="536"/>
                    <a:pt x="1789" y="408"/>
                    <a:pt x="1687" y="302"/>
                  </a:cubicBezTo>
                  <a:cubicBezTo>
                    <a:pt x="1679" y="294"/>
                    <a:pt x="1672" y="287"/>
                    <a:pt x="1668" y="283"/>
                  </a:cubicBezTo>
                  <a:cubicBezTo>
                    <a:pt x="1661" y="276"/>
                    <a:pt x="1654" y="269"/>
                    <a:pt x="1646" y="261"/>
                  </a:cubicBezTo>
                  <a:cubicBezTo>
                    <a:pt x="1646" y="261"/>
                    <a:pt x="1643" y="261"/>
                    <a:pt x="1643" y="258"/>
                  </a:cubicBezTo>
                  <a:cubicBezTo>
                    <a:pt x="1474" y="104"/>
                    <a:pt x="1251" y="8"/>
                    <a:pt x="1005" y="1"/>
                  </a:cubicBezTo>
                  <a:close/>
                </a:path>
              </a:pathLst>
            </a:custGeom>
            <a:solidFill>
              <a:srgbClr val="F5C6AC"/>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69" name="Google Shape;2113;p36"/>
            <p:cNvSpPr/>
            <p:nvPr/>
          </p:nvSpPr>
          <p:spPr>
            <a:xfrm>
              <a:off x="6508440" y="1265040"/>
              <a:ext cx="422280" cy="252000"/>
            </a:xfrm>
            <a:custGeom>
              <a:avLst/>
              <a:gdLst>
                <a:gd name="textAreaLeft" fmla="*/ 0 w 422280"/>
                <a:gd name="textAreaRight" fmla="*/ 422640 w 422280"/>
                <a:gd name="textAreaTop" fmla="*/ 0 h 252000"/>
                <a:gd name="textAreaBottom" fmla="*/ 252360 h 252000"/>
              </a:gdLst>
              <a:ahLst/>
              <a:cxnLst/>
              <a:rect l="textAreaLeft" t="textAreaTop" r="textAreaRight" b="textAreaBottom"/>
              <a:pathLst>
                <a:path w="1947" h="1163">
                  <a:moveTo>
                    <a:pt x="994" y="1"/>
                  </a:moveTo>
                  <a:cubicBezTo>
                    <a:pt x="895" y="1"/>
                    <a:pt x="796" y="16"/>
                    <a:pt x="704" y="41"/>
                  </a:cubicBezTo>
                  <a:cubicBezTo>
                    <a:pt x="693" y="45"/>
                    <a:pt x="686" y="49"/>
                    <a:pt x="675" y="49"/>
                  </a:cubicBezTo>
                  <a:cubicBezTo>
                    <a:pt x="668" y="52"/>
                    <a:pt x="664" y="52"/>
                    <a:pt x="657" y="56"/>
                  </a:cubicBezTo>
                  <a:cubicBezTo>
                    <a:pt x="657" y="56"/>
                    <a:pt x="653" y="56"/>
                    <a:pt x="649" y="60"/>
                  </a:cubicBezTo>
                  <a:cubicBezTo>
                    <a:pt x="646" y="60"/>
                    <a:pt x="642" y="60"/>
                    <a:pt x="638" y="63"/>
                  </a:cubicBezTo>
                  <a:cubicBezTo>
                    <a:pt x="631" y="67"/>
                    <a:pt x="624" y="67"/>
                    <a:pt x="620" y="71"/>
                  </a:cubicBezTo>
                  <a:cubicBezTo>
                    <a:pt x="605" y="74"/>
                    <a:pt x="594" y="82"/>
                    <a:pt x="580" y="85"/>
                  </a:cubicBezTo>
                  <a:cubicBezTo>
                    <a:pt x="569" y="89"/>
                    <a:pt x="561" y="96"/>
                    <a:pt x="550" y="100"/>
                  </a:cubicBezTo>
                  <a:cubicBezTo>
                    <a:pt x="543" y="104"/>
                    <a:pt x="539" y="107"/>
                    <a:pt x="532" y="111"/>
                  </a:cubicBezTo>
                  <a:cubicBezTo>
                    <a:pt x="525" y="111"/>
                    <a:pt x="521" y="115"/>
                    <a:pt x="517" y="118"/>
                  </a:cubicBezTo>
                  <a:cubicBezTo>
                    <a:pt x="462" y="148"/>
                    <a:pt x="415" y="177"/>
                    <a:pt x="367" y="217"/>
                  </a:cubicBezTo>
                  <a:cubicBezTo>
                    <a:pt x="360" y="221"/>
                    <a:pt x="356" y="228"/>
                    <a:pt x="349" y="232"/>
                  </a:cubicBezTo>
                  <a:cubicBezTo>
                    <a:pt x="341" y="239"/>
                    <a:pt x="330" y="247"/>
                    <a:pt x="323" y="254"/>
                  </a:cubicBezTo>
                  <a:cubicBezTo>
                    <a:pt x="323" y="254"/>
                    <a:pt x="319" y="258"/>
                    <a:pt x="319" y="258"/>
                  </a:cubicBezTo>
                  <a:cubicBezTo>
                    <a:pt x="316" y="261"/>
                    <a:pt x="308" y="269"/>
                    <a:pt x="305" y="272"/>
                  </a:cubicBezTo>
                  <a:cubicBezTo>
                    <a:pt x="301" y="276"/>
                    <a:pt x="294" y="280"/>
                    <a:pt x="290" y="283"/>
                  </a:cubicBezTo>
                  <a:cubicBezTo>
                    <a:pt x="253" y="320"/>
                    <a:pt x="220" y="360"/>
                    <a:pt x="187" y="404"/>
                  </a:cubicBezTo>
                  <a:lnTo>
                    <a:pt x="173" y="426"/>
                  </a:lnTo>
                  <a:cubicBezTo>
                    <a:pt x="169" y="433"/>
                    <a:pt x="165" y="441"/>
                    <a:pt x="158" y="448"/>
                  </a:cubicBezTo>
                  <a:cubicBezTo>
                    <a:pt x="154" y="455"/>
                    <a:pt x="151" y="463"/>
                    <a:pt x="147" y="470"/>
                  </a:cubicBezTo>
                  <a:cubicBezTo>
                    <a:pt x="140" y="481"/>
                    <a:pt x="132" y="492"/>
                    <a:pt x="125" y="503"/>
                  </a:cubicBezTo>
                  <a:cubicBezTo>
                    <a:pt x="118" y="514"/>
                    <a:pt x="114" y="525"/>
                    <a:pt x="107" y="536"/>
                  </a:cubicBezTo>
                  <a:cubicBezTo>
                    <a:pt x="103" y="547"/>
                    <a:pt x="99" y="554"/>
                    <a:pt x="92" y="565"/>
                  </a:cubicBezTo>
                  <a:cubicBezTo>
                    <a:pt x="92" y="573"/>
                    <a:pt x="89" y="576"/>
                    <a:pt x="85" y="584"/>
                  </a:cubicBezTo>
                  <a:cubicBezTo>
                    <a:pt x="81" y="591"/>
                    <a:pt x="81" y="598"/>
                    <a:pt x="78" y="606"/>
                  </a:cubicBezTo>
                  <a:cubicBezTo>
                    <a:pt x="74" y="609"/>
                    <a:pt x="74" y="613"/>
                    <a:pt x="74" y="617"/>
                  </a:cubicBezTo>
                  <a:cubicBezTo>
                    <a:pt x="70" y="620"/>
                    <a:pt x="70" y="624"/>
                    <a:pt x="67" y="628"/>
                  </a:cubicBezTo>
                  <a:cubicBezTo>
                    <a:pt x="67" y="631"/>
                    <a:pt x="63" y="635"/>
                    <a:pt x="63" y="639"/>
                  </a:cubicBezTo>
                  <a:cubicBezTo>
                    <a:pt x="59" y="646"/>
                    <a:pt x="59" y="653"/>
                    <a:pt x="56" y="661"/>
                  </a:cubicBezTo>
                  <a:cubicBezTo>
                    <a:pt x="52" y="668"/>
                    <a:pt x="52" y="675"/>
                    <a:pt x="48" y="683"/>
                  </a:cubicBezTo>
                  <a:cubicBezTo>
                    <a:pt x="48" y="686"/>
                    <a:pt x="45" y="694"/>
                    <a:pt x="45" y="697"/>
                  </a:cubicBezTo>
                  <a:cubicBezTo>
                    <a:pt x="41" y="701"/>
                    <a:pt x="41" y="708"/>
                    <a:pt x="41" y="712"/>
                  </a:cubicBezTo>
                  <a:cubicBezTo>
                    <a:pt x="37" y="716"/>
                    <a:pt x="37" y="719"/>
                    <a:pt x="37" y="719"/>
                  </a:cubicBezTo>
                  <a:cubicBezTo>
                    <a:pt x="37" y="727"/>
                    <a:pt x="34" y="730"/>
                    <a:pt x="34" y="738"/>
                  </a:cubicBezTo>
                  <a:cubicBezTo>
                    <a:pt x="30" y="745"/>
                    <a:pt x="30" y="752"/>
                    <a:pt x="26" y="763"/>
                  </a:cubicBezTo>
                  <a:cubicBezTo>
                    <a:pt x="26" y="771"/>
                    <a:pt x="23" y="778"/>
                    <a:pt x="23" y="785"/>
                  </a:cubicBezTo>
                  <a:cubicBezTo>
                    <a:pt x="23" y="789"/>
                    <a:pt x="19" y="793"/>
                    <a:pt x="19" y="796"/>
                  </a:cubicBezTo>
                  <a:cubicBezTo>
                    <a:pt x="19" y="804"/>
                    <a:pt x="19" y="807"/>
                    <a:pt x="15" y="815"/>
                  </a:cubicBezTo>
                  <a:cubicBezTo>
                    <a:pt x="15" y="815"/>
                    <a:pt x="15" y="818"/>
                    <a:pt x="15" y="818"/>
                  </a:cubicBezTo>
                  <a:cubicBezTo>
                    <a:pt x="15" y="826"/>
                    <a:pt x="15" y="833"/>
                    <a:pt x="12" y="840"/>
                  </a:cubicBezTo>
                  <a:cubicBezTo>
                    <a:pt x="12" y="840"/>
                    <a:pt x="12" y="844"/>
                    <a:pt x="12" y="848"/>
                  </a:cubicBezTo>
                  <a:cubicBezTo>
                    <a:pt x="12" y="851"/>
                    <a:pt x="12" y="855"/>
                    <a:pt x="12" y="862"/>
                  </a:cubicBezTo>
                  <a:cubicBezTo>
                    <a:pt x="12" y="866"/>
                    <a:pt x="8" y="873"/>
                    <a:pt x="8" y="877"/>
                  </a:cubicBezTo>
                  <a:cubicBezTo>
                    <a:pt x="8" y="881"/>
                    <a:pt x="8" y="881"/>
                    <a:pt x="8" y="884"/>
                  </a:cubicBezTo>
                  <a:cubicBezTo>
                    <a:pt x="8" y="892"/>
                    <a:pt x="8" y="895"/>
                    <a:pt x="8" y="903"/>
                  </a:cubicBezTo>
                  <a:cubicBezTo>
                    <a:pt x="4" y="910"/>
                    <a:pt x="4" y="917"/>
                    <a:pt x="4" y="925"/>
                  </a:cubicBezTo>
                  <a:cubicBezTo>
                    <a:pt x="4" y="936"/>
                    <a:pt x="4" y="943"/>
                    <a:pt x="4" y="954"/>
                  </a:cubicBezTo>
                  <a:lnTo>
                    <a:pt x="1" y="1123"/>
                  </a:lnTo>
                  <a:cubicBezTo>
                    <a:pt x="48" y="1123"/>
                    <a:pt x="92" y="1086"/>
                    <a:pt x="92" y="1035"/>
                  </a:cubicBezTo>
                  <a:lnTo>
                    <a:pt x="92" y="1013"/>
                  </a:lnTo>
                  <a:cubicBezTo>
                    <a:pt x="96" y="778"/>
                    <a:pt x="198" y="569"/>
                    <a:pt x="363" y="419"/>
                  </a:cubicBezTo>
                  <a:cubicBezTo>
                    <a:pt x="378" y="408"/>
                    <a:pt x="393" y="393"/>
                    <a:pt x="407" y="382"/>
                  </a:cubicBezTo>
                  <a:cubicBezTo>
                    <a:pt x="433" y="360"/>
                    <a:pt x="464" y="349"/>
                    <a:pt x="496" y="349"/>
                  </a:cubicBezTo>
                  <a:cubicBezTo>
                    <a:pt x="527" y="349"/>
                    <a:pt x="560" y="360"/>
                    <a:pt x="587" y="382"/>
                  </a:cubicBezTo>
                  <a:cubicBezTo>
                    <a:pt x="671" y="444"/>
                    <a:pt x="818" y="488"/>
                    <a:pt x="983" y="492"/>
                  </a:cubicBezTo>
                  <a:cubicBezTo>
                    <a:pt x="991" y="492"/>
                    <a:pt x="998" y="492"/>
                    <a:pt x="1006" y="492"/>
                  </a:cubicBezTo>
                  <a:cubicBezTo>
                    <a:pt x="1165" y="492"/>
                    <a:pt x="1302" y="456"/>
                    <a:pt x="1386" y="397"/>
                  </a:cubicBezTo>
                  <a:cubicBezTo>
                    <a:pt x="1411" y="379"/>
                    <a:pt x="1440" y="370"/>
                    <a:pt x="1469" y="370"/>
                  </a:cubicBezTo>
                  <a:cubicBezTo>
                    <a:pt x="1505" y="370"/>
                    <a:pt x="1541" y="383"/>
                    <a:pt x="1569" y="408"/>
                  </a:cubicBezTo>
                  <a:cubicBezTo>
                    <a:pt x="1749" y="565"/>
                    <a:pt x="1863" y="796"/>
                    <a:pt x="1855" y="1046"/>
                  </a:cubicBezTo>
                  <a:lnTo>
                    <a:pt x="1855" y="1071"/>
                  </a:lnTo>
                  <a:cubicBezTo>
                    <a:pt x="1855" y="1119"/>
                    <a:pt x="1892" y="1163"/>
                    <a:pt x="1943" y="1163"/>
                  </a:cubicBezTo>
                  <a:lnTo>
                    <a:pt x="1947" y="994"/>
                  </a:lnTo>
                  <a:cubicBezTo>
                    <a:pt x="1947" y="892"/>
                    <a:pt x="1936" y="796"/>
                    <a:pt x="1907" y="705"/>
                  </a:cubicBezTo>
                  <a:cubicBezTo>
                    <a:pt x="1907" y="697"/>
                    <a:pt x="1903" y="690"/>
                    <a:pt x="1899" y="679"/>
                  </a:cubicBezTo>
                  <a:cubicBezTo>
                    <a:pt x="1855" y="536"/>
                    <a:pt x="1778" y="408"/>
                    <a:pt x="1676" y="302"/>
                  </a:cubicBezTo>
                  <a:cubicBezTo>
                    <a:pt x="1668" y="294"/>
                    <a:pt x="1661" y="287"/>
                    <a:pt x="1657" y="283"/>
                  </a:cubicBezTo>
                  <a:cubicBezTo>
                    <a:pt x="1650" y="276"/>
                    <a:pt x="1643" y="269"/>
                    <a:pt x="1635" y="261"/>
                  </a:cubicBezTo>
                  <a:cubicBezTo>
                    <a:pt x="1635" y="261"/>
                    <a:pt x="1632" y="261"/>
                    <a:pt x="1632" y="258"/>
                  </a:cubicBezTo>
                  <a:cubicBezTo>
                    <a:pt x="1606" y="236"/>
                    <a:pt x="1580" y="214"/>
                    <a:pt x="1555" y="195"/>
                  </a:cubicBezTo>
                  <a:cubicBezTo>
                    <a:pt x="1397" y="78"/>
                    <a:pt x="1203" y="8"/>
                    <a:pt x="994" y="1"/>
                  </a:cubicBezTo>
                  <a:close/>
                </a:path>
              </a:pathLst>
            </a:custGeom>
            <a:solidFill>
              <a:srgbClr val="CC5C4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70" name="Google Shape;2114;p36"/>
            <p:cNvSpPr/>
            <p:nvPr/>
          </p:nvSpPr>
          <p:spPr>
            <a:xfrm>
              <a:off x="6492600" y="1224360"/>
              <a:ext cx="493920" cy="216720"/>
            </a:xfrm>
            <a:custGeom>
              <a:avLst/>
              <a:gdLst>
                <a:gd name="textAreaLeft" fmla="*/ 0 w 493920"/>
                <a:gd name="textAreaRight" fmla="*/ 494280 w 493920"/>
                <a:gd name="textAreaTop" fmla="*/ 0 h 216720"/>
                <a:gd name="textAreaBottom" fmla="*/ 217080 h 216720"/>
              </a:gdLst>
              <a:ahLst/>
              <a:cxnLst/>
              <a:rect l="textAreaLeft" t="textAreaTop" r="textAreaRight" b="textAreaBottom"/>
              <a:pathLst>
                <a:path w="2277" h="1000">
                  <a:moveTo>
                    <a:pt x="1496" y="0"/>
                  </a:moveTo>
                  <a:cubicBezTo>
                    <a:pt x="1457" y="0"/>
                    <a:pt x="1418" y="2"/>
                    <a:pt x="1378" y="5"/>
                  </a:cubicBezTo>
                  <a:cubicBezTo>
                    <a:pt x="1071" y="30"/>
                    <a:pt x="799" y="118"/>
                    <a:pt x="656" y="250"/>
                  </a:cubicBezTo>
                  <a:cubicBezTo>
                    <a:pt x="649" y="243"/>
                    <a:pt x="642" y="239"/>
                    <a:pt x="634" y="232"/>
                  </a:cubicBezTo>
                  <a:cubicBezTo>
                    <a:pt x="603" y="211"/>
                    <a:pt x="566" y="201"/>
                    <a:pt x="526" y="201"/>
                  </a:cubicBezTo>
                  <a:cubicBezTo>
                    <a:pt x="406" y="201"/>
                    <a:pt x="259" y="291"/>
                    <a:pt x="154" y="445"/>
                  </a:cubicBezTo>
                  <a:cubicBezTo>
                    <a:pt x="15" y="646"/>
                    <a:pt x="0" y="881"/>
                    <a:pt x="125" y="969"/>
                  </a:cubicBezTo>
                  <a:cubicBezTo>
                    <a:pt x="157" y="990"/>
                    <a:pt x="194" y="1000"/>
                    <a:pt x="235" y="1000"/>
                  </a:cubicBezTo>
                  <a:cubicBezTo>
                    <a:pt x="355" y="1000"/>
                    <a:pt x="502" y="910"/>
                    <a:pt x="609" y="756"/>
                  </a:cubicBezTo>
                  <a:cubicBezTo>
                    <a:pt x="631" y="723"/>
                    <a:pt x="653" y="686"/>
                    <a:pt x="667" y="650"/>
                  </a:cubicBezTo>
                  <a:cubicBezTo>
                    <a:pt x="796" y="736"/>
                    <a:pt x="1017" y="788"/>
                    <a:pt x="1278" y="788"/>
                  </a:cubicBezTo>
                  <a:cubicBezTo>
                    <a:pt x="1330" y="788"/>
                    <a:pt x="1383" y="786"/>
                    <a:pt x="1437" y="782"/>
                  </a:cubicBezTo>
                  <a:cubicBezTo>
                    <a:pt x="1906" y="745"/>
                    <a:pt x="2277" y="555"/>
                    <a:pt x="2258" y="357"/>
                  </a:cubicBezTo>
                  <a:cubicBezTo>
                    <a:pt x="2245" y="175"/>
                    <a:pt x="1915" y="0"/>
                    <a:pt x="1496" y="0"/>
                  </a:cubicBezTo>
                  <a:close/>
                </a:path>
              </a:pathLst>
            </a:custGeom>
            <a:solidFill>
              <a:srgbClr val="CC5C44"/>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71" name="Google Shape;2115;p36"/>
            <p:cNvSpPr/>
            <p:nvPr/>
          </p:nvSpPr>
          <p:spPr>
            <a:xfrm>
              <a:off x="6572880" y="1511640"/>
              <a:ext cx="5400" cy="4680"/>
            </a:xfrm>
            <a:custGeom>
              <a:avLst/>
              <a:gdLst>
                <a:gd name="textAreaLeft" fmla="*/ 0 w 5400"/>
                <a:gd name="textAreaRight" fmla="*/ 5760 w 5400"/>
                <a:gd name="textAreaTop" fmla="*/ 0 h 4680"/>
                <a:gd name="textAreaBottom" fmla="*/ 5040 h 4680"/>
              </a:gdLst>
              <a:ahLst/>
              <a:cxnLst/>
              <a:rect l="textAreaLeft" t="textAreaTop" r="textAreaRight" b="textAreaBottom"/>
              <a:pathLst>
                <a:path w="27" h="23">
                  <a:moveTo>
                    <a:pt x="11" y="0"/>
                  </a:moveTo>
                  <a:cubicBezTo>
                    <a:pt x="8" y="0"/>
                    <a:pt x="0" y="8"/>
                    <a:pt x="0" y="11"/>
                  </a:cubicBezTo>
                  <a:cubicBezTo>
                    <a:pt x="0" y="19"/>
                    <a:pt x="8" y="22"/>
                    <a:pt x="11" y="22"/>
                  </a:cubicBezTo>
                  <a:cubicBezTo>
                    <a:pt x="19" y="22"/>
                    <a:pt x="26" y="19"/>
                    <a:pt x="26" y="11"/>
                  </a:cubicBezTo>
                  <a:cubicBezTo>
                    <a:pt x="26" y="8"/>
                    <a:pt x="19" y="0"/>
                    <a:pt x="11" y="0"/>
                  </a:cubicBezTo>
                  <a:close/>
                </a:path>
              </a:pathLst>
            </a:custGeom>
            <a:solidFill>
              <a:srgbClr val="AC684F"/>
            </a:solidFill>
            <a:ln w="0">
              <a:noFill/>
            </a:ln>
          </p:spPr>
          <p:style>
            <a:lnRef idx="0">
              <a:scrgbClr r="0" g="0" b="0"/>
            </a:lnRef>
            <a:fillRef idx="0">
              <a:scrgbClr r="0" g="0" b="0"/>
            </a:fillRef>
            <a:effectRef idx="0">
              <a:scrgbClr r="0" g="0" b="0"/>
            </a:effectRef>
            <a:fontRef idx="minor"/>
          </p:style>
          <p:txBody>
            <a:bodyPr tIns="2520" bIns="25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72" name="Google Shape;2116;p36"/>
            <p:cNvSpPr/>
            <p:nvPr/>
          </p:nvSpPr>
          <p:spPr>
            <a:xfrm>
              <a:off x="6598440" y="1518840"/>
              <a:ext cx="6480" cy="6120"/>
            </a:xfrm>
            <a:custGeom>
              <a:avLst/>
              <a:gdLst>
                <a:gd name="textAreaLeft" fmla="*/ 0 w 6480"/>
                <a:gd name="textAreaRight" fmla="*/ 6840 w 6480"/>
                <a:gd name="textAreaTop" fmla="*/ 0 h 6120"/>
                <a:gd name="textAreaBottom" fmla="*/ 6480 h 6120"/>
              </a:gdLst>
              <a:ahLst/>
              <a:cxnLst/>
              <a:rect l="textAreaLeft" t="textAreaTop" r="textAreaRight" b="textAreaBottom"/>
              <a:pathLst>
                <a:path w="31" h="30">
                  <a:moveTo>
                    <a:pt x="15" y="0"/>
                  </a:moveTo>
                  <a:cubicBezTo>
                    <a:pt x="8" y="0"/>
                    <a:pt x="1" y="8"/>
                    <a:pt x="1" y="15"/>
                  </a:cubicBezTo>
                  <a:cubicBezTo>
                    <a:pt x="1" y="22"/>
                    <a:pt x="8" y="30"/>
                    <a:pt x="15" y="30"/>
                  </a:cubicBezTo>
                  <a:cubicBezTo>
                    <a:pt x="23" y="30"/>
                    <a:pt x="30" y="22"/>
                    <a:pt x="30" y="15"/>
                  </a:cubicBezTo>
                  <a:cubicBezTo>
                    <a:pt x="30" y="8"/>
                    <a:pt x="23" y="0"/>
                    <a:pt x="15" y="0"/>
                  </a:cubicBezTo>
                  <a:close/>
                </a:path>
              </a:pathLst>
            </a:custGeom>
            <a:solidFill>
              <a:srgbClr val="AC684F"/>
            </a:solidFill>
            <a:ln w="0">
              <a:noFill/>
            </a:ln>
          </p:spPr>
          <p:style>
            <a:lnRef idx="0">
              <a:scrgbClr r="0" g="0" b="0"/>
            </a:lnRef>
            <a:fillRef idx="0">
              <a:scrgbClr r="0" g="0" b="0"/>
            </a:fillRef>
            <a:effectRef idx="0">
              <a:scrgbClr r="0" g="0" b="0"/>
            </a:effectRef>
            <a:fontRef idx="minor"/>
          </p:style>
          <p:txBody>
            <a:bodyPr tIns="3240" bIns="32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73" name="Google Shape;2117;p36"/>
            <p:cNvSpPr/>
            <p:nvPr/>
          </p:nvSpPr>
          <p:spPr>
            <a:xfrm>
              <a:off x="6579000" y="1525320"/>
              <a:ext cx="6840" cy="6120"/>
            </a:xfrm>
            <a:custGeom>
              <a:avLst/>
              <a:gdLst>
                <a:gd name="textAreaLeft" fmla="*/ 0 w 6840"/>
                <a:gd name="textAreaRight" fmla="*/ 7200 w 6840"/>
                <a:gd name="textAreaTop" fmla="*/ 0 h 6120"/>
                <a:gd name="textAreaBottom" fmla="*/ 6480 h 6120"/>
              </a:gdLst>
              <a:ahLst/>
              <a:cxnLst/>
              <a:rect l="textAreaLeft" t="textAreaTop" r="textAreaRight" b="textAreaBottom"/>
              <a:pathLst>
                <a:path w="34" h="30">
                  <a:moveTo>
                    <a:pt x="19" y="1"/>
                  </a:moveTo>
                  <a:cubicBezTo>
                    <a:pt x="8" y="1"/>
                    <a:pt x="1" y="8"/>
                    <a:pt x="1" y="15"/>
                  </a:cubicBezTo>
                  <a:cubicBezTo>
                    <a:pt x="1" y="23"/>
                    <a:pt x="8" y="30"/>
                    <a:pt x="19" y="30"/>
                  </a:cubicBezTo>
                  <a:cubicBezTo>
                    <a:pt x="26" y="30"/>
                    <a:pt x="34" y="23"/>
                    <a:pt x="34" y="15"/>
                  </a:cubicBezTo>
                  <a:cubicBezTo>
                    <a:pt x="34" y="8"/>
                    <a:pt x="26" y="1"/>
                    <a:pt x="19" y="1"/>
                  </a:cubicBezTo>
                  <a:close/>
                </a:path>
              </a:pathLst>
            </a:custGeom>
            <a:solidFill>
              <a:srgbClr val="AC684F"/>
            </a:solidFill>
            <a:ln w="0">
              <a:noFill/>
            </a:ln>
          </p:spPr>
          <p:style>
            <a:lnRef idx="0">
              <a:scrgbClr r="0" g="0" b="0"/>
            </a:lnRef>
            <a:fillRef idx="0">
              <a:scrgbClr r="0" g="0" b="0"/>
            </a:fillRef>
            <a:effectRef idx="0">
              <a:scrgbClr r="0" g="0" b="0"/>
            </a:effectRef>
            <a:fontRef idx="minor"/>
          </p:style>
          <p:txBody>
            <a:bodyPr tIns="3240" bIns="32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74" name="Google Shape;2118;p36"/>
            <p:cNvSpPr/>
            <p:nvPr/>
          </p:nvSpPr>
          <p:spPr>
            <a:xfrm>
              <a:off x="6858360" y="1511640"/>
              <a:ext cx="4680" cy="4680"/>
            </a:xfrm>
            <a:custGeom>
              <a:avLst/>
              <a:gdLst>
                <a:gd name="textAreaLeft" fmla="*/ 0 w 4680"/>
                <a:gd name="textAreaRight" fmla="*/ 5040 w 4680"/>
                <a:gd name="textAreaTop" fmla="*/ 0 h 4680"/>
                <a:gd name="textAreaBottom" fmla="*/ 5040 h 4680"/>
              </a:gdLst>
              <a:ahLst/>
              <a:cxnLst/>
              <a:rect l="textAreaLeft" t="textAreaTop" r="textAreaRight" b="textAreaBottom"/>
              <a:pathLst>
                <a:path w="23" h="23">
                  <a:moveTo>
                    <a:pt x="11" y="0"/>
                  </a:moveTo>
                  <a:cubicBezTo>
                    <a:pt x="4" y="0"/>
                    <a:pt x="0" y="8"/>
                    <a:pt x="0" y="11"/>
                  </a:cubicBezTo>
                  <a:cubicBezTo>
                    <a:pt x="0" y="19"/>
                    <a:pt x="4" y="22"/>
                    <a:pt x="11" y="22"/>
                  </a:cubicBezTo>
                  <a:cubicBezTo>
                    <a:pt x="15" y="22"/>
                    <a:pt x="22" y="19"/>
                    <a:pt x="22" y="11"/>
                  </a:cubicBezTo>
                  <a:cubicBezTo>
                    <a:pt x="22" y="8"/>
                    <a:pt x="15" y="0"/>
                    <a:pt x="11" y="0"/>
                  </a:cubicBezTo>
                  <a:close/>
                </a:path>
              </a:pathLst>
            </a:custGeom>
            <a:solidFill>
              <a:srgbClr val="AC684F"/>
            </a:solidFill>
            <a:ln w="0">
              <a:noFill/>
            </a:ln>
          </p:spPr>
          <p:style>
            <a:lnRef idx="0">
              <a:scrgbClr r="0" g="0" b="0"/>
            </a:lnRef>
            <a:fillRef idx="0">
              <a:scrgbClr r="0" g="0" b="0"/>
            </a:fillRef>
            <a:effectRef idx="0">
              <a:scrgbClr r="0" g="0" b="0"/>
            </a:effectRef>
            <a:fontRef idx="minor"/>
          </p:style>
          <p:txBody>
            <a:bodyPr tIns="2520" bIns="25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75" name="Google Shape;2119;p36"/>
            <p:cNvSpPr/>
            <p:nvPr/>
          </p:nvSpPr>
          <p:spPr>
            <a:xfrm>
              <a:off x="6832080" y="1518840"/>
              <a:ext cx="5400" cy="6120"/>
            </a:xfrm>
            <a:custGeom>
              <a:avLst/>
              <a:gdLst>
                <a:gd name="textAreaLeft" fmla="*/ 0 w 5400"/>
                <a:gd name="textAreaRight" fmla="*/ 5760 w 5400"/>
                <a:gd name="textAreaTop" fmla="*/ 0 h 6120"/>
                <a:gd name="textAreaBottom" fmla="*/ 6480 h 6120"/>
              </a:gdLst>
              <a:ahLst/>
              <a:cxnLst/>
              <a:rect l="textAreaLeft" t="textAreaTop" r="textAreaRight" b="textAreaBottom"/>
              <a:pathLst>
                <a:path w="27" h="30">
                  <a:moveTo>
                    <a:pt x="11" y="0"/>
                  </a:moveTo>
                  <a:cubicBezTo>
                    <a:pt x="4" y="0"/>
                    <a:pt x="0" y="8"/>
                    <a:pt x="0" y="15"/>
                  </a:cubicBezTo>
                  <a:cubicBezTo>
                    <a:pt x="0" y="22"/>
                    <a:pt x="4" y="30"/>
                    <a:pt x="11" y="30"/>
                  </a:cubicBezTo>
                  <a:cubicBezTo>
                    <a:pt x="19" y="30"/>
                    <a:pt x="26" y="22"/>
                    <a:pt x="26" y="15"/>
                  </a:cubicBezTo>
                  <a:cubicBezTo>
                    <a:pt x="26" y="8"/>
                    <a:pt x="19" y="0"/>
                    <a:pt x="11" y="0"/>
                  </a:cubicBezTo>
                  <a:close/>
                </a:path>
              </a:pathLst>
            </a:custGeom>
            <a:solidFill>
              <a:srgbClr val="AC684F"/>
            </a:solidFill>
            <a:ln w="0">
              <a:noFill/>
            </a:ln>
          </p:spPr>
          <p:style>
            <a:lnRef idx="0">
              <a:scrgbClr r="0" g="0" b="0"/>
            </a:lnRef>
            <a:fillRef idx="0">
              <a:scrgbClr r="0" g="0" b="0"/>
            </a:fillRef>
            <a:effectRef idx="0">
              <a:scrgbClr r="0" g="0" b="0"/>
            </a:effectRef>
            <a:fontRef idx="minor"/>
          </p:style>
          <p:txBody>
            <a:bodyPr tIns="3240" bIns="32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76" name="Google Shape;2120;p36"/>
            <p:cNvSpPr/>
            <p:nvPr/>
          </p:nvSpPr>
          <p:spPr>
            <a:xfrm>
              <a:off x="6849720" y="1525320"/>
              <a:ext cx="6840" cy="6120"/>
            </a:xfrm>
            <a:custGeom>
              <a:avLst/>
              <a:gdLst>
                <a:gd name="textAreaLeft" fmla="*/ 0 w 6840"/>
                <a:gd name="textAreaRight" fmla="*/ 7200 w 6840"/>
                <a:gd name="textAreaTop" fmla="*/ 0 h 6120"/>
                <a:gd name="textAreaBottom" fmla="*/ 6480 h 6120"/>
              </a:gdLst>
              <a:ahLst/>
              <a:cxnLst/>
              <a:rect l="textAreaLeft" t="textAreaTop" r="textAreaRight" b="textAreaBottom"/>
              <a:pathLst>
                <a:path w="34" h="30">
                  <a:moveTo>
                    <a:pt x="18" y="1"/>
                  </a:moveTo>
                  <a:cubicBezTo>
                    <a:pt x="7" y="1"/>
                    <a:pt x="0" y="8"/>
                    <a:pt x="0" y="15"/>
                  </a:cubicBezTo>
                  <a:cubicBezTo>
                    <a:pt x="0" y="23"/>
                    <a:pt x="7" y="30"/>
                    <a:pt x="18" y="30"/>
                  </a:cubicBezTo>
                  <a:cubicBezTo>
                    <a:pt x="26" y="30"/>
                    <a:pt x="33" y="23"/>
                    <a:pt x="33" y="15"/>
                  </a:cubicBezTo>
                  <a:cubicBezTo>
                    <a:pt x="33" y="8"/>
                    <a:pt x="26" y="1"/>
                    <a:pt x="18" y="1"/>
                  </a:cubicBezTo>
                  <a:close/>
                </a:path>
              </a:pathLst>
            </a:custGeom>
            <a:solidFill>
              <a:srgbClr val="AC684F"/>
            </a:solidFill>
            <a:ln w="0">
              <a:noFill/>
            </a:ln>
          </p:spPr>
          <p:style>
            <a:lnRef idx="0">
              <a:scrgbClr r="0" g="0" b="0"/>
            </a:lnRef>
            <a:fillRef idx="0">
              <a:scrgbClr r="0" g="0" b="0"/>
            </a:fillRef>
            <a:effectRef idx="0">
              <a:scrgbClr r="0" g="0" b="0"/>
            </a:effectRef>
            <a:fontRef idx="minor"/>
          </p:style>
          <p:txBody>
            <a:bodyPr tIns="3240" bIns="32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77" name="Google Shape;2121;p36"/>
            <p:cNvSpPr/>
            <p:nvPr/>
          </p:nvSpPr>
          <p:spPr>
            <a:xfrm>
              <a:off x="7632000" y="1404360"/>
              <a:ext cx="493200" cy="355680"/>
            </a:xfrm>
            <a:custGeom>
              <a:avLst/>
              <a:gdLst>
                <a:gd name="textAreaLeft" fmla="*/ 0 w 493200"/>
                <a:gd name="textAreaRight" fmla="*/ 493560 w 493200"/>
                <a:gd name="textAreaTop" fmla="*/ 0 h 355680"/>
                <a:gd name="textAreaBottom" fmla="*/ 356040 h 355680"/>
              </a:gdLst>
              <a:ahLst/>
              <a:cxnLst/>
              <a:rect l="textAreaLeft" t="textAreaTop" r="textAreaRight" b="textAreaBottom"/>
              <a:pathLst>
                <a:path w="2274" h="1641">
                  <a:moveTo>
                    <a:pt x="484" y="0"/>
                  </a:moveTo>
                  <a:lnTo>
                    <a:pt x="165" y="580"/>
                  </a:lnTo>
                  <a:cubicBezTo>
                    <a:pt x="147" y="602"/>
                    <a:pt x="132" y="627"/>
                    <a:pt x="118" y="653"/>
                  </a:cubicBezTo>
                  <a:cubicBezTo>
                    <a:pt x="0" y="877"/>
                    <a:pt x="74" y="1151"/>
                    <a:pt x="279" y="1269"/>
                  </a:cubicBezTo>
                  <a:cubicBezTo>
                    <a:pt x="340" y="1303"/>
                    <a:pt x="406" y="1319"/>
                    <a:pt x="471" y="1319"/>
                  </a:cubicBezTo>
                  <a:cubicBezTo>
                    <a:pt x="547" y="1319"/>
                    <a:pt x="623" y="1297"/>
                    <a:pt x="690" y="1258"/>
                  </a:cubicBezTo>
                  <a:cubicBezTo>
                    <a:pt x="719" y="1368"/>
                    <a:pt x="788" y="1463"/>
                    <a:pt x="891" y="1522"/>
                  </a:cubicBezTo>
                  <a:cubicBezTo>
                    <a:pt x="952" y="1556"/>
                    <a:pt x="1018" y="1573"/>
                    <a:pt x="1084" y="1573"/>
                  </a:cubicBezTo>
                  <a:cubicBezTo>
                    <a:pt x="1220" y="1573"/>
                    <a:pt x="1353" y="1503"/>
                    <a:pt x="1437" y="1382"/>
                  </a:cubicBezTo>
                  <a:cubicBezTo>
                    <a:pt x="1474" y="1467"/>
                    <a:pt x="1536" y="1540"/>
                    <a:pt x="1621" y="1588"/>
                  </a:cubicBezTo>
                  <a:cubicBezTo>
                    <a:pt x="1682" y="1623"/>
                    <a:pt x="1749" y="1640"/>
                    <a:pt x="1816" y="1640"/>
                  </a:cubicBezTo>
                  <a:cubicBezTo>
                    <a:pt x="1968" y="1640"/>
                    <a:pt x="2118" y="1552"/>
                    <a:pt x="2200" y="1397"/>
                  </a:cubicBezTo>
                  <a:cubicBezTo>
                    <a:pt x="2233" y="1338"/>
                    <a:pt x="2251" y="1272"/>
                    <a:pt x="2255" y="1210"/>
                  </a:cubicBezTo>
                  <a:cubicBezTo>
                    <a:pt x="2258" y="1173"/>
                    <a:pt x="2255" y="1140"/>
                    <a:pt x="2251" y="1107"/>
                  </a:cubicBezTo>
                  <a:lnTo>
                    <a:pt x="2273" y="462"/>
                  </a:lnTo>
                  <a:lnTo>
                    <a:pt x="484" y="0"/>
                  </a:lnTo>
                  <a:close/>
                </a:path>
              </a:pathLst>
            </a:custGeom>
            <a:solidFill>
              <a:srgbClr val="824538"/>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78" name="Google Shape;2122;p36"/>
            <p:cNvSpPr/>
            <p:nvPr/>
          </p:nvSpPr>
          <p:spPr>
            <a:xfrm>
              <a:off x="7666920" y="1493280"/>
              <a:ext cx="71640" cy="70200"/>
            </a:xfrm>
            <a:custGeom>
              <a:avLst/>
              <a:gdLst>
                <a:gd name="textAreaLeft" fmla="*/ 0 w 71640"/>
                <a:gd name="textAreaRight" fmla="*/ 72000 w 71640"/>
                <a:gd name="textAreaTop" fmla="*/ 0 h 70200"/>
                <a:gd name="textAreaBottom" fmla="*/ 70560 h 70200"/>
              </a:gdLst>
              <a:ahLst/>
              <a:cxnLst/>
              <a:rect l="textAreaLeft" t="textAreaTop" r="textAreaRight" b="textAreaBottom"/>
              <a:pathLst>
                <a:path w="331" h="325">
                  <a:moveTo>
                    <a:pt x="70" y="1"/>
                  </a:moveTo>
                  <a:cubicBezTo>
                    <a:pt x="37" y="45"/>
                    <a:pt x="1" y="93"/>
                    <a:pt x="15" y="148"/>
                  </a:cubicBezTo>
                  <a:cubicBezTo>
                    <a:pt x="23" y="188"/>
                    <a:pt x="59" y="217"/>
                    <a:pt x="96" y="239"/>
                  </a:cubicBezTo>
                  <a:cubicBezTo>
                    <a:pt x="114" y="254"/>
                    <a:pt x="136" y="269"/>
                    <a:pt x="155" y="283"/>
                  </a:cubicBezTo>
                  <a:cubicBezTo>
                    <a:pt x="184" y="304"/>
                    <a:pt x="218" y="324"/>
                    <a:pt x="251" y="324"/>
                  </a:cubicBezTo>
                  <a:cubicBezTo>
                    <a:pt x="259" y="324"/>
                    <a:pt x="267" y="323"/>
                    <a:pt x="276" y="320"/>
                  </a:cubicBezTo>
                  <a:cubicBezTo>
                    <a:pt x="298" y="309"/>
                    <a:pt x="312" y="291"/>
                    <a:pt x="320" y="265"/>
                  </a:cubicBezTo>
                  <a:cubicBezTo>
                    <a:pt x="331" y="243"/>
                    <a:pt x="331" y="221"/>
                    <a:pt x="327" y="195"/>
                  </a:cubicBezTo>
                  <a:cubicBezTo>
                    <a:pt x="327" y="184"/>
                    <a:pt x="327" y="170"/>
                    <a:pt x="323" y="159"/>
                  </a:cubicBezTo>
                  <a:cubicBezTo>
                    <a:pt x="320" y="144"/>
                    <a:pt x="316" y="133"/>
                    <a:pt x="309" y="118"/>
                  </a:cubicBezTo>
                  <a:cubicBezTo>
                    <a:pt x="272" y="45"/>
                    <a:pt x="147" y="34"/>
                    <a:pt x="70" y="1"/>
                  </a:cubicBezTo>
                  <a:close/>
                </a:path>
              </a:pathLst>
            </a:custGeom>
            <a:solidFill>
              <a:srgbClr val="FD911E"/>
            </a:solidFill>
            <a:ln w="0">
              <a:noFill/>
            </a:ln>
          </p:spPr>
          <p:style>
            <a:lnRef idx="0">
              <a:scrgbClr r="0" g="0" b="0"/>
            </a:lnRef>
            <a:fillRef idx="0">
              <a:scrgbClr r="0" g="0" b="0"/>
            </a:fillRef>
            <a:effectRef idx="0">
              <a:scrgbClr r="0" g="0" b="0"/>
            </a:effectRef>
            <a:fontRef idx="minor"/>
          </p:style>
          <p:txBody>
            <a:bodyPr tIns="35280" bIns="352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79" name="Google Shape;2123;p36"/>
            <p:cNvSpPr/>
            <p:nvPr/>
          </p:nvSpPr>
          <p:spPr>
            <a:xfrm>
              <a:off x="8048880" y="1604520"/>
              <a:ext cx="79200" cy="51480"/>
            </a:xfrm>
            <a:custGeom>
              <a:avLst/>
              <a:gdLst>
                <a:gd name="textAreaLeft" fmla="*/ 0 w 79200"/>
                <a:gd name="textAreaRight" fmla="*/ 79560 w 79200"/>
                <a:gd name="textAreaTop" fmla="*/ 0 h 51480"/>
                <a:gd name="textAreaBottom" fmla="*/ 51840 h 51480"/>
              </a:gdLst>
              <a:ahLst/>
              <a:cxnLst/>
              <a:rect l="textAreaLeft" t="textAreaTop" r="textAreaRight" b="textAreaBottom"/>
              <a:pathLst>
                <a:path w="367" h="239">
                  <a:moveTo>
                    <a:pt x="159" y="0"/>
                  </a:moveTo>
                  <a:cubicBezTo>
                    <a:pt x="135" y="0"/>
                    <a:pt x="112" y="5"/>
                    <a:pt x="92" y="17"/>
                  </a:cubicBezTo>
                  <a:cubicBezTo>
                    <a:pt x="81" y="24"/>
                    <a:pt x="70" y="35"/>
                    <a:pt x="62" y="42"/>
                  </a:cubicBezTo>
                  <a:cubicBezTo>
                    <a:pt x="51" y="53"/>
                    <a:pt x="44" y="64"/>
                    <a:pt x="37" y="72"/>
                  </a:cubicBezTo>
                  <a:cubicBezTo>
                    <a:pt x="22" y="94"/>
                    <a:pt x="11" y="112"/>
                    <a:pt x="4" y="138"/>
                  </a:cubicBezTo>
                  <a:cubicBezTo>
                    <a:pt x="0" y="160"/>
                    <a:pt x="4" y="185"/>
                    <a:pt x="15" y="204"/>
                  </a:cubicBezTo>
                  <a:cubicBezTo>
                    <a:pt x="37" y="232"/>
                    <a:pt x="72" y="238"/>
                    <a:pt x="107" y="238"/>
                  </a:cubicBezTo>
                  <a:cubicBezTo>
                    <a:pt x="118" y="238"/>
                    <a:pt x="129" y="238"/>
                    <a:pt x="139" y="237"/>
                  </a:cubicBezTo>
                  <a:cubicBezTo>
                    <a:pt x="161" y="237"/>
                    <a:pt x="187" y="237"/>
                    <a:pt x="213" y="233"/>
                  </a:cubicBezTo>
                  <a:cubicBezTo>
                    <a:pt x="253" y="229"/>
                    <a:pt x="301" y="226"/>
                    <a:pt x="330" y="196"/>
                  </a:cubicBezTo>
                  <a:cubicBezTo>
                    <a:pt x="367" y="160"/>
                    <a:pt x="363" y="97"/>
                    <a:pt x="356" y="42"/>
                  </a:cubicBezTo>
                  <a:cubicBezTo>
                    <a:pt x="297" y="32"/>
                    <a:pt x="224" y="0"/>
                    <a:pt x="159" y="0"/>
                  </a:cubicBezTo>
                  <a:close/>
                </a:path>
              </a:pathLst>
            </a:custGeom>
            <a:solidFill>
              <a:srgbClr val="FD911E"/>
            </a:solidFill>
            <a:ln w="0">
              <a:noFill/>
            </a:ln>
          </p:spPr>
          <p:style>
            <a:lnRef idx="0">
              <a:scrgbClr r="0" g="0" b="0"/>
            </a:lnRef>
            <a:fillRef idx="0">
              <a:scrgbClr r="0" g="0" b="0"/>
            </a:fillRef>
            <a:effectRef idx="0">
              <a:scrgbClr r="0" g="0" b="0"/>
            </a:effectRef>
            <a:fontRef idx="minor"/>
          </p:style>
          <p:txBody>
            <a:bodyPr tIns="25920" bIns="259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80" name="Google Shape;2124;p36"/>
            <p:cNvSpPr/>
            <p:nvPr/>
          </p:nvSpPr>
          <p:spPr>
            <a:xfrm>
              <a:off x="7659000" y="1391400"/>
              <a:ext cx="106560" cy="118440"/>
            </a:xfrm>
            <a:custGeom>
              <a:avLst/>
              <a:gdLst>
                <a:gd name="textAreaLeft" fmla="*/ 0 w 106560"/>
                <a:gd name="textAreaRight" fmla="*/ 106920 w 106560"/>
                <a:gd name="textAreaTop" fmla="*/ 0 h 118440"/>
                <a:gd name="textAreaBottom" fmla="*/ 118800 h 118440"/>
              </a:gdLst>
              <a:ahLst/>
              <a:cxnLst/>
              <a:rect l="textAreaLeft" t="textAreaTop" r="textAreaRight" b="textAreaBottom"/>
              <a:pathLst>
                <a:path w="492" h="548">
                  <a:moveTo>
                    <a:pt x="277" y="0"/>
                  </a:moveTo>
                  <a:cubicBezTo>
                    <a:pt x="176" y="0"/>
                    <a:pt x="76" y="89"/>
                    <a:pt x="40" y="218"/>
                  </a:cubicBezTo>
                  <a:cubicBezTo>
                    <a:pt x="0" y="365"/>
                    <a:pt x="59" y="511"/>
                    <a:pt x="172" y="541"/>
                  </a:cubicBezTo>
                  <a:cubicBezTo>
                    <a:pt x="187" y="545"/>
                    <a:pt x="203" y="547"/>
                    <a:pt x="218" y="547"/>
                  </a:cubicBezTo>
                  <a:cubicBezTo>
                    <a:pt x="318" y="547"/>
                    <a:pt x="416" y="458"/>
                    <a:pt x="451" y="328"/>
                  </a:cubicBezTo>
                  <a:cubicBezTo>
                    <a:pt x="491" y="181"/>
                    <a:pt x="433" y="35"/>
                    <a:pt x="319" y="5"/>
                  </a:cubicBezTo>
                  <a:cubicBezTo>
                    <a:pt x="305" y="2"/>
                    <a:pt x="291" y="0"/>
                    <a:pt x="277" y="0"/>
                  </a:cubicBezTo>
                  <a:close/>
                </a:path>
              </a:pathLst>
            </a:custGeom>
            <a:solidFill>
              <a:srgbClr val="EBBAA2"/>
            </a:solidFill>
            <a:ln w="0">
              <a:noFill/>
            </a:ln>
          </p:spPr>
          <p:style>
            <a:lnRef idx="0">
              <a:scrgbClr r="0" g="0" b="0"/>
            </a:lnRef>
            <a:fillRef idx="0">
              <a:scrgbClr r="0" g="0" b="0"/>
            </a:fillRef>
            <a:effectRef idx="0">
              <a:scrgbClr r="0" g="0" b="0"/>
            </a:effectRef>
            <a:fontRef idx="minor"/>
          </p:style>
          <p:txBody>
            <a:bodyPr tIns="59400" bIns="59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81" name="Google Shape;2125;p36"/>
            <p:cNvSpPr/>
            <p:nvPr/>
          </p:nvSpPr>
          <p:spPr>
            <a:xfrm>
              <a:off x="8066880" y="1496880"/>
              <a:ext cx="106560" cy="118440"/>
            </a:xfrm>
            <a:custGeom>
              <a:avLst/>
              <a:gdLst>
                <a:gd name="textAreaLeft" fmla="*/ 0 w 106560"/>
                <a:gd name="textAreaRight" fmla="*/ 106920 w 106560"/>
                <a:gd name="textAreaTop" fmla="*/ 0 h 118440"/>
                <a:gd name="textAreaBottom" fmla="*/ 118800 h 118440"/>
              </a:gdLst>
              <a:ahLst/>
              <a:cxnLst/>
              <a:rect l="textAreaLeft" t="textAreaTop" r="textAreaRight" b="textAreaBottom"/>
              <a:pathLst>
                <a:path w="492" h="548">
                  <a:moveTo>
                    <a:pt x="277" y="1"/>
                  </a:moveTo>
                  <a:cubicBezTo>
                    <a:pt x="177" y="1"/>
                    <a:pt x="76" y="90"/>
                    <a:pt x="41" y="219"/>
                  </a:cubicBezTo>
                  <a:cubicBezTo>
                    <a:pt x="0" y="365"/>
                    <a:pt x="59" y="512"/>
                    <a:pt x="173" y="541"/>
                  </a:cubicBezTo>
                  <a:cubicBezTo>
                    <a:pt x="188" y="546"/>
                    <a:pt x="203" y="548"/>
                    <a:pt x="219" y="548"/>
                  </a:cubicBezTo>
                  <a:cubicBezTo>
                    <a:pt x="318" y="548"/>
                    <a:pt x="416" y="459"/>
                    <a:pt x="451" y="329"/>
                  </a:cubicBezTo>
                  <a:cubicBezTo>
                    <a:pt x="492" y="182"/>
                    <a:pt x="433" y="39"/>
                    <a:pt x="319" y="6"/>
                  </a:cubicBezTo>
                  <a:cubicBezTo>
                    <a:pt x="306" y="2"/>
                    <a:pt x="291" y="1"/>
                    <a:pt x="277" y="1"/>
                  </a:cubicBezTo>
                  <a:close/>
                </a:path>
              </a:pathLst>
            </a:custGeom>
            <a:solidFill>
              <a:srgbClr val="EBBAA2"/>
            </a:solidFill>
            <a:ln w="0">
              <a:noFill/>
            </a:ln>
          </p:spPr>
          <p:style>
            <a:lnRef idx="0">
              <a:scrgbClr r="0" g="0" b="0"/>
            </a:lnRef>
            <a:fillRef idx="0">
              <a:scrgbClr r="0" g="0" b="0"/>
            </a:fillRef>
            <a:effectRef idx="0">
              <a:scrgbClr r="0" g="0" b="0"/>
            </a:effectRef>
            <a:fontRef idx="minor"/>
          </p:style>
          <p:txBody>
            <a:bodyPr tIns="59400" bIns="59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82" name="Google Shape;2126;p36"/>
            <p:cNvSpPr/>
            <p:nvPr/>
          </p:nvSpPr>
          <p:spPr>
            <a:xfrm>
              <a:off x="7811640" y="1658880"/>
              <a:ext cx="81000" cy="103320"/>
            </a:xfrm>
            <a:custGeom>
              <a:avLst/>
              <a:gdLst>
                <a:gd name="textAreaLeft" fmla="*/ 0 w 81000"/>
                <a:gd name="textAreaRight" fmla="*/ 81360 w 81000"/>
                <a:gd name="textAreaTop" fmla="*/ 0 h 103320"/>
                <a:gd name="textAreaBottom" fmla="*/ 103680 h 103320"/>
              </a:gdLst>
              <a:ahLst/>
              <a:cxnLst/>
              <a:rect l="textAreaLeft" t="textAreaTop" r="textAreaRight" b="textAreaBottom"/>
              <a:pathLst>
                <a:path w="375" h="477">
                  <a:moveTo>
                    <a:pt x="191" y="0"/>
                  </a:moveTo>
                  <a:lnTo>
                    <a:pt x="1" y="477"/>
                  </a:lnTo>
                  <a:lnTo>
                    <a:pt x="287" y="477"/>
                  </a:lnTo>
                  <a:lnTo>
                    <a:pt x="375" y="52"/>
                  </a:lnTo>
                  <a:lnTo>
                    <a:pt x="191" y="0"/>
                  </a:lnTo>
                  <a:close/>
                </a:path>
              </a:pathLst>
            </a:custGeom>
            <a:solidFill>
              <a:srgbClr val="EBBAA2"/>
            </a:solidFill>
            <a:ln w="0">
              <a:noFill/>
            </a:ln>
          </p:spPr>
          <p:style>
            <a:lnRef idx="0">
              <a:scrgbClr r="0" g="0" b="0"/>
            </a:lnRef>
            <a:fillRef idx="0">
              <a:scrgbClr r="0" g="0" b="0"/>
            </a:fillRef>
            <a:effectRef idx="0">
              <a:scrgbClr r="0" g="0" b="0"/>
            </a:effectRef>
            <a:fontRef idx="minor"/>
          </p:style>
          <p:txBody>
            <a:bodyPr tIns="51840" bIns="518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83" name="Google Shape;2127;p36"/>
            <p:cNvSpPr/>
            <p:nvPr/>
          </p:nvSpPr>
          <p:spPr>
            <a:xfrm>
              <a:off x="7686000" y="1245240"/>
              <a:ext cx="453960" cy="452520"/>
            </a:xfrm>
            <a:custGeom>
              <a:avLst/>
              <a:gdLst>
                <a:gd name="textAreaLeft" fmla="*/ 0 w 453960"/>
                <a:gd name="textAreaRight" fmla="*/ 454320 w 453960"/>
                <a:gd name="textAreaTop" fmla="*/ 0 h 452520"/>
                <a:gd name="textAreaBottom" fmla="*/ 452880 h 452520"/>
              </a:gdLst>
              <a:ahLst/>
              <a:cxnLst/>
              <a:rect l="textAreaLeft" t="textAreaTop" r="textAreaRight" b="textAreaBottom"/>
              <a:pathLst>
                <a:path w="2094" h="2086">
                  <a:moveTo>
                    <a:pt x="1122" y="1"/>
                  </a:moveTo>
                  <a:cubicBezTo>
                    <a:pt x="1110" y="1"/>
                    <a:pt x="1098" y="1"/>
                    <a:pt x="1086" y="1"/>
                  </a:cubicBezTo>
                  <a:cubicBezTo>
                    <a:pt x="1075" y="1"/>
                    <a:pt x="1064" y="5"/>
                    <a:pt x="1053" y="5"/>
                  </a:cubicBezTo>
                  <a:lnTo>
                    <a:pt x="1027" y="5"/>
                  </a:lnTo>
                  <a:cubicBezTo>
                    <a:pt x="1023" y="5"/>
                    <a:pt x="1020" y="9"/>
                    <a:pt x="1012" y="9"/>
                  </a:cubicBezTo>
                  <a:lnTo>
                    <a:pt x="994" y="9"/>
                  </a:lnTo>
                  <a:cubicBezTo>
                    <a:pt x="983" y="12"/>
                    <a:pt x="976" y="12"/>
                    <a:pt x="965" y="16"/>
                  </a:cubicBezTo>
                  <a:lnTo>
                    <a:pt x="954" y="16"/>
                  </a:lnTo>
                  <a:cubicBezTo>
                    <a:pt x="943" y="20"/>
                    <a:pt x="932" y="20"/>
                    <a:pt x="921" y="23"/>
                  </a:cubicBezTo>
                  <a:cubicBezTo>
                    <a:pt x="913" y="23"/>
                    <a:pt x="906" y="27"/>
                    <a:pt x="899" y="27"/>
                  </a:cubicBezTo>
                  <a:cubicBezTo>
                    <a:pt x="895" y="31"/>
                    <a:pt x="888" y="31"/>
                    <a:pt x="884" y="31"/>
                  </a:cubicBezTo>
                  <a:cubicBezTo>
                    <a:pt x="851" y="42"/>
                    <a:pt x="818" y="49"/>
                    <a:pt x="785" y="60"/>
                  </a:cubicBezTo>
                  <a:cubicBezTo>
                    <a:pt x="763" y="71"/>
                    <a:pt x="737" y="82"/>
                    <a:pt x="715" y="89"/>
                  </a:cubicBezTo>
                  <a:cubicBezTo>
                    <a:pt x="708" y="93"/>
                    <a:pt x="701" y="97"/>
                    <a:pt x="693" y="100"/>
                  </a:cubicBezTo>
                  <a:cubicBezTo>
                    <a:pt x="682" y="108"/>
                    <a:pt x="668" y="115"/>
                    <a:pt x="657" y="119"/>
                  </a:cubicBezTo>
                  <a:cubicBezTo>
                    <a:pt x="653" y="122"/>
                    <a:pt x="646" y="126"/>
                    <a:pt x="642" y="130"/>
                  </a:cubicBezTo>
                  <a:cubicBezTo>
                    <a:pt x="635" y="133"/>
                    <a:pt x="631" y="137"/>
                    <a:pt x="624" y="141"/>
                  </a:cubicBezTo>
                  <a:cubicBezTo>
                    <a:pt x="580" y="166"/>
                    <a:pt x="536" y="196"/>
                    <a:pt x="496" y="229"/>
                  </a:cubicBezTo>
                  <a:lnTo>
                    <a:pt x="477" y="247"/>
                  </a:lnTo>
                  <a:cubicBezTo>
                    <a:pt x="470" y="254"/>
                    <a:pt x="463" y="258"/>
                    <a:pt x="459" y="265"/>
                  </a:cubicBezTo>
                  <a:cubicBezTo>
                    <a:pt x="452" y="269"/>
                    <a:pt x="444" y="276"/>
                    <a:pt x="437" y="284"/>
                  </a:cubicBezTo>
                  <a:cubicBezTo>
                    <a:pt x="430" y="291"/>
                    <a:pt x="419" y="302"/>
                    <a:pt x="411" y="309"/>
                  </a:cubicBezTo>
                  <a:cubicBezTo>
                    <a:pt x="400" y="320"/>
                    <a:pt x="393" y="331"/>
                    <a:pt x="386" y="339"/>
                  </a:cubicBezTo>
                  <a:cubicBezTo>
                    <a:pt x="378" y="350"/>
                    <a:pt x="371" y="357"/>
                    <a:pt x="364" y="364"/>
                  </a:cubicBezTo>
                  <a:cubicBezTo>
                    <a:pt x="360" y="368"/>
                    <a:pt x="356" y="375"/>
                    <a:pt x="353" y="379"/>
                  </a:cubicBezTo>
                  <a:cubicBezTo>
                    <a:pt x="349" y="386"/>
                    <a:pt x="342" y="390"/>
                    <a:pt x="338" y="397"/>
                  </a:cubicBezTo>
                  <a:cubicBezTo>
                    <a:pt x="338" y="401"/>
                    <a:pt x="334" y="405"/>
                    <a:pt x="331" y="408"/>
                  </a:cubicBezTo>
                  <a:cubicBezTo>
                    <a:pt x="331" y="412"/>
                    <a:pt x="327" y="416"/>
                    <a:pt x="323" y="419"/>
                  </a:cubicBezTo>
                  <a:cubicBezTo>
                    <a:pt x="323" y="423"/>
                    <a:pt x="320" y="427"/>
                    <a:pt x="316" y="430"/>
                  </a:cubicBezTo>
                  <a:cubicBezTo>
                    <a:pt x="312" y="434"/>
                    <a:pt x="309" y="441"/>
                    <a:pt x="305" y="445"/>
                  </a:cubicBezTo>
                  <a:cubicBezTo>
                    <a:pt x="301" y="452"/>
                    <a:pt x="298" y="460"/>
                    <a:pt x="294" y="467"/>
                  </a:cubicBezTo>
                  <a:cubicBezTo>
                    <a:pt x="290" y="471"/>
                    <a:pt x="287" y="474"/>
                    <a:pt x="283" y="482"/>
                  </a:cubicBezTo>
                  <a:cubicBezTo>
                    <a:pt x="283" y="485"/>
                    <a:pt x="279" y="489"/>
                    <a:pt x="276" y="493"/>
                  </a:cubicBezTo>
                  <a:cubicBezTo>
                    <a:pt x="276" y="496"/>
                    <a:pt x="276" y="500"/>
                    <a:pt x="272" y="500"/>
                  </a:cubicBezTo>
                  <a:cubicBezTo>
                    <a:pt x="268" y="507"/>
                    <a:pt x="268" y="511"/>
                    <a:pt x="265" y="514"/>
                  </a:cubicBezTo>
                  <a:cubicBezTo>
                    <a:pt x="261" y="522"/>
                    <a:pt x="257" y="533"/>
                    <a:pt x="254" y="540"/>
                  </a:cubicBezTo>
                  <a:cubicBezTo>
                    <a:pt x="250" y="547"/>
                    <a:pt x="246" y="551"/>
                    <a:pt x="243" y="558"/>
                  </a:cubicBezTo>
                  <a:cubicBezTo>
                    <a:pt x="239" y="562"/>
                    <a:pt x="239" y="566"/>
                    <a:pt x="235" y="573"/>
                  </a:cubicBezTo>
                  <a:cubicBezTo>
                    <a:pt x="235" y="577"/>
                    <a:pt x="232" y="580"/>
                    <a:pt x="232" y="588"/>
                  </a:cubicBezTo>
                  <a:cubicBezTo>
                    <a:pt x="228" y="588"/>
                    <a:pt x="228" y="591"/>
                    <a:pt x="228" y="591"/>
                  </a:cubicBezTo>
                  <a:cubicBezTo>
                    <a:pt x="224" y="599"/>
                    <a:pt x="224" y="606"/>
                    <a:pt x="221" y="610"/>
                  </a:cubicBezTo>
                  <a:cubicBezTo>
                    <a:pt x="221" y="613"/>
                    <a:pt x="217" y="613"/>
                    <a:pt x="217" y="617"/>
                  </a:cubicBezTo>
                  <a:cubicBezTo>
                    <a:pt x="217" y="621"/>
                    <a:pt x="213" y="628"/>
                    <a:pt x="213" y="632"/>
                  </a:cubicBezTo>
                  <a:cubicBezTo>
                    <a:pt x="210" y="635"/>
                    <a:pt x="210" y="643"/>
                    <a:pt x="206" y="646"/>
                  </a:cubicBezTo>
                  <a:cubicBezTo>
                    <a:pt x="206" y="650"/>
                    <a:pt x="206" y="650"/>
                    <a:pt x="206" y="654"/>
                  </a:cubicBezTo>
                  <a:cubicBezTo>
                    <a:pt x="202" y="657"/>
                    <a:pt x="199" y="665"/>
                    <a:pt x="199" y="672"/>
                  </a:cubicBezTo>
                  <a:cubicBezTo>
                    <a:pt x="195" y="679"/>
                    <a:pt x="195" y="687"/>
                    <a:pt x="191" y="694"/>
                  </a:cubicBezTo>
                  <a:cubicBezTo>
                    <a:pt x="188" y="701"/>
                    <a:pt x="188" y="712"/>
                    <a:pt x="184" y="720"/>
                  </a:cubicBezTo>
                  <a:lnTo>
                    <a:pt x="125" y="929"/>
                  </a:lnTo>
                  <a:cubicBezTo>
                    <a:pt x="1" y="1398"/>
                    <a:pt x="276" y="1878"/>
                    <a:pt x="745" y="2003"/>
                  </a:cubicBezTo>
                  <a:lnTo>
                    <a:pt x="928" y="2054"/>
                  </a:lnTo>
                  <a:cubicBezTo>
                    <a:pt x="1005" y="2075"/>
                    <a:pt x="1082" y="2085"/>
                    <a:pt x="1158" y="2085"/>
                  </a:cubicBezTo>
                  <a:cubicBezTo>
                    <a:pt x="1543" y="2085"/>
                    <a:pt x="1898" y="1827"/>
                    <a:pt x="2002" y="1438"/>
                  </a:cubicBezTo>
                  <a:lnTo>
                    <a:pt x="2061" y="1229"/>
                  </a:lnTo>
                  <a:cubicBezTo>
                    <a:pt x="2068" y="1193"/>
                    <a:pt x="2075" y="1156"/>
                    <a:pt x="2083" y="1119"/>
                  </a:cubicBezTo>
                  <a:cubicBezTo>
                    <a:pt x="2090" y="1057"/>
                    <a:pt x="2094" y="998"/>
                    <a:pt x="2094" y="936"/>
                  </a:cubicBezTo>
                  <a:cubicBezTo>
                    <a:pt x="2094" y="929"/>
                    <a:pt x="2090" y="921"/>
                    <a:pt x="2090" y="914"/>
                  </a:cubicBezTo>
                  <a:cubicBezTo>
                    <a:pt x="2083" y="764"/>
                    <a:pt x="2039" y="617"/>
                    <a:pt x="1965" y="489"/>
                  </a:cubicBezTo>
                  <a:cubicBezTo>
                    <a:pt x="1958" y="482"/>
                    <a:pt x="1954" y="474"/>
                    <a:pt x="1951" y="467"/>
                  </a:cubicBezTo>
                  <a:cubicBezTo>
                    <a:pt x="1947" y="460"/>
                    <a:pt x="1940" y="452"/>
                    <a:pt x="1936" y="445"/>
                  </a:cubicBezTo>
                  <a:cubicBezTo>
                    <a:pt x="1936" y="441"/>
                    <a:pt x="1932" y="441"/>
                    <a:pt x="1932" y="438"/>
                  </a:cubicBezTo>
                  <a:cubicBezTo>
                    <a:pt x="1804" y="247"/>
                    <a:pt x="1614" y="100"/>
                    <a:pt x="1375" y="34"/>
                  </a:cubicBezTo>
                  <a:cubicBezTo>
                    <a:pt x="1292" y="12"/>
                    <a:pt x="1206" y="1"/>
                    <a:pt x="1122" y="1"/>
                  </a:cubicBezTo>
                  <a:close/>
                </a:path>
              </a:pathLst>
            </a:custGeom>
            <a:solidFill>
              <a:srgbClr val="F5C6AC"/>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84" name="Google Shape;2128;p36"/>
            <p:cNvSpPr/>
            <p:nvPr/>
          </p:nvSpPr>
          <p:spPr>
            <a:xfrm>
              <a:off x="7988040" y="1417680"/>
              <a:ext cx="73080" cy="32040"/>
            </a:xfrm>
            <a:custGeom>
              <a:avLst/>
              <a:gdLst>
                <a:gd name="textAreaLeft" fmla="*/ 0 w 73080"/>
                <a:gd name="textAreaRight" fmla="*/ 73440 w 73080"/>
                <a:gd name="textAreaTop" fmla="*/ 0 h 32040"/>
                <a:gd name="textAreaBottom" fmla="*/ 32400 h 32040"/>
              </a:gdLst>
              <a:ahLst/>
              <a:cxnLst/>
              <a:rect l="textAreaLeft" t="textAreaTop" r="textAreaRight" b="textAreaBottom"/>
              <a:pathLst>
                <a:path w="338" h="150">
                  <a:moveTo>
                    <a:pt x="88" y="1"/>
                  </a:moveTo>
                  <a:cubicBezTo>
                    <a:pt x="46" y="1"/>
                    <a:pt x="16" y="12"/>
                    <a:pt x="12" y="31"/>
                  </a:cubicBezTo>
                  <a:cubicBezTo>
                    <a:pt x="1" y="64"/>
                    <a:pt x="67" y="112"/>
                    <a:pt x="155" y="134"/>
                  </a:cubicBezTo>
                  <a:cubicBezTo>
                    <a:pt x="190" y="144"/>
                    <a:pt x="224" y="149"/>
                    <a:pt x="253" y="149"/>
                  </a:cubicBezTo>
                  <a:cubicBezTo>
                    <a:pt x="294" y="149"/>
                    <a:pt x="324" y="139"/>
                    <a:pt x="330" y="119"/>
                  </a:cubicBezTo>
                  <a:cubicBezTo>
                    <a:pt x="338" y="86"/>
                    <a:pt x="276" y="38"/>
                    <a:pt x="188" y="16"/>
                  </a:cubicBezTo>
                  <a:cubicBezTo>
                    <a:pt x="152" y="6"/>
                    <a:pt x="117" y="1"/>
                    <a:pt x="88" y="1"/>
                  </a:cubicBezTo>
                  <a:close/>
                </a:path>
              </a:pathLst>
            </a:custGeom>
            <a:solidFill>
              <a:srgbClr val="824538"/>
            </a:solidFill>
            <a:ln w="0">
              <a:noFill/>
            </a:ln>
          </p:spPr>
          <p:style>
            <a:lnRef idx="0">
              <a:scrgbClr r="0" g="0" b="0"/>
            </a:lnRef>
            <a:fillRef idx="0">
              <a:scrgbClr r="0" g="0" b="0"/>
            </a:fillRef>
            <a:effectRef idx="0">
              <a:scrgbClr r="0" g="0" b="0"/>
            </a:effectRef>
            <a:fontRef idx="minor"/>
          </p:style>
          <p:txBody>
            <a:bodyPr tIns="16200" bIns="16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85" name="Google Shape;2129;p36"/>
            <p:cNvSpPr/>
            <p:nvPr/>
          </p:nvSpPr>
          <p:spPr>
            <a:xfrm>
              <a:off x="7713000" y="1245240"/>
              <a:ext cx="438840" cy="301680"/>
            </a:xfrm>
            <a:custGeom>
              <a:avLst/>
              <a:gdLst>
                <a:gd name="textAreaLeft" fmla="*/ 0 w 438840"/>
                <a:gd name="textAreaRight" fmla="*/ 439200 w 438840"/>
                <a:gd name="textAreaTop" fmla="*/ 0 h 301680"/>
                <a:gd name="textAreaBottom" fmla="*/ 302040 h 301680"/>
              </a:gdLst>
              <a:ahLst/>
              <a:cxnLst/>
              <a:rect l="textAreaLeft" t="textAreaTop" r="textAreaRight" b="textAreaBottom"/>
              <a:pathLst>
                <a:path w="2024" h="1391">
                  <a:moveTo>
                    <a:pt x="997" y="1"/>
                  </a:moveTo>
                  <a:cubicBezTo>
                    <a:pt x="985" y="1"/>
                    <a:pt x="973" y="1"/>
                    <a:pt x="961" y="1"/>
                  </a:cubicBezTo>
                  <a:cubicBezTo>
                    <a:pt x="950" y="5"/>
                    <a:pt x="939" y="5"/>
                    <a:pt x="928" y="5"/>
                  </a:cubicBezTo>
                  <a:lnTo>
                    <a:pt x="902" y="5"/>
                  </a:lnTo>
                  <a:cubicBezTo>
                    <a:pt x="898" y="5"/>
                    <a:pt x="895" y="9"/>
                    <a:pt x="887" y="9"/>
                  </a:cubicBezTo>
                  <a:lnTo>
                    <a:pt x="869" y="9"/>
                  </a:lnTo>
                  <a:cubicBezTo>
                    <a:pt x="854" y="12"/>
                    <a:pt x="843" y="16"/>
                    <a:pt x="829" y="16"/>
                  </a:cubicBezTo>
                  <a:cubicBezTo>
                    <a:pt x="818" y="20"/>
                    <a:pt x="807" y="20"/>
                    <a:pt x="796" y="23"/>
                  </a:cubicBezTo>
                  <a:cubicBezTo>
                    <a:pt x="788" y="23"/>
                    <a:pt x="781" y="27"/>
                    <a:pt x="774" y="27"/>
                  </a:cubicBezTo>
                  <a:cubicBezTo>
                    <a:pt x="770" y="27"/>
                    <a:pt x="763" y="31"/>
                    <a:pt x="759" y="31"/>
                  </a:cubicBezTo>
                  <a:cubicBezTo>
                    <a:pt x="700" y="45"/>
                    <a:pt x="645" y="67"/>
                    <a:pt x="590" y="89"/>
                  </a:cubicBezTo>
                  <a:cubicBezTo>
                    <a:pt x="583" y="93"/>
                    <a:pt x="576" y="97"/>
                    <a:pt x="568" y="104"/>
                  </a:cubicBezTo>
                  <a:cubicBezTo>
                    <a:pt x="557" y="108"/>
                    <a:pt x="550" y="111"/>
                    <a:pt x="539" y="115"/>
                  </a:cubicBezTo>
                  <a:cubicBezTo>
                    <a:pt x="535" y="119"/>
                    <a:pt x="535" y="119"/>
                    <a:pt x="532" y="119"/>
                  </a:cubicBezTo>
                  <a:cubicBezTo>
                    <a:pt x="528" y="122"/>
                    <a:pt x="521" y="126"/>
                    <a:pt x="517" y="130"/>
                  </a:cubicBezTo>
                  <a:cubicBezTo>
                    <a:pt x="510" y="133"/>
                    <a:pt x="506" y="137"/>
                    <a:pt x="499" y="141"/>
                  </a:cubicBezTo>
                  <a:cubicBezTo>
                    <a:pt x="455" y="166"/>
                    <a:pt x="411" y="196"/>
                    <a:pt x="371" y="229"/>
                  </a:cubicBezTo>
                  <a:lnTo>
                    <a:pt x="352" y="247"/>
                  </a:lnTo>
                  <a:cubicBezTo>
                    <a:pt x="345" y="254"/>
                    <a:pt x="338" y="258"/>
                    <a:pt x="334" y="265"/>
                  </a:cubicBezTo>
                  <a:cubicBezTo>
                    <a:pt x="327" y="269"/>
                    <a:pt x="319" y="276"/>
                    <a:pt x="312" y="284"/>
                  </a:cubicBezTo>
                  <a:cubicBezTo>
                    <a:pt x="305" y="291"/>
                    <a:pt x="294" y="302"/>
                    <a:pt x="286" y="309"/>
                  </a:cubicBezTo>
                  <a:cubicBezTo>
                    <a:pt x="275" y="320"/>
                    <a:pt x="268" y="331"/>
                    <a:pt x="261" y="342"/>
                  </a:cubicBezTo>
                  <a:cubicBezTo>
                    <a:pt x="253" y="350"/>
                    <a:pt x="246" y="357"/>
                    <a:pt x="239" y="364"/>
                  </a:cubicBezTo>
                  <a:cubicBezTo>
                    <a:pt x="235" y="368"/>
                    <a:pt x="231" y="375"/>
                    <a:pt x="228" y="379"/>
                  </a:cubicBezTo>
                  <a:cubicBezTo>
                    <a:pt x="224" y="386"/>
                    <a:pt x="217" y="394"/>
                    <a:pt x="213" y="397"/>
                  </a:cubicBezTo>
                  <a:cubicBezTo>
                    <a:pt x="213" y="401"/>
                    <a:pt x="209" y="405"/>
                    <a:pt x="206" y="408"/>
                  </a:cubicBezTo>
                  <a:cubicBezTo>
                    <a:pt x="206" y="412"/>
                    <a:pt x="202" y="416"/>
                    <a:pt x="198" y="419"/>
                  </a:cubicBezTo>
                  <a:cubicBezTo>
                    <a:pt x="198" y="423"/>
                    <a:pt x="195" y="427"/>
                    <a:pt x="191" y="430"/>
                  </a:cubicBezTo>
                  <a:cubicBezTo>
                    <a:pt x="187" y="434"/>
                    <a:pt x="184" y="441"/>
                    <a:pt x="180" y="445"/>
                  </a:cubicBezTo>
                  <a:cubicBezTo>
                    <a:pt x="176" y="452"/>
                    <a:pt x="173" y="460"/>
                    <a:pt x="169" y="467"/>
                  </a:cubicBezTo>
                  <a:cubicBezTo>
                    <a:pt x="165" y="471"/>
                    <a:pt x="162" y="474"/>
                    <a:pt x="158" y="482"/>
                  </a:cubicBezTo>
                  <a:cubicBezTo>
                    <a:pt x="158" y="485"/>
                    <a:pt x="154" y="489"/>
                    <a:pt x="151" y="493"/>
                  </a:cubicBezTo>
                  <a:cubicBezTo>
                    <a:pt x="151" y="496"/>
                    <a:pt x="151" y="500"/>
                    <a:pt x="147" y="500"/>
                  </a:cubicBezTo>
                  <a:cubicBezTo>
                    <a:pt x="143" y="507"/>
                    <a:pt x="143" y="511"/>
                    <a:pt x="140" y="514"/>
                  </a:cubicBezTo>
                  <a:cubicBezTo>
                    <a:pt x="136" y="522"/>
                    <a:pt x="132" y="533"/>
                    <a:pt x="129" y="540"/>
                  </a:cubicBezTo>
                  <a:cubicBezTo>
                    <a:pt x="125" y="547"/>
                    <a:pt x="121" y="551"/>
                    <a:pt x="118" y="558"/>
                  </a:cubicBezTo>
                  <a:cubicBezTo>
                    <a:pt x="118" y="562"/>
                    <a:pt x="114" y="566"/>
                    <a:pt x="114" y="573"/>
                  </a:cubicBezTo>
                  <a:cubicBezTo>
                    <a:pt x="110" y="577"/>
                    <a:pt x="107" y="580"/>
                    <a:pt x="107" y="588"/>
                  </a:cubicBezTo>
                  <a:cubicBezTo>
                    <a:pt x="103" y="588"/>
                    <a:pt x="103" y="591"/>
                    <a:pt x="103" y="591"/>
                  </a:cubicBezTo>
                  <a:cubicBezTo>
                    <a:pt x="99" y="599"/>
                    <a:pt x="99" y="606"/>
                    <a:pt x="96" y="610"/>
                  </a:cubicBezTo>
                  <a:cubicBezTo>
                    <a:pt x="96" y="613"/>
                    <a:pt x="92" y="613"/>
                    <a:pt x="92" y="617"/>
                  </a:cubicBezTo>
                  <a:cubicBezTo>
                    <a:pt x="92" y="621"/>
                    <a:pt x="88" y="628"/>
                    <a:pt x="88" y="632"/>
                  </a:cubicBezTo>
                  <a:cubicBezTo>
                    <a:pt x="85" y="635"/>
                    <a:pt x="85" y="643"/>
                    <a:pt x="81" y="646"/>
                  </a:cubicBezTo>
                  <a:cubicBezTo>
                    <a:pt x="81" y="650"/>
                    <a:pt x="81" y="650"/>
                    <a:pt x="81" y="654"/>
                  </a:cubicBezTo>
                  <a:lnTo>
                    <a:pt x="52" y="646"/>
                  </a:lnTo>
                  <a:lnTo>
                    <a:pt x="0" y="676"/>
                  </a:lnTo>
                  <a:cubicBezTo>
                    <a:pt x="0" y="676"/>
                    <a:pt x="59" y="716"/>
                    <a:pt x="37" y="804"/>
                  </a:cubicBezTo>
                  <a:lnTo>
                    <a:pt x="37" y="800"/>
                  </a:lnTo>
                  <a:lnTo>
                    <a:pt x="15" y="881"/>
                  </a:lnTo>
                  <a:cubicBezTo>
                    <a:pt x="23" y="884"/>
                    <a:pt x="32" y="885"/>
                    <a:pt x="40" y="885"/>
                  </a:cubicBezTo>
                  <a:cubicBezTo>
                    <a:pt x="78" y="885"/>
                    <a:pt x="113" y="858"/>
                    <a:pt x="125" y="819"/>
                  </a:cubicBezTo>
                  <a:lnTo>
                    <a:pt x="129" y="797"/>
                  </a:lnTo>
                  <a:cubicBezTo>
                    <a:pt x="191" y="569"/>
                    <a:pt x="341" y="394"/>
                    <a:pt x="535" y="287"/>
                  </a:cubicBezTo>
                  <a:cubicBezTo>
                    <a:pt x="554" y="280"/>
                    <a:pt x="568" y="269"/>
                    <a:pt x="587" y="262"/>
                  </a:cubicBezTo>
                  <a:cubicBezTo>
                    <a:pt x="607" y="252"/>
                    <a:pt x="628" y="248"/>
                    <a:pt x="648" y="248"/>
                  </a:cubicBezTo>
                  <a:cubicBezTo>
                    <a:pt x="693" y="248"/>
                    <a:pt x="735" y="268"/>
                    <a:pt x="763" y="306"/>
                  </a:cubicBezTo>
                  <a:cubicBezTo>
                    <a:pt x="832" y="386"/>
                    <a:pt x="961" y="467"/>
                    <a:pt x="1122" y="511"/>
                  </a:cubicBezTo>
                  <a:cubicBezTo>
                    <a:pt x="1203" y="533"/>
                    <a:pt x="1281" y="543"/>
                    <a:pt x="1351" y="543"/>
                  </a:cubicBezTo>
                  <a:cubicBezTo>
                    <a:pt x="1422" y="543"/>
                    <a:pt x="1485" y="533"/>
                    <a:pt x="1536" y="514"/>
                  </a:cubicBezTo>
                  <a:cubicBezTo>
                    <a:pt x="1554" y="507"/>
                    <a:pt x="1572" y="504"/>
                    <a:pt x="1590" y="504"/>
                  </a:cubicBezTo>
                  <a:cubicBezTo>
                    <a:pt x="1637" y="504"/>
                    <a:pt x="1683" y="527"/>
                    <a:pt x="1712" y="569"/>
                  </a:cubicBezTo>
                  <a:cubicBezTo>
                    <a:pt x="1848" y="767"/>
                    <a:pt x="1899" y="1013"/>
                    <a:pt x="1833" y="1259"/>
                  </a:cubicBezTo>
                  <a:lnTo>
                    <a:pt x="1826" y="1281"/>
                  </a:lnTo>
                  <a:cubicBezTo>
                    <a:pt x="1815" y="1328"/>
                    <a:pt x="1844" y="1380"/>
                    <a:pt x="1892" y="1391"/>
                  </a:cubicBezTo>
                  <a:lnTo>
                    <a:pt x="1921" y="1270"/>
                  </a:lnTo>
                  <a:cubicBezTo>
                    <a:pt x="1950" y="1204"/>
                    <a:pt x="2009" y="1196"/>
                    <a:pt x="2009" y="1196"/>
                  </a:cubicBezTo>
                  <a:cubicBezTo>
                    <a:pt x="2009" y="1196"/>
                    <a:pt x="2016" y="1185"/>
                    <a:pt x="2024" y="1134"/>
                  </a:cubicBezTo>
                  <a:lnTo>
                    <a:pt x="1965" y="1101"/>
                  </a:lnTo>
                  <a:cubicBezTo>
                    <a:pt x="1965" y="1101"/>
                    <a:pt x="1961" y="1105"/>
                    <a:pt x="1958" y="1108"/>
                  </a:cubicBezTo>
                  <a:cubicBezTo>
                    <a:pt x="1965" y="1050"/>
                    <a:pt x="1969" y="995"/>
                    <a:pt x="1969" y="936"/>
                  </a:cubicBezTo>
                  <a:cubicBezTo>
                    <a:pt x="1969" y="929"/>
                    <a:pt x="1965" y="921"/>
                    <a:pt x="1965" y="914"/>
                  </a:cubicBezTo>
                  <a:cubicBezTo>
                    <a:pt x="1958" y="764"/>
                    <a:pt x="1914" y="617"/>
                    <a:pt x="1840" y="489"/>
                  </a:cubicBezTo>
                  <a:cubicBezTo>
                    <a:pt x="1833" y="482"/>
                    <a:pt x="1829" y="474"/>
                    <a:pt x="1826" y="467"/>
                  </a:cubicBezTo>
                  <a:cubicBezTo>
                    <a:pt x="1822" y="460"/>
                    <a:pt x="1815" y="452"/>
                    <a:pt x="1811" y="445"/>
                  </a:cubicBezTo>
                  <a:cubicBezTo>
                    <a:pt x="1811" y="441"/>
                    <a:pt x="1807" y="441"/>
                    <a:pt x="1807" y="438"/>
                  </a:cubicBezTo>
                  <a:cubicBezTo>
                    <a:pt x="1789" y="412"/>
                    <a:pt x="1767" y="383"/>
                    <a:pt x="1749" y="357"/>
                  </a:cubicBezTo>
                  <a:cubicBezTo>
                    <a:pt x="1624" y="207"/>
                    <a:pt x="1452" y="89"/>
                    <a:pt x="1250" y="34"/>
                  </a:cubicBezTo>
                  <a:cubicBezTo>
                    <a:pt x="1167" y="12"/>
                    <a:pt x="1081" y="1"/>
                    <a:pt x="997" y="1"/>
                  </a:cubicBezTo>
                  <a:close/>
                </a:path>
              </a:pathLst>
            </a:custGeom>
            <a:solidFill>
              <a:srgbClr val="824538"/>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86" name="Google Shape;2130;p36"/>
            <p:cNvSpPr/>
            <p:nvPr/>
          </p:nvSpPr>
          <p:spPr>
            <a:xfrm>
              <a:off x="7713000" y="1229400"/>
              <a:ext cx="442080" cy="265680"/>
            </a:xfrm>
            <a:custGeom>
              <a:avLst/>
              <a:gdLst>
                <a:gd name="textAreaLeft" fmla="*/ 0 w 442080"/>
                <a:gd name="textAreaRight" fmla="*/ 442440 w 442080"/>
                <a:gd name="textAreaTop" fmla="*/ 0 h 265680"/>
                <a:gd name="textAreaBottom" fmla="*/ 266040 h 265680"/>
              </a:gdLst>
              <a:ahLst/>
              <a:cxnLst/>
              <a:rect l="textAreaLeft" t="textAreaTop" r="textAreaRight" b="textAreaBottom"/>
              <a:pathLst>
                <a:path w="2039" h="1226">
                  <a:moveTo>
                    <a:pt x="961" y="1"/>
                  </a:moveTo>
                  <a:cubicBezTo>
                    <a:pt x="946" y="5"/>
                    <a:pt x="935" y="5"/>
                    <a:pt x="924" y="5"/>
                  </a:cubicBezTo>
                  <a:lnTo>
                    <a:pt x="906" y="5"/>
                  </a:lnTo>
                  <a:cubicBezTo>
                    <a:pt x="902" y="5"/>
                    <a:pt x="902" y="5"/>
                    <a:pt x="898" y="8"/>
                  </a:cubicBezTo>
                  <a:lnTo>
                    <a:pt x="884" y="8"/>
                  </a:lnTo>
                  <a:cubicBezTo>
                    <a:pt x="876" y="8"/>
                    <a:pt x="869" y="8"/>
                    <a:pt x="862" y="12"/>
                  </a:cubicBezTo>
                  <a:cubicBezTo>
                    <a:pt x="851" y="12"/>
                    <a:pt x="840" y="12"/>
                    <a:pt x="829" y="16"/>
                  </a:cubicBezTo>
                  <a:lnTo>
                    <a:pt x="825" y="16"/>
                  </a:lnTo>
                  <a:cubicBezTo>
                    <a:pt x="825" y="16"/>
                    <a:pt x="821" y="16"/>
                    <a:pt x="818" y="19"/>
                  </a:cubicBezTo>
                  <a:cubicBezTo>
                    <a:pt x="807" y="19"/>
                    <a:pt x="796" y="23"/>
                    <a:pt x="781" y="23"/>
                  </a:cubicBezTo>
                  <a:cubicBezTo>
                    <a:pt x="774" y="27"/>
                    <a:pt x="766" y="27"/>
                    <a:pt x="759" y="30"/>
                  </a:cubicBezTo>
                  <a:cubicBezTo>
                    <a:pt x="755" y="30"/>
                    <a:pt x="748" y="30"/>
                    <a:pt x="741" y="34"/>
                  </a:cubicBezTo>
                  <a:cubicBezTo>
                    <a:pt x="708" y="41"/>
                    <a:pt x="671" y="52"/>
                    <a:pt x="638" y="67"/>
                  </a:cubicBezTo>
                  <a:lnTo>
                    <a:pt x="634" y="67"/>
                  </a:lnTo>
                  <a:cubicBezTo>
                    <a:pt x="612" y="74"/>
                    <a:pt x="587" y="85"/>
                    <a:pt x="565" y="96"/>
                  </a:cubicBezTo>
                  <a:cubicBezTo>
                    <a:pt x="554" y="100"/>
                    <a:pt x="546" y="104"/>
                    <a:pt x="539" y="107"/>
                  </a:cubicBezTo>
                  <a:cubicBezTo>
                    <a:pt x="524" y="115"/>
                    <a:pt x="513" y="122"/>
                    <a:pt x="502" y="129"/>
                  </a:cubicBezTo>
                  <a:cubicBezTo>
                    <a:pt x="495" y="133"/>
                    <a:pt x="488" y="137"/>
                    <a:pt x="484" y="137"/>
                  </a:cubicBezTo>
                  <a:cubicBezTo>
                    <a:pt x="477" y="140"/>
                    <a:pt x="469" y="144"/>
                    <a:pt x="466" y="148"/>
                  </a:cubicBezTo>
                  <a:cubicBezTo>
                    <a:pt x="418" y="177"/>
                    <a:pt x="371" y="210"/>
                    <a:pt x="327" y="247"/>
                  </a:cubicBezTo>
                  <a:lnTo>
                    <a:pt x="308" y="265"/>
                  </a:lnTo>
                  <a:cubicBezTo>
                    <a:pt x="301" y="269"/>
                    <a:pt x="294" y="276"/>
                    <a:pt x="286" y="283"/>
                  </a:cubicBezTo>
                  <a:cubicBezTo>
                    <a:pt x="279" y="291"/>
                    <a:pt x="272" y="294"/>
                    <a:pt x="268" y="302"/>
                  </a:cubicBezTo>
                  <a:cubicBezTo>
                    <a:pt x="257" y="313"/>
                    <a:pt x="246" y="324"/>
                    <a:pt x="235" y="331"/>
                  </a:cubicBezTo>
                  <a:cubicBezTo>
                    <a:pt x="228" y="342"/>
                    <a:pt x="217" y="353"/>
                    <a:pt x="209" y="364"/>
                  </a:cubicBezTo>
                  <a:cubicBezTo>
                    <a:pt x="202" y="371"/>
                    <a:pt x="195" y="382"/>
                    <a:pt x="187" y="390"/>
                  </a:cubicBezTo>
                  <a:cubicBezTo>
                    <a:pt x="184" y="393"/>
                    <a:pt x="180" y="401"/>
                    <a:pt x="173" y="408"/>
                  </a:cubicBezTo>
                  <a:cubicBezTo>
                    <a:pt x="169" y="412"/>
                    <a:pt x="165" y="419"/>
                    <a:pt x="158" y="426"/>
                  </a:cubicBezTo>
                  <a:cubicBezTo>
                    <a:pt x="158" y="430"/>
                    <a:pt x="154" y="434"/>
                    <a:pt x="151" y="437"/>
                  </a:cubicBezTo>
                  <a:cubicBezTo>
                    <a:pt x="151" y="441"/>
                    <a:pt x="147" y="445"/>
                    <a:pt x="143" y="448"/>
                  </a:cubicBezTo>
                  <a:cubicBezTo>
                    <a:pt x="140" y="452"/>
                    <a:pt x="140" y="456"/>
                    <a:pt x="136" y="459"/>
                  </a:cubicBezTo>
                  <a:cubicBezTo>
                    <a:pt x="132" y="467"/>
                    <a:pt x="129" y="470"/>
                    <a:pt x="125" y="478"/>
                  </a:cubicBezTo>
                  <a:cubicBezTo>
                    <a:pt x="118" y="485"/>
                    <a:pt x="114" y="492"/>
                    <a:pt x="110" y="500"/>
                  </a:cubicBezTo>
                  <a:cubicBezTo>
                    <a:pt x="107" y="503"/>
                    <a:pt x="103" y="511"/>
                    <a:pt x="99" y="514"/>
                  </a:cubicBezTo>
                  <a:cubicBezTo>
                    <a:pt x="99" y="518"/>
                    <a:pt x="96" y="525"/>
                    <a:pt x="92" y="529"/>
                  </a:cubicBezTo>
                  <a:cubicBezTo>
                    <a:pt x="92" y="533"/>
                    <a:pt x="88" y="533"/>
                    <a:pt x="88" y="536"/>
                  </a:cubicBezTo>
                  <a:cubicBezTo>
                    <a:pt x="85" y="540"/>
                    <a:pt x="81" y="547"/>
                    <a:pt x="81" y="551"/>
                  </a:cubicBezTo>
                  <a:cubicBezTo>
                    <a:pt x="74" y="562"/>
                    <a:pt x="70" y="569"/>
                    <a:pt x="66" y="576"/>
                  </a:cubicBezTo>
                  <a:cubicBezTo>
                    <a:pt x="63" y="584"/>
                    <a:pt x="59" y="591"/>
                    <a:pt x="55" y="598"/>
                  </a:cubicBezTo>
                  <a:cubicBezTo>
                    <a:pt x="55" y="602"/>
                    <a:pt x="52" y="606"/>
                    <a:pt x="52" y="613"/>
                  </a:cubicBezTo>
                  <a:cubicBezTo>
                    <a:pt x="48" y="617"/>
                    <a:pt x="44" y="624"/>
                    <a:pt x="44" y="628"/>
                  </a:cubicBezTo>
                  <a:cubicBezTo>
                    <a:pt x="41" y="631"/>
                    <a:pt x="41" y="631"/>
                    <a:pt x="41" y="631"/>
                  </a:cubicBezTo>
                  <a:cubicBezTo>
                    <a:pt x="37" y="639"/>
                    <a:pt x="33" y="646"/>
                    <a:pt x="33" y="653"/>
                  </a:cubicBezTo>
                  <a:cubicBezTo>
                    <a:pt x="30" y="657"/>
                    <a:pt x="30" y="657"/>
                    <a:pt x="30" y="661"/>
                  </a:cubicBezTo>
                  <a:cubicBezTo>
                    <a:pt x="26" y="664"/>
                    <a:pt x="26" y="672"/>
                    <a:pt x="22" y="675"/>
                  </a:cubicBezTo>
                  <a:cubicBezTo>
                    <a:pt x="22" y="683"/>
                    <a:pt x="19" y="686"/>
                    <a:pt x="19" y="690"/>
                  </a:cubicBezTo>
                  <a:cubicBezTo>
                    <a:pt x="19" y="694"/>
                    <a:pt x="15" y="697"/>
                    <a:pt x="15" y="697"/>
                  </a:cubicBezTo>
                  <a:cubicBezTo>
                    <a:pt x="15" y="705"/>
                    <a:pt x="11" y="712"/>
                    <a:pt x="8" y="719"/>
                  </a:cubicBezTo>
                  <a:cubicBezTo>
                    <a:pt x="8" y="727"/>
                    <a:pt x="4" y="734"/>
                    <a:pt x="0" y="741"/>
                  </a:cubicBezTo>
                  <a:lnTo>
                    <a:pt x="0" y="745"/>
                  </a:lnTo>
                  <a:cubicBezTo>
                    <a:pt x="0" y="745"/>
                    <a:pt x="0" y="745"/>
                    <a:pt x="0" y="749"/>
                  </a:cubicBezTo>
                  <a:cubicBezTo>
                    <a:pt x="30" y="756"/>
                    <a:pt x="63" y="760"/>
                    <a:pt x="92" y="763"/>
                  </a:cubicBezTo>
                  <a:cubicBezTo>
                    <a:pt x="127" y="767"/>
                    <a:pt x="161" y="769"/>
                    <a:pt x="195" y="769"/>
                  </a:cubicBezTo>
                  <a:cubicBezTo>
                    <a:pt x="481" y="769"/>
                    <a:pt x="721" y="634"/>
                    <a:pt x="770" y="437"/>
                  </a:cubicBezTo>
                  <a:cubicBezTo>
                    <a:pt x="829" y="653"/>
                    <a:pt x="997" y="881"/>
                    <a:pt x="1247" y="1038"/>
                  </a:cubicBezTo>
                  <a:cubicBezTo>
                    <a:pt x="1447" y="1164"/>
                    <a:pt x="1662" y="1226"/>
                    <a:pt x="1852" y="1226"/>
                  </a:cubicBezTo>
                  <a:cubicBezTo>
                    <a:pt x="1912" y="1226"/>
                    <a:pt x="1970" y="1219"/>
                    <a:pt x="2024" y="1207"/>
                  </a:cubicBezTo>
                  <a:cubicBezTo>
                    <a:pt x="2024" y="1203"/>
                    <a:pt x="2027" y="1203"/>
                    <a:pt x="2027" y="1200"/>
                  </a:cubicBezTo>
                  <a:cubicBezTo>
                    <a:pt x="2035" y="1134"/>
                    <a:pt x="2038" y="1068"/>
                    <a:pt x="2038" y="1005"/>
                  </a:cubicBezTo>
                  <a:cubicBezTo>
                    <a:pt x="2038" y="994"/>
                    <a:pt x="2038" y="987"/>
                    <a:pt x="2035" y="980"/>
                  </a:cubicBezTo>
                  <a:cubicBezTo>
                    <a:pt x="2027" y="818"/>
                    <a:pt x="1980" y="661"/>
                    <a:pt x="1899" y="525"/>
                  </a:cubicBezTo>
                  <a:cubicBezTo>
                    <a:pt x="1895" y="518"/>
                    <a:pt x="1892" y="507"/>
                    <a:pt x="1884" y="500"/>
                  </a:cubicBezTo>
                  <a:cubicBezTo>
                    <a:pt x="1881" y="492"/>
                    <a:pt x="1873" y="481"/>
                    <a:pt x="1870" y="474"/>
                  </a:cubicBezTo>
                  <a:cubicBezTo>
                    <a:pt x="1870" y="474"/>
                    <a:pt x="1866" y="470"/>
                    <a:pt x="1866" y="470"/>
                  </a:cubicBezTo>
                  <a:cubicBezTo>
                    <a:pt x="1789" y="353"/>
                    <a:pt x="1686" y="250"/>
                    <a:pt x="1566" y="170"/>
                  </a:cubicBezTo>
                  <a:cubicBezTo>
                    <a:pt x="1555" y="162"/>
                    <a:pt x="1544" y="155"/>
                    <a:pt x="1533" y="151"/>
                  </a:cubicBezTo>
                  <a:cubicBezTo>
                    <a:pt x="1514" y="137"/>
                    <a:pt x="1492" y="126"/>
                    <a:pt x="1474" y="115"/>
                  </a:cubicBezTo>
                  <a:cubicBezTo>
                    <a:pt x="1456" y="107"/>
                    <a:pt x="1437" y="100"/>
                    <a:pt x="1419" y="93"/>
                  </a:cubicBezTo>
                  <a:cubicBezTo>
                    <a:pt x="1401" y="82"/>
                    <a:pt x="1382" y="74"/>
                    <a:pt x="1364" y="67"/>
                  </a:cubicBezTo>
                  <a:cubicBezTo>
                    <a:pt x="1335" y="56"/>
                    <a:pt x="1302" y="49"/>
                    <a:pt x="1269" y="38"/>
                  </a:cubicBezTo>
                  <a:cubicBezTo>
                    <a:pt x="1217" y="23"/>
                    <a:pt x="1162" y="12"/>
                    <a:pt x="1107" y="8"/>
                  </a:cubicBezTo>
                  <a:cubicBezTo>
                    <a:pt x="1100" y="8"/>
                    <a:pt x="1089" y="5"/>
                    <a:pt x="1082" y="5"/>
                  </a:cubicBezTo>
                  <a:cubicBezTo>
                    <a:pt x="1060" y="5"/>
                    <a:pt x="1041" y="1"/>
                    <a:pt x="1023" y="1"/>
                  </a:cubicBezTo>
                  <a:close/>
                </a:path>
              </a:pathLst>
            </a:custGeom>
            <a:solidFill>
              <a:srgbClr val="824538"/>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87" name="Google Shape;2131;p36"/>
            <p:cNvSpPr/>
            <p:nvPr/>
          </p:nvSpPr>
          <p:spPr>
            <a:xfrm>
              <a:off x="7962120" y="1275840"/>
              <a:ext cx="79560" cy="80640"/>
            </a:xfrm>
            <a:custGeom>
              <a:avLst/>
              <a:gdLst>
                <a:gd name="textAreaLeft" fmla="*/ 0 w 79560"/>
                <a:gd name="textAreaRight" fmla="*/ 79920 w 79560"/>
                <a:gd name="textAreaTop" fmla="*/ 0 h 80640"/>
                <a:gd name="textAreaBottom" fmla="*/ 81000 h 80640"/>
              </a:gdLst>
              <a:ahLst/>
              <a:cxnLst/>
              <a:rect l="textAreaLeft" t="textAreaTop" r="textAreaRight" b="textAreaBottom"/>
              <a:pathLst>
                <a:path w="368" h="373">
                  <a:moveTo>
                    <a:pt x="181" y="0"/>
                  </a:moveTo>
                  <a:cubicBezTo>
                    <a:pt x="157" y="0"/>
                    <a:pt x="134" y="8"/>
                    <a:pt x="122" y="28"/>
                  </a:cubicBezTo>
                  <a:cubicBezTo>
                    <a:pt x="96" y="65"/>
                    <a:pt x="118" y="127"/>
                    <a:pt x="85" y="156"/>
                  </a:cubicBezTo>
                  <a:cubicBezTo>
                    <a:pt x="70" y="171"/>
                    <a:pt x="45" y="167"/>
                    <a:pt x="30" y="182"/>
                  </a:cubicBezTo>
                  <a:cubicBezTo>
                    <a:pt x="12" y="197"/>
                    <a:pt x="1" y="219"/>
                    <a:pt x="4" y="244"/>
                  </a:cubicBezTo>
                  <a:cubicBezTo>
                    <a:pt x="8" y="274"/>
                    <a:pt x="26" y="303"/>
                    <a:pt x="52" y="318"/>
                  </a:cubicBezTo>
                  <a:cubicBezTo>
                    <a:pt x="74" y="332"/>
                    <a:pt x="96" y="343"/>
                    <a:pt x="118" y="347"/>
                  </a:cubicBezTo>
                  <a:cubicBezTo>
                    <a:pt x="144" y="351"/>
                    <a:pt x="169" y="351"/>
                    <a:pt x="191" y="351"/>
                  </a:cubicBezTo>
                  <a:cubicBezTo>
                    <a:pt x="210" y="354"/>
                    <a:pt x="224" y="358"/>
                    <a:pt x="235" y="365"/>
                  </a:cubicBezTo>
                  <a:cubicBezTo>
                    <a:pt x="239" y="365"/>
                    <a:pt x="239" y="369"/>
                    <a:pt x="243" y="369"/>
                  </a:cubicBezTo>
                  <a:cubicBezTo>
                    <a:pt x="246" y="372"/>
                    <a:pt x="250" y="372"/>
                    <a:pt x="257" y="372"/>
                  </a:cubicBezTo>
                  <a:cubicBezTo>
                    <a:pt x="261" y="372"/>
                    <a:pt x="265" y="369"/>
                    <a:pt x="268" y="365"/>
                  </a:cubicBezTo>
                  <a:cubicBezTo>
                    <a:pt x="290" y="347"/>
                    <a:pt x="309" y="329"/>
                    <a:pt x="327" y="310"/>
                  </a:cubicBezTo>
                  <a:cubicBezTo>
                    <a:pt x="338" y="299"/>
                    <a:pt x="345" y="288"/>
                    <a:pt x="356" y="281"/>
                  </a:cubicBezTo>
                  <a:cubicBezTo>
                    <a:pt x="360" y="274"/>
                    <a:pt x="367" y="266"/>
                    <a:pt x="367" y="255"/>
                  </a:cubicBezTo>
                  <a:cubicBezTo>
                    <a:pt x="367" y="248"/>
                    <a:pt x="364" y="241"/>
                    <a:pt x="356" y="233"/>
                  </a:cubicBezTo>
                  <a:cubicBezTo>
                    <a:pt x="345" y="208"/>
                    <a:pt x="338" y="178"/>
                    <a:pt x="327" y="153"/>
                  </a:cubicBezTo>
                  <a:cubicBezTo>
                    <a:pt x="316" y="127"/>
                    <a:pt x="301" y="101"/>
                    <a:pt x="287" y="76"/>
                  </a:cubicBezTo>
                  <a:cubicBezTo>
                    <a:pt x="268" y="50"/>
                    <a:pt x="246" y="21"/>
                    <a:pt x="213" y="6"/>
                  </a:cubicBezTo>
                  <a:cubicBezTo>
                    <a:pt x="203" y="2"/>
                    <a:pt x="192" y="0"/>
                    <a:pt x="181" y="0"/>
                  </a:cubicBezTo>
                  <a:close/>
                </a:path>
              </a:pathLst>
            </a:custGeom>
            <a:solidFill>
              <a:srgbClr val="FD911E"/>
            </a:solidFill>
            <a:ln w="0">
              <a:noFill/>
            </a:ln>
          </p:spPr>
          <p:style>
            <a:lnRef idx="0">
              <a:scrgbClr r="0" g="0" b="0"/>
            </a:lnRef>
            <a:fillRef idx="0">
              <a:scrgbClr r="0" g="0" b="0"/>
            </a:fillRef>
            <a:effectRef idx="0">
              <a:scrgbClr r="0" g="0" b="0"/>
            </a:effectRef>
            <a:fontRef idx="minor"/>
          </p:style>
          <p:txBody>
            <a:bodyPr tIns="40320" bIns="403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88" name="Google Shape;2132;p36"/>
            <p:cNvSpPr/>
            <p:nvPr/>
          </p:nvSpPr>
          <p:spPr>
            <a:xfrm>
              <a:off x="8030160" y="1343160"/>
              <a:ext cx="83520" cy="77760"/>
            </a:xfrm>
            <a:custGeom>
              <a:avLst/>
              <a:gdLst>
                <a:gd name="textAreaLeft" fmla="*/ 0 w 83520"/>
                <a:gd name="textAreaRight" fmla="*/ 83880 w 83520"/>
                <a:gd name="textAreaTop" fmla="*/ 0 h 77760"/>
                <a:gd name="textAreaBottom" fmla="*/ 78120 h 77760"/>
              </a:gdLst>
              <a:ahLst/>
              <a:cxnLst/>
              <a:rect l="textAreaLeft" t="textAreaTop" r="textAreaRight" b="textAreaBottom"/>
              <a:pathLst>
                <a:path w="386" h="360">
                  <a:moveTo>
                    <a:pt x="107" y="0"/>
                  </a:moveTo>
                  <a:cubicBezTo>
                    <a:pt x="100" y="0"/>
                    <a:pt x="93" y="8"/>
                    <a:pt x="85" y="15"/>
                  </a:cubicBezTo>
                  <a:cubicBezTo>
                    <a:pt x="78" y="22"/>
                    <a:pt x="67" y="33"/>
                    <a:pt x="60" y="41"/>
                  </a:cubicBezTo>
                  <a:cubicBezTo>
                    <a:pt x="41" y="62"/>
                    <a:pt x="27" y="84"/>
                    <a:pt x="8" y="103"/>
                  </a:cubicBezTo>
                  <a:cubicBezTo>
                    <a:pt x="5" y="110"/>
                    <a:pt x="5" y="114"/>
                    <a:pt x="1" y="117"/>
                  </a:cubicBezTo>
                  <a:cubicBezTo>
                    <a:pt x="1" y="125"/>
                    <a:pt x="5" y="128"/>
                    <a:pt x="8" y="132"/>
                  </a:cubicBezTo>
                  <a:lnTo>
                    <a:pt x="12" y="136"/>
                  </a:lnTo>
                  <a:cubicBezTo>
                    <a:pt x="19" y="150"/>
                    <a:pt x="27" y="165"/>
                    <a:pt x="27" y="180"/>
                  </a:cubicBezTo>
                  <a:cubicBezTo>
                    <a:pt x="30" y="205"/>
                    <a:pt x="30" y="231"/>
                    <a:pt x="38" y="253"/>
                  </a:cubicBezTo>
                  <a:cubicBezTo>
                    <a:pt x="45" y="275"/>
                    <a:pt x="56" y="297"/>
                    <a:pt x="71" y="315"/>
                  </a:cubicBezTo>
                  <a:cubicBezTo>
                    <a:pt x="93" y="341"/>
                    <a:pt x="122" y="359"/>
                    <a:pt x="151" y="359"/>
                  </a:cubicBezTo>
                  <a:cubicBezTo>
                    <a:pt x="173" y="359"/>
                    <a:pt x="199" y="348"/>
                    <a:pt x="210" y="330"/>
                  </a:cubicBezTo>
                  <a:cubicBezTo>
                    <a:pt x="224" y="312"/>
                    <a:pt x="217" y="290"/>
                    <a:pt x="232" y="271"/>
                  </a:cubicBezTo>
                  <a:cubicBezTo>
                    <a:pt x="261" y="235"/>
                    <a:pt x="320" y="253"/>
                    <a:pt x="356" y="224"/>
                  </a:cubicBezTo>
                  <a:cubicBezTo>
                    <a:pt x="382" y="202"/>
                    <a:pt x="386" y="161"/>
                    <a:pt x="371" y="132"/>
                  </a:cubicBezTo>
                  <a:cubicBezTo>
                    <a:pt x="353" y="103"/>
                    <a:pt x="323" y="81"/>
                    <a:pt x="294" y="66"/>
                  </a:cubicBezTo>
                  <a:cubicBezTo>
                    <a:pt x="268" y="51"/>
                    <a:pt x="243" y="41"/>
                    <a:pt x="213" y="30"/>
                  </a:cubicBezTo>
                  <a:cubicBezTo>
                    <a:pt x="188" y="22"/>
                    <a:pt x="158" y="19"/>
                    <a:pt x="133" y="8"/>
                  </a:cubicBezTo>
                  <a:cubicBezTo>
                    <a:pt x="125" y="4"/>
                    <a:pt x="118" y="0"/>
                    <a:pt x="107" y="0"/>
                  </a:cubicBezTo>
                  <a:close/>
                </a:path>
              </a:pathLst>
            </a:custGeom>
            <a:solidFill>
              <a:srgbClr val="FD911E"/>
            </a:solidFill>
            <a:ln w="0">
              <a:noFill/>
            </a:ln>
          </p:spPr>
          <p:style>
            <a:lnRef idx="0">
              <a:scrgbClr r="0" g="0" b="0"/>
            </a:lnRef>
            <a:fillRef idx="0">
              <a:scrgbClr r="0" g="0" b="0"/>
            </a:fillRef>
            <a:effectRef idx="0">
              <a:scrgbClr r="0" g="0" b="0"/>
            </a:effectRef>
            <a:fontRef idx="minor"/>
          </p:style>
          <p:txBody>
            <a:bodyPr tIns="38880" bIns="38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89" name="Google Shape;2133;p36"/>
            <p:cNvSpPr/>
            <p:nvPr/>
          </p:nvSpPr>
          <p:spPr>
            <a:xfrm>
              <a:off x="8009640" y="1323360"/>
              <a:ext cx="52560" cy="52560"/>
            </a:xfrm>
            <a:custGeom>
              <a:avLst/>
              <a:gdLst>
                <a:gd name="textAreaLeft" fmla="*/ 0 w 52560"/>
                <a:gd name="textAreaRight" fmla="*/ 52920 w 52560"/>
                <a:gd name="textAreaTop" fmla="*/ 0 h 52560"/>
                <a:gd name="textAreaBottom" fmla="*/ 52920 h 52560"/>
              </a:gdLst>
              <a:ahLst/>
              <a:cxnLst/>
              <a:rect l="textAreaLeft" t="textAreaTop" r="textAreaRight" b="textAreaBottom"/>
              <a:pathLst>
                <a:path w="243" h="243">
                  <a:moveTo>
                    <a:pt x="170" y="1"/>
                  </a:moveTo>
                  <a:cubicBezTo>
                    <a:pt x="158" y="1"/>
                    <a:pt x="148" y="6"/>
                    <a:pt x="140" y="15"/>
                  </a:cubicBezTo>
                  <a:lnTo>
                    <a:pt x="15" y="147"/>
                  </a:lnTo>
                  <a:cubicBezTo>
                    <a:pt x="1" y="165"/>
                    <a:pt x="4" y="191"/>
                    <a:pt x="19" y="206"/>
                  </a:cubicBezTo>
                  <a:lnTo>
                    <a:pt x="48" y="231"/>
                  </a:lnTo>
                  <a:cubicBezTo>
                    <a:pt x="57" y="239"/>
                    <a:pt x="67" y="242"/>
                    <a:pt x="78" y="242"/>
                  </a:cubicBezTo>
                  <a:cubicBezTo>
                    <a:pt x="88" y="242"/>
                    <a:pt x="98" y="239"/>
                    <a:pt x="107" y="231"/>
                  </a:cubicBezTo>
                  <a:lnTo>
                    <a:pt x="228" y="96"/>
                  </a:lnTo>
                  <a:cubicBezTo>
                    <a:pt x="242" y="81"/>
                    <a:pt x="242" y="56"/>
                    <a:pt x="228" y="41"/>
                  </a:cubicBezTo>
                  <a:lnTo>
                    <a:pt x="199" y="12"/>
                  </a:lnTo>
                  <a:cubicBezTo>
                    <a:pt x="190" y="5"/>
                    <a:pt x="180" y="1"/>
                    <a:pt x="170" y="1"/>
                  </a:cubicBezTo>
                  <a:close/>
                </a:path>
              </a:pathLst>
            </a:custGeom>
            <a:solidFill>
              <a:srgbClr val="FC1C25"/>
            </a:solidFill>
            <a:ln w="0">
              <a:noFill/>
            </a:ln>
          </p:spPr>
          <p:style>
            <a:lnRef idx="0">
              <a:scrgbClr r="0" g="0" b="0"/>
            </a:lnRef>
            <a:fillRef idx="0">
              <a:scrgbClr r="0" g="0" b="0"/>
            </a:fillRef>
            <a:effectRef idx="0">
              <a:scrgbClr r="0" g="0" b="0"/>
            </a:effectRef>
            <a:fontRef idx="minor"/>
          </p:style>
          <p:txBody>
            <a:bodyPr tIns="26280" bIns="262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90" name="Google Shape;2134;p36"/>
            <p:cNvSpPr/>
            <p:nvPr/>
          </p:nvSpPr>
          <p:spPr>
            <a:xfrm>
              <a:off x="7876080" y="127800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
                  <a:moveTo>
                    <a:pt x="1" y="1"/>
                  </a:moveTo>
                  <a:lnTo>
                    <a:pt x="1" y="1"/>
                  </a:lnTo>
                  <a:cubicBezTo>
                    <a:pt x="1" y="1"/>
                    <a:pt x="1" y="1"/>
                    <a:pt x="1" y="1"/>
                  </a:cubicBezTo>
                  <a:close/>
                </a:path>
              </a:pathLst>
            </a:custGeom>
            <a:solidFill>
              <a:srgbClr val="783155"/>
            </a:solidFill>
            <a:ln w="0">
              <a:noFill/>
            </a:ln>
          </p:spPr>
          <p:style>
            <a:lnRef idx="0">
              <a:scrgbClr r="0" g="0" b="0"/>
            </a:lnRef>
            <a:fillRef idx="0">
              <a:scrgbClr r="0" g="0" b="0"/>
            </a:fillRef>
            <a:effectRef idx="0">
              <a:scrgbClr r="0" g="0" b="0"/>
            </a:effectRef>
            <a:fontRef idx="minor"/>
          </p:style>
          <p:txBody>
            <a:bodyPr tIns="360" bIns="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91" name="Google Shape;2135;p36"/>
            <p:cNvSpPr/>
            <p:nvPr/>
          </p:nvSpPr>
          <p:spPr>
            <a:xfrm>
              <a:off x="7876080" y="127800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
                  <a:moveTo>
                    <a:pt x="1" y="1"/>
                  </a:moveTo>
                  <a:lnTo>
                    <a:pt x="1" y="1"/>
                  </a:lnTo>
                  <a:cubicBezTo>
                    <a:pt x="1" y="1"/>
                    <a:pt x="1" y="1"/>
                    <a:pt x="1" y="1"/>
                  </a:cubicBezTo>
                  <a:close/>
                </a:path>
              </a:pathLst>
            </a:custGeom>
            <a:solidFill>
              <a:srgbClr val="783155"/>
            </a:solidFill>
            <a:ln w="0">
              <a:noFill/>
            </a:ln>
          </p:spPr>
          <p:style>
            <a:lnRef idx="0">
              <a:scrgbClr r="0" g="0" b="0"/>
            </a:lnRef>
            <a:fillRef idx="0">
              <a:scrgbClr r="0" g="0" b="0"/>
            </a:fillRef>
            <a:effectRef idx="0">
              <a:scrgbClr r="0" g="0" b="0"/>
            </a:effectRef>
            <a:fontRef idx="minor"/>
          </p:style>
          <p:txBody>
            <a:bodyPr tIns="360" bIns="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92" name="Google Shape;2136;p36"/>
            <p:cNvSpPr/>
            <p:nvPr/>
          </p:nvSpPr>
          <p:spPr>
            <a:xfrm>
              <a:off x="7899840" y="1230120"/>
              <a:ext cx="9360" cy="1440"/>
            </a:xfrm>
            <a:custGeom>
              <a:avLst/>
              <a:gdLst>
                <a:gd name="textAreaLeft" fmla="*/ 0 w 9360"/>
                <a:gd name="textAreaRight" fmla="*/ 9720 w 9360"/>
                <a:gd name="textAreaTop" fmla="*/ 0 h 1440"/>
                <a:gd name="textAreaBottom" fmla="*/ 1800 h 1440"/>
              </a:gdLst>
              <a:ahLst/>
              <a:cxnLst/>
              <a:rect l="textAreaLeft" t="textAreaTop" r="textAreaRight" b="textAreaBottom"/>
              <a:pathLst>
                <a:path w="45" h="8">
                  <a:moveTo>
                    <a:pt x="45" y="1"/>
                  </a:moveTo>
                  <a:lnTo>
                    <a:pt x="45" y="1"/>
                  </a:lnTo>
                  <a:cubicBezTo>
                    <a:pt x="41" y="1"/>
                    <a:pt x="37" y="1"/>
                    <a:pt x="34" y="4"/>
                  </a:cubicBezTo>
                  <a:lnTo>
                    <a:pt x="37" y="4"/>
                  </a:lnTo>
                  <a:cubicBezTo>
                    <a:pt x="41" y="1"/>
                    <a:pt x="41" y="1"/>
                    <a:pt x="45" y="1"/>
                  </a:cubicBezTo>
                  <a:close/>
                  <a:moveTo>
                    <a:pt x="19" y="4"/>
                  </a:moveTo>
                  <a:cubicBezTo>
                    <a:pt x="12" y="4"/>
                    <a:pt x="4" y="4"/>
                    <a:pt x="1" y="8"/>
                  </a:cubicBezTo>
                  <a:cubicBezTo>
                    <a:pt x="8" y="4"/>
                    <a:pt x="15" y="4"/>
                    <a:pt x="23" y="4"/>
                  </a:cubicBezTo>
                  <a:close/>
                </a:path>
              </a:pathLst>
            </a:custGeom>
            <a:solidFill>
              <a:srgbClr val="783155"/>
            </a:solidFill>
            <a:ln w="0">
              <a:noFill/>
            </a:ln>
          </p:spPr>
          <p:style>
            <a:lnRef idx="0">
              <a:scrgbClr r="0" g="0" b="0"/>
            </a:lnRef>
            <a:fillRef idx="0">
              <a:scrgbClr r="0" g="0" b="0"/>
            </a:fillRef>
            <a:effectRef idx="0">
              <a:scrgbClr r="0" g="0" b="0"/>
            </a:effectRef>
            <a:fontRef idx="minor"/>
          </p:style>
          <p:txBody>
            <a:bodyPr tIns="720" bIns="7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93" name="Google Shape;2137;p36"/>
            <p:cNvSpPr/>
            <p:nvPr/>
          </p:nvSpPr>
          <p:spPr>
            <a:xfrm>
              <a:off x="7913520" y="1229400"/>
              <a:ext cx="7560" cy="720"/>
            </a:xfrm>
            <a:custGeom>
              <a:avLst/>
              <a:gdLst>
                <a:gd name="textAreaLeft" fmla="*/ 0 w 7560"/>
                <a:gd name="textAreaRight" fmla="*/ 7920 w 7560"/>
                <a:gd name="textAreaTop" fmla="*/ 0 h 720"/>
                <a:gd name="textAreaBottom" fmla="*/ 1080 h 720"/>
              </a:gdLst>
              <a:ahLst/>
              <a:cxnLst/>
              <a:rect l="textAreaLeft" t="textAreaTop" r="textAreaRight" b="textAreaBottom"/>
              <a:pathLst>
                <a:path w="37" h="5">
                  <a:moveTo>
                    <a:pt x="33" y="1"/>
                  </a:moveTo>
                  <a:cubicBezTo>
                    <a:pt x="22" y="1"/>
                    <a:pt x="11" y="5"/>
                    <a:pt x="0" y="5"/>
                  </a:cubicBezTo>
                  <a:cubicBezTo>
                    <a:pt x="11" y="5"/>
                    <a:pt x="22" y="5"/>
                    <a:pt x="37" y="1"/>
                  </a:cubicBezTo>
                  <a:close/>
                </a:path>
              </a:pathLst>
            </a:custGeom>
            <a:solidFill>
              <a:srgbClr val="783155"/>
            </a:solidFill>
            <a:ln w="0">
              <a:noFill/>
            </a:ln>
          </p:spPr>
          <p:style>
            <a:lnRef idx="0">
              <a:scrgbClr r="0" g="0" b="0"/>
            </a:lnRef>
            <a:fillRef idx="0">
              <a:scrgbClr r="0" g="0" b="0"/>
            </a:fillRef>
            <a:effectRef idx="0">
              <a:scrgbClr r="0" g="0" b="0"/>
            </a:effectRef>
            <a:fontRef idx="minor"/>
          </p:style>
          <p:txBody>
            <a:bodyPr tIns="360" bIns="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94" name="Google Shape;2138;p36"/>
            <p:cNvSpPr/>
            <p:nvPr/>
          </p:nvSpPr>
          <p:spPr>
            <a:xfrm>
              <a:off x="8020800" y="1249200"/>
              <a:ext cx="11880" cy="4680"/>
            </a:xfrm>
            <a:custGeom>
              <a:avLst/>
              <a:gdLst>
                <a:gd name="textAreaLeft" fmla="*/ 0 w 11880"/>
                <a:gd name="textAreaRight" fmla="*/ 12240 w 11880"/>
                <a:gd name="textAreaTop" fmla="*/ 0 h 4680"/>
                <a:gd name="textAreaBottom" fmla="*/ 5040 h 4680"/>
              </a:gdLst>
              <a:ahLst/>
              <a:cxnLst/>
              <a:rect l="textAreaLeft" t="textAreaTop" r="textAreaRight" b="textAreaBottom"/>
              <a:pathLst>
                <a:path w="56" h="23">
                  <a:moveTo>
                    <a:pt x="56" y="23"/>
                  </a:moveTo>
                  <a:cubicBezTo>
                    <a:pt x="38" y="15"/>
                    <a:pt x="19" y="8"/>
                    <a:pt x="1" y="1"/>
                  </a:cubicBezTo>
                  <a:cubicBezTo>
                    <a:pt x="19" y="8"/>
                    <a:pt x="38" y="15"/>
                    <a:pt x="56" y="23"/>
                  </a:cubicBezTo>
                  <a:close/>
                </a:path>
              </a:pathLst>
            </a:custGeom>
            <a:solidFill>
              <a:srgbClr val="783155"/>
            </a:solidFill>
            <a:ln w="0">
              <a:noFill/>
            </a:ln>
          </p:spPr>
          <p:style>
            <a:lnRef idx="0">
              <a:scrgbClr r="0" g="0" b="0"/>
            </a:lnRef>
            <a:fillRef idx="0">
              <a:scrgbClr r="0" g="0" b="0"/>
            </a:fillRef>
            <a:effectRef idx="0">
              <a:scrgbClr r="0" g="0" b="0"/>
            </a:effectRef>
            <a:fontRef idx="minor"/>
          </p:style>
          <p:txBody>
            <a:bodyPr tIns="2520" bIns="25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95" name="Google Shape;2139;p36"/>
            <p:cNvSpPr/>
            <p:nvPr/>
          </p:nvSpPr>
          <p:spPr>
            <a:xfrm>
              <a:off x="7876080" y="1278000"/>
              <a:ext cx="360" cy="360"/>
            </a:xfrm>
            <a:custGeom>
              <a:avLst/>
              <a:gdLst>
                <a:gd name="textAreaLeft" fmla="*/ 0 w 360"/>
                <a:gd name="textAreaRight" fmla="*/ 720 w 360"/>
                <a:gd name="textAreaTop" fmla="*/ 0 h 360"/>
                <a:gd name="textAreaBottom" fmla="*/ 720 h 360"/>
              </a:gdLst>
              <a:ahLst/>
              <a:cxnLst/>
              <a:rect l="textAreaLeft" t="textAreaTop" r="textAreaRight" b="textAreaBottom"/>
              <a:pathLst>
                <a:path w="1" h="1">
                  <a:moveTo>
                    <a:pt x="1" y="1"/>
                  </a:moveTo>
                  <a:lnTo>
                    <a:pt x="1" y="1"/>
                  </a:lnTo>
                  <a:cubicBezTo>
                    <a:pt x="1" y="1"/>
                    <a:pt x="1" y="1"/>
                    <a:pt x="1" y="1"/>
                  </a:cubicBezTo>
                  <a:close/>
                </a:path>
              </a:pathLst>
            </a:custGeom>
            <a:solidFill>
              <a:srgbClr val="783155"/>
            </a:solidFill>
            <a:ln w="0">
              <a:noFill/>
            </a:ln>
          </p:spPr>
          <p:style>
            <a:lnRef idx="0">
              <a:scrgbClr r="0" g="0" b="0"/>
            </a:lnRef>
            <a:fillRef idx="0">
              <a:scrgbClr r="0" g="0" b="0"/>
            </a:fillRef>
            <a:effectRef idx="0">
              <a:scrgbClr r="0" g="0" b="0"/>
            </a:effectRef>
            <a:fontRef idx="minor"/>
          </p:style>
          <p:txBody>
            <a:bodyPr tIns="360" bIns="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96" name="Google Shape;2140;p36"/>
            <p:cNvSpPr/>
            <p:nvPr/>
          </p:nvSpPr>
          <p:spPr>
            <a:xfrm>
              <a:off x="7352640" y="1656720"/>
              <a:ext cx="79560" cy="105480"/>
            </a:xfrm>
            <a:custGeom>
              <a:avLst/>
              <a:gdLst>
                <a:gd name="textAreaLeft" fmla="*/ 0 w 79560"/>
                <a:gd name="textAreaRight" fmla="*/ 79920 w 79560"/>
                <a:gd name="textAreaTop" fmla="*/ 0 h 105480"/>
                <a:gd name="textAreaBottom" fmla="*/ 105840 h 105480"/>
              </a:gdLst>
              <a:ahLst/>
              <a:cxnLst/>
              <a:rect l="textAreaLeft" t="textAreaTop" r="textAreaRight" b="textAreaBottom"/>
              <a:pathLst>
                <a:path w="368" h="488">
                  <a:moveTo>
                    <a:pt x="188" y="0"/>
                  </a:moveTo>
                  <a:lnTo>
                    <a:pt x="1" y="52"/>
                  </a:lnTo>
                  <a:lnTo>
                    <a:pt x="70" y="488"/>
                  </a:lnTo>
                  <a:lnTo>
                    <a:pt x="367" y="488"/>
                  </a:lnTo>
                  <a:lnTo>
                    <a:pt x="188" y="0"/>
                  </a:lnTo>
                  <a:close/>
                </a:path>
              </a:pathLst>
            </a:custGeom>
            <a:solidFill>
              <a:srgbClr val="EBBAA2"/>
            </a:solidFill>
            <a:ln w="0">
              <a:noFill/>
            </a:ln>
          </p:spPr>
          <p:style>
            <a:lnRef idx="0">
              <a:scrgbClr r="0" g="0" b="0"/>
            </a:lnRef>
            <a:fillRef idx="0">
              <a:scrgbClr r="0" g="0" b="0"/>
            </a:fillRef>
            <a:effectRef idx="0">
              <a:scrgbClr r="0" g="0" b="0"/>
            </a:effectRef>
            <a:fontRef idx="minor"/>
          </p:style>
          <p:txBody>
            <a:bodyPr tIns="52920" bIns="529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97" name="Google Shape;2141;p36"/>
            <p:cNvSpPr/>
            <p:nvPr/>
          </p:nvSpPr>
          <p:spPr>
            <a:xfrm>
              <a:off x="7067880" y="1521720"/>
              <a:ext cx="111240" cy="123480"/>
            </a:xfrm>
            <a:custGeom>
              <a:avLst/>
              <a:gdLst>
                <a:gd name="textAreaLeft" fmla="*/ 0 w 111240"/>
                <a:gd name="textAreaRight" fmla="*/ 111600 w 111240"/>
                <a:gd name="textAreaTop" fmla="*/ 0 h 123480"/>
                <a:gd name="textAreaBottom" fmla="*/ 123840 h 123480"/>
              </a:gdLst>
              <a:ahLst/>
              <a:cxnLst/>
              <a:rect l="textAreaLeft" t="textAreaTop" r="textAreaRight" b="textAreaBottom"/>
              <a:pathLst>
                <a:path w="514" h="571">
                  <a:moveTo>
                    <a:pt x="223" y="0"/>
                  </a:moveTo>
                  <a:cubicBezTo>
                    <a:pt x="207" y="0"/>
                    <a:pt x="192" y="2"/>
                    <a:pt x="176" y="7"/>
                  </a:cubicBezTo>
                  <a:cubicBezTo>
                    <a:pt x="59" y="43"/>
                    <a:pt x="0" y="194"/>
                    <a:pt x="41" y="348"/>
                  </a:cubicBezTo>
                  <a:cubicBezTo>
                    <a:pt x="79" y="481"/>
                    <a:pt x="183" y="570"/>
                    <a:pt x="287" y="570"/>
                  </a:cubicBezTo>
                  <a:cubicBezTo>
                    <a:pt x="302" y="570"/>
                    <a:pt x="318" y="568"/>
                    <a:pt x="334" y="564"/>
                  </a:cubicBezTo>
                  <a:cubicBezTo>
                    <a:pt x="451" y="531"/>
                    <a:pt x="514" y="380"/>
                    <a:pt x="470" y="227"/>
                  </a:cubicBezTo>
                  <a:cubicBezTo>
                    <a:pt x="431" y="93"/>
                    <a:pt x="327" y="0"/>
                    <a:pt x="223" y="0"/>
                  </a:cubicBezTo>
                  <a:close/>
                </a:path>
              </a:pathLst>
            </a:custGeom>
            <a:solidFill>
              <a:srgbClr val="EBBAA2"/>
            </a:solidFill>
            <a:ln w="0">
              <a:noFill/>
            </a:ln>
          </p:spPr>
          <p:style>
            <a:lnRef idx="0">
              <a:scrgbClr r="0" g="0" b="0"/>
            </a:lnRef>
            <a:fillRef idx="0">
              <a:scrgbClr r="0" g="0" b="0"/>
            </a:fillRef>
            <a:effectRef idx="0">
              <a:scrgbClr r="0" g="0" b="0"/>
            </a:effectRef>
            <a:fontRef idx="minor"/>
          </p:style>
          <p:txBody>
            <a:bodyPr tIns="61920" bIns="619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98" name="Google Shape;2142;p36"/>
            <p:cNvSpPr/>
            <p:nvPr/>
          </p:nvSpPr>
          <p:spPr>
            <a:xfrm>
              <a:off x="7489440" y="1402920"/>
              <a:ext cx="111240" cy="123480"/>
            </a:xfrm>
            <a:custGeom>
              <a:avLst/>
              <a:gdLst>
                <a:gd name="textAreaLeft" fmla="*/ 0 w 111240"/>
                <a:gd name="textAreaRight" fmla="*/ 111600 w 111240"/>
                <a:gd name="textAreaTop" fmla="*/ 0 h 123480"/>
                <a:gd name="textAreaBottom" fmla="*/ 123840 h 123480"/>
              </a:gdLst>
              <a:ahLst/>
              <a:cxnLst/>
              <a:rect l="textAreaLeft" t="textAreaTop" r="textAreaRight" b="textAreaBottom"/>
              <a:pathLst>
                <a:path w="514" h="570">
                  <a:moveTo>
                    <a:pt x="226" y="0"/>
                  </a:moveTo>
                  <a:cubicBezTo>
                    <a:pt x="211" y="0"/>
                    <a:pt x="195" y="2"/>
                    <a:pt x="180" y="6"/>
                  </a:cubicBezTo>
                  <a:cubicBezTo>
                    <a:pt x="59" y="39"/>
                    <a:pt x="0" y="193"/>
                    <a:pt x="44" y="347"/>
                  </a:cubicBezTo>
                  <a:cubicBezTo>
                    <a:pt x="79" y="478"/>
                    <a:pt x="184" y="570"/>
                    <a:pt x="287" y="570"/>
                  </a:cubicBezTo>
                  <a:cubicBezTo>
                    <a:pt x="303" y="570"/>
                    <a:pt x="319" y="568"/>
                    <a:pt x="334" y="564"/>
                  </a:cubicBezTo>
                  <a:cubicBezTo>
                    <a:pt x="451" y="531"/>
                    <a:pt x="513" y="380"/>
                    <a:pt x="469" y="226"/>
                  </a:cubicBezTo>
                  <a:cubicBezTo>
                    <a:pt x="431" y="92"/>
                    <a:pt x="329" y="0"/>
                    <a:pt x="226" y="0"/>
                  </a:cubicBezTo>
                  <a:close/>
                </a:path>
              </a:pathLst>
            </a:custGeom>
            <a:solidFill>
              <a:srgbClr val="EBBAA2"/>
            </a:solidFill>
            <a:ln w="0">
              <a:noFill/>
            </a:ln>
          </p:spPr>
          <p:style>
            <a:lnRef idx="0">
              <a:scrgbClr r="0" g="0" b="0"/>
            </a:lnRef>
            <a:fillRef idx="0">
              <a:scrgbClr r="0" g="0" b="0"/>
            </a:fillRef>
            <a:effectRef idx="0">
              <a:scrgbClr r="0" g="0" b="0"/>
            </a:effectRef>
            <a:fontRef idx="minor"/>
          </p:style>
          <p:txBody>
            <a:bodyPr tIns="61920" bIns="619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699" name="Google Shape;2143;p36"/>
            <p:cNvSpPr/>
            <p:nvPr/>
          </p:nvSpPr>
          <p:spPr>
            <a:xfrm>
              <a:off x="7099560" y="1251360"/>
              <a:ext cx="473400" cy="469800"/>
            </a:xfrm>
            <a:custGeom>
              <a:avLst/>
              <a:gdLst>
                <a:gd name="textAreaLeft" fmla="*/ 0 w 473400"/>
                <a:gd name="textAreaRight" fmla="*/ 473760 w 473400"/>
                <a:gd name="textAreaTop" fmla="*/ 0 h 469800"/>
                <a:gd name="textAreaBottom" fmla="*/ 470160 h 469800"/>
              </a:gdLst>
              <a:ahLst/>
              <a:cxnLst/>
              <a:rect l="textAreaLeft" t="textAreaTop" r="textAreaRight" b="textAreaBottom"/>
              <a:pathLst>
                <a:path w="2182" h="2166">
                  <a:moveTo>
                    <a:pt x="1010" y="0"/>
                  </a:moveTo>
                  <a:cubicBezTo>
                    <a:pt x="919" y="0"/>
                    <a:pt x="828" y="13"/>
                    <a:pt x="737" y="38"/>
                  </a:cubicBezTo>
                  <a:cubicBezTo>
                    <a:pt x="638" y="68"/>
                    <a:pt x="543" y="108"/>
                    <a:pt x="462" y="163"/>
                  </a:cubicBezTo>
                  <a:cubicBezTo>
                    <a:pt x="451" y="170"/>
                    <a:pt x="444" y="174"/>
                    <a:pt x="433" y="181"/>
                  </a:cubicBezTo>
                  <a:cubicBezTo>
                    <a:pt x="429" y="185"/>
                    <a:pt x="422" y="189"/>
                    <a:pt x="418" y="192"/>
                  </a:cubicBezTo>
                  <a:cubicBezTo>
                    <a:pt x="414" y="192"/>
                    <a:pt x="414" y="196"/>
                    <a:pt x="411" y="196"/>
                  </a:cubicBezTo>
                  <a:cubicBezTo>
                    <a:pt x="407" y="200"/>
                    <a:pt x="403" y="203"/>
                    <a:pt x="400" y="207"/>
                  </a:cubicBezTo>
                  <a:cubicBezTo>
                    <a:pt x="396" y="211"/>
                    <a:pt x="389" y="214"/>
                    <a:pt x="385" y="218"/>
                  </a:cubicBezTo>
                  <a:cubicBezTo>
                    <a:pt x="374" y="225"/>
                    <a:pt x="363" y="236"/>
                    <a:pt x="352" y="247"/>
                  </a:cubicBezTo>
                  <a:cubicBezTo>
                    <a:pt x="341" y="255"/>
                    <a:pt x="334" y="262"/>
                    <a:pt x="326" y="269"/>
                  </a:cubicBezTo>
                  <a:cubicBezTo>
                    <a:pt x="319" y="273"/>
                    <a:pt x="315" y="280"/>
                    <a:pt x="308" y="284"/>
                  </a:cubicBezTo>
                  <a:cubicBezTo>
                    <a:pt x="304" y="288"/>
                    <a:pt x="301" y="291"/>
                    <a:pt x="297" y="299"/>
                  </a:cubicBezTo>
                  <a:cubicBezTo>
                    <a:pt x="253" y="343"/>
                    <a:pt x="213" y="387"/>
                    <a:pt x="180" y="438"/>
                  </a:cubicBezTo>
                  <a:cubicBezTo>
                    <a:pt x="172" y="445"/>
                    <a:pt x="169" y="453"/>
                    <a:pt x="161" y="460"/>
                  </a:cubicBezTo>
                  <a:cubicBezTo>
                    <a:pt x="154" y="471"/>
                    <a:pt x="150" y="485"/>
                    <a:pt x="143" y="496"/>
                  </a:cubicBezTo>
                  <a:cubicBezTo>
                    <a:pt x="139" y="500"/>
                    <a:pt x="136" y="507"/>
                    <a:pt x="132" y="515"/>
                  </a:cubicBezTo>
                  <a:cubicBezTo>
                    <a:pt x="128" y="518"/>
                    <a:pt x="125" y="526"/>
                    <a:pt x="121" y="529"/>
                  </a:cubicBezTo>
                  <a:cubicBezTo>
                    <a:pt x="95" y="577"/>
                    <a:pt x="73" y="628"/>
                    <a:pt x="55" y="680"/>
                  </a:cubicBezTo>
                  <a:lnTo>
                    <a:pt x="48" y="705"/>
                  </a:lnTo>
                  <a:cubicBezTo>
                    <a:pt x="44" y="713"/>
                    <a:pt x="44" y="724"/>
                    <a:pt x="40" y="731"/>
                  </a:cubicBezTo>
                  <a:cubicBezTo>
                    <a:pt x="37" y="738"/>
                    <a:pt x="37" y="749"/>
                    <a:pt x="33" y="757"/>
                  </a:cubicBezTo>
                  <a:cubicBezTo>
                    <a:pt x="29" y="771"/>
                    <a:pt x="26" y="782"/>
                    <a:pt x="22" y="797"/>
                  </a:cubicBezTo>
                  <a:cubicBezTo>
                    <a:pt x="22" y="812"/>
                    <a:pt x="18" y="823"/>
                    <a:pt x="15" y="837"/>
                  </a:cubicBezTo>
                  <a:cubicBezTo>
                    <a:pt x="15" y="848"/>
                    <a:pt x="11" y="859"/>
                    <a:pt x="11" y="870"/>
                  </a:cubicBezTo>
                  <a:cubicBezTo>
                    <a:pt x="11" y="878"/>
                    <a:pt x="7" y="885"/>
                    <a:pt x="7" y="892"/>
                  </a:cubicBezTo>
                  <a:cubicBezTo>
                    <a:pt x="7" y="900"/>
                    <a:pt x="7" y="907"/>
                    <a:pt x="4" y="914"/>
                  </a:cubicBezTo>
                  <a:cubicBezTo>
                    <a:pt x="4" y="918"/>
                    <a:pt x="4" y="922"/>
                    <a:pt x="4" y="925"/>
                  </a:cubicBezTo>
                  <a:cubicBezTo>
                    <a:pt x="4" y="929"/>
                    <a:pt x="4" y="936"/>
                    <a:pt x="4" y="940"/>
                  </a:cubicBezTo>
                  <a:cubicBezTo>
                    <a:pt x="4" y="944"/>
                    <a:pt x="4" y="947"/>
                    <a:pt x="4" y="955"/>
                  </a:cubicBezTo>
                  <a:cubicBezTo>
                    <a:pt x="0" y="962"/>
                    <a:pt x="0" y="969"/>
                    <a:pt x="0" y="977"/>
                  </a:cubicBezTo>
                  <a:cubicBezTo>
                    <a:pt x="0" y="984"/>
                    <a:pt x="0" y="991"/>
                    <a:pt x="0" y="999"/>
                  </a:cubicBezTo>
                  <a:cubicBezTo>
                    <a:pt x="0" y="1006"/>
                    <a:pt x="0" y="1010"/>
                    <a:pt x="0" y="1017"/>
                  </a:cubicBezTo>
                  <a:cubicBezTo>
                    <a:pt x="0" y="1021"/>
                    <a:pt x="0" y="1028"/>
                    <a:pt x="0" y="1032"/>
                  </a:cubicBezTo>
                  <a:cubicBezTo>
                    <a:pt x="0" y="1035"/>
                    <a:pt x="0" y="1039"/>
                    <a:pt x="0" y="1043"/>
                  </a:cubicBezTo>
                  <a:cubicBezTo>
                    <a:pt x="0" y="1046"/>
                    <a:pt x="0" y="1054"/>
                    <a:pt x="0" y="1057"/>
                  </a:cubicBezTo>
                  <a:cubicBezTo>
                    <a:pt x="4" y="1068"/>
                    <a:pt x="4" y="1076"/>
                    <a:pt x="4" y="1087"/>
                  </a:cubicBezTo>
                  <a:cubicBezTo>
                    <a:pt x="4" y="1094"/>
                    <a:pt x="4" y="1101"/>
                    <a:pt x="4" y="1109"/>
                  </a:cubicBezTo>
                  <a:cubicBezTo>
                    <a:pt x="7" y="1112"/>
                    <a:pt x="7" y="1120"/>
                    <a:pt x="7" y="1123"/>
                  </a:cubicBezTo>
                  <a:cubicBezTo>
                    <a:pt x="7" y="1131"/>
                    <a:pt x="7" y="1134"/>
                    <a:pt x="11" y="1142"/>
                  </a:cubicBezTo>
                  <a:cubicBezTo>
                    <a:pt x="11" y="1142"/>
                    <a:pt x="11" y="1145"/>
                    <a:pt x="11" y="1145"/>
                  </a:cubicBezTo>
                  <a:cubicBezTo>
                    <a:pt x="11" y="1153"/>
                    <a:pt x="11" y="1160"/>
                    <a:pt x="15" y="1167"/>
                  </a:cubicBezTo>
                  <a:cubicBezTo>
                    <a:pt x="15" y="1171"/>
                    <a:pt x="15" y="1171"/>
                    <a:pt x="15" y="1175"/>
                  </a:cubicBezTo>
                  <a:cubicBezTo>
                    <a:pt x="15" y="1178"/>
                    <a:pt x="15" y="1186"/>
                    <a:pt x="18" y="1189"/>
                  </a:cubicBezTo>
                  <a:cubicBezTo>
                    <a:pt x="18" y="1197"/>
                    <a:pt x="18" y="1200"/>
                    <a:pt x="18" y="1204"/>
                  </a:cubicBezTo>
                  <a:cubicBezTo>
                    <a:pt x="22" y="1208"/>
                    <a:pt x="22" y="1211"/>
                    <a:pt x="22" y="1211"/>
                  </a:cubicBezTo>
                  <a:cubicBezTo>
                    <a:pt x="22" y="1219"/>
                    <a:pt x="26" y="1226"/>
                    <a:pt x="26" y="1233"/>
                  </a:cubicBezTo>
                  <a:cubicBezTo>
                    <a:pt x="26" y="1241"/>
                    <a:pt x="29" y="1248"/>
                    <a:pt x="29" y="1255"/>
                  </a:cubicBezTo>
                  <a:cubicBezTo>
                    <a:pt x="33" y="1266"/>
                    <a:pt x="37" y="1274"/>
                    <a:pt x="40" y="1285"/>
                  </a:cubicBezTo>
                  <a:lnTo>
                    <a:pt x="99" y="1501"/>
                  </a:lnTo>
                  <a:cubicBezTo>
                    <a:pt x="212" y="1903"/>
                    <a:pt x="579" y="2165"/>
                    <a:pt x="978" y="2165"/>
                  </a:cubicBezTo>
                  <a:cubicBezTo>
                    <a:pt x="1060" y="2165"/>
                    <a:pt x="1142" y="2154"/>
                    <a:pt x="1224" y="2131"/>
                  </a:cubicBezTo>
                  <a:lnTo>
                    <a:pt x="1415" y="2076"/>
                  </a:lnTo>
                  <a:cubicBezTo>
                    <a:pt x="1899" y="1941"/>
                    <a:pt x="2181" y="1439"/>
                    <a:pt x="2046" y="955"/>
                  </a:cubicBezTo>
                  <a:lnTo>
                    <a:pt x="1983" y="738"/>
                  </a:lnTo>
                  <a:cubicBezTo>
                    <a:pt x="1954" y="636"/>
                    <a:pt x="1914" y="544"/>
                    <a:pt x="1859" y="460"/>
                  </a:cubicBezTo>
                  <a:cubicBezTo>
                    <a:pt x="1855" y="453"/>
                    <a:pt x="1848" y="445"/>
                    <a:pt x="1844" y="438"/>
                  </a:cubicBezTo>
                  <a:cubicBezTo>
                    <a:pt x="1756" y="310"/>
                    <a:pt x="1639" y="203"/>
                    <a:pt x="1507" y="130"/>
                  </a:cubicBezTo>
                  <a:cubicBezTo>
                    <a:pt x="1496" y="126"/>
                    <a:pt x="1488" y="119"/>
                    <a:pt x="1481" y="115"/>
                  </a:cubicBezTo>
                  <a:cubicBezTo>
                    <a:pt x="1470" y="112"/>
                    <a:pt x="1463" y="108"/>
                    <a:pt x="1455" y="104"/>
                  </a:cubicBezTo>
                  <a:cubicBezTo>
                    <a:pt x="1452" y="101"/>
                    <a:pt x="1452" y="101"/>
                    <a:pt x="1448" y="101"/>
                  </a:cubicBezTo>
                  <a:cubicBezTo>
                    <a:pt x="1314" y="36"/>
                    <a:pt x="1164" y="0"/>
                    <a:pt x="1010" y="0"/>
                  </a:cubicBezTo>
                  <a:close/>
                </a:path>
              </a:pathLst>
            </a:custGeom>
            <a:solidFill>
              <a:srgbClr val="F5C6AC"/>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00" name="Google Shape;2144;p36"/>
            <p:cNvSpPr/>
            <p:nvPr/>
          </p:nvSpPr>
          <p:spPr>
            <a:xfrm>
              <a:off x="7099560" y="1251360"/>
              <a:ext cx="440280" cy="315360"/>
            </a:xfrm>
            <a:custGeom>
              <a:avLst/>
              <a:gdLst>
                <a:gd name="textAreaLeft" fmla="*/ 0 w 440280"/>
                <a:gd name="textAreaRight" fmla="*/ 440640 w 440280"/>
                <a:gd name="textAreaTop" fmla="*/ 0 h 315360"/>
                <a:gd name="textAreaBottom" fmla="*/ 315720 h 315360"/>
              </a:gdLst>
              <a:ahLst/>
              <a:cxnLst/>
              <a:rect l="textAreaLeft" t="textAreaTop" r="textAreaRight" b="textAreaBottom"/>
              <a:pathLst>
                <a:path w="2031" h="1454">
                  <a:moveTo>
                    <a:pt x="1013" y="0"/>
                  </a:moveTo>
                  <a:cubicBezTo>
                    <a:pt x="922" y="0"/>
                    <a:pt x="830" y="13"/>
                    <a:pt x="737" y="38"/>
                  </a:cubicBezTo>
                  <a:cubicBezTo>
                    <a:pt x="638" y="68"/>
                    <a:pt x="543" y="108"/>
                    <a:pt x="462" y="163"/>
                  </a:cubicBezTo>
                  <a:cubicBezTo>
                    <a:pt x="451" y="170"/>
                    <a:pt x="444" y="174"/>
                    <a:pt x="433" y="181"/>
                  </a:cubicBezTo>
                  <a:cubicBezTo>
                    <a:pt x="429" y="185"/>
                    <a:pt x="422" y="189"/>
                    <a:pt x="418" y="192"/>
                  </a:cubicBezTo>
                  <a:cubicBezTo>
                    <a:pt x="414" y="192"/>
                    <a:pt x="414" y="196"/>
                    <a:pt x="411" y="196"/>
                  </a:cubicBezTo>
                  <a:cubicBezTo>
                    <a:pt x="407" y="200"/>
                    <a:pt x="403" y="203"/>
                    <a:pt x="400" y="207"/>
                  </a:cubicBezTo>
                  <a:cubicBezTo>
                    <a:pt x="396" y="211"/>
                    <a:pt x="389" y="214"/>
                    <a:pt x="385" y="218"/>
                  </a:cubicBezTo>
                  <a:cubicBezTo>
                    <a:pt x="374" y="225"/>
                    <a:pt x="363" y="236"/>
                    <a:pt x="352" y="247"/>
                  </a:cubicBezTo>
                  <a:cubicBezTo>
                    <a:pt x="341" y="255"/>
                    <a:pt x="334" y="262"/>
                    <a:pt x="326" y="269"/>
                  </a:cubicBezTo>
                  <a:cubicBezTo>
                    <a:pt x="319" y="273"/>
                    <a:pt x="315" y="280"/>
                    <a:pt x="308" y="284"/>
                  </a:cubicBezTo>
                  <a:cubicBezTo>
                    <a:pt x="304" y="288"/>
                    <a:pt x="301" y="291"/>
                    <a:pt x="297" y="299"/>
                  </a:cubicBezTo>
                  <a:cubicBezTo>
                    <a:pt x="253" y="343"/>
                    <a:pt x="213" y="387"/>
                    <a:pt x="180" y="438"/>
                  </a:cubicBezTo>
                  <a:lnTo>
                    <a:pt x="176" y="438"/>
                  </a:lnTo>
                  <a:cubicBezTo>
                    <a:pt x="172" y="445"/>
                    <a:pt x="169" y="453"/>
                    <a:pt x="161" y="460"/>
                  </a:cubicBezTo>
                  <a:cubicBezTo>
                    <a:pt x="158" y="471"/>
                    <a:pt x="150" y="478"/>
                    <a:pt x="147" y="489"/>
                  </a:cubicBezTo>
                  <a:cubicBezTo>
                    <a:pt x="143" y="493"/>
                    <a:pt x="143" y="493"/>
                    <a:pt x="143" y="496"/>
                  </a:cubicBezTo>
                  <a:cubicBezTo>
                    <a:pt x="139" y="500"/>
                    <a:pt x="136" y="507"/>
                    <a:pt x="132" y="515"/>
                  </a:cubicBezTo>
                  <a:cubicBezTo>
                    <a:pt x="128" y="518"/>
                    <a:pt x="125" y="526"/>
                    <a:pt x="121" y="529"/>
                  </a:cubicBezTo>
                  <a:cubicBezTo>
                    <a:pt x="95" y="577"/>
                    <a:pt x="73" y="628"/>
                    <a:pt x="55" y="680"/>
                  </a:cubicBezTo>
                  <a:lnTo>
                    <a:pt x="48" y="705"/>
                  </a:lnTo>
                  <a:cubicBezTo>
                    <a:pt x="44" y="713"/>
                    <a:pt x="44" y="724"/>
                    <a:pt x="40" y="731"/>
                  </a:cubicBezTo>
                  <a:cubicBezTo>
                    <a:pt x="37" y="738"/>
                    <a:pt x="37" y="749"/>
                    <a:pt x="33" y="757"/>
                  </a:cubicBezTo>
                  <a:cubicBezTo>
                    <a:pt x="29" y="771"/>
                    <a:pt x="26" y="786"/>
                    <a:pt x="22" y="797"/>
                  </a:cubicBezTo>
                  <a:cubicBezTo>
                    <a:pt x="22" y="812"/>
                    <a:pt x="18" y="823"/>
                    <a:pt x="15" y="837"/>
                  </a:cubicBezTo>
                  <a:cubicBezTo>
                    <a:pt x="15" y="848"/>
                    <a:pt x="11" y="859"/>
                    <a:pt x="11" y="870"/>
                  </a:cubicBezTo>
                  <a:cubicBezTo>
                    <a:pt x="11" y="878"/>
                    <a:pt x="7" y="885"/>
                    <a:pt x="7" y="892"/>
                  </a:cubicBezTo>
                  <a:cubicBezTo>
                    <a:pt x="7" y="900"/>
                    <a:pt x="7" y="907"/>
                    <a:pt x="4" y="914"/>
                  </a:cubicBezTo>
                  <a:cubicBezTo>
                    <a:pt x="4" y="918"/>
                    <a:pt x="4" y="922"/>
                    <a:pt x="4" y="925"/>
                  </a:cubicBezTo>
                  <a:cubicBezTo>
                    <a:pt x="4" y="929"/>
                    <a:pt x="4" y="936"/>
                    <a:pt x="4" y="940"/>
                  </a:cubicBezTo>
                  <a:cubicBezTo>
                    <a:pt x="4" y="944"/>
                    <a:pt x="4" y="947"/>
                    <a:pt x="4" y="955"/>
                  </a:cubicBezTo>
                  <a:cubicBezTo>
                    <a:pt x="0" y="962"/>
                    <a:pt x="0" y="969"/>
                    <a:pt x="0" y="977"/>
                  </a:cubicBezTo>
                  <a:cubicBezTo>
                    <a:pt x="0" y="984"/>
                    <a:pt x="0" y="991"/>
                    <a:pt x="0" y="999"/>
                  </a:cubicBezTo>
                  <a:cubicBezTo>
                    <a:pt x="0" y="1006"/>
                    <a:pt x="0" y="1010"/>
                    <a:pt x="0" y="1017"/>
                  </a:cubicBezTo>
                  <a:cubicBezTo>
                    <a:pt x="0" y="1021"/>
                    <a:pt x="0" y="1028"/>
                    <a:pt x="0" y="1032"/>
                  </a:cubicBezTo>
                  <a:cubicBezTo>
                    <a:pt x="0" y="1035"/>
                    <a:pt x="0" y="1039"/>
                    <a:pt x="0" y="1043"/>
                  </a:cubicBezTo>
                  <a:cubicBezTo>
                    <a:pt x="0" y="1046"/>
                    <a:pt x="0" y="1054"/>
                    <a:pt x="0" y="1057"/>
                  </a:cubicBezTo>
                  <a:cubicBezTo>
                    <a:pt x="4" y="1068"/>
                    <a:pt x="4" y="1076"/>
                    <a:pt x="4" y="1087"/>
                  </a:cubicBezTo>
                  <a:cubicBezTo>
                    <a:pt x="4" y="1094"/>
                    <a:pt x="4" y="1101"/>
                    <a:pt x="4" y="1109"/>
                  </a:cubicBezTo>
                  <a:cubicBezTo>
                    <a:pt x="7" y="1112"/>
                    <a:pt x="7" y="1120"/>
                    <a:pt x="7" y="1123"/>
                  </a:cubicBezTo>
                  <a:cubicBezTo>
                    <a:pt x="7" y="1131"/>
                    <a:pt x="7" y="1134"/>
                    <a:pt x="7" y="1142"/>
                  </a:cubicBezTo>
                  <a:cubicBezTo>
                    <a:pt x="11" y="1142"/>
                    <a:pt x="11" y="1145"/>
                    <a:pt x="11" y="1145"/>
                  </a:cubicBezTo>
                  <a:cubicBezTo>
                    <a:pt x="11" y="1153"/>
                    <a:pt x="11" y="1160"/>
                    <a:pt x="15" y="1167"/>
                  </a:cubicBezTo>
                  <a:cubicBezTo>
                    <a:pt x="15" y="1171"/>
                    <a:pt x="15" y="1171"/>
                    <a:pt x="15" y="1175"/>
                  </a:cubicBezTo>
                  <a:cubicBezTo>
                    <a:pt x="15" y="1178"/>
                    <a:pt x="15" y="1186"/>
                    <a:pt x="18" y="1189"/>
                  </a:cubicBezTo>
                  <a:cubicBezTo>
                    <a:pt x="18" y="1197"/>
                    <a:pt x="18" y="1200"/>
                    <a:pt x="18" y="1204"/>
                  </a:cubicBezTo>
                  <a:cubicBezTo>
                    <a:pt x="22" y="1208"/>
                    <a:pt x="22" y="1211"/>
                    <a:pt x="22" y="1215"/>
                  </a:cubicBezTo>
                  <a:cubicBezTo>
                    <a:pt x="22" y="1219"/>
                    <a:pt x="26" y="1226"/>
                    <a:pt x="26" y="1233"/>
                  </a:cubicBezTo>
                  <a:cubicBezTo>
                    <a:pt x="26" y="1241"/>
                    <a:pt x="29" y="1248"/>
                    <a:pt x="29" y="1255"/>
                  </a:cubicBezTo>
                  <a:cubicBezTo>
                    <a:pt x="33" y="1266"/>
                    <a:pt x="37" y="1274"/>
                    <a:pt x="40" y="1285"/>
                  </a:cubicBezTo>
                  <a:lnTo>
                    <a:pt x="84" y="1453"/>
                  </a:lnTo>
                  <a:cubicBezTo>
                    <a:pt x="136" y="1439"/>
                    <a:pt x="165" y="1387"/>
                    <a:pt x="150" y="1340"/>
                  </a:cubicBezTo>
                  <a:lnTo>
                    <a:pt x="143" y="1314"/>
                  </a:lnTo>
                  <a:cubicBezTo>
                    <a:pt x="103" y="1167"/>
                    <a:pt x="103" y="1017"/>
                    <a:pt x="136" y="878"/>
                  </a:cubicBezTo>
                  <a:cubicBezTo>
                    <a:pt x="139" y="870"/>
                    <a:pt x="139" y="867"/>
                    <a:pt x="143" y="859"/>
                  </a:cubicBezTo>
                  <a:cubicBezTo>
                    <a:pt x="143" y="859"/>
                    <a:pt x="143" y="856"/>
                    <a:pt x="143" y="856"/>
                  </a:cubicBezTo>
                  <a:cubicBezTo>
                    <a:pt x="165" y="782"/>
                    <a:pt x="194" y="713"/>
                    <a:pt x="235" y="643"/>
                  </a:cubicBezTo>
                  <a:cubicBezTo>
                    <a:pt x="242" y="628"/>
                    <a:pt x="253" y="610"/>
                    <a:pt x="264" y="595"/>
                  </a:cubicBezTo>
                  <a:cubicBezTo>
                    <a:pt x="264" y="595"/>
                    <a:pt x="268" y="592"/>
                    <a:pt x="268" y="592"/>
                  </a:cubicBezTo>
                  <a:cubicBezTo>
                    <a:pt x="389" y="420"/>
                    <a:pt x="576" y="284"/>
                    <a:pt x="807" y="222"/>
                  </a:cubicBezTo>
                  <a:cubicBezTo>
                    <a:pt x="892" y="199"/>
                    <a:pt x="977" y="188"/>
                    <a:pt x="1061" y="188"/>
                  </a:cubicBezTo>
                  <a:cubicBezTo>
                    <a:pt x="1377" y="188"/>
                    <a:pt x="1666" y="343"/>
                    <a:pt x="1811" y="595"/>
                  </a:cubicBezTo>
                  <a:cubicBezTo>
                    <a:pt x="1811" y="599"/>
                    <a:pt x="1811" y="599"/>
                    <a:pt x="1815" y="599"/>
                  </a:cubicBezTo>
                  <a:cubicBezTo>
                    <a:pt x="1855" y="665"/>
                    <a:pt x="1888" y="738"/>
                    <a:pt x="1910" y="815"/>
                  </a:cubicBezTo>
                  <a:lnTo>
                    <a:pt x="1917" y="841"/>
                  </a:lnTo>
                  <a:cubicBezTo>
                    <a:pt x="1930" y="884"/>
                    <a:pt x="1966" y="910"/>
                    <a:pt x="2008" y="910"/>
                  </a:cubicBezTo>
                  <a:cubicBezTo>
                    <a:pt x="2015" y="910"/>
                    <a:pt x="2023" y="909"/>
                    <a:pt x="2031" y="907"/>
                  </a:cubicBezTo>
                  <a:lnTo>
                    <a:pt x="1983" y="738"/>
                  </a:lnTo>
                  <a:cubicBezTo>
                    <a:pt x="1954" y="636"/>
                    <a:pt x="1914" y="544"/>
                    <a:pt x="1859" y="460"/>
                  </a:cubicBezTo>
                  <a:cubicBezTo>
                    <a:pt x="1855" y="453"/>
                    <a:pt x="1848" y="445"/>
                    <a:pt x="1844" y="438"/>
                  </a:cubicBezTo>
                  <a:cubicBezTo>
                    <a:pt x="1756" y="310"/>
                    <a:pt x="1639" y="203"/>
                    <a:pt x="1507" y="130"/>
                  </a:cubicBezTo>
                  <a:cubicBezTo>
                    <a:pt x="1496" y="126"/>
                    <a:pt x="1488" y="119"/>
                    <a:pt x="1481" y="115"/>
                  </a:cubicBezTo>
                  <a:cubicBezTo>
                    <a:pt x="1470" y="112"/>
                    <a:pt x="1463" y="108"/>
                    <a:pt x="1455" y="104"/>
                  </a:cubicBezTo>
                  <a:cubicBezTo>
                    <a:pt x="1452" y="101"/>
                    <a:pt x="1452" y="101"/>
                    <a:pt x="1448" y="101"/>
                  </a:cubicBezTo>
                  <a:cubicBezTo>
                    <a:pt x="1415" y="86"/>
                    <a:pt x="1386" y="71"/>
                    <a:pt x="1353" y="60"/>
                  </a:cubicBezTo>
                  <a:cubicBezTo>
                    <a:pt x="1245" y="21"/>
                    <a:pt x="1131" y="0"/>
                    <a:pt x="1013" y="0"/>
                  </a:cubicBezTo>
                  <a:close/>
                </a:path>
              </a:pathLst>
            </a:custGeom>
            <a:solidFill>
              <a:srgbClr val="EC462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01" name="Google Shape;2145;p36"/>
            <p:cNvSpPr/>
            <p:nvPr/>
          </p:nvSpPr>
          <p:spPr>
            <a:xfrm>
              <a:off x="7130520" y="1391040"/>
              <a:ext cx="19440" cy="45720"/>
            </a:xfrm>
            <a:custGeom>
              <a:avLst/>
              <a:gdLst>
                <a:gd name="textAreaLeft" fmla="*/ 0 w 19440"/>
                <a:gd name="textAreaRight" fmla="*/ 19800 w 19440"/>
                <a:gd name="textAreaTop" fmla="*/ 0 h 45720"/>
                <a:gd name="textAreaBottom" fmla="*/ 46080 h 45720"/>
              </a:gdLst>
              <a:ahLst/>
              <a:cxnLst/>
              <a:rect l="textAreaLeft" t="textAreaTop" r="textAreaRight" b="textAreaBottom"/>
              <a:pathLst>
                <a:path w="92" h="213">
                  <a:moveTo>
                    <a:pt x="92" y="0"/>
                  </a:moveTo>
                  <a:cubicBezTo>
                    <a:pt x="51" y="70"/>
                    <a:pt x="18" y="139"/>
                    <a:pt x="0" y="213"/>
                  </a:cubicBezTo>
                  <a:cubicBezTo>
                    <a:pt x="22" y="139"/>
                    <a:pt x="51" y="70"/>
                    <a:pt x="92" y="0"/>
                  </a:cubicBezTo>
                  <a:close/>
                </a:path>
              </a:pathLst>
            </a:custGeom>
            <a:solidFill>
              <a:srgbClr val="F5C6AC"/>
            </a:solidFill>
            <a:ln w="0">
              <a:noFill/>
            </a:ln>
          </p:spPr>
          <p:style>
            <a:lnRef idx="0">
              <a:scrgbClr r="0" g="0" b="0"/>
            </a:lnRef>
            <a:fillRef idx="0">
              <a:scrgbClr r="0" g="0" b="0"/>
            </a:fillRef>
            <a:effectRef idx="0">
              <a:scrgbClr r="0" g="0" b="0"/>
            </a:effectRef>
            <a:fontRef idx="minor"/>
          </p:style>
          <p:txBody>
            <a:bodyPr tIns="23040" bIns="23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02" name="Google Shape;2146;p36"/>
            <p:cNvSpPr/>
            <p:nvPr/>
          </p:nvSpPr>
          <p:spPr>
            <a:xfrm>
              <a:off x="7150320" y="1380600"/>
              <a:ext cx="6480" cy="10440"/>
            </a:xfrm>
            <a:custGeom>
              <a:avLst/>
              <a:gdLst>
                <a:gd name="textAreaLeft" fmla="*/ 0 w 6480"/>
                <a:gd name="textAreaRight" fmla="*/ 6840 w 6480"/>
                <a:gd name="textAreaTop" fmla="*/ 0 h 10440"/>
                <a:gd name="textAreaBottom" fmla="*/ 10800 h 10440"/>
              </a:gdLst>
              <a:ahLst/>
              <a:cxnLst/>
              <a:rect l="textAreaLeft" t="textAreaTop" r="textAreaRight" b="textAreaBottom"/>
              <a:pathLst>
                <a:path w="31" h="49">
                  <a:moveTo>
                    <a:pt x="30" y="0"/>
                  </a:moveTo>
                  <a:cubicBezTo>
                    <a:pt x="19" y="15"/>
                    <a:pt x="8" y="33"/>
                    <a:pt x="1" y="48"/>
                  </a:cubicBezTo>
                  <a:cubicBezTo>
                    <a:pt x="1" y="48"/>
                    <a:pt x="1" y="48"/>
                    <a:pt x="1" y="48"/>
                  </a:cubicBezTo>
                  <a:cubicBezTo>
                    <a:pt x="8" y="33"/>
                    <a:pt x="19" y="15"/>
                    <a:pt x="30" y="0"/>
                  </a:cubicBezTo>
                  <a:close/>
                </a:path>
              </a:pathLst>
            </a:custGeom>
            <a:solidFill>
              <a:srgbClr val="F5C6AC"/>
            </a:solidFill>
            <a:ln w="0">
              <a:noFill/>
            </a:ln>
          </p:spPr>
          <p:style>
            <a:lnRef idx="0">
              <a:scrgbClr r="0" g="0" b="0"/>
            </a:lnRef>
            <a:fillRef idx="0">
              <a:scrgbClr r="0" g="0" b="0"/>
            </a:fillRef>
            <a:effectRef idx="0">
              <a:scrgbClr r="0" g="0" b="0"/>
            </a:effectRef>
            <a:fontRef idx="minor"/>
          </p:style>
          <p:txBody>
            <a:bodyPr tIns="5400" bIns="5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03" name="Google Shape;2147;p36"/>
            <p:cNvSpPr/>
            <p:nvPr/>
          </p:nvSpPr>
          <p:spPr>
            <a:xfrm>
              <a:off x="7057440" y="1231200"/>
              <a:ext cx="241920" cy="261720"/>
            </a:xfrm>
            <a:custGeom>
              <a:avLst/>
              <a:gdLst>
                <a:gd name="textAreaLeft" fmla="*/ 0 w 241920"/>
                <a:gd name="textAreaRight" fmla="*/ 242280 w 241920"/>
                <a:gd name="textAreaTop" fmla="*/ 0 h 261720"/>
                <a:gd name="textAreaBottom" fmla="*/ 262080 h 261720"/>
              </a:gdLst>
              <a:ahLst/>
              <a:cxnLst/>
              <a:rect l="textAreaLeft" t="textAreaTop" r="textAreaRight" b="textAreaBottom"/>
              <a:pathLst>
                <a:path w="1116" h="1208">
                  <a:moveTo>
                    <a:pt x="758" y="1"/>
                  </a:moveTo>
                  <a:cubicBezTo>
                    <a:pt x="576" y="1"/>
                    <a:pt x="355" y="141"/>
                    <a:pt x="206" y="373"/>
                  </a:cubicBezTo>
                  <a:cubicBezTo>
                    <a:pt x="4" y="685"/>
                    <a:pt x="1" y="1037"/>
                    <a:pt x="195" y="1161"/>
                  </a:cubicBezTo>
                  <a:cubicBezTo>
                    <a:pt x="242" y="1193"/>
                    <a:pt x="297" y="1207"/>
                    <a:pt x="356" y="1207"/>
                  </a:cubicBezTo>
                  <a:cubicBezTo>
                    <a:pt x="539" y="1207"/>
                    <a:pt x="760" y="1064"/>
                    <a:pt x="910" y="831"/>
                  </a:cubicBezTo>
                  <a:cubicBezTo>
                    <a:pt x="1111" y="524"/>
                    <a:pt x="1115" y="172"/>
                    <a:pt x="921" y="47"/>
                  </a:cubicBezTo>
                  <a:cubicBezTo>
                    <a:pt x="873" y="15"/>
                    <a:pt x="818" y="1"/>
                    <a:pt x="758" y="1"/>
                  </a:cubicBezTo>
                  <a:close/>
                </a:path>
              </a:pathLst>
            </a:custGeom>
            <a:solidFill>
              <a:srgbClr val="EC462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04" name="Google Shape;2148;p36"/>
            <p:cNvSpPr/>
            <p:nvPr/>
          </p:nvSpPr>
          <p:spPr>
            <a:xfrm>
              <a:off x="7223400" y="1205280"/>
              <a:ext cx="303120" cy="209160"/>
            </a:xfrm>
            <a:custGeom>
              <a:avLst/>
              <a:gdLst>
                <a:gd name="textAreaLeft" fmla="*/ 0 w 303120"/>
                <a:gd name="textAreaRight" fmla="*/ 303480 w 303120"/>
                <a:gd name="textAreaTop" fmla="*/ 0 h 209160"/>
                <a:gd name="textAreaBottom" fmla="*/ 209520 h 209160"/>
              </a:gdLst>
              <a:ahLst/>
              <a:cxnLst/>
              <a:rect l="textAreaLeft" t="textAreaTop" r="textAreaRight" b="textAreaBottom"/>
              <a:pathLst>
                <a:path w="1398" h="966">
                  <a:moveTo>
                    <a:pt x="477" y="0"/>
                  </a:moveTo>
                  <a:cubicBezTo>
                    <a:pt x="307" y="0"/>
                    <a:pt x="168" y="61"/>
                    <a:pt x="107" y="178"/>
                  </a:cubicBezTo>
                  <a:cubicBezTo>
                    <a:pt x="1" y="383"/>
                    <a:pt x="181" y="687"/>
                    <a:pt x="507" y="856"/>
                  </a:cubicBezTo>
                  <a:cubicBezTo>
                    <a:pt x="649" y="929"/>
                    <a:pt x="795" y="965"/>
                    <a:pt x="924" y="965"/>
                  </a:cubicBezTo>
                  <a:cubicBezTo>
                    <a:pt x="1093" y="965"/>
                    <a:pt x="1231" y="905"/>
                    <a:pt x="1291" y="786"/>
                  </a:cubicBezTo>
                  <a:cubicBezTo>
                    <a:pt x="1398" y="581"/>
                    <a:pt x="1218" y="277"/>
                    <a:pt x="892" y="108"/>
                  </a:cubicBezTo>
                  <a:cubicBezTo>
                    <a:pt x="751" y="36"/>
                    <a:pt x="605" y="0"/>
                    <a:pt x="477" y="0"/>
                  </a:cubicBezTo>
                  <a:close/>
                </a:path>
              </a:pathLst>
            </a:custGeom>
            <a:solidFill>
              <a:srgbClr val="EC462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Rectangle 1"/>
          <p:cNvSpPr/>
          <p:nvPr/>
        </p:nvSpPr>
        <p:spPr>
          <a:xfrm>
            <a:off x="1143000" y="1486080"/>
            <a:ext cx="6857640" cy="913320"/>
          </a:xfrm>
          <a:prstGeom prst="rect">
            <a:avLst/>
          </a:prstGeom>
          <a:solidFill>
            <a:srgbClr val="006600"/>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pPr>
            <a:r>
              <a:rPr lang="en-US" sz="2700" b="1" strike="noStrike" spc="-1">
                <a:solidFill>
                  <a:srgbClr val="FFFF00"/>
                </a:solidFill>
                <a:latin typeface="Arial"/>
                <a:ea typeface="Arial"/>
              </a:rPr>
              <a:t>BÀI 11</a:t>
            </a:r>
            <a:r>
              <a:rPr lang="vi-VN" sz="2700" b="1" strike="noStrike" spc="-1">
                <a:solidFill>
                  <a:srgbClr val="FFFF00"/>
                </a:solidFill>
                <a:latin typeface="Arial"/>
                <a:ea typeface="Arial"/>
              </a:rPr>
              <a:t>: </a:t>
            </a:r>
            <a:endParaRPr lang="en-US" sz="2700" b="0" strike="noStrike" spc="-1">
              <a:solidFill>
                <a:srgbClr val="FFFFFF"/>
              </a:solidFill>
              <a:latin typeface="Arial"/>
            </a:endParaRPr>
          </a:p>
          <a:p>
            <a:pPr algn="ctr">
              <a:lnSpc>
                <a:spcPct val="100000"/>
              </a:lnSpc>
            </a:pPr>
            <a:r>
              <a:rPr lang="vi-VN" sz="2700" b="1" strike="noStrike" spc="-1">
                <a:solidFill>
                  <a:srgbClr val="FFFF00"/>
                </a:solidFill>
                <a:latin typeface="Arial"/>
                <a:ea typeface="Arial"/>
              </a:rPr>
              <a:t>TỐC ĐỘ VÀ AN TOÀN GIAO THÔNG</a:t>
            </a:r>
            <a:r>
              <a:rPr lang="en-US" sz="2700" b="1" strike="noStrike" spc="-1">
                <a:solidFill>
                  <a:srgbClr val="FFFF00"/>
                </a:solidFill>
                <a:latin typeface="Arial"/>
                <a:ea typeface="Arial"/>
              </a:rPr>
              <a:t>( T1)</a:t>
            </a:r>
            <a:endParaRPr lang="en-US" sz="2700" b="0" strike="noStrike" spc="-1">
              <a:solidFill>
                <a:srgbClr val="FFFFFF"/>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5" name="Hình ảnh 5"/>
          <p:cNvPicPr/>
          <p:nvPr/>
        </p:nvPicPr>
        <p:blipFill>
          <a:blip r:embed="rId2"/>
          <a:stretch/>
        </p:blipFill>
        <p:spPr>
          <a:xfrm>
            <a:off x="4696560" y="944640"/>
            <a:ext cx="3880080" cy="2237400"/>
          </a:xfrm>
          <a:prstGeom prst="rect">
            <a:avLst/>
          </a:prstGeom>
          <a:ln w="0">
            <a:noFill/>
          </a:ln>
        </p:spPr>
      </p:pic>
      <p:sp>
        <p:nvSpPr>
          <p:cNvPr id="706" name="Rectangle 3"/>
          <p:cNvSpPr/>
          <p:nvPr/>
        </p:nvSpPr>
        <p:spPr>
          <a:xfrm>
            <a:off x="255600" y="118440"/>
            <a:ext cx="8632800" cy="2285280"/>
          </a:xfrm>
          <a:prstGeom prst="rect">
            <a:avLst/>
          </a:prstGeom>
          <a:noFill/>
          <a:ln w="0">
            <a:noFill/>
          </a:ln>
        </p:spPr>
        <p:style>
          <a:lnRef idx="0">
            <a:scrgbClr r="0" g="0" b="0"/>
          </a:lnRef>
          <a:fillRef idx="0">
            <a:scrgbClr r="0" g="0" b="0"/>
          </a:fillRef>
          <a:effectRef idx="0">
            <a:scrgbClr r="0" g="0" b="0"/>
          </a:effectRef>
          <a:fontRef idx="minor"/>
        </p:style>
        <p:txBody>
          <a:bodyPr numCol="1" spcCol="0" anchor="ctr">
            <a:spAutoFit/>
          </a:bodyPr>
          <a:lstStyle/>
          <a:p>
            <a:pPr algn="just">
              <a:lnSpc>
                <a:spcPct val="100000"/>
              </a:lnSpc>
              <a:tabLst>
                <a:tab pos="0" algn="l"/>
              </a:tabLst>
            </a:pPr>
            <a:r>
              <a:rPr lang="en-US" sz="2400" b="1" strike="noStrike" spc="-1">
                <a:solidFill>
                  <a:srgbClr val="000000"/>
                </a:solidFill>
                <a:latin typeface="Times New Roman"/>
                <a:ea typeface="Arial"/>
              </a:rPr>
              <a:t>Câu 3: </a:t>
            </a:r>
            <a:r>
              <a:rPr lang="en-US" sz="2400" b="0" strike="noStrike" spc="-1">
                <a:solidFill>
                  <a:srgbClr val="000000"/>
                </a:solidFill>
                <a:latin typeface="Times New Roman"/>
                <a:ea typeface="Arial"/>
              </a:rPr>
              <a:t>Khoảng cách nào sau đây là khoảng cách an toàn theo Bảng 1 đối với xe ô tô chạy với tốc độ 25 m/s?</a:t>
            </a:r>
            <a:endParaRPr lang="en-US" sz="2400" b="0" strike="noStrike" spc="-1">
              <a:solidFill>
                <a:srgbClr val="000000"/>
              </a:solidFill>
              <a:latin typeface="Arial"/>
            </a:endParaRPr>
          </a:p>
          <a:p>
            <a:pPr algn="just">
              <a:lnSpc>
                <a:spcPct val="100000"/>
              </a:lnSpc>
              <a:tabLst>
                <a:tab pos="0" algn="l"/>
              </a:tabLst>
            </a:pPr>
            <a:r>
              <a:rPr lang="en-US" sz="2400" b="0" strike="noStrike" spc="-1">
                <a:solidFill>
                  <a:srgbClr val="000000"/>
                </a:solidFill>
                <a:latin typeface="Times New Roman"/>
                <a:ea typeface="Arial"/>
              </a:rPr>
              <a:t>A. 35 m.</a:t>
            </a:r>
            <a:endParaRPr lang="en-US" sz="2400" b="0" strike="noStrike" spc="-1">
              <a:solidFill>
                <a:srgbClr val="000000"/>
              </a:solidFill>
              <a:latin typeface="Arial"/>
            </a:endParaRPr>
          </a:p>
          <a:p>
            <a:pPr algn="just">
              <a:lnSpc>
                <a:spcPct val="100000"/>
              </a:lnSpc>
              <a:tabLst>
                <a:tab pos="0" algn="l"/>
              </a:tabLst>
            </a:pPr>
            <a:r>
              <a:rPr lang="en-US" sz="2400" b="0" strike="noStrike" spc="-1">
                <a:solidFill>
                  <a:srgbClr val="000000"/>
                </a:solidFill>
                <a:latin typeface="Times New Roman"/>
                <a:ea typeface="Arial"/>
              </a:rPr>
              <a:t>B. 55 m.</a:t>
            </a:r>
            <a:endParaRPr lang="en-US" sz="2400" b="0" strike="noStrike" spc="-1">
              <a:solidFill>
                <a:srgbClr val="000000"/>
              </a:solidFill>
              <a:latin typeface="Arial"/>
            </a:endParaRPr>
          </a:p>
          <a:p>
            <a:pPr algn="just">
              <a:lnSpc>
                <a:spcPct val="100000"/>
              </a:lnSpc>
              <a:tabLst>
                <a:tab pos="0" algn="l"/>
              </a:tabLst>
            </a:pPr>
            <a:r>
              <a:rPr lang="en-US" sz="2400" b="0" strike="noStrike" spc="-1">
                <a:solidFill>
                  <a:srgbClr val="000000"/>
                </a:solidFill>
                <a:latin typeface="Times New Roman"/>
                <a:ea typeface="Arial"/>
              </a:rPr>
              <a:t>C. 70 m.</a:t>
            </a:r>
            <a:endParaRPr lang="en-US" sz="2400" b="0" strike="noStrike" spc="-1">
              <a:solidFill>
                <a:srgbClr val="000000"/>
              </a:solidFill>
              <a:latin typeface="Arial"/>
            </a:endParaRPr>
          </a:p>
          <a:p>
            <a:pPr algn="just">
              <a:lnSpc>
                <a:spcPct val="100000"/>
              </a:lnSpc>
              <a:tabLst>
                <a:tab pos="0" algn="l"/>
              </a:tabLst>
            </a:pPr>
            <a:r>
              <a:rPr lang="en-US" sz="2400" b="0" strike="noStrike" spc="-1">
                <a:solidFill>
                  <a:srgbClr val="000000"/>
                </a:solidFill>
                <a:latin typeface="Times New Roman"/>
                <a:ea typeface="Arial"/>
              </a:rPr>
              <a:t>D. 100 m.</a:t>
            </a:r>
            <a:endParaRPr lang="en-US" sz="2400" b="0" strike="noStrike" spc="-1">
              <a:solidFill>
                <a:srgbClr val="000000"/>
              </a:solidFill>
              <a:latin typeface="Arial"/>
            </a:endParaRPr>
          </a:p>
        </p:txBody>
      </p:sp>
      <p:pic>
        <p:nvPicPr>
          <p:cNvPr id="707" name="Hình ảnh 4"/>
          <p:cNvPicPr/>
          <p:nvPr/>
        </p:nvPicPr>
        <p:blipFill>
          <a:blip r:embed="rId3"/>
          <a:stretch/>
        </p:blipFill>
        <p:spPr>
          <a:xfrm>
            <a:off x="567000" y="2796120"/>
            <a:ext cx="2085840" cy="22633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Hình chữ nhật 2"/>
          <p:cNvSpPr/>
          <p:nvPr/>
        </p:nvSpPr>
        <p:spPr>
          <a:xfrm>
            <a:off x="259920" y="128880"/>
            <a:ext cx="8453520" cy="2544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15000"/>
              </a:lnSpc>
              <a:tabLst>
                <a:tab pos="540360" algn="l"/>
                <a:tab pos="630720" algn="l"/>
              </a:tabLst>
            </a:pPr>
            <a:r>
              <a:rPr lang="en-US" sz="2000" b="1" strike="noStrike" spc="-1">
                <a:solidFill>
                  <a:srgbClr val="000000"/>
                </a:solidFill>
                <a:latin typeface="Times New Roman"/>
                <a:ea typeface="Arial"/>
              </a:rPr>
              <a:t>Câu 4: </a:t>
            </a:r>
            <a:r>
              <a:rPr lang="en-US" sz="2000" b="0" strike="noStrike" spc="-1">
                <a:solidFill>
                  <a:srgbClr val="000000"/>
                </a:solidFill>
                <a:latin typeface="Times New Roman"/>
                <a:ea typeface="Arial"/>
              </a:rPr>
              <a:t>Phát biểu nào sau đây không đúng khi nói về khoảng cách an toàn giữa các xe đang lưu thông trên đường?</a:t>
            </a:r>
            <a:endParaRPr lang="en-US" sz="2000" b="0" strike="noStrike" spc="-1">
              <a:solidFill>
                <a:srgbClr val="000000"/>
              </a:solidFill>
              <a:latin typeface="Arial"/>
            </a:endParaRPr>
          </a:p>
          <a:p>
            <a:pPr algn="just">
              <a:lnSpc>
                <a:spcPct val="115000"/>
              </a:lnSpc>
              <a:tabLst>
                <a:tab pos="540360" algn="l"/>
                <a:tab pos="630720" algn="l"/>
              </a:tabLst>
            </a:pPr>
            <a:r>
              <a:rPr lang="en-US" sz="2000" b="0" strike="noStrike" spc="-1">
                <a:solidFill>
                  <a:srgbClr val="000000"/>
                </a:solidFill>
                <a:latin typeface="Times New Roman"/>
                <a:ea typeface="Arial"/>
              </a:rPr>
              <a:t>A. Khoảng cách an toàn là khoảng cách đủ để phản ứng, không đâm vào xe</a:t>
            </a:r>
            <a:endParaRPr lang="en-US" sz="2000" b="0" strike="noStrike" spc="-1">
              <a:solidFill>
                <a:srgbClr val="000000"/>
              </a:solidFill>
              <a:latin typeface="Arial"/>
            </a:endParaRPr>
          </a:p>
          <a:p>
            <a:pPr algn="just">
              <a:lnSpc>
                <a:spcPct val="115000"/>
              </a:lnSpc>
              <a:tabLst>
                <a:tab pos="540360" algn="l"/>
                <a:tab pos="630720" algn="l"/>
              </a:tabLst>
            </a:pPr>
            <a:r>
              <a:rPr lang="en-US" sz="2000" b="0" strike="noStrike" spc="-1">
                <a:solidFill>
                  <a:srgbClr val="000000"/>
                </a:solidFill>
                <a:latin typeface="Times New Roman"/>
                <a:ea typeface="Arial"/>
              </a:rPr>
              <a:t>trước khi gặp tình huống bất ngờ.</a:t>
            </a:r>
            <a:endParaRPr lang="en-US" sz="2000" b="0" strike="noStrike" spc="-1">
              <a:solidFill>
                <a:srgbClr val="000000"/>
              </a:solidFill>
              <a:latin typeface="Arial"/>
            </a:endParaRPr>
          </a:p>
          <a:p>
            <a:pPr algn="just">
              <a:lnSpc>
                <a:spcPct val="115000"/>
              </a:lnSpc>
              <a:tabLst>
                <a:tab pos="540360" algn="l"/>
                <a:tab pos="630720" algn="l"/>
              </a:tabLst>
            </a:pPr>
            <a:r>
              <a:rPr lang="en-US" sz="2000" b="0" strike="noStrike" spc="-1">
                <a:solidFill>
                  <a:srgbClr val="000000"/>
                </a:solidFill>
                <a:latin typeface="Times New Roman"/>
                <a:ea typeface="Arial"/>
              </a:rPr>
              <a:t>B. Khoảng cách an toàn tối thiểu được quy định bởi Luật Giao thông đường bộ.</a:t>
            </a:r>
            <a:endParaRPr lang="en-US" sz="2000" b="0" strike="noStrike" spc="-1">
              <a:solidFill>
                <a:srgbClr val="000000"/>
              </a:solidFill>
              <a:latin typeface="Arial"/>
            </a:endParaRPr>
          </a:p>
          <a:p>
            <a:pPr algn="just">
              <a:lnSpc>
                <a:spcPct val="115000"/>
              </a:lnSpc>
              <a:tabLst>
                <a:tab pos="540360" algn="l"/>
                <a:tab pos="630720" algn="l"/>
              </a:tabLst>
            </a:pPr>
            <a:r>
              <a:rPr lang="en-US" sz="2000" b="0" strike="noStrike" spc="-1">
                <a:solidFill>
                  <a:srgbClr val="000000"/>
                </a:solidFill>
                <a:latin typeface="Times New Roman"/>
                <a:ea typeface="Arial"/>
              </a:rPr>
              <a:t>C. Tốc độ chuyển động càng cao thì khoảng cách an toàn phải giữ càng lớn.</a:t>
            </a:r>
            <a:endParaRPr lang="en-US" sz="2000" b="0" strike="noStrike" spc="-1">
              <a:solidFill>
                <a:srgbClr val="000000"/>
              </a:solidFill>
              <a:latin typeface="Arial"/>
            </a:endParaRPr>
          </a:p>
          <a:p>
            <a:pPr algn="just">
              <a:lnSpc>
                <a:spcPct val="115000"/>
              </a:lnSpc>
              <a:tabLst>
                <a:tab pos="540360" algn="l"/>
                <a:tab pos="630720" algn="l"/>
              </a:tabLst>
            </a:pPr>
            <a:r>
              <a:rPr lang="en-US" sz="2000" b="0" strike="noStrike" spc="-1">
                <a:solidFill>
                  <a:srgbClr val="000000"/>
                </a:solidFill>
                <a:latin typeface="Times New Roman"/>
                <a:ea typeface="Arial"/>
              </a:rPr>
              <a:t>D. Khi trời mưa hoặc thời tiết xấu, lái xe nên giảm khoảng cách an toàn.</a:t>
            </a:r>
            <a:endParaRPr lang="en-US" sz="2000" b="0" strike="noStrike" spc="-1">
              <a:solidFill>
                <a:srgbClr val="000000"/>
              </a:solidFill>
              <a:latin typeface="Arial"/>
            </a:endParaRPr>
          </a:p>
        </p:txBody>
      </p:sp>
      <p:pic>
        <p:nvPicPr>
          <p:cNvPr id="709" name="Hình ảnh 48"/>
          <p:cNvPicPr/>
          <p:nvPr/>
        </p:nvPicPr>
        <p:blipFill>
          <a:blip r:embed="rId2"/>
          <a:stretch/>
        </p:blipFill>
        <p:spPr>
          <a:xfrm>
            <a:off x="358560" y="2736360"/>
            <a:ext cx="6427440" cy="22777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 name="Google Shape;1590;p30"/>
          <p:cNvSpPr/>
          <p:nvPr/>
        </p:nvSpPr>
        <p:spPr>
          <a:xfrm>
            <a:off x="428760" y="4347000"/>
            <a:ext cx="8257680" cy="383040"/>
          </a:xfrm>
          <a:prstGeom prst="rect">
            <a:avLst/>
          </a:prstGeom>
          <a:solidFill>
            <a:srgbClr val="666666"/>
          </a:solidFill>
          <a:ln w="9525">
            <a:solidFill>
              <a:srgbClr val="818181"/>
            </a:solidFill>
            <a:round/>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nvGrpSpPr>
          <p:cNvPr id="711" name="Google Shape;1595;p30"/>
          <p:cNvGrpSpPr/>
          <p:nvPr/>
        </p:nvGrpSpPr>
        <p:grpSpPr>
          <a:xfrm>
            <a:off x="5702760" y="2491200"/>
            <a:ext cx="2980080" cy="1938600"/>
            <a:chOff x="5702760" y="2491200"/>
            <a:chExt cx="2980080" cy="1938600"/>
          </a:xfrm>
        </p:grpSpPr>
        <p:sp>
          <p:nvSpPr>
            <p:cNvPr id="712" name="Google Shape;1596;p30"/>
            <p:cNvSpPr/>
            <p:nvPr/>
          </p:nvSpPr>
          <p:spPr>
            <a:xfrm flipH="1">
              <a:off x="7886160" y="2491200"/>
              <a:ext cx="523440" cy="460080"/>
            </a:xfrm>
            <a:custGeom>
              <a:avLst/>
              <a:gdLst>
                <a:gd name="textAreaLeft" fmla="*/ 360 w 523440"/>
                <a:gd name="textAreaRight" fmla="*/ 524160 w 523440"/>
                <a:gd name="textAreaTop" fmla="*/ 0 h 460080"/>
                <a:gd name="textAreaBottom" fmla="*/ 460440 h 460080"/>
              </a:gdLst>
              <a:ahLst/>
              <a:cxnLst/>
              <a:rect l="textAreaLeft" t="textAreaTop" r="textAreaRight" b="textAreaBottom"/>
              <a:pathLst>
                <a:path w="3813" h="3923">
                  <a:moveTo>
                    <a:pt x="935" y="0"/>
                  </a:moveTo>
                  <a:lnTo>
                    <a:pt x="1" y="3922"/>
                  </a:lnTo>
                  <a:lnTo>
                    <a:pt x="3813" y="3922"/>
                  </a:lnTo>
                  <a:lnTo>
                    <a:pt x="935" y="0"/>
                  </a:ln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13" name="Google Shape;1597;p30"/>
            <p:cNvSpPr/>
            <p:nvPr/>
          </p:nvSpPr>
          <p:spPr>
            <a:xfrm flipH="1">
              <a:off x="7931520" y="2951280"/>
              <a:ext cx="456480" cy="1476360"/>
            </a:xfrm>
            <a:custGeom>
              <a:avLst/>
              <a:gdLst>
                <a:gd name="textAreaLeft" fmla="*/ 360 w 456480"/>
                <a:gd name="textAreaRight" fmla="*/ 457200 w 456480"/>
                <a:gd name="textAreaTop" fmla="*/ 0 h 1476360"/>
                <a:gd name="textAreaBottom" fmla="*/ 1476720 h 1476360"/>
              </a:gdLst>
              <a:ahLst/>
              <a:cxnLst/>
              <a:rect l="textAreaLeft" t="textAreaTop" r="textAreaRight" b="textAreaBottom"/>
              <a:pathLst>
                <a:path w="3325" h="12585">
                  <a:moveTo>
                    <a:pt x="0" y="0"/>
                  </a:moveTo>
                  <a:lnTo>
                    <a:pt x="0" y="12584"/>
                  </a:lnTo>
                  <a:lnTo>
                    <a:pt x="3325" y="12584"/>
                  </a:lnTo>
                  <a:lnTo>
                    <a:pt x="3325"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14" name="Google Shape;1598;p30"/>
            <p:cNvSpPr/>
            <p:nvPr/>
          </p:nvSpPr>
          <p:spPr>
            <a:xfrm flipH="1">
              <a:off x="8202240" y="2951280"/>
              <a:ext cx="456480" cy="1476360"/>
            </a:xfrm>
            <a:custGeom>
              <a:avLst/>
              <a:gdLst>
                <a:gd name="textAreaLeft" fmla="*/ 360 w 456480"/>
                <a:gd name="textAreaRight" fmla="*/ 457200 w 456480"/>
                <a:gd name="textAreaTop" fmla="*/ 0 h 1476360"/>
                <a:gd name="textAreaBottom" fmla="*/ 1476720 h 1476360"/>
              </a:gdLst>
              <a:ahLst/>
              <a:cxnLst/>
              <a:rect l="textAreaLeft" t="textAreaTop" r="textAreaRight" b="textAreaBottom"/>
              <a:pathLst>
                <a:path w="3325" h="12585">
                  <a:moveTo>
                    <a:pt x="0" y="0"/>
                  </a:moveTo>
                  <a:lnTo>
                    <a:pt x="0" y="12584"/>
                  </a:lnTo>
                  <a:lnTo>
                    <a:pt x="3325" y="12584"/>
                  </a:lnTo>
                  <a:lnTo>
                    <a:pt x="3325" y="0"/>
                  </a:lnTo>
                  <a:close/>
                </a:path>
              </a:pathLst>
            </a:custGeom>
            <a:solidFill>
              <a:srgbClr val="FBD3A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15" name="Google Shape;1599;p30"/>
            <p:cNvSpPr/>
            <p:nvPr/>
          </p:nvSpPr>
          <p:spPr>
            <a:xfrm flipH="1">
              <a:off x="8264160" y="3219120"/>
              <a:ext cx="329400" cy="111240"/>
            </a:xfrm>
            <a:custGeom>
              <a:avLst/>
              <a:gdLst>
                <a:gd name="textAreaLeft" fmla="*/ -360 w 329400"/>
                <a:gd name="textAreaRight" fmla="*/ 329400 w 329400"/>
                <a:gd name="textAreaTop" fmla="*/ 0 h 111240"/>
                <a:gd name="textAreaBottom" fmla="*/ 111600 h 111240"/>
              </a:gdLst>
              <a:ahLst/>
              <a:cxnLst/>
              <a:rect l="textAreaLeft" t="textAreaTop" r="textAreaRight" b="textAreaBottom"/>
              <a:pathLst>
                <a:path w="2402" h="950">
                  <a:moveTo>
                    <a:pt x="0" y="0"/>
                  </a:moveTo>
                  <a:lnTo>
                    <a:pt x="0" y="950"/>
                  </a:lnTo>
                  <a:lnTo>
                    <a:pt x="2401" y="950"/>
                  </a:lnTo>
                  <a:lnTo>
                    <a:pt x="2401" y="0"/>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55800" bIns="558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16" name="Google Shape;1600;p30"/>
            <p:cNvSpPr/>
            <p:nvPr/>
          </p:nvSpPr>
          <p:spPr>
            <a:xfrm flipH="1">
              <a:off x="8263080" y="3408480"/>
              <a:ext cx="330120" cy="110880"/>
            </a:xfrm>
            <a:custGeom>
              <a:avLst/>
              <a:gdLst>
                <a:gd name="textAreaLeft" fmla="*/ -360 w 330120"/>
                <a:gd name="textAreaRight" fmla="*/ 330120 w 330120"/>
                <a:gd name="textAreaTop" fmla="*/ 0 h 110880"/>
                <a:gd name="textAreaBottom" fmla="*/ 111240 h 110880"/>
              </a:gdLst>
              <a:ahLst/>
              <a:cxnLst/>
              <a:rect l="textAreaLeft" t="textAreaTop" r="textAreaRight" b="textAreaBottom"/>
              <a:pathLst>
                <a:path w="2406" h="947">
                  <a:moveTo>
                    <a:pt x="1" y="1"/>
                  </a:moveTo>
                  <a:lnTo>
                    <a:pt x="1" y="947"/>
                  </a:lnTo>
                  <a:lnTo>
                    <a:pt x="2406" y="947"/>
                  </a:lnTo>
                  <a:lnTo>
                    <a:pt x="2406" y="1"/>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55440" bIns="55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17" name="Google Shape;1601;p30"/>
            <p:cNvSpPr/>
            <p:nvPr/>
          </p:nvSpPr>
          <p:spPr>
            <a:xfrm flipH="1">
              <a:off x="8262360" y="3597840"/>
              <a:ext cx="329400" cy="110880"/>
            </a:xfrm>
            <a:custGeom>
              <a:avLst/>
              <a:gdLst>
                <a:gd name="textAreaLeft" fmla="*/ -360 w 329400"/>
                <a:gd name="textAreaRight" fmla="*/ 329400 w 329400"/>
                <a:gd name="textAreaTop" fmla="*/ 0 h 110880"/>
                <a:gd name="textAreaBottom" fmla="*/ 111240 h 110880"/>
              </a:gdLst>
              <a:ahLst/>
              <a:cxnLst/>
              <a:rect l="textAreaLeft" t="textAreaTop" r="textAreaRight" b="textAreaBottom"/>
              <a:pathLst>
                <a:path w="2402" h="947">
                  <a:moveTo>
                    <a:pt x="0" y="1"/>
                  </a:moveTo>
                  <a:lnTo>
                    <a:pt x="0" y="946"/>
                  </a:lnTo>
                  <a:lnTo>
                    <a:pt x="2401" y="946"/>
                  </a:lnTo>
                  <a:lnTo>
                    <a:pt x="2401" y="1"/>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55440" bIns="55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18" name="Google Shape;1602;p30"/>
            <p:cNvSpPr/>
            <p:nvPr/>
          </p:nvSpPr>
          <p:spPr>
            <a:xfrm flipH="1">
              <a:off x="8261640" y="3787200"/>
              <a:ext cx="329400" cy="110880"/>
            </a:xfrm>
            <a:custGeom>
              <a:avLst/>
              <a:gdLst>
                <a:gd name="textAreaLeft" fmla="*/ -360 w 329400"/>
                <a:gd name="textAreaRight" fmla="*/ 329400 w 329400"/>
                <a:gd name="textAreaTop" fmla="*/ 0 h 110880"/>
                <a:gd name="textAreaBottom" fmla="*/ 111240 h 110880"/>
              </a:gdLst>
              <a:ahLst/>
              <a:cxnLst/>
              <a:rect l="textAreaLeft" t="textAreaTop" r="textAreaRight" b="textAreaBottom"/>
              <a:pathLst>
                <a:path w="2402" h="947">
                  <a:moveTo>
                    <a:pt x="1" y="1"/>
                  </a:moveTo>
                  <a:lnTo>
                    <a:pt x="1" y="946"/>
                  </a:lnTo>
                  <a:lnTo>
                    <a:pt x="2402" y="946"/>
                  </a:lnTo>
                  <a:lnTo>
                    <a:pt x="2402" y="1"/>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55440" bIns="55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19" name="Google Shape;1603;p30"/>
            <p:cNvSpPr/>
            <p:nvPr/>
          </p:nvSpPr>
          <p:spPr>
            <a:xfrm flipH="1">
              <a:off x="7976160" y="3219120"/>
              <a:ext cx="185040" cy="111240"/>
            </a:xfrm>
            <a:custGeom>
              <a:avLst/>
              <a:gdLst>
                <a:gd name="textAreaLeft" fmla="*/ 360 w 185040"/>
                <a:gd name="textAreaRight" fmla="*/ 185760 w 185040"/>
                <a:gd name="textAreaTop" fmla="*/ 0 h 111240"/>
                <a:gd name="textAreaBottom" fmla="*/ 111600 h 111240"/>
              </a:gdLst>
              <a:ahLst/>
              <a:cxnLst/>
              <a:rect l="textAreaLeft" t="textAreaTop" r="textAreaRight" b="textAreaBottom"/>
              <a:pathLst>
                <a:path w="1350" h="950">
                  <a:moveTo>
                    <a:pt x="1" y="0"/>
                  </a:moveTo>
                  <a:lnTo>
                    <a:pt x="1" y="950"/>
                  </a:lnTo>
                  <a:lnTo>
                    <a:pt x="1350" y="950"/>
                  </a:lnTo>
                  <a:lnTo>
                    <a:pt x="1350" y="0"/>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55800" bIns="558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20" name="Google Shape;1604;p30"/>
            <p:cNvSpPr/>
            <p:nvPr/>
          </p:nvSpPr>
          <p:spPr>
            <a:xfrm flipH="1">
              <a:off x="7975800" y="3408480"/>
              <a:ext cx="185040" cy="110880"/>
            </a:xfrm>
            <a:custGeom>
              <a:avLst/>
              <a:gdLst>
                <a:gd name="textAreaLeft" fmla="*/ 360 w 185040"/>
                <a:gd name="textAreaRight" fmla="*/ 185760 w 185040"/>
                <a:gd name="textAreaTop" fmla="*/ 0 h 110880"/>
                <a:gd name="textAreaBottom" fmla="*/ 111240 h 110880"/>
              </a:gdLst>
              <a:ahLst/>
              <a:cxnLst/>
              <a:rect l="textAreaLeft" t="textAreaTop" r="textAreaRight" b="textAreaBottom"/>
              <a:pathLst>
                <a:path w="1350" h="947">
                  <a:moveTo>
                    <a:pt x="0" y="1"/>
                  </a:moveTo>
                  <a:lnTo>
                    <a:pt x="0" y="947"/>
                  </a:lnTo>
                  <a:lnTo>
                    <a:pt x="1349" y="947"/>
                  </a:lnTo>
                  <a:lnTo>
                    <a:pt x="1349" y="1"/>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55440" bIns="55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21" name="Google Shape;1605;p30"/>
            <p:cNvSpPr/>
            <p:nvPr/>
          </p:nvSpPr>
          <p:spPr>
            <a:xfrm flipH="1">
              <a:off x="7974720" y="3597840"/>
              <a:ext cx="185400" cy="110880"/>
            </a:xfrm>
            <a:custGeom>
              <a:avLst/>
              <a:gdLst>
                <a:gd name="textAreaLeft" fmla="*/ -360 w 185400"/>
                <a:gd name="textAreaRight" fmla="*/ 185400 w 185400"/>
                <a:gd name="textAreaTop" fmla="*/ 0 h 110880"/>
                <a:gd name="textAreaBottom" fmla="*/ 111240 h 110880"/>
              </a:gdLst>
              <a:ahLst/>
              <a:cxnLst/>
              <a:rect l="textAreaLeft" t="textAreaTop" r="textAreaRight" b="textAreaBottom"/>
              <a:pathLst>
                <a:path w="1353" h="947">
                  <a:moveTo>
                    <a:pt x="0" y="1"/>
                  </a:moveTo>
                  <a:lnTo>
                    <a:pt x="0" y="946"/>
                  </a:lnTo>
                  <a:lnTo>
                    <a:pt x="1353" y="946"/>
                  </a:lnTo>
                  <a:lnTo>
                    <a:pt x="1353" y="1"/>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55440" bIns="55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22" name="Google Shape;1606;p30"/>
            <p:cNvSpPr/>
            <p:nvPr/>
          </p:nvSpPr>
          <p:spPr>
            <a:xfrm flipH="1">
              <a:off x="7974720" y="3787200"/>
              <a:ext cx="185760" cy="110880"/>
            </a:xfrm>
            <a:custGeom>
              <a:avLst/>
              <a:gdLst>
                <a:gd name="textAreaLeft" fmla="*/ 360 w 185760"/>
                <a:gd name="textAreaRight" fmla="*/ 186480 w 185760"/>
                <a:gd name="textAreaTop" fmla="*/ 0 h 110880"/>
                <a:gd name="textAreaBottom" fmla="*/ 111240 h 110880"/>
              </a:gdLst>
              <a:ahLst/>
              <a:cxnLst/>
              <a:rect l="textAreaLeft" t="textAreaTop" r="textAreaRight" b="textAreaBottom"/>
              <a:pathLst>
                <a:path w="1354" h="947">
                  <a:moveTo>
                    <a:pt x="1" y="1"/>
                  </a:moveTo>
                  <a:lnTo>
                    <a:pt x="1" y="946"/>
                  </a:lnTo>
                  <a:lnTo>
                    <a:pt x="1354" y="946"/>
                  </a:lnTo>
                  <a:lnTo>
                    <a:pt x="1354" y="1"/>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55440" bIns="55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23" name="Google Shape;1607;p30"/>
            <p:cNvSpPr/>
            <p:nvPr/>
          </p:nvSpPr>
          <p:spPr>
            <a:xfrm flipH="1">
              <a:off x="5760720" y="3681720"/>
              <a:ext cx="1307880" cy="746280"/>
            </a:xfrm>
            <a:custGeom>
              <a:avLst/>
              <a:gdLst>
                <a:gd name="textAreaLeft" fmla="*/ -360 w 1307880"/>
                <a:gd name="textAreaRight" fmla="*/ 1307880 w 1307880"/>
                <a:gd name="textAreaTop" fmla="*/ 0 h 746280"/>
                <a:gd name="textAreaBottom" fmla="*/ 746640 h 746280"/>
              </a:gdLst>
              <a:ahLst/>
              <a:cxnLst/>
              <a:rect l="textAreaLeft" t="textAreaTop" r="textAreaRight" b="textAreaBottom"/>
              <a:pathLst>
                <a:path w="9524" h="6364">
                  <a:moveTo>
                    <a:pt x="0" y="0"/>
                  </a:moveTo>
                  <a:lnTo>
                    <a:pt x="0" y="6364"/>
                  </a:lnTo>
                  <a:lnTo>
                    <a:pt x="9524" y="6364"/>
                  </a:lnTo>
                  <a:lnTo>
                    <a:pt x="9524"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24" name="Google Shape;1608;p30"/>
            <p:cNvSpPr/>
            <p:nvPr/>
          </p:nvSpPr>
          <p:spPr>
            <a:xfrm flipH="1">
              <a:off x="5702400" y="3316680"/>
              <a:ext cx="1806120" cy="386280"/>
            </a:xfrm>
            <a:custGeom>
              <a:avLst/>
              <a:gdLst>
                <a:gd name="textAreaLeft" fmla="*/ -360 w 1806120"/>
                <a:gd name="textAreaRight" fmla="*/ 1806120 w 1806120"/>
                <a:gd name="textAreaTop" fmla="*/ 0 h 386280"/>
                <a:gd name="textAreaBottom" fmla="*/ 386640 h 386280"/>
              </a:gdLst>
              <a:ahLst/>
              <a:cxnLst/>
              <a:rect l="textAreaLeft" t="textAreaTop" r="textAreaRight" b="textAreaBottom"/>
              <a:pathLst>
                <a:path w="13153" h="3296">
                  <a:moveTo>
                    <a:pt x="1" y="0"/>
                  </a:moveTo>
                  <a:lnTo>
                    <a:pt x="1" y="3296"/>
                  </a:lnTo>
                  <a:lnTo>
                    <a:pt x="13153" y="3296"/>
                  </a:lnTo>
                  <a:lnTo>
                    <a:pt x="9707" y="0"/>
                  </a:ln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25" name="Google Shape;1609;p30"/>
            <p:cNvSpPr/>
            <p:nvPr/>
          </p:nvSpPr>
          <p:spPr>
            <a:xfrm flipH="1">
              <a:off x="6967800" y="3686040"/>
              <a:ext cx="1106640" cy="705960"/>
            </a:xfrm>
            <a:custGeom>
              <a:avLst/>
              <a:gdLst>
                <a:gd name="textAreaLeft" fmla="*/ 360 w 1106640"/>
                <a:gd name="textAreaRight" fmla="*/ 1107360 w 1106640"/>
                <a:gd name="textAreaTop" fmla="*/ 0 h 705960"/>
                <a:gd name="textAreaBottom" fmla="*/ 706320 h 705960"/>
              </a:gdLst>
              <a:ahLst/>
              <a:cxnLst/>
              <a:rect l="textAreaLeft" t="textAreaTop" r="textAreaRight" b="textAreaBottom"/>
              <a:pathLst>
                <a:path w="8061" h="6020">
                  <a:moveTo>
                    <a:pt x="0" y="0"/>
                  </a:moveTo>
                  <a:lnTo>
                    <a:pt x="0" y="6019"/>
                  </a:lnTo>
                  <a:lnTo>
                    <a:pt x="8061" y="6019"/>
                  </a:lnTo>
                  <a:lnTo>
                    <a:pt x="8061" y="0"/>
                  </a:lnTo>
                  <a:close/>
                </a:path>
              </a:pathLst>
            </a:custGeom>
            <a:solidFill>
              <a:srgbClr val="FBD3A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26" name="Google Shape;1610;p30"/>
            <p:cNvSpPr/>
            <p:nvPr/>
          </p:nvSpPr>
          <p:spPr>
            <a:xfrm flipH="1">
              <a:off x="6900480" y="3313080"/>
              <a:ext cx="1222200" cy="390960"/>
            </a:xfrm>
            <a:custGeom>
              <a:avLst/>
              <a:gdLst>
                <a:gd name="textAreaLeft" fmla="*/ -360 w 1222200"/>
                <a:gd name="textAreaRight" fmla="*/ 1222200 w 1222200"/>
                <a:gd name="textAreaTop" fmla="*/ 0 h 390960"/>
                <a:gd name="textAreaBottom" fmla="*/ 391320 h 390960"/>
              </a:gdLst>
              <a:ahLst/>
              <a:cxnLst/>
              <a:rect l="textAreaLeft" t="textAreaTop" r="textAreaRight" b="textAreaBottom"/>
              <a:pathLst>
                <a:path w="8901" h="3336">
                  <a:moveTo>
                    <a:pt x="4451" y="0"/>
                  </a:moveTo>
                  <a:lnTo>
                    <a:pt x="1" y="3336"/>
                  </a:lnTo>
                  <a:lnTo>
                    <a:pt x="8901" y="3336"/>
                  </a:lnTo>
                  <a:lnTo>
                    <a:pt x="4451" y="0"/>
                  </a:lnTo>
                  <a:close/>
                </a:path>
              </a:pathLst>
            </a:custGeom>
            <a:solidFill>
              <a:srgbClr val="F1320E"/>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27" name="Google Shape;1611;p30"/>
            <p:cNvSpPr/>
            <p:nvPr/>
          </p:nvSpPr>
          <p:spPr>
            <a:xfrm flipH="1">
              <a:off x="8351640" y="3016800"/>
              <a:ext cx="146880" cy="125280"/>
            </a:xfrm>
            <a:custGeom>
              <a:avLst/>
              <a:gdLst>
                <a:gd name="textAreaLeft" fmla="*/ 360 w 146880"/>
                <a:gd name="textAreaRight" fmla="*/ 147600 w 146880"/>
                <a:gd name="textAreaTop" fmla="*/ 0 h 125280"/>
                <a:gd name="textAreaBottom" fmla="*/ 125640 h 125280"/>
              </a:gdLst>
              <a:ahLst/>
              <a:cxnLst/>
              <a:rect l="textAreaLeft" t="textAreaTop" r="textAreaRight" b="textAreaBottom"/>
              <a:pathLst>
                <a:path w="1072" h="1071">
                  <a:moveTo>
                    <a:pt x="536" y="0"/>
                  </a:moveTo>
                  <a:cubicBezTo>
                    <a:pt x="239" y="0"/>
                    <a:pt x="1" y="239"/>
                    <a:pt x="1" y="536"/>
                  </a:cubicBezTo>
                  <a:cubicBezTo>
                    <a:pt x="1" y="829"/>
                    <a:pt x="239" y="1071"/>
                    <a:pt x="536" y="1071"/>
                  </a:cubicBezTo>
                  <a:cubicBezTo>
                    <a:pt x="829" y="1071"/>
                    <a:pt x="1071" y="829"/>
                    <a:pt x="1071" y="536"/>
                  </a:cubicBezTo>
                  <a:cubicBezTo>
                    <a:pt x="1071" y="239"/>
                    <a:pt x="829" y="0"/>
                    <a:pt x="536" y="0"/>
                  </a:cubicBezTo>
                  <a:close/>
                </a:path>
              </a:pathLst>
            </a:custGeom>
            <a:solidFill>
              <a:srgbClr val="FFFFFF"/>
            </a:solidFill>
            <a:ln w="0">
              <a:noFill/>
            </a:ln>
          </p:spPr>
          <p:style>
            <a:lnRef idx="0">
              <a:scrgbClr r="0" g="0" b="0"/>
            </a:lnRef>
            <a:fillRef idx="0">
              <a:scrgbClr r="0" g="0" b="0"/>
            </a:fillRef>
            <a:effectRef idx="0">
              <a:scrgbClr r="0" g="0" b="0"/>
            </a:effectRef>
            <a:fontRef idx="minor"/>
          </p:style>
          <p:txBody>
            <a:bodyPr tIns="62640" bIns="626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28" name="Google Shape;1612;p30"/>
            <p:cNvSpPr/>
            <p:nvPr/>
          </p:nvSpPr>
          <p:spPr>
            <a:xfrm flipH="1">
              <a:off x="8347320" y="3012480"/>
              <a:ext cx="156240" cy="133560"/>
            </a:xfrm>
            <a:custGeom>
              <a:avLst/>
              <a:gdLst>
                <a:gd name="textAreaLeft" fmla="*/ 360 w 156240"/>
                <a:gd name="textAreaRight" fmla="*/ 156960 w 156240"/>
                <a:gd name="textAreaTop" fmla="*/ 0 h 133560"/>
                <a:gd name="textAreaBottom" fmla="*/ 133920 h 133560"/>
              </a:gdLst>
              <a:ahLst/>
              <a:cxnLst/>
              <a:rect l="textAreaLeft" t="textAreaTop" r="textAreaRight" b="textAreaBottom"/>
              <a:pathLst>
                <a:path w="1141" h="1141">
                  <a:moveTo>
                    <a:pt x="572" y="74"/>
                  </a:moveTo>
                  <a:cubicBezTo>
                    <a:pt x="847" y="74"/>
                    <a:pt x="1070" y="298"/>
                    <a:pt x="1070" y="573"/>
                  </a:cubicBezTo>
                  <a:cubicBezTo>
                    <a:pt x="1070" y="848"/>
                    <a:pt x="847" y="1071"/>
                    <a:pt x="572" y="1071"/>
                  </a:cubicBezTo>
                  <a:cubicBezTo>
                    <a:pt x="297" y="1071"/>
                    <a:pt x="73" y="848"/>
                    <a:pt x="73" y="573"/>
                  </a:cubicBezTo>
                  <a:cubicBezTo>
                    <a:pt x="73" y="298"/>
                    <a:pt x="297" y="74"/>
                    <a:pt x="572" y="74"/>
                  </a:cubicBezTo>
                  <a:close/>
                  <a:moveTo>
                    <a:pt x="572" y="1"/>
                  </a:moveTo>
                  <a:cubicBezTo>
                    <a:pt x="257" y="1"/>
                    <a:pt x="0" y="257"/>
                    <a:pt x="0" y="573"/>
                  </a:cubicBezTo>
                  <a:cubicBezTo>
                    <a:pt x="0" y="888"/>
                    <a:pt x="257" y="1141"/>
                    <a:pt x="572" y="1141"/>
                  </a:cubicBezTo>
                  <a:cubicBezTo>
                    <a:pt x="887" y="1141"/>
                    <a:pt x="1140" y="888"/>
                    <a:pt x="1140" y="573"/>
                  </a:cubicBezTo>
                  <a:cubicBezTo>
                    <a:pt x="1140" y="257"/>
                    <a:pt x="887" y="1"/>
                    <a:pt x="572" y="1"/>
                  </a:cubicBezTo>
                  <a:close/>
                </a:path>
              </a:pathLst>
            </a:custGeom>
            <a:solidFill>
              <a:srgbClr val="363B63"/>
            </a:solidFill>
            <a:ln w="0">
              <a:noFill/>
            </a:ln>
          </p:spPr>
          <p:style>
            <a:lnRef idx="0">
              <a:scrgbClr r="0" g="0" b="0"/>
            </a:lnRef>
            <a:fillRef idx="0">
              <a:scrgbClr r="0" g="0" b="0"/>
            </a:fillRef>
            <a:effectRef idx="0">
              <a:scrgbClr r="0" g="0" b="0"/>
            </a:effectRef>
            <a:fontRef idx="minor"/>
          </p:style>
          <p:txBody>
            <a:bodyPr tIns="66960" bIns="669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29" name="Google Shape;1613;p30"/>
            <p:cNvSpPr/>
            <p:nvPr/>
          </p:nvSpPr>
          <p:spPr>
            <a:xfrm flipH="1">
              <a:off x="8386200" y="3031920"/>
              <a:ext cx="44640" cy="54000"/>
            </a:xfrm>
            <a:custGeom>
              <a:avLst/>
              <a:gdLst>
                <a:gd name="textAreaLeft" fmla="*/ 360 w 44640"/>
                <a:gd name="textAreaRight" fmla="*/ 45360 w 44640"/>
                <a:gd name="textAreaTop" fmla="*/ 0 h 54000"/>
                <a:gd name="textAreaBottom" fmla="*/ 54360 h 54000"/>
              </a:gdLst>
              <a:ahLst/>
              <a:cxnLst/>
              <a:rect l="textAreaLeft" t="textAreaTop" r="textAreaRight" b="textAreaBottom"/>
              <a:pathLst>
                <a:path w="327" h="463">
                  <a:moveTo>
                    <a:pt x="37" y="1"/>
                  </a:moveTo>
                  <a:cubicBezTo>
                    <a:pt x="15" y="1"/>
                    <a:pt x="1" y="19"/>
                    <a:pt x="1" y="37"/>
                  </a:cubicBezTo>
                  <a:lnTo>
                    <a:pt x="1" y="426"/>
                  </a:lnTo>
                  <a:cubicBezTo>
                    <a:pt x="1" y="437"/>
                    <a:pt x="4" y="444"/>
                    <a:pt x="15" y="452"/>
                  </a:cubicBezTo>
                  <a:cubicBezTo>
                    <a:pt x="19" y="459"/>
                    <a:pt x="30" y="463"/>
                    <a:pt x="37" y="463"/>
                  </a:cubicBezTo>
                  <a:cubicBezTo>
                    <a:pt x="41" y="463"/>
                    <a:pt x="41" y="459"/>
                    <a:pt x="45" y="459"/>
                  </a:cubicBezTo>
                  <a:lnTo>
                    <a:pt x="294" y="411"/>
                  </a:lnTo>
                  <a:cubicBezTo>
                    <a:pt x="316" y="408"/>
                    <a:pt x="327" y="386"/>
                    <a:pt x="323" y="367"/>
                  </a:cubicBezTo>
                  <a:cubicBezTo>
                    <a:pt x="320" y="351"/>
                    <a:pt x="305" y="337"/>
                    <a:pt x="286" y="337"/>
                  </a:cubicBezTo>
                  <a:cubicBezTo>
                    <a:pt x="284" y="337"/>
                    <a:pt x="281" y="338"/>
                    <a:pt x="279" y="338"/>
                  </a:cubicBezTo>
                  <a:lnTo>
                    <a:pt x="74" y="382"/>
                  </a:lnTo>
                  <a:lnTo>
                    <a:pt x="74" y="37"/>
                  </a:lnTo>
                  <a:cubicBezTo>
                    <a:pt x="74" y="19"/>
                    <a:pt x="56" y="1"/>
                    <a:pt x="37" y="1"/>
                  </a:cubicBezTo>
                  <a:close/>
                </a:path>
              </a:pathLst>
            </a:custGeom>
            <a:solidFill>
              <a:srgbClr val="FD0037"/>
            </a:solidFill>
            <a:ln w="0">
              <a:noFill/>
            </a:ln>
          </p:spPr>
          <p:style>
            <a:lnRef idx="0">
              <a:scrgbClr r="0" g="0" b="0"/>
            </a:lnRef>
            <a:fillRef idx="0">
              <a:scrgbClr r="0" g="0" b="0"/>
            </a:fillRef>
            <a:effectRef idx="0">
              <a:scrgbClr r="0" g="0" b="0"/>
            </a:effectRef>
            <a:fontRef idx="minor"/>
          </p:style>
          <p:txBody>
            <a:bodyPr tIns="27000" bIns="27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30" name="Google Shape;1614;p30"/>
            <p:cNvSpPr/>
            <p:nvPr/>
          </p:nvSpPr>
          <p:spPr>
            <a:xfrm flipH="1">
              <a:off x="8002800" y="3016800"/>
              <a:ext cx="124560" cy="125280"/>
            </a:xfrm>
            <a:custGeom>
              <a:avLst/>
              <a:gdLst>
                <a:gd name="textAreaLeft" fmla="*/ 360 w 124560"/>
                <a:gd name="textAreaRight" fmla="*/ 125280 w 124560"/>
                <a:gd name="textAreaTop" fmla="*/ 0 h 125280"/>
                <a:gd name="textAreaBottom" fmla="*/ 125640 h 125280"/>
              </a:gdLst>
              <a:ahLst/>
              <a:cxnLst/>
              <a:rect l="textAreaLeft" t="textAreaTop" r="textAreaRight" b="textAreaBottom"/>
              <a:pathLst>
                <a:path w="910" h="1071">
                  <a:moveTo>
                    <a:pt x="455" y="0"/>
                  </a:moveTo>
                  <a:cubicBezTo>
                    <a:pt x="202" y="0"/>
                    <a:pt x="0" y="239"/>
                    <a:pt x="0" y="536"/>
                  </a:cubicBezTo>
                  <a:cubicBezTo>
                    <a:pt x="0" y="829"/>
                    <a:pt x="202" y="1071"/>
                    <a:pt x="455" y="1071"/>
                  </a:cubicBezTo>
                  <a:cubicBezTo>
                    <a:pt x="704" y="1071"/>
                    <a:pt x="909" y="829"/>
                    <a:pt x="909" y="536"/>
                  </a:cubicBezTo>
                  <a:cubicBezTo>
                    <a:pt x="909" y="239"/>
                    <a:pt x="704" y="0"/>
                    <a:pt x="455" y="0"/>
                  </a:cubicBezTo>
                  <a:close/>
                </a:path>
              </a:pathLst>
            </a:custGeom>
            <a:solidFill>
              <a:srgbClr val="E6E6E6"/>
            </a:solidFill>
            <a:ln w="0">
              <a:noFill/>
            </a:ln>
          </p:spPr>
          <p:style>
            <a:lnRef idx="0">
              <a:scrgbClr r="0" g="0" b="0"/>
            </a:lnRef>
            <a:fillRef idx="0">
              <a:scrgbClr r="0" g="0" b="0"/>
            </a:fillRef>
            <a:effectRef idx="0">
              <a:scrgbClr r="0" g="0" b="0"/>
            </a:effectRef>
            <a:fontRef idx="minor"/>
          </p:style>
          <p:txBody>
            <a:bodyPr tIns="62640" bIns="626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31" name="Google Shape;1615;p30"/>
            <p:cNvSpPr/>
            <p:nvPr/>
          </p:nvSpPr>
          <p:spPr>
            <a:xfrm flipH="1">
              <a:off x="7998120" y="3012480"/>
              <a:ext cx="132840" cy="133560"/>
            </a:xfrm>
            <a:custGeom>
              <a:avLst/>
              <a:gdLst>
                <a:gd name="textAreaLeft" fmla="*/ -360 w 132840"/>
                <a:gd name="textAreaRight" fmla="*/ 132840 w 132840"/>
                <a:gd name="textAreaTop" fmla="*/ 0 h 133560"/>
                <a:gd name="textAreaBottom" fmla="*/ 133920 h 133560"/>
              </a:gdLst>
              <a:ahLst/>
              <a:cxnLst/>
              <a:rect l="textAreaLeft" t="textAreaTop" r="textAreaRight" b="textAreaBottom"/>
              <a:pathLst>
                <a:path w="969" h="1141">
                  <a:moveTo>
                    <a:pt x="485" y="74"/>
                  </a:moveTo>
                  <a:cubicBezTo>
                    <a:pt x="719" y="74"/>
                    <a:pt x="906" y="298"/>
                    <a:pt x="906" y="573"/>
                  </a:cubicBezTo>
                  <a:cubicBezTo>
                    <a:pt x="906" y="848"/>
                    <a:pt x="719" y="1071"/>
                    <a:pt x="485" y="1071"/>
                  </a:cubicBezTo>
                  <a:cubicBezTo>
                    <a:pt x="250" y="1071"/>
                    <a:pt x="60" y="848"/>
                    <a:pt x="60" y="573"/>
                  </a:cubicBezTo>
                  <a:cubicBezTo>
                    <a:pt x="60" y="298"/>
                    <a:pt x="250" y="74"/>
                    <a:pt x="485" y="74"/>
                  </a:cubicBezTo>
                  <a:close/>
                  <a:moveTo>
                    <a:pt x="485" y="1"/>
                  </a:moveTo>
                  <a:cubicBezTo>
                    <a:pt x="217" y="1"/>
                    <a:pt x="1" y="257"/>
                    <a:pt x="1" y="573"/>
                  </a:cubicBezTo>
                  <a:cubicBezTo>
                    <a:pt x="1" y="888"/>
                    <a:pt x="217" y="1141"/>
                    <a:pt x="485" y="1141"/>
                  </a:cubicBezTo>
                  <a:cubicBezTo>
                    <a:pt x="752" y="1141"/>
                    <a:pt x="969" y="888"/>
                    <a:pt x="969" y="573"/>
                  </a:cubicBezTo>
                  <a:cubicBezTo>
                    <a:pt x="969" y="257"/>
                    <a:pt x="752" y="1"/>
                    <a:pt x="485" y="1"/>
                  </a:cubicBezTo>
                  <a:close/>
                </a:path>
              </a:pathLst>
            </a:custGeom>
            <a:solidFill>
              <a:srgbClr val="29304F"/>
            </a:solidFill>
            <a:ln w="0">
              <a:noFill/>
            </a:ln>
          </p:spPr>
          <p:style>
            <a:lnRef idx="0">
              <a:scrgbClr r="0" g="0" b="0"/>
            </a:lnRef>
            <a:fillRef idx="0">
              <a:scrgbClr r="0" g="0" b="0"/>
            </a:fillRef>
            <a:effectRef idx="0">
              <a:scrgbClr r="0" g="0" b="0"/>
            </a:effectRef>
            <a:fontRef idx="minor"/>
          </p:style>
          <p:txBody>
            <a:bodyPr tIns="66960" bIns="669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32" name="Google Shape;1616;p30"/>
            <p:cNvSpPr/>
            <p:nvPr/>
          </p:nvSpPr>
          <p:spPr>
            <a:xfrm flipH="1">
              <a:off x="8032320" y="3031920"/>
              <a:ext cx="37440" cy="54000"/>
            </a:xfrm>
            <a:custGeom>
              <a:avLst/>
              <a:gdLst>
                <a:gd name="textAreaLeft" fmla="*/ 360 w 37440"/>
                <a:gd name="textAreaRight" fmla="*/ 38160 w 37440"/>
                <a:gd name="textAreaTop" fmla="*/ 0 h 54000"/>
                <a:gd name="textAreaBottom" fmla="*/ 54360 h 54000"/>
              </a:gdLst>
              <a:ahLst/>
              <a:cxnLst/>
              <a:rect l="textAreaLeft" t="textAreaTop" r="textAreaRight" b="textAreaBottom"/>
              <a:pathLst>
                <a:path w="276" h="463">
                  <a:moveTo>
                    <a:pt x="30" y="1"/>
                  </a:moveTo>
                  <a:cubicBezTo>
                    <a:pt x="12" y="1"/>
                    <a:pt x="1" y="19"/>
                    <a:pt x="1" y="37"/>
                  </a:cubicBezTo>
                  <a:lnTo>
                    <a:pt x="1" y="426"/>
                  </a:lnTo>
                  <a:cubicBezTo>
                    <a:pt x="1" y="437"/>
                    <a:pt x="4" y="444"/>
                    <a:pt x="12" y="452"/>
                  </a:cubicBezTo>
                  <a:cubicBezTo>
                    <a:pt x="15" y="459"/>
                    <a:pt x="23" y="463"/>
                    <a:pt x="30" y="463"/>
                  </a:cubicBezTo>
                  <a:cubicBezTo>
                    <a:pt x="34" y="463"/>
                    <a:pt x="34" y="459"/>
                    <a:pt x="37" y="459"/>
                  </a:cubicBezTo>
                  <a:lnTo>
                    <a:pt x="250" y="411"/>
                  </a:lnTo>
                  <a:cubicBezTo>
                    <a:pt x="265" y="408"/>
                    <a:pt x="276" y="386"/>
                    <a:pt x="272" y="367"/>
                  </a:cubicBezTo>
                  <a:cubicBezTo>
                    <a:pt x="269" y="351"/>
                    <a:pt x="257" y="337"/>
                    <a:pt x="244" y="337"/>
                  </a:cubicBezTo>
                  <a:cubicBezTo>
                    <a:pt x="242" y="337"/>
                    <a:pt x="241" y="338"/>
                    <a:pt x="239" y="338"/>
                  </a:cubicBezTo>
                  <a:lnTo>
                    <a:pt x="59" y="382"/>
                  </a:lnTo>
                  <a:lnTo>
                    <a:pt x="59" y="37"/>
                  </a:lnTo>
                  <a:cubicBezTo>
                    <a:pt x="59" y="19"/>
                    <a:pt x="48" y="1"/>
                    <a:pt x="30" y="1"/>
                  </a:cubicBezTo>
                  <a:close/>
                </a:path>
              </a:pathLst>
            </a:custGeom>
            <a:solidFill>
              <a:srgbClr val="CC0036"/>
            </a:solidFill>
            <a:ln w="0">
              <a:noFill/>
            </a:ln>
          </p:spPr>
          <p:style>
            <a:lnRef idx="0">
              <a:scrgbClr r="0" g="0" b="0"/>
            </a:lnRef>
            <a:fillRef idx="0">
              <a:scrgbClr r="0" g="0" b="0"/>
            </a:fillRef>
            <a:effectRef idx="0">
              <a:scrgbClr r="0" g="0" b="0"/>
            </a:effectRef>
            <a:fontRef idx="minor"/>
          </p:style>
          <p:txBody>
            <a:bodyPr tIns="27000" bIns="27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33" name="Google Shape;1617;p30"/>
            <p:cNvSpPr/>
            <p:nvPr/>
          </p:nvSpPr>
          <p:spPr>
            <a:xfrm flipH="1">
              <a:off x="6898680" y="4291200"/>
              <a:ext cx="1261440" cy="46080"/>
            </a:xfrm>
            <a:custGeom>
              <a:avLst/>
              <a:gdLst>
                <a:gd name="textAreaLeft" fmla="*/ 360 w 1261440"/>
                <a:gd name="textAreaRight" fmla="*/ 1262160 w 1261440"/>
                <a:gd name="textAreaTop" fmla="*/ 0 h 46080"/>
                <a:gd name="textAreaBottom" fmla="*/ 46440 h 46080"/>
              </a:gdLst>
              <a:ahLst/>
              <a:cxnLst/>
              <a:rect l="textAreaLeft" t="textAreaTop" r="textAreaRight" b="textAreaBottom"/>
              <a:pathLst>
                <a:path w="9188" h="397">
                  <a:moveTo>
                    <a:pt x="1" y="1"/>
                  </a:moveTo>
                  <a:lnTo>
                    <a:pt x="1" y="396"/>
                  </a:lnTo>
                  <a:lnTo>
                    <a:pt x="9187" y="396"/>
                  </a:lnTo>
                  <a:lnTo>
                    <a:pt x="9187" y="1"/>
                  </a:lnTo>
                  <a:close/>
                </a:path>
              </a:pathLst>
            </a:custGeom>
            <a:solidFill>
              <a:srgbClr val="93562B"/>
            </a:solidFill>
            <a:ln w="0">
              <a:noFill/>
            </a:ln>
          </p:spPr>
          <p:style>
            <a:lnRef idx="0">
              <a:scrgbClr r="0" g="0" b="0"/>
            </a:lnRef>
            <a:fillRef idx="0">
              <a:scrgbClr r="0" g="0" b="0"/>
            </a:fillRef>
            <a:effectRef idx="0">
              <a:scrgbClr r="0" g="0" b="0"/>
            </a:effectRef>
            <a:fontRef idx="minor"/>
          </p:style>
          <p:txBody>
            <a:bodyPr tIns="23040" bIns="23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34" name="Google Shape;1618;p30"/>
            <p:cNvSpPr/>
            <p:nvPr/>
          </p:nvSpPr>
          <p:spPr>
            <a:xfrm flipH="1">
              <a:off x="6833160" y="4337640"/>
              <a:ext cx="1391400" cy="45720"/>
            </a:xfrm>
            <a:custGeom>
              <a:avLst/>
              <a:gdLst>
                <a:gd name="textAreaLeft" fmla="*/ -360 w 1391400"/>
                <a:gd name="textAreaRight" fmla="*/ 1391400 w 1391400"/>
                <a:gd name="textAreaTop" fmla="*/ 0 h 45720"/>
                <a:gd name="textAreaBottom" fmla="*/ 46080 h 45720"/>
              </a:gdLst>
              <a:ahLst/>
              <a:cxnLst/>
              <a:rect l="textAreaLeft" t="textAreaTop" r="textAreaRight" b="textAreaBottom"/>
              <a:pathLst>
                <a:path w="10132" h="393">
                  <a:moveTo>
                    <a:pt x="0" y="0"/>
                  </a:moveTo>
                  <a:lnTo>
                    <a:pt x="0" y="393"/>
                  </a:lnTo>
                  <a:lnTo>
                    <a:pt x="10132" y="393"/>
                  </a:lnTo>
                  <a:lnTo>
                    <a:pt x="10132" y="0"/>
                  </a:lnTo>
                  <a:close/>
                </a:path>
              </a:pathLst>
            </a:custGeom>
            <a:solidFill>
              <a:srgbClr val="93562B"/>
            </a:solidFill>
            <a:ln w="0">
              <a:noFill/>
            </a:ln>
          </p:spPr>
          <p:style>
            <a:lnRef idx="0">
              <a:scrgbClr r="0" g="0" b="0"/>
            </a:lnRef>
            <a:fillRef idx="0">
              <a:scrgbClr r="0" g="0" b="0"/>
            </a:fillRef>
            <a:effectRef idx="0">
              <a:scrgbClr r="0" g="0" b="0"/>
            </a:effectRef>
            <a:fontRef idx="minor"/>
          </p:style>
          <p:txBody>
            <a:bodyPr tIns="23040" bIns="23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35" name="Google Shape;1619;p30"/>
            <p:cNvSpPr/>
            <p:nvPr/>
          </p:nvSpPr>
          <p:spPr>
            <a:xfrm flipH="1">
              <a:off x="6769080" y="4383720"/>
              <a:ext cx="1521360" cy="46080"/>
            </a:xfrm>
            <a:custGeom>
              <a:avLst/>
              <a:gdLst>
                <a:gd name="textAreaLeft" fmla="*/ 360 w 1521360"/>
                <a:gd name="textAreaRight" fmla="*/ 1522080 w 1521360"/>
                <a:gd name="textAreaTop" fmla="*/ 0 h 46080"/>
                <a:gd name="textAreaBottom" fmla="*/ 46440 h 46080"/>
              </a:gdLst>
              <a:ahLst/>
              <a:cxnLst/>
              <a:rect l="textAreaLeft" t="textAreaTop" r="textAreaRight" b="textAreaBottom"/>
              <a:pathLst>
                <a:path w="11078" h="397">
                  <a:moveTo>
                    <a:pt x="0" y="1"/>
                  </a:moveTo>
                  <a:lnTo>
                    <a:pt x="0" y="397"/>
                  </a:lnTo>
                  <a:lnTo>
                    <a:pt x="11078" y="397"/>
                  </a:lnTo>
                  <a:lnTo>
                    <a:pt x="11078" y="1"/>
                  </a:lnTo>
                  <a:close/>
                </a:path>
              </a:pathLst>
            </a:custGeom>
            <a:solidFill>
              <a:srgbClr val="93562B"/>
            </a:solidFill>
            <a:ln w="0">
              <a:noFill/>
            </a:ln>
          </p:spPr>
          <p:style>
            <a:lnRef idx="0">
              <a:scrgbClr r="0" g="0" b="0"/>
            </a:lnRef>
            <a:fillRef idx="0">
              <a:scrgbClr r="0" g="0" b="0"/>
            </a:fillRef>
            <a:effectRef idx="0">
              <a:scrgbClr r="0" g="0" b="0"/>
            </a:effectRef>
            <a:fontRef idx="minor"/>
          </p:style>
          <p:txBody>
            <a:bodyPr tIns="23040" bIns="230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36" name="Google Shape;1620;p30"/>
            <p:cNvSpPr/>
            <p:nvPr/>
          </p:nvSpPr>
          <p:spPr>
            <a:xfrm flipH="1">
              <a:off x="6898680" y="4319640"/>
              <a:ext cx="1261440" cy="18000"/>
            </a:xfrm>
            <a:custGeom>
              <a:avLst/>
              <a:gdLst>
                <a:gd name="textAreaLeft" fmla="*/ 360 w 1261440"/>
                <a:gd name="textAreaRight" fmla="*/ 1262160 w 1261440"/>
                <a:gd name="textAreaTop" fmla="*/ 0 h 18000"/>
                <a:gd name="textAreaBottom" fmla="*/ 18360 h 18000"/>
              </a:gdLst>
              <a:ahLst/>
              <a:cxnLst/>
              <a:rect l="textAreaLeft" t="textAreaTop" r="textAreaRight" b="textAreaBottom"/>
              <a:pathLst>
                <a:path w="9188" h="155">
                  <a:moveTo>
                    <a:pt x="1" y="1"/>
                  </a:moveTo>
                  <a:lnTo>
                    <a:pt x="1" y="154"/>
                  </a:lnTo>
                  <a:lnTo>
                    <a:pt x="9187" y="154"/>
                  </a:lnTo>
                  <a:lnTo>
                    <a:pt x="9187" y="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9000" bIns="9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37" name="Google Shape;1621;p30"/>
            <p:cNvSpPr/>
            <p:nvPr/>
          </p:nvSpPr>
          <p:spPr>
            <a:xfrm flipH="1">
              <a:off x="6833160" y="4366080"/>
              <a:ext cx="1391400" cy="17280"/>
            </a:xfrm>
            <a:custGeom>
              <a:avLst/>
              <a:gdLst>
                <a:gd name="textAreaLeft" fmla="*/ -360 w 1391400"/>
                <a:gd name="textAreaRight" fmla="*/ 1391400 w 1391400"/>
                <a:gd name="textAreaTop" fmla="*/ 0 h 17280"/>
                <a:gd name="textAreaBottom" fmla="*/ 17640 h 17280"/>
              </a:gdLst>
              <a:ahLst/>
              <a:cxnLst/>
              <a:rect l="textAreaLeft" t="textAreaTop" r="textAreaRight" b="textAreaBottom"/>
              <a:pathLst>
                <a:path w="10132" h="151">
                  <a:moveTo>
                    <a:pt x="0" y="0"/>
                  </a:moveTo>
                  <a:lnTo>
                    <a:pt x="0" y="151"/>
                  </a:lnTo>
                  <a:lnTo>
                    <a:pt x="10132" y="151"/>
                  </a:lnTo>
                  <a:lnTo>
                    <a:pt x="10132"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8640" bIns="86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38" name="Google Shape;1622;p30"/>
            <p:cNvSpPr/>
            <p:nvPr/>
          </p:nvSpPr>
          <p:spPr>
            <a:xfrm flipH="1">
              <a:off x="6769080" y="4412520"/>
              <a:ext cx="1521360" cy="17280"/>
            </a:xfrm>
            <a:custGeom>
              <a:avLst/>
              <a:gdLst>
                <a:gd name="textAreaLeft" fmla="*/ 360 w 1521360"/>
                <a:gd name="textAreaRight" fmla="*/ 1522080 w 1521360"/>
                <a:gd name="textAreaTop" fmla="*/ 0 h 17280"/>
                <a:gd name="textAreaBottom" fmla="*/ 17640 h 17280"/>
              </a:gdLst>
              <a:ahLst/>
              <a:cxnLst/>
              <a:rect l="textAreaLeft" t="textAreaTop" r="textAreaRight" b="textAreaBottom"/>
              <a:pathLst>
                <a:path w="11078" h="151">
                  <a:moveTo>
                    <a:pt x="0" y="0"/>
                  </a:moveTo>
                  <a:lnTo>
                    <a:pt x="0" y="151"/>
                  </a:lnTo>
                  <a:lnTo>
                    <a:pt x="11078" y="151"/>
                  </a:lnTo>
                  <a:lnTo>
                    <a:pt x="11078"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8640" bIns="86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39" name="Google Shape;1623;p30"/>
            <p:cNvSpPr/>
            <p:nvPr/>
          </p:nvSpPr>
          <p:spPr>
            <a:xfrm flipH="1">
              <a:off x="7340760" y="3969360"/>
              <a:ext cx="359640" cy="321480"/>
            </a:xfrm>
            <a:custGeom>
              <a:avLst/>
              <a:gdLst>
                <a:gd name="textAreaLeft" fmla="*/ -360 w 359640"/>
                <a:gd name="textAreaRight" fmla="*/ 359640 w 359640"/>
                <a:gd name="textAreaTop" fmla="*/ 0 h 321480"/>
                <a:gd name="textAreaBottom" fmla="*/ 321840 h 321480"/>
              </a:gdLst>
              <a:ahLst/>
              <a:cxnLst/>
              <a:rect l="textAreaLeft" t="textAreaTop" r="textAreaRight" b="textAreaBottom"/>
              <a:pathLst>
                <a:path w="2621" h="2743">
                  <a:moveTo>
                    <a:pt x="0" y="1"/>
                  </a:moveTo>
                  <a:lnTo>
                    <a:pt x="0" y="2743"/>
                  </a:lnTo>
                  <a:lnTo>
                    <a:pt x="2621" y="2743"/>
                  </a:lnTo>
                  <a:lnTo>
                    <a:pt x="2621" y="1"/>
                  </a:lnTo>
                  <a:close/>
                </a:path>
              </a:pathLst>
            </a:custGeom>
            <a:solidFill>
              <a:srgbClr val="87461A"/>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40" name="Google Shape;1624;p30"/>
            <p:cNvSpPr/>
            <p:nvPr/>
          </p:nvSpPr>
          <p:spPr>
            <a:xfrm flipH="1">
              <a:off x="7543440" y="3993480"/>
              <a:ext cx="125640" cy="110520"/>
            </a:xfrm>
            <a:custGeom>
              <a:avLst/>
              <a:gdLst>
                <a:gd name="textAreaLeft" fmla="*/ -360 w 125640"/>
                <a:gd name="textAreaRight" fmla="*/ 125640 w 125640"/>
                <a:gd name="textAreaTop" fmla="*/ 0 h 110520"/>
                <a:gd name="textAreaBottom" fmla="*/ 110880 h 110520"/>
              </a:gdLst>
              <a:ahLst/>
              <a:cxnLst/>
              <a:rect l="textAreaLeft" t="textAreaTop" r="textAreaRight" b="textAreaBottom"/>
              <a:pathLst>
                <a:path w="917" h="946">
                  <a:moveTo>
                    <a:pt x="0" y="0"/>
                  </a:moveTo>
                  <a:lnTo>
                    <a:pt x="0" y="946"/>
                  </a:lnTo>
                  <a:lnTo>
                    <a:pt x="917" y="946"/>
                  </a:lnTo>
                  <a:lnTo>
                    <a:pt x="917" y="0"/>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55440" bIns="55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41" name="Google Shape;1625;p30"/>
            <p:cNvSpPr/>
            <p:nvPr/>
          </p:nvSpPr>
          <p:spPr>
            <a:xfrm flipH="1">
              <a:off x="7371000" y="3993480"/>
              <a:ext cx="125280" cy="110520"/>
            </a:xfrm>
            <a:custGeom>
              <a:avLst/>
              <a:gdLst>
                <a:gd name="textAreaLeft" fmla="*/ 360 w 125280"/>
                <a:gd name="textAreaRight" fmla="*/ 126000 w 125280"/>
                <a:gd name="textAreaTop" fmla="*/ 0 h 110520"/>
                <a:gd name="textAreaBottom" fmla="*/ 110880 h 110520"/>
              </a:gdLst>
              <a:ahLst/>
              <a:cxnLst/>
              <a:rect l="textAreaLeft" t="textAreaTop" r="textAreaRight" b="textAreaBottom"/>
              <a:pathLst>
                <a:path w="914" h="946">
                  <a:moveTo>
                    <a:pt x="1" y="0"/>
                  </a:moveTo>
                  <a:lnTo>
                    <a:pt x="1" y="946"/>
                  </a:lnTo>
                  <a:lnTo>
                    <a:pt x="914" y="946"/>
                  </a:lnTo>
                  <a:lnTo>
                    <a:pt x="914" y="0"/>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55440" bIns="55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42" name="Google Shape;1626;p30"/>
            <p:cNvSpPr/>
            <p:nvPr/>
          </p:nvSpPr>
          <p:spPr>
            <a:xfrm flipH="1">
              <a:off x="7738920" y="3751560"/>
              <a:ext cx="293400" cy="95400"/>
            </a:xfrm>
            <a:custGeom>
              <a:avLst/>
              <a:gdLst>
                <a:gd name="textAreaLeft" fmla="*/ -360 w 293400"/>
                <a:gd name="textAreaRight" fmla="*/ 293400 w 293400"/>
                <a:gd name="textAreaTop" fmla="*/ 0 h 95400"/>
                <a:gd name="textAreaBottom" fmla="*/ 95760 h 95400"/>
              </a:gdLst>
              <a:ahLst/>
              <a:cxnLst/>
              <a:rect l="textAreaLeft" t="textAreaTop" r="textAreaRight" b="textAreaBottom"/>
              <a:pathLst>
                <a:path w="2138" h="815">
                  <a:moveTo>
                    <a:pt x="0" y="0"/>
                  </a:moveTo>
                  <a:lnTo>
                    <a:pt x="0" y="814"/>
                  </a:lnTo>
                  <a:lnTo>
                    <a:pt x="2137" y="814"/>
                  </a:lnTo>
                  <a:lnTo>
                    <a:pt x="2137" y="0"/>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47880" bIns="47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43" name="Google Shape;1627;p30"/>
            <p:cNvSpPr/>
            <p:nvPr/>
          </p:nvSpPr>
          <p:spPr>
            <a:xfrm flipH="1">
              <a:off x="7008840" y="3751560"/>
              <a:ext cx="293400" cy="95400"/>
            </a:xfrm>
            <a:custGeom>
              <a:avLst/>
              <a:gdLst>
                <a:gd name="textAreaLeft" fmla="*/ -360 w 293400"/>
                <a:gd name="textAreaRight" fmla="*/ 293400 w 293400"/>
                <a:gd name="textAreaTop" fmla="*/ 0 h 95400"/>
                <a:gd name="textAreaBottom" fmla="*/ 95760 h 95400"/>
              </a:gdLst>
              <a:ahLst/>
              <a:cxnLst/>
              <a:rect l="textAreaLeft" t="textAreaTop" r="textAreaRight" b="textAreaBottom"/>
              <a:pathLst>
                <a:path w="2138" h="815">
                  <a:moveTo>
                    <a:pt x="1" y="0"/>
                  </a:moveTo>
                  <a:lnTo>
                    <a:pt x="1" y="814"/>
                  </a:lnTo>
                  <a:lnTo>
                    <a:pt x="2138" y="814"/>
                  </a:lnTo>
                  <a:lnTo>
                    <a:pt x="2138" y="0"/>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47880" bIns="47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44" name="Google Shape;1628;p30"/>
            <p:cNvSpPr/>
            <p:nvPr/>
          </p:nvSpPr>
          <p:spPr>
            <a:xfrm flipH="1">
              <a:off x="7373880" y="3751560"/>
              <a:ext cx="293400" cy="95400"/>
            </a:xfrm>
            <a:custGeom>
              <a:avLst/>
              <a:gdLst>
                <a:gd name="textAreaLeft" fmla="*/ -360 w 293400"/>
                <a:gd name="textAreaRight" fmla="*/ 293400 w 293400"/>
                <a:gd name="textAreaTop" fmla="*/ 0 h 95400"/>
                <a:gd name="textAreaBottom" fmla="*/ 95760 h 95400"/>
              </a:gdLst>
              <a:ahLst/>
              <a:cxnLst/>
              <a:rect l="textAreaLeft" t="textAreaTop" r="textAreaRight" b="textAreaBottom"/>
              <a:pathLst>
                <a:path w="2139" h="815">
                  <a:moveTo>
                    <a:pt x="1" y="0"/>
                  </a:moveTo>
                  <a:lnTo>
                    <a:pt x="1" y="814"/>
                  </a:lnTo>
                  <a:lnTo>
                    <a:pt x="2138" y="814"/>
                  </a:lnTo>
                  <a:lnTo>
                    <a:pt x="2138" y="0"/>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47880" bIns="47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45" name="Google Shape;1629;p30"/>
            <p:cNvSpPr/>
            <p:nvPr/>
          </p:nvSpPr>
          <p:spPr>
            <a:xfrm flipH="1">
              <a:off x="6579000" y="3781440"/>
              <a:ext cx="293400" cy="95400"/>
            </a:xfrm>
            <a:custGeom>
              <a:avLst/>
              <a:gdLst>
                <a:gd name="textAreaLeft" fmla="*/ -360 w 293400"/>
                <a:gd name="textAreaRight" fmla="*/ 293400 w 293400"/>
                <a:gd name="textAreaTop" fmla="*/ 0 h 95400"/>
                <a:gd name="textAreaBottom" fmla="*/ 95760 h 95400"/>
              </a:gdLst>
              <a:ahLst/>
              <a:cxnLst/>
              <a:rect l="textAreaLeft" t="textAreaTop" r="textAreaRight" b="textAreaBottom"/>
              <a:pathLst>
                <a:path w="2139" h="815">
                  <a:moveTo>
                    <a:pt x="1" y="1"/>
                  </a:moveTo>
                  <a:lnTo>
                    <a:pt x="1" y="815"/>
                  </a:lnTo>
                  <a:lnTo>
                    <a:pt x="2138" y="815"/>
                  </a:lnTo>
                  <a:lnTo>
                    <a:pt x="2138" y="1"/>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47880" bIns="47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46" name="Google Shape;1630;p30"/>
            <p:cNvSpPr/>
            <p:nvPr/>
          </p:nvSpPr>
          <p:spPr>
            <a:xfrm flipH="1">
              <a:off x="5848920" y="3781440"/>
              <a:ext cx="293400" cy="95400"/>
            </a:xfrm>
            <a:custGeom>
              <a:avLst/>
              <a:gdLst>
                <a:gd name="textAreaLeft" fmla="*/ -360 w 293400"/>
                <a:gd name="textAreaRight" fmla="*/ 293400 w 293400"/>
                <a:gd name="textAreaTop" fmla="*/ 0 h 95400"/>
                <a:gd name="textAreaBottom" fmla="*/ 95760 h 95400"/>
              </a:gdLst>
              <a:ahLst/>
              <a:cxnLst/>
              <a:rect l="textAreaLeft" t="textAreaTop" r="textAreaRight" b="textAreaBottom"/>
              <a:pathLst>
                <a:path w="2138" h="815">
                  <a:moveTo>
                    <a:pt x="0" y="1"/>
                  </a:moveTo>
                  <a:lnTo>
                    <a:pt x="0" y="815"/>
                  </a:lnTo>
                  <a:lnTo>
                    <a:pt x="2137" y="815"/>
                  </a:lnTo>
                  <a:lnTo>
                    <a:pt x="2137" y="1"/>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47880" bIns="47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47" name="Google Shape;1631;p30"/>
            <p:cNvSpPr/>
            <p:nvPr/>
          </p:nvSpPr>
          <p:spPr>
            <a:xfrm flipH="1">
              <a:off x="6213960" y="3781440"/>
              <a:ext cx="293400" cy="95400"/>
            </a:xfrm>
            <a:custGeom>
              <a:avLst/>
              <a:gdLst>
                <a:gd name="textAreaLeft" fmla="*/ -360 w 293400"/>
                <a:gd name="textAreaRight" fmla="*/ 293400 w 293400"/>
                <a:gd name="textAreaTop" fmla="*/ 0 h 95400"/>
                <a:gd name="textAreaBottom" fmla="*/ 95760 h 95400"/>
              </a:gdLst>
              <a:ahLst/>
              <a:cxnLst/>
              <a:rect l="textAreaLeft" t="textAreaTop" r="textAreaRight" b="textAreaBottom"/>
              <a:pathLst>
                <a:path w="2138" h="815">
                  <a:moveTo>
                    <a:pt x="1" y="1"/>
                  </a:moveTo>
                  <a:lnTo>
                    <a:pt x="1" y="815"/>
                  </a:lnTo>
                  <a:lnTo>
                    <a:pt x="2138" y="815"/>
                  </a:lnTo>
                  <a:lnTo>
                    <a:pt x="2138" y="1"/>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47880" bIns="47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48" name="Google Shape;1632;p30"/>
            <p:cNvSpPr/>
            <p:nvPr/>
          </p:nvSpPr>
          <p:spPr>
            <a:xfrm flipH="1">
              <a:off x="6579000" y="4050720"/>
              <a:ext cx="293400" cy="94680"/>
            </a:xfrm>
            <a:custGeom>
              <a:avLst/>
              <a:gdLst>
                <a:gd name="textAreaLeft" fmla="*/ -360 w 293400"/>
                <a:gd name="textAreaRight" fmla="*/ 293400 w 293400"/>
                <a:gd name="textAreaTop" fmla="*/ 0 h 94680"/>
                <a:gd name="textAreaBottom" fmla="*/ 95040 h 94680"/>
              </a:gdLst>
              <a:ahLst/>
              <a:cxnLst/>
              <a:rect l="textAreaLeft" t="textAreaTop" r="textAreaRight" b="textAreaBottom"/>
              <a:pathLst>
                <a:path w="2139" h="811">
                  <a:moveTo>
                    <a:pt x="1" y="1"/>
                  </a:moveTo>
                  <a:lnTo>
                    <a:pt x="1" y="811"/>
                  </a:lnTo>
                  <a:lnTo>
                    <a:pt x="2138" y="811"/>
                  </a:lnTo>
                  <a:lnTo>
                    <a:pt x="2138" y="1"/>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47520" bIns="475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49" name="Google Shape;1633;p30"/>
            <p:cNvSpPr/>
            <p:nvPr/>
          </p:nvSpPr>
          <p:spPr>
            <a:xfrm flipH="1">
              <a:off x="5848920" y="4050720"/>
              <a:ext cx="293400" cy="94680"/>
            </a:xfrm>
            <a:custGeom>
              <a:avLst/>
              <a:gdLst>
                <a:gd name="textAreaLeft" fmla="*/ -360 w 293400"/>
                <a:gd name="textAreaRight" fmla="*/ 293400 w 293400"/>
                <a:gd name="textAreaTop" fmla="*/ 0 h 94680"/>
                <a:gd name="textAreaBottom" fmla="*/ 95040 h 94680"/>
              </a:gdLst>
              <a:ahLst/>
              <a:cxnLst/>
              <a:rect l="textAreaLeft" t="textAreaTop" r="textAreaRight" b="textAreaBottom"/>
              <a:pathLst>
                <a:path w="2138" h="811">
                  <a:moveTo>
                    <a:pt x="0" y="1"/>
                  </a:moveTo>
                  <a:lnTo>
                    <a:pt x="0" y="811"/>
                  </a:lnTo>
                  <a:lnTo>
                    <a:pt x="2137" y="811"/>
                  </a:lnTo>
                  <a:lnTo>
                    <a:pt x="2137" y="1"/>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47520" bIns="475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50" name="Google Shape;1634;p30"/>
            <p:cNvSpPr/>
            <p:nvPr/>
          </p:nvSpPr>
          <p:spPr>
            <a:xfrm flipH="1">
              <a:off x="6213960" y="4050720"/>
              <a:ext cx="293400" cy="94680"/>
            </a:xfrm>
            <a:custGeom>
              <a:avLst/>
              <a:gdLst>
                <a:gd name="textAreaLeft" fmla="*/ -360 w 293400"/>
                <a:gd name="textAreaRight" fmla="*/ 293400 w 293400"/>
                <a:gd name="textAreaTop" fmla="*/ 0 h 94680"/>
                <a:gd name="textAreaBottom" fmla="*/ 95040 h 94680"/>
              </a:gdLst>
              <a:ahLst/>
              <a:cxnLst/>
              <a:rect l="textAreaLeft" t="textAreaTop" r="textAreaRight" b="textAreaBottom"/>
              <a:pathLst>
                <a:path w="2138" h="811">
                  <a:moveTo>
                    <a:pt x="1" y="1"/>
                  </a:moveTo>
                  <a:lnTo>
                    <a:pt x="1" y="811"/>
                  </a:lnTo>
                  <a:lnTo>
                    <a:pt x="2138" y="811"/>
                  </a:lnTo>
                  <a:lnTo>
                    <a:pt x="2138" y="1"/>
                  </a:lnTo>
                  <a:close/>
                </a:path>
              </a:pathLst>
            </a:custGeom>
            <a:solidFill>
              <a:srgbClr val="D5F9FF"/>
            </a:solidFill>
            <a:ln w="0">
              <a:noFill/>
            </a:ln>
          </p:spPr>
          <p:style>
            <a:lnRef idx="0">
              <a:scrgbClr r="0" g="0" b="0"/>
            </a:lnRef>
            <a:fillRef idx="0">
              <a:scrgbClr r="0" g="0" b="0"/>
            </a:fillRef>
            <a:effectRef idx="0">
              <a:scrgbClr r="0" g="0" b="0"/>
            </a:effectRef>
            <a:fontRef idx="minor"/>
          </p:style>
          <p:txBody>
            <a:bodyPr tIns="47520" bIns="475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51" name="Google Shape;1635;p30"/>
            <p:cNvSpPr/>
            <p:nvPr/>
          </p:nvSpPr>
          <p:spPr>
            <a:xfrm flipH="1">
              <a:off x="7520400" y="3969360"/>
              <a:ext cx="360" cy="321480"/>
            </a:xfrm>
            <a:custGeom>
              <a:avLst/>
              <a:gdLst>
                <a:gd name="textAreaLeft" fmla="*/ -360 w 360"/>
                <a:gd name="textAreaRight" fmla="*/ 360 w 360"/>
                <a:gd name="textAreaTop" fmla="*/ 0 h 321480"/>
                <a:gd name="textAreaBottom" fmla="*/ 321840 h 321480"/>
              </a:gdLst>
              <a:ahLst/>
              <a:cxnLst/>
              <a:rect l="textAreaLeft" t="textAreaTop" r="textAreaRight" b="textAreaBottom"/>
              <a:pathLst>
                <a:path w="1" h="2743" fill="none">
                  <a:moveTo>
                    <a:pt x="0" y="1"/>
                  </a:moveTo>
                  <a:lnTo>
                    <a:pt x="0" y="2743"/>
                  </a:lnTo>
                </a:path>
              </a:pathLst>
            </a:custGeom>
            <a:noFill/>
            <a:ln w="3025">
              <a:solidFill>
                <a:srgbClr val="363B63"/>
              </a:solidFill>
              <a:miter/>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52" name="Google Shape;1636;p30"/>
            <p:cNvSpPr/>
            <p:nvPr/>
          </p:nvSpPr>
          <p:spPr>
            <a:xfrm flipH="1">
              <a:off x="8159400" y="2491200"/>
              <a:ext cx="523440" cy="460080"/>
            </a:xfrm>
            <a:custGeom>
              <a:avLst/>
              <a:gdLst>
                <a:gd name="textAreaLeft" fmla="*/ 360 w 523440"/>
                <a:gd name="textAreaRight" fmla="*/ 524160 w 523440"/>
                <a:gd name="textAreaTop" fmla="*/ 0 h 460080"/>
                <a:gd name="textAreaBottom" fmla="*/ 460440 h 460080"/>
              </a:gdLst>
              <a:ahLst/>
              <a:cxnLst/>
              <a:rect l="textAreaLeft" t="textAreaTop" r="textAreaRight" b="textAreaBottom"/>
              <a:pathLst>
                <a:path w="3813" h="3923">
                  <a:moveTo>
                    <a:pt x="2925" y="0"/>
                  </a:moveTo>
                  <a:lnTo>
                    <a:pt x="0" y="3922"/>
                  </a:lnTo>
                  <a:lnTo>
                    <a:pt x="3812" y="3922"/>
                  </a:lnTo>
                  <a:lnTo>
                    <a:pt x="2925" y="0"/>
                  </a:lnTo>
                  <a:close/>
                </a:path>
              </a:pathLst>
            </a:custGeom>
            <a:solidFill>
              <a:srgbClr val="F1320E"/>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grpSp>
        <p:nvGrpSpPr>
          <p:cNvPr id="753" name="Google Shape;1637;p30"/>
          <p:cNvGrpSpPr/>
          <p:nvPr/>
        </p:nvGrpSpPr>
        <p:grpSpPr>
          <a:xfrm>
            <a:off x="438840" y="3127320"/>
            <a:ext cx="3733560" cy="1302480"/>
            <a:chOff x="438840" y="3127320"/>
            <a:chExt cx="3733560" cy="1302480"/>
          </a:xfrm>
        </p:grpSpPr>
        <p:sp>
          <p:nvSpPr>
            <p:cNvPr id="754" name="Google Shape;1638;p30"/>
            <p:cNvSpPr/>
            <p:nvPr/>
          </p:nvSpPr>
          <p:spPr>
            <a:xfrm>
              <a:off x="508320" y="3182400"/>
              <a:ext cx="3610080" cy="1031760"/>
            </a:xfrm>
            <a:custGeom>
              <a:avLst/>
              <a:gdLst>
                <a:gd name="textAreaLeft" fmla="*/ 0 w 3610080"/>
                <a:gd name="textAreaRight" fmla="*/ 3610440 w 3610080"/>
                <a:gd name="textAreaTop" fmla="*/ 0 h 1031760"/>
                <a:gd name="textAreaBottom" fmla="*/ 1032120 h 1031760"/>
              </a:gdLst>
              <a:ahLst/>
              <a:cxnLst/>
              <a:rect l="textAreaLeft" t="textAreaTop" r="textAreaRight" b="textAreaBottom"/>
              <a:pathLst>
                <a:path w="41756" h="11936">
                  <a:moveTo>
                    <a:pt x="1251" y="0"/>
                  </a:moveTo>
                  <a:cubicBezTo>
                    <a:pt x="562" y="0"/>
                    <a:pt x="1" y="561"/>
                    <a:pt x="1" y="1250"/>
                  </a:cubicBezTo>
                  <a:lnTo>
                    <a:pt x="1" y="11147"/>
                  </a:lnTo>
                  <a:cubicBezTo>
                    <a:pt x="1" y="11569"/>
                    <a:pt x="342" y="11914"/>
                    <a:pt x="763" y="11914"/>
                  </a:cubicBezTo>
                  <a:lnTo>
                    <a:pt x="8549" y="11917"/>
                  </a:lnTo>
                  <a:cubicBezTo>
                    <a:pt x="8688" y="11917"/>
                    <a:pt x="8806" y="11811"/>
                    <a:pt x="8817" y="11668"/>
                  </a:cubicBezTo>
                  <a:cubicBezTo>
                    <a:pt x="8952" y="10235"/>
                    <a:pt x="10158" y="9109"/>
                    <a:pt x="11628" y="9109"/>
                  </a:cubicBezTo>
                  <a:cubicBezTo>
                    <a:pt x="13102" y="9109"/>
                    <a:pt x="14311" y="10235"/>
                    <a:pt x="14443" y="11672"/>
                  </a:cubicBezTo>
                  <a:cubicBezTo>
                    <a:pt x="14454" y="11811"/>
                    <a:pt x="14572" y="11921"/>
                    <a:pt x="14711" y="11921"/>
                  </a:cubicBezTo>
                  <a:lnTo>
                    <a:pt x="31477" y="11928"/>
                  </a:lnTo>
                  <a:cubicBezTo>
                    <a:pt x="31617" y="11928"/>
                    <a:pt x="31734" y="11822"/>
                    <a:pt x="31745" y="11683"/>
                  </a:cubicBezTo>
                  <a:cubicBezTo>
                    <a:pt x="31873" y="10238"/>
                    <a:pt x="33087" y="9109"/>
                    <a:pt x="34560" y="9109"/>
                  </a:cubicBezTo>
                  <a:cubicBezTo>
                    <a:pt x="36037" y="9109"/>
                    <a:pt x="37247" y="10242"/>
                    <a:pt x="37375" y="11686"/>
                  </a:cubicBezTo>
                  <a:cubicBezTo>
                    <a:pt x="37386" y="11826"/>
                    <a:pt x="37504" y="11932"/>
                    <a:pt x="37643" y="11932"/>
                  </a:cubicBezTo>
                  <a:lnTo>
                    <a:pt x="40990" y="11936"/>
                  </a:lnTo>
                  <a:cubicBezTo>
                    <a:pt x="41411" y="11936"/>
                    <a:pt x="41756" y="11591"/>
                    <a:pt x="41756" y="11169"/>
                  </a:cubicBezTo>
                  <a:lnTo>
                    <a:pt x="41756" y="6525"/>
                  </a:lnTo>
                  <a:cubicBezTo>
                    <a:pt x="41756" y="5506"/>
                    <a:pt x="40931" y="4685"/>
                    <a:pt x="39916" y="4685"/>
                  </a:cubicBezTo>
                  <a:lnTo>
                    <a:pt x="34491" y="4494"/>
                  </a:lnTo>
                  <a:lnTo>
                    <a:pt x="34491" y="1232"/>
                  </a:lnTo>
                  <a:cubicBezTo>
                    <a:pt x="34491" y="550"/>
                    <a:pt x="33985" y="0"/>
                    <a:pt x="33303" y="0"/>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55" name="Google Shape;1639;p30"/>
            <p:cNvSpPr/>
            <p:nvPr/>
          </p:nvSpPr>
          <p:spPr>
            <a:xfrm>
              <a:off x="3280680" y="3998520"/>
              <a:ext cx="431280" cy="431280"/>
            </a:xfrm>
            <a:custGeom>
              <a:avLst/>
              <a:gdLst>
                <a:gd name="textAreaLeft" fmla="*/ 0 w 431280"/>
                <a:gd name="textAreaRight" fmla="*/ 431640 w 431280"/>
                <a:gd name="textAreaTop" fmla="*/ 0 h 431280"/>
                <a:gd name="textAreaBottom" fmla="*/ 431640 h 431280"/>
              </a:gdLst>
              <a:ahLst/>
              <a:cxnLst/>
              <a:rect l="textAreaLeft" t="textAreaTop" r="textAreaRight" b="textAreaBottom"/>
              <a:pathLst>
                <a:path w="4994" h="4993">
                  <a:moveTo>
                    <a:pt x="2497" y="0"/>
                  </a:moveTo>
                  <a:cubicBezTo>
                    <a:pt x="1119" y="0"/>
                    <a:pt x="1" y="1118"/>
                    <a:pt x="1" y="2497"/>
                  </a:cubicBezTo>
                  <a:cubicBezTo>
                    <a:pt x="1" y="3875"/>
                    <a:pt x="1119" y="4993"/>
                    <a:pt x="2497" y="4993"/>
                  </a:cubicBezTo>
                  <a:cubicBezTo>
                    <a:pt x="3875" y="4993"/>
                    <a:pt x="4993" y="3875"/>
                    <a:pt x="4993" y="2497"/>
                  </a:cubicBezTo>
                  <a:cubicBezTo>
                    <a:pt x="4993" y="1118"/>
                    <a:pt x="3875" y="0"/>
                    <a:pt x="2497" y="0"/>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56" name="Google Shape;1640;p30"/>
            <p:cNvSpPr/>
            <p:nvPr/>
          </p:nvSpPr>
          <p:spPr>
            <a:xfrm>
              <a:off x="3354120" y="4071600"/>
              <a:ext cx="285120" cy="285120"/>
            </a:xfrm>
            <a:custGeom>
              <a:avLst/>
              <a:gdLst>
                <a:gd name="textAreaLeft" fmla="*/ 0 w 285120"/>
                <a:gd name="textAreaRight" fmla="*/ 285480 w 285120"/>
                <a:gd name="textAreaTop" fmla="*/ 0 h 285120"/>
                <a:gd name="textAreaBottom" fmla="*/ 285480 h 285120"/>
              </a:gdLst>
              <a:ahLst/>
              <a:cxnLst/>
              <a:rect l="textAreaLeft" t="textAreaTop" r="textAreaRight" b="textAreaBottom"/>
              <a:pathLst>
                <a:path w="3300" h="3300">
                  <a:moveTo>
                    <a:pt x="1650" y="0"/>
                  </a:moveTo>
                  <a:cubicBezTo>
                    <a:pt x="741" y="0"/>
                    <a:pt x="1" y="740"/>
                    <a:pt x="1" y="1650"/>
                  </a:cubicBezTo>
                  <a:cubicBezTo>
                    <a:pt x="1" y="2559"/>
                    <a:pt x="741" y="3299"/>
                    <a:pt x="1650" y="3299"/>
                  </a:cubicBezTo>
                  <a:cubicBezTo>
                    <a:pt x="2559" y="3299"/>
                    <a:pt x="3300" y="2559"/>
                    <a:pt x="3300" y="1650"/>
                  </a:cubicBezTo>
                  <a:cubicBezTo>
                    <a:pt x="3300" y="740"/>
                    <a:pt x="2559" y="0"/>
                    <a:pt x="1650" y="0"/>
                  </a:cubicBezTo>
                  <a:close/>
                </a:path>
              </a:pathLst>
            </a:custGeom>
            <a:solidFill>
              <a:srgbClr val="BABABA"/>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57" name="Google Shape;1641;p30"/>
            <p:cNvSpPr/>
            <p:nvPr/>
          </p:nvSpPr>
          <p:spPr>
            <a:xfrm>
              <a:off x="3383280" y="4100400"/>
              <a:ext cx="226800" cy="226800"/>
            </a:xfrm>
            <a:custGeom>
              <a:avLst/>
              <a:gdLst>
                <a:gd name="textAreaLeft" fmla="*/ 0 w 226800"/>
                <a:gd name="textAreaRight" fmla="*/ 227160 w 226800"/>
                <a:gd name="textAreaTop" fmla="*/ 0 h 226800"/>
                <a:gd name="textAreaBottom" fmla="*/ 227160 h 226800"/>
              </a:gdLst>
              <a:ahLst/>
              <a:cxnLst/>
              <a:rect l="textAreaLeft" t="textAreaTop" r="textAreaRight" b="textAreaBottom"/>
              <a:pathLst>
                <a:path w="2626" h="2629">
                  <a:moveTo>
                    <a:pt x="1313" y="1"/>
                  </a:moveTo>
                  <a:cubicBezTo>
                    <a:pt x="587" y="1"/>
                    <a:pt x="1" y="591"/>
                    <a:pt x="1" y="1317"/>
                  </a:cubicBezTo>
                  <a:cubicBezTo>
                    <a:pt x="1" y="2042"/>
                    <a:pt x="587" y="2629"/>
                    <a:pt x="1313" y="2629"/>
                  </a:cubicBezTo>
                  <a:cubicBezTo>
                    <a:pt x="2039" y="2629"/>
                    <a:pt x="2625" y="2042"/>
                    <a:pt x="2625" y="1317"/>
                  </a:cubicBezTo>
                  <a:cubicBezTo>
                    <a:pt x="2625" y="591"/>
                    <a:pt x="2039" y="1"/>
                    <a:pt x="1313" y="1"/>
                  </a:cubicBezTo>
                  <a:close/>
                </a:path>
              </a:pathLst>
            </a:custGeom>
            <a:solidFill>
              <a:srgbClr val="72727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58" name="Google Shape;1642;p30"/>
            <p:cNvSpPr/>
            <p:nvPr/>
          </p:nvSpPr>
          <p:spPr>
            <a:xfrm>
              <a:off x="3452400" y="4169880"/>
              <a:ext cx="88560" cy="88560"/>
            </a:xfrm>
            <a:custGeom>
              <a:avLst/>
              <a:gdLst>
                <a:gd name="textAreaLeft" fmla="*/ 0 w 88560"/>
                <a:gd name="textAreaRight" fmla="*/ 88920 w 88560"/>
                <a:gd name="textAreaTop" fmla="*/ 0 h 88560"/>
                <a:gd name="textAreaBottom" fmla="*/ 88920 h 88560"/>
              </a:gdLst>
              <a:ahLst/>
              <a:cxnLst/>
              <a:rect l="textAreaLeft" t="textAreaTop" r="textAreaRight" b="textAreaBottom"/>
              <a:pathLst>
                <a:path w="1027" h="1027">
                  <a:moveTo>
                    <a:pt x="513" y="0"/>
                  </a:moveTo>
                  <a:cubicBezTo>
                    <a:pt x="231" y="0"/>
                    <a:pt x="0" y="231"/>
                    <a:pt x="0" y="514"/>
                  </a:cubicBezTo>
                  <a:cubicBezTo>
                    <a:pt x="0" y="796"/>
                    <a:pt x="231" y="1027"/>
                    <a:pt x="513" y="1027"/>
                  </a:cubicBezTo>
                  <a:cubicBezTo>
                    <a:pt x="795" y="1027"/>
                    <a:pt x="1026" y="796"/>
                    <a:pt x="1026" y="514"/>
                  </a:cubicBezTo>
                  <a:cubicBezTo>
                    <a:pt x="1026" y="231"/>
                    <a:pt x="795" y="0"/>
                    <a:pt x="513" y="0"/>
                  </a:cubicBezTo>
                  <a:close/>
                </a:path>
              </a:pathLst>
            </a:custGeom>
            <a:solidFill>
              <a:srgbClr val="BABABA"/>
            </a:solidFill>
            <a:ln w="0">
              <a:noFill/>
            </a:ln>
          </p:spPr>
          <p:style>
            <a:lnRef idx="0">
              <a:scrgbClr r="0" g="0" b="0"/>
            </a:lnRef>
            <a:fillRef idx="0">
              <a:scrgbClr r="0" g="0" b="0"/>
            </a:fillRef>
            <a:effectRef idx="0">
              <a:scrgbClr r="0" g="0" b="0"/>
            </a:effectRef>
            <a:fontRef idx="minor"/>
          </p:style>
          <p:txBody>
            <a:bodyPr tIns="44280" bIns="442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59" name="Google Shape;1643;p30"/>
            <p:cNvSpPr/>
            <p:nvPr/>
          </p:nvSpPr>
          <p:spPr>
            <a:xfrm>
              <a:off x="3476880" y="4118400"/>
              <a:ext cx="38520" cy="38160"/>
            </a:xfrm>
            <a:custGeom>
              <a:avLst/>
              <a:gdLst>
                <a:gd name="textAreaLeft" fmla="*/ 0 w 38520"/>
                <a:gd name="textAreaRight" fmla="*/ 38880 w 38520"/>
                <a:gd name="textAreaTop" fmla="*/ 0 h 38160"/>
                <a:gd name="textAreaBottom" fmla="*/ 38520 h 38160"/>
              </a:gdLst>
              <a:ahLst/>
              <a:cxnLst/>
              <a:rect l="textAreaLeft" t="textAreaTop" r="textAreaRight" b="textAreaBottom"/>
              <a:pathLst>
                <a:path w="449" h="445">
                  <a:moveTo>
                    <a:pt x="225" y="1"/>
                  </a:moveTo>
                  <a:cubicBezTo>
                    <a:pt x="104" y="1"/>
                    <a:pt x="1" y="100"/>
                    <a:pt x="1" y="224"/>
                  </a:cubicBezTo>
                  <a:cubicBezTo>
                    <a:pt x="1" y="345"/>
                    <a:pt x="104" y="444"/>
                    <a:pt x="225" y="444"/>
                  </a:cubicBezTo>
                  <a:cubicBezTo>
                    <a:pt x="345" y="444"/>
                    <a:pt x="448" y="345"/>
                    <a:pt x="448" y="224"/>
                  </a:cubicBezTo>
                  <a:cubicBezTo>
                    <a:pt x="448" y="100"/>
                    <a:pt x="345" y="1"/>
                    <a:pt x="225" y="1"/>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19080" bIns="19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60" name="Google Shape;1644;p30"/>
            <p:cNvSpPr/>
            <p:nvPr/>
          </p:nvSpPr>
          <p:spPr>
            <a:xfrm>
              <a:off x="3476880" y="4272120"/>
              <a:ext cx="38520" cy="38160"/>
            </a:xfrm>
            <a:custGeom>
              <a:avLst/>
              <a:gdLst>
                <a:gd name="textAreaLeft" fmla="*/ 0 w 38520"/>
                <a:gd name="textAreaRight" fmla="*/ 38880 w 38520"/>
                <a:gd name="textAreaTop" fmla="*/ 0 h 38160"/>
                <a:gd name="textAreaBottom" fmla="*/ 38520 h 38160"/>
              </a:gdLst>
              <a:ahLst/>
              <a:cxnLst/>
              <a:rect l="textAreaLeft" t="textAreaTop" r="textAreaRight" b="textAreaBottom"/>
              <a:pathLst>
                <a:path w="449" h="445">
                  <a:moveTo>
                    <a:pt x="225" y="1"/>
                  </a:moveTo>
                  <a:cubicBezTo>
                    <a:pt x="104" y="1"/>
                    <a:pt x="1" y="100"/>
                    <a:pt x="1" y="221"/>
                  </a:cubicBezTo>
                  <a:cubicBezTo>
                    <a:pt x="1" y="345"/>
                    <a:pt x="104" y="444"/>
                    <a:pt x="225" y="444"/>
                  </a:cubicBezTo>
                  <a:cubicBezTo>
                    <a:pt x="345" y="444"/>
                    <a:pt x="448" y="345"/>
                    <a:pt x="448" y="221"/>
                  </a:cubicBezTo>
                  <a:cubicBezTo>
                    <a:pt x="448" y="100"/>
                    <a:pt x="345" y="1"/>
                    <a:pt x="225" y="1"/>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19080" bIns="19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61" name="Google Shape;1645;p30"/>
            <p:cNvSpPr/>
            <p:nvPr/>
          </p:nvSpPr>
          <p:spPr>
            <a:xfrm>
              <a:off x="3400200" y="4195080"/>
              <a:ext cx="38160" cy="38520"/>
            </a:xfrm>
            <a:custGeom>
              <a:avLst/>
              <a:gdLst>
                <a:gd name="textAreaLeft" fmla="*/ 0 w 38160"/>
                <a:gd name="textAreaRight" fmla="*/ 38520 w 38160"/>
                <a:gd name="textAreaTop" fmla="*/ 0 h 38520"/>
                <a:gd name="textAreaBottom" fmla="*/ 38880 h 38520"/>
              </a:gdLst>
              <a:ahLst/>
              <a:cxnLst/>
              <a:rect l="textAreaLeft" t="textAreaTop" r="textAreaRight" b="textAreaBottom"/>
              <a:pathLst>
                <a:path w="445" h="449">
                  <a:moveTo>
                    <a:pt x="224" y="1"/>
                  </a:moveTo>
                  <a:cubicBezTo>
                    <a:pt x="100" y="1"/>
                    <a:pt x="1" y="104"/>
                    <a:pt x="1" y="225"/>
                  </a:cubicBezTo>
                  <a:cubicBezTo>
                    <a:pt x="1" y="345"/>
                    <a:pt x="100" y="448"/>
                    <a:pt x="224" y="448"/>
                  </a:cubicBezTo>
                  <a:cubicBezTo>
                    <a:pt x="345" y="448"/>
                    <a:pt x="444" y="345"/>
                    <a:pt x="444" y="225"/>
                  </a:cubicBezTo>
                  <a:cubicBezTo>
                    <a:pt x="444" y="104"/>
                    <a:pt x="345" y="1"/>
                    <a:pt x="224" y="1"/>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19440" bIns="19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62" name="Google Shape;1646;p30"/>
            <p:cNvSpPr/>
            <p:nvPr/>
          </p:nvSpPr>
          <p:spPr>
            <a:xfrm>
              <a:off x="3554280" y="4195080"/>
              <a:ext cx="38520" cy="38520"/>
            </a:xfrm>
            <a:custGeom>
              <a:avLst/>
              <a:gdLst>
                <a:gd name="textAreaLeft" fmla="*/ 0 w 38520"/>
                <a:gd name="textAreaRight" fmla="*/ 38880 w 38520"/>
                <a:gd name="textAreaTop" fmla="*/ 0 h 38520"/>
                <a:gd name="textAreaBottom" fmla="*/ 38880 h 38520"/>
              </a:gdLst>
              <a:ahLst/>
              <a:cxnLst/>
              <a:rect l="textAreaLeft" t="textAreaTop" r="textAreaRight" b="textAreaBottom"/>
              <a:pathLst>
                <a:path w="448" h="449">
                  <a:moveTo>
                    <a:pt x="224" y="1"/>
                  </a:moveTo>
                  <a:cubicBezTo>
                    <a:pt x="103" y="1"/>
                    <a:pt x="0" y="100"/>
                    <a:pt x="0" y="225"/>
                  </a:cubicBezTo>
                  <a:cubicBezTo>
                    <a:pt x="0" y="345"/>
                    <a:pt x="103" y="448"/>
                    <a:pt x="224" y="448"/>
                  </a:cubicBezTo>
                  <a:cubicBezTo>
                    <a:pt x="349" y="448"/>
                    <a:pt x="448" y="345"/>
                    <a:pt x="448" y="225"/>
                  </a:cubicBezTo>
                  <a:cubicBezTo>
                    <a:pt x="448" y="100"/>
                    <a:pt x="349" y="1"/>
                    <a:pt x="224" y="1"/>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19440" bIns="19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63" name="Google Shape;1647;p30"/>
            <p:cNvSpPr/>
            <p:nvPr/>
          </p:nvSpPr>
          <p:spPr>
            <a:xfrm>
              <a:off x="3529800" y="414072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466" h="444">
                  <a:moveTo>
                    <a:pt x="244" y="0"/>
                  </a:moveTo>
                  <a:cubicBezTo>
                    <a:pt x="186" y="0"/>
                    <a:pt x="129" y="22"/>
                    <a:pt x="85" y="66"/>
                  </a:cubicBezTo>
                  <a:cubicBezTo>
                    <a:pt x="0" y="150"/>
                    <a:pt x="0" y="293"/>
                    <a:pt x="85" y="381"/>
                  </a:cubicBezTo>
                  <a:cubicBezTo>
                    <a:pt x="129" y="422"/>
                    <a:pt x="187" y="444"/>
                    <a:pt x="242" y="444"/>
                  </a:cubicBezTo>
                  <a:cubicBezTo>
                    <a:pt x="301" y="444"/>
                    <a:pt x="356" y="422"/>
                    <a:pt x="400" y="381"/>
                  </a:cubicBezTo>
                  <a:cubicBezTo>
                    <a:pt x="444" y="337"/>
                    <a:pt x="466" y="282"/>
                    <a:pt x="466" y="224"/>
                  </a:cubicBezTo>
                  <a:cubicBezTo>
                    <a:pt x="466" y="165"/>
                    <a:pt x="444" y="106"/>
                    <a:pt x="400" y="66"/>
                  </a:cubicBezTo>
                  <a:cubicBezTo>
                    <a:pt x="358" y="22"/>
                    <a:pt x="301" y="0"/>
                    <a:pt x="244" y="0"/>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19080" bIns="19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64" name="Google Shape;1648;p30"/>
            <p:cNvSpPr/>
            <p:nvPr/>
          </p:nvSpPr>
          <p:spPr>
            <a:xfrm>
              <a:off x="3421080" y="4249440"/>
              <a:ext cx="41760" cy="38160"/>
            </a:xfrm>
            <a:custGeom>
              <a:avLst/>
              <a:gdLst>
                <a:gd name="textAreaLeft" fmla="*/ 0 w 41760"/>
                <a:gd name="textAreaRight" fmla="*/ 42120 w 41760"/>
                <a:gd name="textAreaTop" fmla="*/ 0 h 38160"/>
                <a:gd name="textAreaBottom" fmla="*/ 38520 h 38160"/>
              </a:gdLst>
              <a:ahLst/>
              <a:cxnLst/>
              <a:rect l="textAreaLeft" t="textAreaTop" r="textAreaRight" b="textAreaBottom"/>
              <a:pathLst>
                <a:path w="488" h="445">
                  <a:moveTo>
                    <a:pt x="246" y="0"/>
                  </a:moveTo>
                  <a:cubicBezTo>
                    <a:pt x="189" y="0"/>
                    <a:pt x="132" y="22"/>
                    <a:pt x="88" y="64"/>
                  </a:cubicBezTo>
                  <a:cubicBezTo>
                    <a:pt x="0" y="152"/>
                    <a:pt x="0" y="291"/>
                    <a:pt x="88" y="379"/>
                  </a:cubicBezTo>
                  <a:cubicBezTo>
                    <a:pt x="132" y="423"/>
                    <a:pt x="187" y="445"/>
                    <a:pt x="246" y="445"/>
                  </a:cubicBezTo>
                  <a:cubicBezTo>
                    <a:pt x="301" y="445"/>
                    <a:pt x="359" y="423"/>
                    <a:pt x="403" y="379"/>
                  </a:cubicBezTo>
                  <a:cubicBezTo>
                    <a:pt x="488" y="291"/>
                    <a:pt x="488" y="152"/>
                    <a:pt x="403" y="64"/>
                  </a:cubicBezTo>
                  <a:cubicBezTo>
                    <a:pt x="359" y="22"/>
                    <a:pt x="303" y="0"/>
                    <a:pt x="246" y="0"/>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19080" bIns="19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65" name="Google Shape;1649;p30"/>
            <p:cNvSpPr/>
            <p:nvPr/>
          </p:nvSpPr>
          <p:spPr>
            <a:xfrm>
              <a:off x="3421080" y="4140720"/>
              <a:ext cx="41760" cy="38160"/>
            </a:xfrm>
            <a:custGeom>
              <a:avLst/>
              <a:gdLst>
                <a:gd name="textAreaLeft" fmla="*/ 0 w 41760"/>
                <a:gd name="textAreaRight" fmla="*/ 42120 w 41760"/>
                <a:gd name="textAreaTop" fmla="*/ 0 h 38160"/>
                <a:gd name="textAreaBottom" fmla="*/ 38520 h 38160"/>
              </a:gdLst>
              <a:ahLst/>
              <a:cxnLst/>
              <a:rect l="textAreaLeft" t="textAreaTop" r="textAreaRight" b="textAreaBottom"/>
              <a:pathLst>
                <a:path w="488" h="444">
                  <a:moveTo>
                    <a:pt x="246" y="0"/>
                  </a:moveTo>
                  <a:cubicBezTo>
                    <a:pt x="189" y="0"/>
                    <a:pt x="132" y="22"/>
                    <a:pt x="88" y="66"/>
                  </a:cubicBezTo>
                  <a:cubicBezTo>
                    <a:pt x="0" y="150"/>
                    <a:pt x="0" y="293"/>
                    <a:pt x="88" y="381"/>
                  </a:cubicBezTo>
                  <a:cubicBezTo>
                    <a:pt x="132" y="422"/>
                    <a:pt x="187" y="444"/>
                    <a:pt x="246" y="444"/>
                  </a:cubicBezTo>
                  <a:cubicBezTo>
                    <a:pt x="301" y="444"/>
                    <a:pt x="359" y="422"/>
                    <a:pt x="403" y="381"/>
                  </a:cubicBezTo>
                  <a:cubicBezTo>
                    <a:pt x="488" y="293"/>
                    <a:pt x="488" y="150"/>
                    <a:pt x="403" y="66"/>
                  </a:cubicBezTo>
                  <a:cubicBezTo>
                    <a:pt x="359" y="22"/>
                    <a:pt x="303" y="0"/>
                    <a:pt x="246" y="0"/>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19080" bIns="19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66" name="Google Shape;1650;p30"/>
            <p:cNvSpPr/>
            <p:nvPr/>
          </p:nvSpPr>
          <p:spPr>
            <a:xfrm>
              <a:off x="3530160" y="4249440"/>
              <a:ext cx="41760" cy="38520"/>
            </a:xfrm>
            <a:custGeom>
              <a:avLst/>
              <a:gdLst>
                <a:gd name="textAreaLeft" fmla="*/ 0 w 41760"/>
                <a:gd name="textAreaRight" fmla="*/ 42120 w 41760"/>
                <a:gd name="textAreaTop" fmla="*/ 0 h 38520"/>
                <a:gd name="textAreaBottom" fmla="*/ 38880 h 38520"/>
              </a:gdLst>
              <a:ahLst/>
              <a:cxnLst/>
              <a:rect l="textAreaLeft" t="textAreaTop" r="textAreaRight" b="textAreaBottom"/>
              <a:pathLst>
                <a:path w="488" h="448">
                  <a:moveTo>
                    <a:pt x="246" y="0"/>
                  </a:moveTo>
                  <a:cubicBezTo>
                    <a:pt x="189" y="0"/>
                    <a:pt x="132" y="22"/>
                    <a:pt x="88" y="66"/>
                  </a:cubicBezTo>
                  <a:cubicBezTo>
                    <a:pt x="0" y="154"/>
                    <a:pt x="0" y="294"/>
                    <a:pt x="88" y="382"/>
                  </a:cubicBezTo>
                  <a:cubicBezTo>
                    <a:pt x="132" y="426"/>
                    <a:pt x="187" y="448"/>
                    <a:pt x="246" y="448"/>
                  </a:cubicBezTo>
                  <a:cubicBezTo>
                    <a:pt x="301" y="448"/>
                    <a:pt x="359" y="426"/>
                    <a:pt x="403" y="382"/>
                  </a:cubicBezTo>
                  <a:cubicBezTo>
                    <a:pt x="488" y="294"/>
                    <a:pt x="488" y="154"/>
                    <a:pt x="403" y="66"/>
                  </a:cubicBezTo>
                  <a:cubicBezTo>
                    <a:pt x="359" y="22"/>
                    <a:pt x="302" y="0"/>
                    <a:pt x="246" y="0"/>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19440" bIns="19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67" name="Google Shape;1651;p30"/>
            <p:cNvSpPr/>
            <p:nvPr/>
          </p:nvSpPr>
          <p:spPr>
            <a:xfrm>
              <a:off x="1298160" y="3998520"/>
              <a:ext cx="431280" cy="431280"/>
            </a:xfrm>
            <a:custGeom>
              <a:avLst/>
              <a:gdLst>
                <a:gd name="textAreaLeft" fmla="*/ 0 w 431280"/>
                <a:gd name="textAreaRight" fmla="*/ 431640 w 431280"/>
                <a:gd name="textAreaTop" fmla="*/ 0 h 431280"/>
                <a:gd name="textAreaBottom" fmla="*/ 431640 h 431280"/>
              </a:gdLst>
              <a:ahLst/>
              <a:cxnLst/>
              <a:rect l="textAreaLeft" t="textAreaTop" r="textAreaRight" b="textAreaBottom"/>
              <a:pathLst>
                <a:path w="4990" h="4993">
                  <a:moveTo>
                    <a:pt x="2493" y="0"/>
                  </a:moveTo>
                  <a:cubicBezTo>
                    <a:pt x="1115" y="0"/>
                    <a:pt x="0" y="1118"/>
                    <a:pt x="0" y="2497"/>
                  </a:cubicBezTo>
                  <a:cubicBezTo>
                    <a:pt x="0" y="3875"/>
                    <a:pt x="1115" y="4993"/>
                    <a:pt x="2493" y="4993"/>
                  </a:cubicBezTo>
                  <a:cubicBezTo>
                    <a:pt x="3871" y="4993"/>
                    <a:pt x="4989" y="3875"/>
                    <a:pt x="4989" y="2497"/>
                  </a:cubicBezTo>
                  <a:cubicBezTo>
                    <a:pt x="4989" y="1118"/>
                    <a:pt x="3871" y="0"/>
                    <a:pt x="2493" y="0"/>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68" name="Google Shape;1652;p30"/>
            <p:cNvSpPr/>
            <p:nvPr/>
          </p:nvSpPr>
          <p:spPr>
            <a:xfrm>
              <a:off x="1371600" y="4071600"/>
              <a:ext cx="284760" cy="285120"/>
            </a:xfrm>
            <a:custGeom>
              <a:avLst/>
              <a:gdLst>
                <a:gd name="textAreaLeft" fmla="*/ 0 w 284760"/>
                <a:gd name="textAreaRight" fmla="*/ 285120 w 284760"/>
                <a:gd name="textAreaTop" fmla="*/ 0 h 285120"/>
                <a:gd name="textAreaBottom" fmla="*/ 285480 h 285120"/>
              </a:gdLst>
              <a:ahLst/>
              <a:cxnLst/>
              <a:rect l="textAreaLeft" t="textAreaTop" r="textAreaRight" b="textAreaBottom"/>
              <a:pathLst>
                <a:path w="3296" h="3300">
                  <a:moveTo>
                    <a:pt x="1646" y="0"/>
                  </a:moveTo>
                  <a:cubicBezTo>
                    <a:pt x="737" y="0"/>
                    <a:pt x="0" y="740"/>
                    <a:pt x="0" y="1650"/>
                  </a:cubicBezTo>
                  <a:cubicBezTo>
                    <a:pt x="0" y="2559"/>
                    <a:pt x="737" y="3299"/>
                    <a:pt x="1646" y="3299"/>
                  </a:cubicBezTo>
                  <a:cubicBezTo>
                    <a:pt x="2559" y="3299"/>
                    <a:pt x="3296" y="2559"/>
                    <a:pt x="3296" y="1650"/>
                  </a:cubicBezTo>
                  <a:cubicBezTo>
                    <a:pt x="3296" y="740"/>
                    <a:pt x="2559" y="0"/>
                    <a:pt x="1646" y="0"/>
                  </a:cubicBezTo>
                  <a:close/>
                </a:path>
              </a:pathLst>
            </a:custGeom>
            <a:solidFill>
              <a:srgbClr val="BABABA"/>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69" name="Google Shape;1653;p30"/>
            <p:cNvSpPr/>
            <p:nvPr/>
          </p:nvSpPr>
          <p:spPr>
            <a:xfrm>
              <a:off x="1400400" y="4100400"/>
              <a:ext cx="226800" cy="226800"/>
            </a:xfrm>
            <a:custGeom>
              <a:avLst/>
              <a:gdLst>
                <a:gd name="textAreaLeft" fmla="*/ 0 w 226800"/>
                <a:gd name="textAreaRight" fmla="*/ 227160 w 226800"/>
                <a:gd name="textAreaTop" fmla="*/ 0 h 226800"/>
                <a:gd name="textAreaBottom" fmla="*/ 227160 h 226800"/>
              </a:gdLst>
              <a:ahLst/>
              <a:cxnLst/>
              <a:rect l="textAreaLeft" t="textAreaTop" r="textAreaRight" b="textAreaBottom"/>
              <a:pathLst>
                <a:path w="2629" h="2629">
                  <a:moveTo>
                    <a:pt x="1313" y="1"/>
                  </a:moveTo>
                  <a:cubicBezTo>
                    <a:pt x="587" y="1"/>
                    <a:pt x="1" y="591"/>
                    <a:pt x="1" y="1317"/>
                  </a:cubicBezTo>
                  <a:cubicBezTo>
                    <a:pt x="1" y="2042"/>
                    <a:pt x="587" y="2629"/>
                    <a:pt x="1313" y="2629"/>
                  </a:cubicBezTo>
                  <a:cubicBezTo>
                    <a:pt x="2039" y="2629"/>
                    <a:pt x="2629" y="2042"/>
                    <a:pt x="2629" y="1317"/>
                  </a:cubicBezTo>
                  <a:cubicBezTo>
                    <a:pt x="2629" y="591"/>
                    <a:pt x="2039" y="1"/>
                    <a:pt x="1313" y="1"/>
                  </a:cubicBezTo>
                  <a:close/>
                </a:path>
              </a:pathLst>
            </a:custGeom>
            <a:solidFill>
              <a:srgbClr val="72727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70" name="Google Shape;1654;p30"/>
            <p:cNvSpPr/>
            <p:nvPr/>
          </p:nvSpPr>
          <p:spPr>
            <a:xfrm>
              <a:off x="1469880" y="4169880"/>
              <a:ext cx="88200" cy="88560"/>
            </a:xfrm>
            <a:custGeom>
              <a:avLst/>
              <a:gdLst>
                <a:gd name="textAreaLeft" fmla="*/ 0 w 88200"/>
                <a:gd name="textAreaRight" fmla="*/ 88560 w 88200"/>
                <a:gd name="textAreaTop" fmla="*/ 0 h 88560"/>
                <a:gd name="textAreaBottom" fmla="*/ 88920 h 88560"/>
              </a:gdLst>
              <a:ahLst/>
              <a:cxnLst/>
              <a:rect l="textAreaLeft" t="textAreaTop" r="textAreaRight" b="textAreaBottom"/>
              <a:pathLst>
                <a:path w="1024" h="1027">
                  <a:moveTo>
                    <a:pt x="510" y="0"/>
                  </a:moveTo>
                  <a:cubicBezTo>
                    <a:pt x="228" y="0"/>
                    <a:pt x="1" y="231"/>
                    <a:pt x="1" y="514"/>
                  </a:cubicBezTo>
                  <a:cubicBezTo>
                    <a:pt x="1" y="796"/>
                    <a:pt x="228" y="1027"/>
                    <a:pt x="510" y="1027"/>
                  </a:cubicBezTo>
                  <a:cubicBezTo>
                    <a:pt x="796" y="1027"/>
                    <a:pt x="1023" y="796"/>
                    <a:pt x="1023" y="514"/>
                  </a:cubicBezTo>
                  <a:cubicBezTo>
                    <a:pt x="1023" y="231"/>
                    <a:pt x="796" y="0"/>
                    <a:pt x="510" y="0"/>
                  </a:cubicBezTo>
                  <a:close/>
                </a:path>
              </a:pathLst>
            </a:custGeom>
            <a:solidFill>
              <a:srgbClr val="BABABA"/>
            </a:solidFill>
            <a:ln w="0">
              <a:noFill/>
            </a:ln>
          </p:spPr>
          <p:style>
            <a:lnRef idx="0">
              <a:scrgbClr r="0" g="0" b="0"/>
            </a:lnRef>
            <a:fillRef idx="0">
              <a:scrgbClr r="0" g="0" b="0"/>
            </a:fillRef>
            <a:effectRef idx="0">
              <a:scrgbClr r="0" g="0" b="0"/>
            </a:effectRef>
            <a:fontRef idx="minor"/>
          </p:style>
          <p:txBody>
            <a:bodyPr tIns="44280" bIns="442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71" name="Google Shape;1655;p30"/>
            <p:cNvSpPr/>
            <p:nvPr/>
          </p:nvSpPr>
          <p:spPr>
            <a:xfrm>
              <a:off x="1494360" y="4118400"/>
              <a:ext cx="38160" cy="38160"/>
            </a:xfrm>
            <a:custGeom>
              <a:avLst/>
              <a:gdLst>
                <a:gd name="textAreaLeft" fmla="*/ 0 w 38160"/>
                <a:gd name="textAreaRight" fmla="*/ 38520 w 38160"/>
                <a:gd name="textAreaTop" fmla="*/ 0 h 38160"/>
                <a:gd name="textAreaBottom" fmla="*/ 38520 h 38160"/>
              </a:gdLst>
              <a:ahLst/>
              <a:cxnLst/>
              <a:rect l="textAreaLeft" t="textAreaTop" r="textAreaRight" b="textAreaBottom"/>
              <a:pathLst>
                <a:path w="444" h="445">
                  <a:moveTo>
                    <a:pt x="220" y="1"/>
                  </a:moveTo>
                  <a:cubicBezTo>
                    <a:pt x="99" y="1"/>
                    <a:pt x="0" y="100"/>
                    <a:pt x="0" y="224"/>
                  </a:cubicBezTo>
                  <a:cubicBezTo>
                    <a:pt x="0" y="345"/>
                    <a:pt x="99" y="444"/>
                    <a:pt x="220" y="444"/>
                  </a:cubicBezTo>
                  <a:cubicBezTo>
                    <a:pt x="345" y="444"/>
                    <a:pt x="444" y="345"/>
                    <a:pt x="444" y="224"/>
                  </a:cubicBezTo>
                  <a:cubicBezTo>
                    <a:pt x="444" y="100"/>
                    <a:pt x="345" y="1"/>
                    <a:pt x="220" y="1"/>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19080" bIns="19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72" name="Google Shape;1656;p30"/>
            <p:cNvSpPr/>
            <p:nvPr/>
          </p:nvSpPr>
          <p:spPr>
            <a:xfrm>
              <a:off x="1494360" y="4272120"/>
              <a:ext cx="38160" cy="38160"/>
            </a:xfrm>
            <a:custGeom>
              <a:avLst/>
              <a:gdLst>
                <a:gd name="textAreaLeft" fmla="*/ 0 w 38160"/>
                <a:gd name="textAreaRight" fmla="*/ 38520 w 38160"/>
                <a:gd name="textAreaTop" fmla="*/ 0 h 38160"/>
                <a:gd name="textAreaBottom" fmla="*/ 38520 h 38160"/>
              </a:gdLst>
              <a:ahLst/>
              <a:cxnLst/>
              <a:rect l="textAreaLeft" t="textAreaTop" r="textAreaRight" b="textAreaBottom"/>
              <a:pathLst>
                <a:path w="444" h="445">
                  <a:moveTo>
                    <a:pt x="220" y="1"/>
                  </a:moveTo>
                  <a:cubicBezTo>
                    <a:pt x="99" y="1"/>
                    <a:pt x="0" y="100"/>
                    <a:pt x="0" y="221"/>
                  </a:cubicBezTo>
                  <a:cubicBezTo>
                    <a:pt x="0" y="345"/>
                    <a:pt x="99" y="444"/>
                    <a:pt x="220" y="444"/>
                  </a:cubicBezTo>
                  <a:cubicBezTo>
                    <a:pt x="345" y="444"/>
                    <a:pt x="444" y="345"/>
                    <a:pt x="444" y="221"/>
                  </a:cubicBezTo>
                  <a:cubicBezTo>
                    <a:pt x="444" y="100"/>
                    <a:pt x="345" y="1"/>
                    <a:pt x="220" y="1"/>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19080" bIns="19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73" name="Google Shape;1657;p30"/>
            <p:cNvSpPr/>
            <p:nvPr/>
          </p:nvSpPr>
          <p:spPr>
            <a:xfrm>
              <a:off x="1417680" y="4195080"/>
              <a:ext cx="38160" cy="38520"/>
            </a:xfrm>
            <a:custGeom>
              <a:avLst/>
              <a:gdLst>
                <a:gd name="textAreaLeft" fmla="*/ 0 w 38160"/>
                <a:gd name="textAreaRight" fmla="*/ 38520 w 38160"/>
                <a:gd name="textAreaTop" fmla="*/ 0 h 38520"/>
                <a:gd name="textAreaBottom" fmla="*/ 38880 h 38520"/>
              </a:gdLst>
              <a:ahLst/>
              <a:cxnLst/>
              <a:rect l="textAreaLeft" t="textAreaTop" r="textAreaRight" b="textAreaBottom"/>
              <a:pathLst>
                <a:path w="444" h="449">
                  <a:moveTo>
                    <a:pt x="220" y="1"/>
                  </a:moveTo>
                  <a:cubicBezTo>
                    <a:pt x="99" y="1"/>
                    <a:pt x="0" y="104"/>
                    <a:pt x="0" y="225"/>
                  </a:cubicBezTo>
                  <a:cubicBezTo>
                    <a:pt x="0" y="345"/>
                    <a:pt x="99" y="448"/>
                    <a:pt x="220" y="448"/>
                  </a:cubicBezTo>
                  <a:cubicBezTo>
                    <a:pt x="345" y="448"/>
                    <a:pt x="444" y="345"/>
                    <a:pt x="444" y="225"/>
                  </a:cubicBezTo>
                  <a:cubicBezTo>
                    <a:pt x="444" y="104"/>
                    <a:pt x="345" y="1"/>
                    <a:pt x="220" y="1"/>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19440" bIns="19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74" name="Google Shape;1658;p30"/>
            <p:cNvSpPr/>
            <p:nvPr/>
          </p:nvSpPr>
          <p:spPr>
            <a:xfrm>
              <a:off x="1571760" y="4195080"/>
              <a:ext cx="38160" cy="38520"/>
            </a:xfrm>
            <a:custGeom>
              <a:avLst/>
              <a:gdLst>
                <a:gd name="textAreaLeft" fmla="*/ 0 w 38160"/>
                <a:gd name="textAreaRight" fmla="*/ 38520 w 38160"/>
                <a:gd name="textAreaTop" fmla="*/ 0 h 38520"/>
                <a:gd name="textAreaBottom" fmla="*/ 38880 h 38520"/>
              </a:gdLst>
              <a:ahLst/>
              <a:cxnLst/>
              <a:rect l="textAreaLeft" t="textAreaTop" r="textAreaRight" b="textAreaBottom"/>
              <a:pathLst>
                <a:path w="445" h="449">
                  <a:moveTo>
                    <a:pt x="221" y="1"/>
                  </a:moveTo>
                  <a:cubicBezTo>
                    <a:pt x="100" y="1"/>
                    <a:pt x="1" y="100"/>
                    <a:pt x="1" y="225"/>
                  </a:cubicBezTo>
                  <a:cubicBezTo>
                    <a:pt x="1" y="345"/>
                    <a:pt x="100" y="448"/>
                    <a:pt x="221" y="448"/>
                  </a:cubicBezTo>
                  <a:cubicBezTo>
                    <a:pt x="345" y="448"/>
                    <a:pt x="444" y="345"/>
                    <a:pt x="444" y="225"/>
                  </a:cubicBezTo>
                  <a:cubicBezTo>
                    <a:pt x="444" y="100"/>
                    <a:pt x="345" y="1"/>
                    <a:pt x="221" y="1"/>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19440" bIns="19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75" name="Google Shape;1659;p30"/>
            <p:cNvSpPr/>
            <p:nvPr/>
          </p:nvSpPr>
          <p:spPr>
            <a:xfrm>
              <a:off x="1546920" y="4140720"/>
              <a:ext cx="39960" cy="38160"/>
            </a:xfrm>
            <a:custGeom>
              <a:avLst/>
              <a:gdLst>
                <a:gd name="textAreaLeft" fmla="*/ 0 w 39960"/>
                <a:gd name="textAreaRight" fmla="*/ 40320 w 39960"/>
                <a:gd name="textAreaTop" fmla="*/ 0 h 38160"/>
                <a:gd name="textAreaBottom" fmla="*/ 38520 h 38160"/>
              </a:gdLst>
              <a:ahLst/>
              <a:cxnLst/>
              <a:rect l="textAreaLeft" t="textAreaTop" r="textAreaRight" b="textAreaBottom"/>
              <a:pathLst>
                <a:path w="466" h="444">
                  <a:moveTo>
                    <a:pt x="245" y="0"/>
                  </a:moveTo>
                  <a:cubicBezTo>
                    <a:pt x="187" y="0"/>
                    <a:pt x="130" y="22"/>
                    <a:pt x="88" y="66"/>
                  </a:cubicBezTo>
                  <a:cubicBezTo>
                    <a:pt x="0" y="150"/>
                    <a:pt x="0" y="293"/>
                    <a:pt x="88" y="381"/>
                  </a:cubicBezTo>
                  <a:cubicBezTo>
                    <a:pt x="132" y="422"/>
                    <a:pt x="187" y="444"/>
                    <a:pt x="246" y="444"/>
                  </a:cubicBezTo>
                  <a:cubicBezTo>
                    <a:pt x="301" y="444"/>
                    <a:pt x="360" y="422"/>
                    <a:pt x="403" y="381"/>
                  </a:cubicBezTo>
                  <a:cubicBezTo>
                    <a:pt x="444" y="337"/>
                    <a:pt x="466" y="282"/>
                    <a:pt x="466" y="224"/>
                  </a:cubicBezTo>
                  <a:cubicBezTo>
                    <a:pt x="466" y="165"/>
                    <a:pt x="444" y="106"/>
                    <a:pt x="403" y="66"/>
                  </a:cubicBezTo>
                  <a:cubicBezTo>
                    <a:pt x="360" y="22"/>
                    <a:pt x="302" y="0"/>
                    <a:pt x="245" y="0"/>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19080" bIns="19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76" name="Google Shape;1660;p30"/>
            <p:cNvSpPr/>
            <p:nvPr/>
          </p:nvSpPr>
          <p:spPr>
            <a:xfrm>
              <a:off x="1438200" y="4249440"/>
              <a:ext cx="41760" cy="38160"/>
            </a:xfrm>
            <a:custGeom>
              <a:avLst/>
              <a:gdLst>
                <a:gd name="textAreaLeft" fmla="*/ 0 w 41760"/>
                <a:gd name="textAreaRight" fmla="*/ 42120 w 41760"/>
                <a:gd name="textAreaTop" fmla="*/ 0 h 38160"/>
                <a:gd name="textAreaBottom" fmla="*/ 38520 h 38160"/>
              </a:gdLst>
              <a:ahLst/>
              <a:cxnLst/>
              <a:rect l="textAreaLeft" t="textAreaTop" r="textAreaRight" b="textAreaBottom"/>
              <a:pathLst>
                <a:path w="489" h="445">
                  <a:moveTo>
                    <a:pt x="243" y="0"/>
                  </a:moveTo>
                  <a:cubicBezTo>
                    <a:pt x="186" y="0"/>
                    <a:pt x="129" y="22"/>
                    <a:pt x="85" y="64"/>
                  </a:cubicBezTo>
                  <a:cubicBezTo>
                    <a:pt x="1" y="152"/>
                    <a:pt x="1" y="291"/>
                    <a:pt x="85" y="379"/>
                  </a:cubicBezTo>
                  <a:cubicBezTo>
                    <a:pt x="129" y="423"/>
                    <a:pt x="188" y="445"/>
                    <a:pt x="243" y="445"/>
                  </a:cubicBezTo>
                  <a:cubicBezTo>
                    <a:pt x="301" y="445"/>
                    <a:pt x="356" y="423"/>
                    <a:pt x="400" y="379"/>
                  </a:cubicBezTo>
                  <a:cubicBezTo>
                    <a:pt x="488" y="291"/>
                    <a:pt x="488" y="152"/>
                    <a:pt x="400" y="64"/>
                  </a:cubicBezTo>
                  <a:cubicBezTo>
                    <a:pt x="356" y="22"/>
                    <a:pt x="299" y="0"/>
                    <a:pt x="243" y="0"/>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19080" bIns="19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77" name="Google Shape;1661;p30"/>
            <p:cNvSpPr/>
            <p:nvPr/>
          </p:nvSpPr>
          <p:spPr>
            <a:xfrm>
              <a:off x="1438200" y="4140720"/>
              <a:ext cx="41760" cy="38160"/>
            </a:xfrm>
            <a:custGeom>
              <a:avLst/>
              <a:gdLst>
                <a:gd name="textAreaLeft" fmla="*/ 0 w 41760"/>
                <a:gd name="textAreaRight" fmla="*/ 42120 w 41760"/>
                <a:gd name="textAreaTop" fmla="*/ 0 h 38160"/>
                <a:gd name="textAreaBottom" fmla="*/ 38520 h 38160"/>
              </a:gdLst>
              <a:ahLst/>
              <a:cxnLst/>
              <a:rect l="textAreaLeft" t="textAreaTop" r="textAreaRight" b="textAreaBottom"/>
              <a:pathLst>
                <a:path w="489" h="444">
                  <a:moveTo>
                    <a:pt x="243" y="0"/>
                  </a:moveTo>
                  <a:cubicBezTo>
                    <a:pt x="186" y="0"/>
                    <a:pt x="129" y="22"/>
                    <a:pt x="85" y="66"/>
                  </a:cubicBezTo>
                  <a:cubicBezTo>
                    <a:pt x="1" y="150"/>
                    <a:pt x="1" y="293"/>
                    <a:pt x="85" y="381"/>
                  </a:cubicBezTo>
                  <a:cubicBezTo>
                    <a:pt x="129" y="422"/>
                    <a:pt x="188" y="444"/>
                    <a:pt x="243" y="444"/>
                  </a:cubicBezTo>
                  <a:cubicBezTo>
                    <a:pt x="301" y="444"/>
                    <a:pt x="356" y="422"/>
                    <a:pt x="400" y="381"/>
                  </a:cubicBezTo>
                  <a:cubicBezTo>
                    <a:pt x="488" y="293"/>
                    <a:pt x="488" y="150"/>
                    <a:pt x="400" y="66"/>
                  </a:cubicBezTo>
                  <a:cubicBezTo>
                    <a:pt x="356" y="22"/>
                    <a:pt x="299" y="0"/>
                    <a:pt x="243" y="0"/>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19080" bIns="190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78" name="Google Shape;1662;p30"/>
            <p:cNvSpPr/>
            <p:nvPr/>
          </p:nvSpPr>
          <p:spPr>
            <a:xfrm>
              <a:off x="1547280" y="4249440"/>
              <a:ext cx="41760" cy="38520"/>
            </a:xfrm>
            <a:custGeom>
              <a:avLst/>
              <a:gdLst>
                <a:gd name="textAreaLeft" fmla="*/ 0 w 41760"/>
                <a:gd name="textAreaRight" fmla="*/ 42120 w 41760"/>
                <a:gd name="textAreaTop" fmla="*/ 0 h 38520"/>
                <a:gd name="textAreaBottom" fmla="*/ 38880 h 38520"/>
              </a:gdLst>
              <a:ahLst/>
              <a:cxnLst/>
              <a:rect l="textAreaLeft" t="textAreaTop" r="textAreaRight" b="textAreaBottom"/>
              <a:pathLst>
                <a:path w="489" h="448">
                  <a:moveTo>
                    <a:pt x="244" y="0"/>
                  </a:moveTo>
                  <a:cubicBezTo>
                    <a:pt x="187" y="0"/>
                    <a:pt x="129" y="22"/>
                    <a:pt x="85" y="66"/>
                  </a:cubicBezTo>
                  <a:cubicBezTo>
                    <a:pt x="1" y="154"/>
                    <a:pt x="1" y="294"/>
                    <a:pt x="85" y="382"/>
                  </a:cubicBezTo>
                  <a:cubicBezTo>
                    <a:pt x="129" y="426"/>
                    <a:pt x="188" y="448"/>
                    <a:pt x="243" y="448"/>
                  </a:cubicBezTo>
                  <a:cubicBezTo>
                    <a:pt x="301" y="448"/>
                    <a:pt x="356" y="426"/>
                    <a:pt x="400" y="382"/>
                  </a:cubicBezTo>
                  <a:cubicBezTo>
                    <a:pt x="488" y="294"/>
                    <a:pt x="488" y="154"/>
                    <a:pt x="400" y="66"/>
                  </a:cubicBezTo>
                  <a:cubicBezTo>
                    <a:pt x="358" y="22"/>
                    <a:pt x="301" y="0"/>
                    <a:pt x="244" y="0"/>
                  </a:cubicBezTo>
                  <a:close/>
                </a:path>
              </a:pathLst>
            </a:custGeom>
            <a:solidFill>
              <a:srgbClr val="383838"/>
            </a:solidFill>
            <a:ln w="0">
              <a:noFill/>
            </a:ln>
          </p:spPr>
          <p:style>
            <a:lnRef idx="0">
              <a:scrgbClr r="0" g="0" b="0"/>
            </a:lnRef>
            <a:fillRef idx="0">
              <a:scrgbClr r="0" g="0" b="0"/>
            </a:fillRef>
            <a:effectRef idx="0">
              <a:scrgbClr r="0" g="0" b="0"/>
            </a:effectRef>
            <a:fontRef idx="minor"/>
          </p:style>
          <p:txBody>
            <a:bodyPr tIns="19440" bIns="19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79" name="Google Shape;1663;p30"/>
            <p:cNvSpPr/>
            <p:nvPr/>
          </p:nvSpPr>
          <p:spPr>
            <a:xfrm>
              <a:off x="451440" y="3395880"/>
              <a:ext cx="60840" cy="671760"/>
            </a:xfrm>
            <a:custGeom>
              <a:avLst/>
              <a:gdLst>
                <a:gd name="textAreaLeft" fmla="*/ 0 w 60840"/>
                <a:gd name="textAreaRight" fmla="*/ 61200 w 60840"/>
                <a:gd name="textAreaTop" fmla="*/ 0 h 671760"/>
                <a:gd name="textAreaBottom" fmla="*/ 672120 h 671760"/>
              </a:gdLst>
              <a:ahLst/>
              <a:cxnLst/>
              <a:rect l="textAreaLeft" t="textAreaTop" r="textAreaRight" b="textAreaBottom"/>
              <a:pathLst>
                <a:path w="709" h="7773">
                  <a:moveTo>
                    <a:pt x="598" y="1"/>
                  </a:moveTo>
                  <a:cubicBezTo>
                    <a:pt x="268" y="1"/>
                    <a:pt x="1" y="269"/>
                    <a:pt x="1" y="598"/>
                  </a:cubicBezTo>
                  <a:lnTo>
                    <a:pt x="1" y="7175"/>
                  </a:lnTo>
                  <a:cubicBezTo>
                    <a:pt x="1" y="7504"/>
                    <a:pt x="268" y="7772"/>
                    <a:pt x="598" y="7772"/>
                  </a:cubicBezTo>
                  <a:lnTo>
                    <a:pt x="708" y="7772"/>
                  </a:lnTo>
                  <a:lnTo>
                    <a:pt x="708"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80" name="Google Shape;1664;p30"/>
            <p:cNvSpPr/>
            <p:nvPr/>
          </p:nvSpPr>
          <p:spPr>
            <a:xfrm>
              <a:off x="512640" y="3290040"/>
              <a:ext cx="2979720" cy="280440"/>
            </a:xfrm>
            <a:custGeom>
              <a:avLst/>
              <a:gdLst>
                <a:gd name="textAreaLeft" fmla="*/ 0 w 2979720"/>
                <a:gd name="textAreaRight" fmla="*/ 2980080 w 2979720"/>
                <a:gd name="textAreaTop" fmla="*/ 0 h 280440"/>
                <a:gd name="textAreaBottom" fmla="*/ 280800 h 280440"/>
              </a:gdLst>
              <a:ahLst/>
              <a:cxnLst/>
              <a:rect l="textAreaLeft" t="textAreaTop" r="textAreaRight" b="textAreaBottom"/>
              <a:pathLst>
                <a:path w="34465" h="3249">
                  <a:moveTo>
                    <a:pt x="0" y="1"/>
                  </a:moveTo>
                  <a:lnTo>
                    <a:pt x="0" y="3248"/>
                  </a:lnTo>
                  <a:lnTo>
                    <a:pt x="34465" y="3248"/>
                  </a:lnTo>
                  <a:lnTo>
                    <a:pt x="34465"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81" name="Google Shape;1665;p30"/>
            <p:cNvSpPr/>
            <p:nvPr/>
          </p:nvSpPr>
          <p:spPr>
            <a:xfrm>
              <a:off x="1195920" y="3712320"/>
              <a:ext cx="57960" cy="86400"/>
            </a:xfrm>
            <a:custGeom>
              <a:avLst/>
              <a:gdLst>
                <a:gd name="textAreaLeft" fmla="*/ 0 w 57960"/>
                <a:gd name="textAreaRight" fmla="*/ 58320 w 57960"/>
                <a:gd name="textAreaTop" fmla="*/ 0 h 86400"/>
                <a:gd name="textAreaBottom" fmla="*/ 86760 h 86400"/>
              </a:gdLst>
              <a:ahLst/>
              <a:cxnLst/>
              <a:rect l="textAreaLeft" t="textAreaTop" r="textAreaRight" b="textAreaBottom"/>
              <a:pathLst>
                <a:path w="675" h="1005">
                  <a:moveTo>
                    <a:pt x="0" y="0"/>
                  </a:moveTo>
                  <a:lnTo>
                    <a:pt x="0" y="1005"/>
                  </a:lnTo>
                  <a:lnTo>
                    <a:pt x="675" y="1005"/>
                  </a:lnTo>
                  <a:lnTo>
                    <a:pt x="675" y="840"/>
                  </a:lnTo>
                  <a:lnTo>
                    <a:pt x="209" y="840"/>
                  </a:lnTo>
                  <a:lnTo>
                    <a:pt x="209" y="572"/>
                  </a:lnTo>
                  <a:lnTo>
                    <a:pt x="605" y="572"/>
                  </a:lnTo>
                  <a:lnTo>
                    <a:pt x="605" y="407"/>
                  </a:lnTo>
                  <a:lnTo>
                    <a:pt x="209" y="407"/>
                  </a:lnTo>
                  <a:lnTo>
                    <a:pt x="209" y="169"/>
                  </a:lnTo>
                  <a:lnTo>
                    <a:pt x="675" y="169"/>
                  </a:lnTo>
                  <a:lnTo>
                    <a:pt x="675"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43200" bIns="43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82" name="Google Shape;1666;p30"/>
            <p:cNvSpPr/>
            <p:nvPr/>
          </p:nvSpPr>
          <p:spPr>
            <a:xfrm>
              <a:off x="1273320" y="3712320"/>
              <a:ext cx="55440" cy="86400"/>
            </a:xfrm>
            <a:custGeom>
              <a:avLst/>
              <a:gdLst>
                <a:gd name="textAreaLeft" fmla="*/ 0 w 55440"/>
                <a:gd name="textAreaRight" fmla="*/ 55800 w 55440"/>
                <a:gd name="textAreaTop" fmla="*/ 0 h 86400"/>
                <a:gd name="textAreaBottom" fmla="*/ 86760 h 86400"/>
              </a:gdLst>
              <a:ahLst/>
              <a:cxnLst/>
              <a:rect l="textAreaLeft" t="textAreaTop" r="textAreaRight" b="textAreaBottom"/>
              <a:pathLst>
                <a:path w="646" h="1005">
                  <a:moveTo>
                    <a:pt x="1" y="0"/>
                  </a:moveTo>
                  <a:lnTo>
                    <a:pt x="1" y="1005"/>
                  </a:lnTo>
                  <a:lnTo>
                    <a:pt x="646" y="1005"/>
                  </a:lnTo>
                  <a:lnTo>
                    <a:pt x="646" y="840"/>
                  </a:lnTo>
                  <a:lnTo>
                    <a:pt x="206" y="840"/>
                  </a:lnTo>
                  <a:lnTo>
                    <a:pt x="206"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43200" bIns="43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83" name="Google Shape;1667;p30"/>
            <p:cNvSpPr/>
            <p:nvPr/>
          </p:nvSpPr>
          <p:spPr>
            <a:xfrm>
              <a:off x="1350360" y="3712320"/>
              <a:ext cx="57600" cy="86400"/>
            </a:xfrm>
            <a:custGeom>
              <a:avLst/>
              <a:gdLst>
                <a:gd name="textAreaLeft" fmla="*/ 0 w 57600"/>
                <a:gd name="textAreaRight" fmla="*/ 57960 w 57600"/>
                <a:gd name="textAreaTop" fmla="*/ 0 h 86400"/>
                <a:gd name="textAreaBottom" fmla="*/ 86760 h 86400"/>
              </a:gdLst>
              <a:ahLst/>
              <a:cxnLst/>
              <a:rect l="textAreaLeft" t="textAreaTop" r="textAreaRight" b="textAreaBottom"/>
              <a:pathLst>
                <a:path w="672" h="1005">
                  <a:moveTo>
                    <a:pt x="1" y="0"/>
                  </a:moveTo>
                  <a:lnTo>
                    <a:pt x="1" y="1005"/>
                  </a:lnTo>
                  <a:lnTo>
                    <a:pt x="671" y="1005"/>
                  </a:lnTo>
                  <a:lnTo>
                    <a:pt x="671" y="840"/>
                  </a:lnTo>
                  <a:lnTo>
                    <a:pt x="206" y="840"/>
                  </a:lnTo>
                  <a:lnTo>
                    <a:pt x="206" y="572"/>
                  </a:lnTo>
                  <a:lnTo>
                    <a:pt x="605" y="572"/>
                  </a:lnTo>
                  <a:lnTo>
                    <a:pt x="605" y="407"/>
                  </a:lnTo>
                  <a:lnTo>
                    <a:pt x="206" y="407"/>
                  </a:lnTo>
                  <a:lnTo>
                    <a:pt x="206" y="169"/>
                  </a:lnTo>
                  <a:lnTo>
                    <a:pt x="671" y="169"/>
                  </a:lnTo>
                  <a:lnTo>
                    <a:pt x="671"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43200" bIns="43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84" name="Google Shape;1668;p30"/>
            <p:cNvSpPr/>
            <p:nvPr/>
          </p:nvSpPr>
          <p:spPr>
            <a:xfrm>
              <a:off x="1427400" y="3712320"/>
              <a:ext cx="91080" cy="86400"/>
            </a:xfrm>
            <a:custGeom>
              <a:avLst/>
              <a:gdLst>
                <a:gd name="textAreaLeft" fmla="*/ 0 w 91080"/>
                <a:gd name="textAreaRight" fmla="*/ 91440 w 91080"/>
                <a:gd name="textAreaTop" fmla="*/ 0 h 86400"/>
                <a:gd name="textAreaBottom" fmla="*/ 86760 h 86400"/>
              </a:gdLst>
              <a:ahLst/>
              <a:cxnLst/>
              <a:rect l="textAreaLeft" t="textAreaTop" r="textAreaRight" b="textAreaBottom"/>
              <a:pathLst>
                <a:path w="1057" h="1005">
                  <a:moveTo>
                    <a:pt x="0" y="0"/>
                  </a:moveTo>
                  <a:lnTo>
                    <a:pt x="0" y="1005"/>
                  </a:lnTo>
                  <a:lnTo>
                    <a:pt x="206" y="1005"/>
                  </a:lnTo>
                  <a:lnTo>
                    <a:pt x="206" y="730"/>
                  </a:lnTo>
                  <a:lnTo>
                    <a:pt x="187" y="257"/>
                  </a:lnTo>
                  <a:lnTo>
                    <a:pt x="455" y="1005"/>
                  </a:lnTo>
                  <a:lnTo>
                    <a:pt x="598" y="1005"/>
                  </a:lnTo>
                  <a:lnTo>
                    <a:pt x="869" y="257"/>
                  </a:lnTo>
                  <a:lnTo>
                    <a:pt x="847" y="730"/>
                  </a:lnTo>
                  <a:lnTo>
                    <a:pt x="847" y="1005"/>
                  </a:lnTo>
                  <a:lnTo>
                    <a:pt x="1056" y="1005"/>
                  </a:lnTo>
                  <a:lnTo>
                    <a:pt x="1056" y="0"/>
                  </a:lnTo>
                  <a:lnTo>
                    <a:pt x="785" y="0"/>
                  </a:lnTo>
                  <a:lnTo>
                    <a:pt x="528" y="730"/>
                  </a:lnTo>
                  <a:lnTo>
                    <a:pt x="272"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43200" bIns="43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85" name="Google Shape;1669;p30"/>
            <p:cNvSpPr/>
            <p:nvPr/>
          </p:nvSpPr>
          <p:spPr>
            <a:xfrm>
              <a:off x="1542600" y="3712320"/>
              <a:ext cx="57960" cy="86400"/>
            </a:xfrm>
            <a:custGeom>
              <a:avLst/>
              <a:gdLst>
                <a:gd name="textAreaLeft" fmla="*/ 0 w 57960"/>
                <a:gd name="textAreaRight" fmla="*/ 58320 w 57960"/>
                <a:gd name="textAreaTop" fmla="*/ 0 h 86400"/>
                <a:gd name="textAreaBottom" fmla="*/ 86760 h 86400"/>
              </a:gdLst>
              <a:ahLst/>
              <a:cxnLst/>
              <a:rect l="textAreaLeft" t="textAreaTop" r="textAreaRight" b="textAreaBottom"/>
              <a:pathLst>
                <a:path w="676" h="1005">
                  <a:moveTo>
                    <a:pt x="1" y="0"/>
                  </a:moveTo>
                  <a:lnTo>
                    <a:pt x="1" y="1005"/>
                  </a:lnTo>
                  <a:lnTo>
                    <a:pt x="675" y="1005"/>
                  </a:lnTo>
                  <a:lnTo>
                    <a:pt x="675" y="840"/>
                  </a:lnTo>
                  <a:lnTo>
                    <a:pt x="206" y="840"/>
                  </a:lnTo>
                  <a:lnTo>
                    <a:pt x="206" y="572"/>
                  </a:lnTo>
                  <a:lnTo>
                    <a:pt x="605" y="572"/>
                  </a:lnTo>
                  <a:lnTo>
                    <a:pt x="605" y="407"/>
                  </a:lnTo>
                  <a:lnTo>
                    <a:pt x="206" y="407"/>
                  </a:lnTo>
                  <a:lnTo>
                    <a:pt x="206" y="169"/>
                  </a:lnTo>
                  <a:lnTo>
                    <a:pt x="671" y="169"/>
                  </a:lnTo>
                  <a:lnTo>
                    <a:pt x="671"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43200" bIns="43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86" name="Google Shape;1670;p30"/>
            <p:cNvSpPr/>
            <p:nvPr/>
          </p:nvSpPr>
          <p:spPr>
            <a:xfrm>
              <a:off x="1619640" y="3712320"/>
              <a:ext cx="70200" cy="86400"/>
            </a:xfrm>
            <a:custGeom>
              <a:avLst/>
              <a:gdLst>
                <a:gd name="textAreaLeft" fmla="*/ 0 w 70200"/>
                <a:gd name="textAreaRight" fmla="*/ 70560 w 70200"/>
                <a:gd name="textAreaTop" fmla="*/ 0 h 86400"/>
                <a:gd name="textAreaBottom" fmla="*/ 86760 h 86400"/>
              </a:gdLst>
              <a:ahLst/>
              <a:cxnLst/>
              <a:rect l="textAreaLeft" t="textAreaTop" r="textAreaRight" b="textAreaBottom"/>
              <a:pathLst>
                <a:path w="818" h="1005">
                  <a:moveTo>
                    <a:pt x="0" y="0"/>
                  </a:moveTo>
                  <a:lnTo>
                    <a:pt x="0" y="1005"/>
                  </a:lnTo>
                  <a:lnTo>
                    <a:pt x="209" y="1005"/>
                  </a:lnTo>
                  <a:lnTo>
                    <a:pt x="209" y="345"/>
                  </a:lnTo>
                  <a:lnTo>
                    <a:pt x="609" y="1005"/>
                  </a:lnTo>
                  <a:lnTo>
                    <a:pt x="818" y="1005"/>
                  </a:lnTo>
                  <a:lnTo>
                    <a:pt x="818" y="0"/>
                  </a:lnTo>
                  <a:lnTo>
                    <a:pt x="613" y="0"/>
                  </a:lnTo>
                  <a:lnTo>
                    <a:pt x="613" y="664"/>
                  </a:lnTo>
                  <a:lnTo>
                    <a:pt x="209"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43200" bIns="43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87" name="Google Shape;1671;p30"/>
            <p:cNvSpPr/>
            <p:nvPr/>
          </p:nvSpPr>
          <p:spPr>
            <a:xfrm>
              <a:off x="1708200" y="3712320"/>
              <a:ext cx="70200" cy="86400"/>
            </a:xfrm>
            <a:custGeom>
              <a:avLst/>
              <a:gdLst>
                <a:gd name="textAreaLeft" fmla="*/ 0 w 70200"/>
                <a:gd name="textAreaRight" fmla="*/ 70560 w 70200"/>
                <a:gd name="textAreaTop" fmla="*/ 0 h 86400"/>
                <a:gd name="textAreaBottom" fmla="*/ 86760 h 86400"/>
              </a:gdLst>
              <a:ahLst/>
              <a:cxnLst/>
              <a:rect l="textAreaLeft" t="textAreaTop" r="textAreaRight" b="textAreaBottom"/>
              <a:pathLst>
                <a:path w="818" h="1005">
                  <a:moveTo>
                    <a:pt x="0" y="0"/>
                  </a:moveTo>
                  <a:lnTo>
                    <a:pt x="0" y="169"/>
                  </a:lnTo>
                  <a:lnTo>
                    <a:pt x="301" y="169"/>
                  </a:lnTo>
                  <a:lnTo>
                    <a:pt x="301" y="1005"/>
                  </a:lnTo>
                  <a:lnTo>
                    <a:pt x="510" y="1005"/>
                  </a:lnTo>
                  <a:lnTo>
                    <a:pt x="510" y="169"/>
                  </a:lnTo>
                  <a:lnTo>
                    <a:pt x="818" y="169"/>
                  </a:lnTo>
                  <a:lnTo>
                    <a:pt x="818"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43200" bIns="43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88" name="Google Shape;1672;p30"/>
            <p:cNvSpPr/>
            <p:nvPr/>
          </p:nvSpPr>
          <p:spPr>
            <a:xfrm>
              <a:off x="1778760" y="3712320"/>
              <a:ext cx="81000" cy="86400"/>
            </a:xfrm>
            <a:custGeom>
              <a:avLst/>
              <a:gdLst>
                <a:gd name="textAreaLeft" fmla="*/ 0 w 81000"/>
                <a:gd name="textAreaRight" fmla="*/ 81360 w 81000"/>
                <a:gd name="textAreaTop" fmla="*/ 0 h 86400"/>
                <a:gd name="textAreaBottom" fmla="*/ 86760 h 86400"/>
              </a:gdLst>
              <a:ahLst/>
              <a:cxnLst/>
              <a:rect l="textAreaLeft" t="textAreaTop" r="textAreaRight" b="textAreaBottom"/>
              <a:pathLst>
                <a:path w="943" h="1005">
                  <a:moveTo>
                    <a:pt x="470" y="257"/>
                  </a:moveTo>
                  <a:lnTo>
                    <a:pt x="594" y="631"/>
                  </a:lnTo>
                  <a:lnTo>
                    <a:pt x="345" y="631"/>
                  </a:lnTo>
                  <a:lnTo>
                    <a:pt x="470" y="257"/>
                  </a:lnTo>
                  <a:close/>
                  <a:moveTo>
                    <a:pt x="374" y="0"/>
                  </a:moveTo>
                  <a:lnTo>
                    <a:pt x="1" y="1005"/>
                  </a:lnTo>
                  <a:lnTo>
                    <a:pt x="220" y="1005"/>
                  </a:lnTo>
                  <a:lnTo>
                    <a:pt x="290" y="799"/>
                  </a:lnTo>
                  <a:lnTo>
                    <a:pt x="653" y="799"/>
                  </a:lnTo>
                  <a:lnTo>
                    <a:pt x="723" y="1005"/>
                  </a:lnTo>
                  <a:lnTo>
                    <a:pt x="943" y="1005"/>
                  </a:lnTo>
                  <a:lnTo>
                    <a:pt x="565"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43200" bIns="43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89" name="Google Shape;1673;p30"/>
            <p:cNvSpPr/>
            <p:nvPr/>
          </p:nvSpPr>
          <p:spPr>
            <a:xfrm>
              <a:off x="1873080" y="3712320"/>
              <a:ext cx="67320" cy="86400"/>
            </a:xfrm>
            <a:custGeom>
              <a:avLst/>
              <a:gdLst>
                <a:gd name="textAreaLeft" fmla="*/ 0 w 67320"/>
                <a:gd name="textAreaRight" fmla="*/ 67680 w 67320"/>
                <a:gd name="textAreaTop" fmla="*/ 0 h 86400"/>
                <a:gd name="textAreaBottom" fmla="*/ 86760 h 86400"/>
              </a:gdLst>
              <a:ahLst/>
              <a:cxnLst/>
              <a:rect l="textAreaLeft" t="textAreaTop" r="textAreaRight" b="textAreaBottom"/>
              <a:pathLst>
                <a:path w="781" h="1005">
                  <a:moveTo>
                    <a:pt x="374" y="169"/>
                  </a:moveTo>
                  <a:cubicBezTo>
                    <a:pt x="429" y="169"/>
                    <a:pt x="469" y="183"/>
                    <a:pt x="495" y="209"/>
                  </a:cubicBezTo>
                  <a:cubicBezTo>
                    <a:pt x="524" y="238"/>
                    <a:pt x="539" y="275"/>
                    <a:pt x="539" y="323"/>
                  </a:cubicBezTo>
                  <a:cubicBezTo>
                    <a:pt x="539" y="367"/>
                    <a:pt x="524" y="403"/>
                    <a:pt x="495" y="433"/>
                  </a:cubicBezTo>
                  <a:cubicBezTo>
                    <a:pt x="466" y="458"/>
                    <a:pt x="425" y="469"/>
                    <a:pt x="374" y="469"/>
                  </a:cubicBezTo>
                  <a:lnTo>
                    <a:pt x="205" y="469"/>
                  </a:lnTo>
                  <a:lnTo>
                    <a:pt x="205" y="169"/>
                  </a:lnTo>
                  <a:close/>
                  <a:moveTo>
                    <a:pt x="0" y="0"/>
                  </a:moveTo>
                  <a:lnTo>
                    <a:pt x="0" y="1005"/>
                  </a:lnTo>
                  <a:lnTo>
                    <a:pt x="205" y="1005"/>
                  </a:lnTo>
                  <a:lnTo>
                    <a:pt x="205" y="638"/>
                  </a:lnTo>
                  <a:lnTo>
                    <a:pt x="370" y="638"/>
                  </a:lnTo>
                  <a:lnTo>
                    <a:pt x="561" y="1005"/>
                  </a:lnTo>
                  <a:lnTo>
                    <a:pt x="781" y="1005"/>
                  </a:lnTo>
                  <a:lnTo>
                    <a:pt x="781" y="997"/>
                  </a:lnTo>
                  <a:lnTo>
                    <a:pt x="565" y="587"/>
                  </a:lnTo>
                  <a:cubicBezTo>
                    <a:pt x="623" y="557"/>
                    <a:pt x="671" y="521"/>
                    <a:pt x="700" y="477"/>
                  </a:cubicBezTo>
                  <a:cubicBezTo>
                    <a:pt x="730" y="429"/>
                    <a:pt x="744" y="374"/>
                    <a:pt x="744" y="304"/>
                  </a:cubicBezTo>
                  <a:cubicBezTo>
                    <a:pt x="744" y="209"/>
                    <a:pt x="711" y="132"/>
                    <a:pt x="649" y="81"/>
                  </a:cubicBezTo>
                  <a:cubicBezTo>
                    <a:pt x="583" y="30"/>
                    <a:pt x="491" y="0"/>
                    <a:pt x="374" y="0"/>
                  </a:cubicBezTo>
                  <a:close/>
                </a:path>
              </a:pathLst>
            </a:custGeom>
            <a:solidFill>
              <a:srgbClr val="000000"/>
            </a:solidFill>
            <a:ln w="0">
              <a:noFill/>
            </a:ln>
          </p:spPr>
          <p:style>
            <a:lnRef idx="0">
              <a:scrgbClr r="0" g="0" b="0"/>
            </a:lnRef>
            <a:fillRef idx="0">
              <a:scrgbClr r="0" g="0" b="0"/>
            </a:fillRef>
            <a:effectRef idx="0">
              <a:scrgbClr r="0" g="0" b="0"/>
            </a:effectRef>
            <a:fontRef idx="minor"/>
          </p:style>
          <p:txBody>
            <a:bodyPr tIns="43200" bIns="43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90" name="Google Shape;1674;p30"/>
            <p:cNvSpPr/>
            <p:nvPr/>
          </p:nvSpPr>
          <p:spPr>
            <a:xfrm>
              <a:off x="1949400" y="3712320"/>
              <a:ext cx="75240" cy="86400"/>
            </a:xfrm>
            <a:custGeom>
              <a:avLst/>
              <a:gdLst>
                <a:gd name="textAreaLeft" fmla="*/ 0 w 75240"/>
                <a:gd name="textAreaRight" fmla="*/ 75600 w 75240"/>
                <a:gd name="textAreaTop" fmla="*/ 0 h 86400"/>
                <a:gd name="textAreaBottom" fmla="*/ 86760 h 86400"/>
              </a:gdLst>
              <a:ahLst/>
              <a:cxnLst/>
              <a:rect l="textAreaLeft" t="textAreaTop" r="textAreaRight" b="textAreaBottom"/>
              <a:pathLst>
                <a:path w="874" h="1005">
                  <a:moveTo>
                    <a:pt x="1" y="0"/>
                  </a:moveTo>
                  <a:lnTo>
                    <a:pt x="331" y="642"/>
                  </a:lnTo>
                  <a:lnTo>
                    <a:pt x="331" y="1005"/>
                  </a:lnTo>
                  <a:lnTo>
                    <a:pt x="543" y="1005"/>
                  </a:lnTo>
                  <a:lnTo>
                    <a:pt x="543" y="642"/>
                  </a:lnTo>
                  <a:lnTo>
                    <a:pt x="873" y="0"/>
                  </a:lnTo>
                  <a:lnTo>
                    <a:pt x="646" y="0"/>
                  </a:lnTo>
                  <a:lnTo>
                    <a:pt x="437" y="455"/>
                  </a:lnTo>
                  <a:lnTo>
                    <a:pt x="228"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43200" bIns="43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91" name="Google Shape;1675;p30"/>
            <p:cNvSpPr/>
            <p:nvPr/>
          </p:nvSpPr>
          <p:spPr>
            <a:xfrm>
              <a:off x="2079720" y="3711240"/>
              <a:ext cx="66240" cy="88920"/>
            </a:xfrm>
            <a:custGeom>
              <a:avLst/>
              <a:gdLst>
                <a:gd name="textAreaLeft" fmla="*/ 0 w 66240"/>
                <a:gd name="textAreaRight" fmla="*/ 66600 w 66240"/>
                <a:gd name="textAreaTop" fmla="*/ 0 h 88920"/>
                <a:gd name="textAreaBottom" fmla="*/ 89280 h 88920"/>
              </a:gdLst>
              <a:ahLst/>
              <a:cxnLst/>
              <a:rect l="textAreaLeft" t="textAreaTop" r="textAreaRight" b="textAreaBottom"/>
              <a:pathLst>
                <a:path w="771" h="1031">
                  <a:moveTo>
                    <a:pt x="400" y="0"/>
                  </a:moveTo>
                  <a:cubicBezTo>
                    <a:pt x="331" y="0"/>
                    <a:pt x="265" y="11"/>
                    <a:pt x="210" y="33"/>
                  </a:cubicBezTo>
                  <a:cubicBezTo>
                    <a:pt x="151" y="59"/>
                    <a:pt x="107" y="92"/>
                    <a:pt x="78" y="136"/>
                  </a:cubicBezTo>
                  <a:cubicBezTo>
                    <a:pt x="45" y="176"/>
                    <a:pt x="30" y="224"/>
                    <a:pt x="30" y="279"/>
                  </a:cubicBezTo>
                  <a:cubicBezTo>
                    <a:pt x="30" y="385"/>
                    <a:pt x="89" y="466"/>
                    <a:pt x="202" y="528"/>
                  </a:cubicBezTo>
                  <a:cubicBezTo>
                    <a:pt x="243" y="550"/>
                    <a:pt x="301" y="572"/>
                    <a:pt x="371" y="598"/>
                  </a:cubicBezTo>
                  <a:cubicBezTo>
                    <a:pt x="444" y="620"/>
                    <a:pt x="492" y="642"/>
                    <a:pt x="521" y="664"/>
                  </a:cubicBezTo>
                  <a:cubicBezTo>
                    <a:pt x="551" y="686"/>
                    <a:pt x="562" y="715"/>
                    <a:pt x="562" y="752"/>
                  </a:cubicBezTo>
                  <a:cubicBezTo>
                    <a:pt x="562" y="788"/>
                    <a:pt x="551" y="818"/>
                    <a:pt x="521" y="836"/>
                  </a:cubicBezTo>
                  <a:cubicBezTo>
                    <a:pt x="492" y="858"/>
                    <a:pt x="455" y="865"/>
                    <a:pt x="408" y="865"/>
                  </a:cubicBezTo>
                  <a:cubicBezTo>
                    <a:pt x="272" y="865"/>
                    <a:pt x="206" y="810"/>
                    <a:pt x="206" y="700"/>
                  </a:cubicBezTo>
                  <a:lnTo>
                    <a:pt x="1" y="700"/>
                  </a:lnTo>
                  <a:cubicBezTo>
                    <a:pt x="1" y="766"/>
                    <a:pt x="16" y="821"/>
                    <a:pt x="49" y="873"/>
                  </a:cubicBezTo>
                  <a:cubicBezTo>
                    <a:pt x="82" y="920"/>
                    <a:pt x="133" y="961"/>
                    <a:pt x="195" y="990"/>
                  </a:cubicBezTo>
                  <a:cubicBezTo>
                    <a:pt x="257" y="1016"/>
                    <a:pt x="331" y="1030"/>
                    <a:pt x="408" y="1030"/>
                  </a:cubicBezTo>
                  <a:cubicBezTo>
                    <a:pt x="518" y="1030"/>
                    <a:pt x="606" y="1005"/>
                    <a:pt x="672" y="957"/>
                  </a:cubicBezTo>
                  <a:cubicBezTo>
                    <a:pt x="738" y="906"/>
                    <a:pt x="771" y="840"/>
                    <a:pt x="771" y="752"/>
                  </a:cubicBezTo>
                  <a:cubicBezTo>
                    <a:pt x="771" y="675"/>
                    <a:pt x="745" y="609"/>
                    <a:pt x="690" y="557"/>
                  </a:cubicBezTo>
                  <a:cubicBezTo>
                    <a:pt x="635" y="502"/>
                    <a:pt x="551" y="458"/>
                    <a:pt x="433" y="425"/>
                  </a:cubicBezTo>
                  <a:cubicBezTo>
                    <a:pt x="367" y="403"/>
                    <a:pt x="320" y="385"/>
                    <a:pt x="287" y="363"/>
                  </a:cubicBezTo>
                  <a:cubicBezTo>
                    <a:pt x="254" y="341"/>
                    <a:pt x="239" y="312"/>
                    <a:pt x="239" y="279"/>
                  </a:cubicBezTo>
                  <a:cubicBezTo>
                    <a:pt x="239" y="246"/>
                    <a:pt x="250" y="216"/>
                    <a:pt x="279" y="194"/>
                  </a:cubicBezTo>
                  <a:cubicBezTo>
                    <a:pt x="309" y="172"/>
                    <a:pt x="349" y="165"/>
                    <a:pt x="397" y="165"/>
                  </a:cubicBezTo>
                  <a:cubicBezTo>
                    <a:pt x="452" y="165"/>
                    <a:pt x="492" y="176"/>
                    <a:pt x="521" y="202"/>
                  </a:cubicBezTo>
                  <a:cubicBezTo>
                    <a:pt x="551" y="227"/>
                    <a:pt x="562" y="264"/>
                    <a:pt x="562" y="308"/>
                  </a:cubicBezTo>
                  <a:lnTo>
                    <a:pt x="771" y="308"/>
                  </a:lnTo>
                  <a:cubicBezTo>
                    <a:pt x="771" y="249"/>
                    <a:pt x="756" y="194"/>
                    <a:pt x="723" y="147"/>
                  </a:cubicBezTo>
                  <a:cubicBezTo>
                    <a:pt x="694" y="99"/>
                    <a:pt x="650" y="63"/>
                    <a:pt x="595" y="37"/>
                  </a:cubicBezTo>
                  <a:cubicBezTo>
                    <a:pt x="536" y="11"/>
                    <a:pt x="474" y="0"/>
                    <a:pt x="400" y="0"/>
                  </a:cubicBezTo>
                  <a:close/>
                </a:path>
              </a:pathLst>
            </a:custGeom>
            <a:solidFill>
              <a:srgbClr val="000000"/>
            </a:solidFill>
            <a:ln w="0">
              <a:noFill/>
            </a:ln>
          </p:spPr>
          <p:style>
            <a:lnRef idx="0">
              <a:scrgbClr r="0" g="0" b="0"/>
            </a:lnRef>
            <a:fillRef idx="0">
              <a:scrgbClr r="0" g="0" b="0"/>
            </a:fillRef>
            <a:effectRef idx="0">
              <a:scrgbClr r="0" g="0" b="0"/>
            </a:effectRef>
            <a:fontRef idx="minor"/>
          </p:style>
          <p:txBody>
            <a:bodyPr tIns="44640" bIns="446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92" name="Google Shape;1676;p30"/>
            <p:cNvSpPr/>
            <p:nvPr/>
          </p:nvSpPr>
          <p:spPr>
            <a:xfrm>
              <a:off x="2165400" y="3711240"/>
              <a:ext cx="70560" cy="88920"/>
            </a:xfrm>
            <a:custGeom>
              <a:avLst/>
              <a:gdLst>
                <a:gd name="textAreaLeft" fmla="*/ 0 w 70560"/>
                <a:gd name="textAreaRight" fmla="*/ 70920 w 70560"/>
                <a:gd name="textAreaTop" fmla="*/ 0 h 88920"/>
                <a:gd name="textAreaBottom" fmla="*/ 89280 h 88920"/>
              </a:gdLst>
              <a:ahLst/>
              <a:cxnLst/>
              <a:rect l="textAreaLeft" t="textAreaTop" r="textAreaRight" b="textAreaBottom"/>
              <a:pathLst>
                <a:path w="822" h="1031">
                  <a:moveTo>
                    <a:pt x="418" y="0"/>
                  </a:moveTo>
                  <a:cubicBezTo>
                    <a:pt x="334" y="0"/>
                    <a:pt x="261" y="19"/>
                    <a:pt x="199" y="59"/>
                  </a:cubicBezTo>
                  <a:cubicBezTo>
                    <a:pt x="133" y="96"/>
                    <a:pt x="85" y="154"/>
                    <a:pt x="52" y="227"/>
                  </a:cubicBezTo>
                  <a:cubicBezTo>
                    <a:pt x="19" y="301"/>
                    <a:pt x="1" y="385"/>
                    <a:pt x="1" y="480"/>
                  </a:cubicBezTo>
                  <a:lnTo>
                    <a:pt x="1" y="543"/>
                  </a:lnTo>
                  <a:cubicBezTo>
                    <a:pt x="1" y="693"/>
                    <a:pt x="37" y="814"/>
                    <a:pt x="111" y="902"/>
                  </a:cubicBezTo>
                  <a:cubicBezTo>
                    <a:pt x="184" y="986"/>
                    <a:pt x="286" y="1030"/>
                    <a:pt x="415" y="1030"/>
                  </a:cubicBezTo>
                  <a:cubicBezTo>
                    <a:pt x="532" y="1030"/>
                    <a:pt x="627" y="1001"/>
                    <a:pt x="701" y="939"/>
                  </a:cubicBezTo>
                  <a:cubicBezTo>
                    <a:pt x="770" y="876"/>
                    <a:pt x="811" y="788"/>
                    <a:pt x="818" y="682"/>
                  </a:cubicBezTo>
                  <a:lnTo>
                    <a:pt x="613" y="682"/>
                  </a:lnTo>
                  <a:cubicBezTo>
                    <a:pt x="609" y="744"/>
                    <a:pt x="591" y="788"/>
                    <a:pt x="558" y="818"/>
                  </a:cubicBezTo>
                  <a:cubicBezTo>
                    <a:pt x="528" y="847"/>
                    <a:pt x="481" y="862"/>
                    <a:pt x="415" y="862"/>
                  </a:cubicBezTo>
                  <a:cubicBezTo>
                    <a:pt x="345" y="862"/>
                    <a:pt x="294" y="836"/>
                    <a:pt x="261" y="785"/>
                  </a:cubicBezTo>
                  <a:cubicBezTo>
                    <a:pt x="228" y="737"/>
                    <a:pt x="210" y="656"/>
                    <a:pt x="210" y="550"/>
                  </a:cubicBezTo>
                  <a:lnTo>
                    <a:pt x="210" y="473"/>
                  </a:lnTo>
                  <a:cubicBezTo>
                    <a:pt x="210" y="367"/>
                    <a:pt x="228" y="293"/>
                    <a:pt x="265" y="242"/>
                  </a:cubicBezTo>
                  <a:cubicBezTo>
                    <a:pt x="297" y="194"/>
                    <a:pt x="349" y="169"/>
                    <a:pt x="418" y="169"/>
                  </a:cubicBezTo>
                  <a:cubicBezTo>
                    <a:pt x="481" y="169"/>
                    <a:pt x="528" y="183"/>
                    <a:pt x="558" y="213"/>
                  </a:cubicBezTo>
                  <a:cubicBezTo>
                    <a:pt x="591" y="242"/>
                    <a:pt x="609" y="290"/>
                    <a:pt x="613" y="352"/>
                  </a:cubicBezTo>
                  <a:lnTo>
                    <a:pt x="822" y="352"/>
                  </a:lnTo>
                  <a:cubicBezTo>
                    <a:pt x="811" y="242"/>
                    <a:pt x="770" y="154"/>
                    <a:pt x="697" y="92"/>
                  </a:cubicBezTo>
                  <a:cubicBezTo>
                    <a:pt x="627" y="30"/>
                    <a:pt x="532" y="0"/>
                    <a:pt x="418" y="0"/>
                  </a:cubicBezTo>
                  <a:close/>
                </a:path>
              </a:pathLst>
            </a:custGeom>
            <a:solidFill>
              <a:srgbClr val="000000"/>
            </a:solidFill>
            <a:ln w="0">
              <a:noFill/>
            </a:ln>
          </p:spPr>
          <p:style>
            <a:lnRef idx="0">
              <a:scrgbClr r="0" g="0" b="0"/>
            </a:lnRef>
            <a:fillRef idx="0">
              <a:scrgbClr r="0" g="0" b="0"/>
            </a:fillRef>
            <a:effectRef idx="0">
              <a:scrgbClr r="0" g="0" b="0"/>
            </a:effectRef>
            <a:fontRef idx="minor"/>
          </p:style>
          <p:txBody>
            <a:bodyPr tIns="44640" bIns="446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93" name="Google Shape;1677;p30"/>
            <p:cNvSpPr/>
            <p:nvPr/>
          </p:nvSpPr>
          <p:spPr>
            <a:xfrm>
              <a:off x="2255040" y="3712320"/>
              <a:ext cx="70200" cy="86400"/>
            </a:xfrm>
            <a:custGeom>
              <a:avLst/>
              <a:gdLst>
                <a:gd name="textAreaLeft" fmla="*/ 0 w 70200"/>
                <a:gd name="textAreaRight" fmla="*/ 70560 w 70200"/>
                <a:gd name="textAreaTop" fmla="*/ 0 h 86400"/>
                <a:gd name="textAreaBottom" fmla="*/ 86760 h 86400"/>
              </a:gdLst>
              <a:ahLst/>
              <a:cxnLst/>
              <a:rect l="textAreaLeft" t="textAreaTop" r="textAreaRight" b="textAreaBottom"/>
              <a:pathLst>
                <a:path w="818" h="1005">
                  <a:moveTo>
                    <a:pt x="0" y="0"/>
                  </a:moveTo>
                  <a:lnTo>
                    <a:pt x="0" y="1005"/>
                  </a:lnTo>
                  <a:lnTo>
                    <a:pt x="209" y="1005"/>
                  </a:lnTo>
                  <a:lnTo>
                    <a:pt x="209" y="576"/>
                  </a:lnTo>
                  <a:lnTo>
                    <a:pt x="612" y="576"/>
                  </a:lnTo>
                  <a:lnTo>
                    <a:pt x="612" y="1005"/>
                  </a:lnTo>
                  <a:lnTo>
                    <a:pt x="818" y="1005"/>
                  </a:lnTo>
                  <a:lnTo>
                    <a:pt x="818" y="0"/>
                  </a:lnTo>
                  <a:lnTo>
                    <a:pt x="612" y="0"/>
                  </a:lnTo>
                  <a:lnTo>
                    <a:pt x="612" y="407"/>
                  </a:lnTo>
                  <a:lnTo>
                    <a:pt x="209" y="407"/>
                  </a:lnTo>
                  <a:lnTo>
                    <a:pt x="209"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43200" bIns="43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94" name="Google Shape;1678;p30"/>
            <p:cNvSpPr/>
            <p:nvPr/>
          </p:nvSpPr>
          <p:spPr>
            <a:xfrm>
              <a:off x="2347920" y="3711240"/>
              <a:ext cx="73440" cy="88920"/>
            </a:xfrm>
            <a:custGeom>
              <a:avLst/>
              <a:gdLst>
                <a:gd name="textAreaLeft" fmla="*/ 0 w 73440"/>
                <a:gd name="textAreaRight" fmla="*/ 73800 w 73440"/>
                <a:gd name="textAreaTop" fmla="*/ 0 h 88920"/>
                <a:gd name="textAreaBottom" fmla="*/ 89280 h 88920"/>
              </a:gdLst>
              <a:ahLst/>
              <a:cxnLst/>
              <a:rect l="textAreaLeft" t="textAreaTop" r="textAreaRight" b="textAreaBottom"/>
              <a:pathLst>
                <a:path w="855" h="1031">
                  <a:moveTo>
                    <a:pt x="429" y="169"/>
                  </a:moveTo>
                  <a:cubicBezTo>
                    <a:pt x="499" y="169"/>
                    <a:pt x="550" y="198"/>
                    <a:pt x="590" y="253"/>
                  </a:cubicBezTo>
                  <a:cubicBezTo>
                    <a:pt x="627" y="308"/>
                    <a:pt x="645" y="385"/>
                    <a:pt x="645" y="491"/>
                  </a:cubicBezTo>
                  <a:lnTo>
                    <a:pt x="645" y="539"/>
                  </a:lnTo>
                  <a:cubicBezTo>
                    <a:pt x="645" y="645"/>
                    <a:pt x="627" y="726"/>
                    <a:pt x="590" y="781"/>
                  </a:cubicBezTo>
                  <a:cubicBezTo>
                    <a:pt x="550" y="832"/>
                    <a:pt x="499" y="862"/>
                    <a:pt x="429" y="862"/>
                  </a:cubicBezTo>
                  <a:cubicBezTo>
                    <a:pt x="360" y="862"/>
                    <a:pt x="305" y="832"/>
                    <a:pt x="268" y="777"/>
                  </a:cubicBezTo>
                  <a:cubicBezTo>
                    <a:pt x="228" y="719"/>
                    <a:pt x="209" y="638"/>
                    <a:pt x="209" y="535"/>
                  </a:cubicBezTo>
                  <a:lnTo>
                    <a:pt x="209" y="488"/>
                  </a:lnTo>
                  <a:cubicBezTo>
                    <a:pt x="209" y="385"/>
                    <a:pt x="228" y="304"/>
                    <a:pt x="268" y="249"/>
                  </a:cubicBezTo>
                  <a:cubicBezTo>
                    <a:pt x="305" y="198"/>
                    <a:pt x="360" y="169"/>
                    <a:pt x="429" y="169"/>
                  </a:cubicBezTo>
                  <a:close/>
                  <a:moveTo>
                    <a:pt x="429" y="0"/>
                  </a:moveTo>
                  <a:cubicBezTo>
                    <a:pt x="345" y="0"/>
                    <a:pt x="268" y="19"/>
                    <a:pt x="206" y="59"/>
                  </a:cubicBezTo>
                  <a:cubicBezTo>
                    <a:pt x="140" y="99"/>
                    <a:pt x="88" y="158"/>
                    <a:pt x="52" y="231"/>
                  </a:cubicBezTo>
                  <a:cubicBezTo>
                    <a:pt x="19" y="308"/>
                    <a:pt x="0" y="392"/>
                    <a:pt x="0" y="491"/>
                  </a:cubicBezTo>
                  <a:lnTo>
                    <a:pt x="0" y="543"/>
                  </a:lnTo>
                  <a:cubicBezTo>
                    <a:pt x="0" y="638"/>
                    <a:pt x="19" y="726"/>
                    <a:pt x="55" y="799"/>
                  </a:cubicBezTo>
                  <a:cubicBezTo>
                    <a:pt x="92" y="873"/>
                    <a:pt x="140" y="931"/>
                    <a:pt x="206" y="972"/>
                  </a:cubicBezTo>
                  <a:cubicBezTo>
                    <a:pt x="272" y="1012"/>
                    <a:pt x="345" y="1030"/>
                    <a:pt x="429" y="1030"/>
                  </a:cubicBezTo>
                  <a:cubicBezTo>
                    <a:pt x="513" y="1030"/>
                    <a:pt x="587" y="1012"/>
                    <a:pt x="653" y="968"/>
                  </a:cubicBezTo>
                  <a:cubicBezTo>
                    <a:pt x="719" y="928"/>
                    <a:pt x="766" y="873"/>
                    <a:pt x="803" y="796"/>
                  </a:cubicBezTo>
                  <a:cubicBezTo>
                    <a:pt x="840" y="722"/>
                    <a:pt x="854" y="634"/>
                    <a:pt x="854" y="535"/>
                  </a:cubicBezTo>
                  <a:lnTo>
                    <a:pt x="854" y="491"/>
                  </a:lnTo>
                  <a:cubicBezTo>
                    <a:pt x="854" y="392"/>
                    <a:pt x="836" y="308"/>
                    <a:pt x="803" y="231"/>
                  </a:cubicBezTo>
                  <a:cubicBezTo>
                    <a:pt x="766" y="158"/>
                    <a:pt x="715" y="99"/>
                    <a:pt x="649" y="59"/>
                  </a:cubicBezTo>
                  <a:cubicBezTo>
                    <a:pt x="587" y="19"/>
                    <a:pt x="510" y="0"/>
                    <a:pt x="429" y="0"/>
                  </a:cubicBezTo>
                  <a:close/>
                </a:path>
              </a:pathLst>
            </a:custGeom>
            <a:solidFill>
              <a:srgbClr val="000000"/>
            </a:solidFill>
            <a:ln w="0">
              <a:noFill/>
            </a:ln>
          </p:spPr>
          <p:style>
            <a:lnRef idx="0">
              <a:scrgbClr r="0" g="0" b="0"/>
            </a:lnRef>
            <a:fillRef idx="0">
              <a:scrgbClr r="0" g="0" b="0"/>
            </a:fillRef>
            <a:effectRef idx="0">
              <a:scrgbClr r="0" g="0" b="0"/>
            </a:effectRef>
            <a:fontRef idx="minor"/>
          </p:style>
          <p:txBody>
            <a:bodyPr tIns="44640" bIns="446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95" name="Google Shape;1679;p30"/>
            <p:cNvSpPr/>
            <p:nvPr/>
          </p:nvSpPr>
          <p:spPr>
            <a:xfrm>
              <a:off x="2440800" y="3711240"/>
              <a:ext cx="73440" cy="88920"/>
            </a:xfrm>
            <a:custGeom>
              <a:avLst/>
              <a:gdLst>
                <a:gd name="textAreaLeft" fmla="*/ 0 w 73440"/>
                <a:gd name="textAreaRight" fmla="*/ 73800 w 73440"/>
                <a:gd name="textAreaTop" fmla="*/ 0 h 88920"/>
                <a:gd name="textAreaBottom" fmla="*/ 89280 h 88920"/>
              </a:gdLst>
              <a:ahLst/>
              <a:cxnLst/>
              <a:rect l="textAreaLeft" t="textAreaTop" r="textAreaRight" b="textAreaBottom"/>
              <a:pathLst>
                <a:path w="855" h="1031">
                  <a:moveTo>
                    <a:pt x="429" y="169"/>
                  </a:moveTo>
                  <a:cubicBezTo>
                    <a:pt x="499" y="169"/>
                    <a:pt x="550" y="198"/>
                    <a:pt x="590" y="253"/>
                  </a:cubicBezTo>
                  <a:cubicBezTo>
                    <a:pt x="627" y="308"/>
                    <a:pt x="645" y="385"/>
                    <a:pt x="645" y="491"/>
                  </a:cubicBezTo>
                  <a:lnTo>
                    <a:pt x="645" y="539"/>
                  </a:lnTo>
                  <a:cubicBezTo>
                    <a:pt x="645" y="645"/>
                    <a:pt x="627" y="726"/>
                    <a:pt x="590" y="781"/>
                  </a:cubicBezTo>
                  <a:cubicBezTo>
                    <a:pt x="554" y="832"/>
                    <a:pt x="499" y="862"/>
                    <a:pt x="429" y="862"/>
                  </a:cubicBezTo>
                  <a:cubicBezTo>
                    <a:pt x="359" y="862"/>
                    <a:pt x="304" y="832"/>
                    <a:pt x="268" y="777"/>
                  </a:cubicBezTo>
                  <a:cubicBezTo>
                    <a:pt x="227" y="719"/>
                    <a:pt x="209" y="638"/>
                    <a:pt x="209" y="535"/>
                  </a:cubicBezTo>
                  <a:lnTo>
                    <a:pt x="209" y="488"/>
                  </a:lnTo>
                  <a:cubicBezTo>
                    <a:pt x="209" y="385"/>
                    <a:pt x="231" y="304"/>
                    <a:pt x="268" y="249"/>
                  </a:cubicBezTo>
                  <a:cubicBezTo>
                    <a:pt x="304" y="198"/>
                    <a:pt x="359" y="169"/>
                    <a:pt x="429" y="169"/>
                  </a:cubicBezTo>
                  <a:close/>
                  <a:moveTo>
                    <a:pt x="429" y="0"/>
                  </a:moveTo>
                  <a:cubicBezTo>
                    <a:pt x="345" y="0"/>
                    <a:pt x="268" y="19"/>
                    <a:pt x="205" y="59"/>
                  </a:cubicBezTo>
                  <a:cubicBezTo>
                    <a:pt x="139" y="99"/>
                    <a:pt x="88" y="158"/>
                    <a:pt x="51" y="231"/>
                  </a:cubicBezTo>
                  <a:cubicBezTo>
                    <a:pt x="18" y="308"/>
                    <a:pt x="0" y="392"/>
                    <a:pt x="0" y="491"/>
                  </a:cubicBezTo>
                  <a:lnTo>
                    <a:pt x="0" y="543"/>
                  </a:lnTo>
                  <a:cubicBezTo>
                    <a:pt x="0" y="638"/>
                    <a:pt x="18" y="726"/>
                    <a:pt x="55" y="799"/>
                  </a:cubicBezTo>
                  <a:cubicBezTo>
                    <a:pt x="92" y="873"/>
                    <a:pt x="139" y="931"/>
                    <a:pt x="205" y="972"/>
                  </a:cubicBezTo>
                  <a:cubicBezTo>
                    <a:pt x="271" y="1012"/>
                    <a:pt x="345" y="1030"/>
                    <a:pt x="429" y="1030"/>
                  </a:cubicBezTo>
                  <a:cubicBezTo>
                    <a:pt x="513" y="1030"/>
                    <a:pt x="587" y="1012"/>
                    <a:pt x="652" y="968"/>
                  </a:cubicBezTo>
                  <a:cubicBezTo>
                    <a:pt x="718" y="928"/>
                    <a:pt x="766" y="873"/>
                    <a:pt x="803" y="796"/>
                  </a:cubicBezTo>
                  <a:cubicBezTo>
                    <a:pt x="839" y="722"/>
                    <a:pt x="854" y="634"/>
                    <a:pt x="854" y="535"/>
                  </a:cubicBezTo>
                  <a:lnTo>
                    <a:pt x="854" y="491"/>
                  </a:lnTo>
                  <a:cubicBezTo>
                    <a:pt x="854" y="392"/>
                    <a:pt x="836" y="308"/>
                    <a:pt x="803" y="231"/>
                  </a:cubicBezTo>
                  <a:cubicBezTo>
                    <a:pt x="766" y="158"/>
                    <a:pt x="715" y="99"/>
                    <a:pt x="649" y="59"/>
                  </a:cubicBezTo>
                  <a:cubicBezTo>
                    <a:pt x="587" y="19"/>
                    <a:pt x="510" y="0"/>
                    <a:pt x="429" y="0"/>
                  </a:cubicBezTo>
                  <a:close/>
                </a:path>
              </a:pathLst>
            </a:custGeom>
            <a:solidFill>
              <a:srgbClr val="000000"/>
            </a:solidFill>
            <a:ln w="0">
              <a:noFill/>
            </a:ln>
          </p:spPr>
          <p:style>
            <a:lnRef idx="0">
              <a:scrgbClr r="0" g="0" b="0"/>
            </a:lnRef>
            <a:fillRef idx="0">
              <a:scrgbClr r="0" g="0" b="0"/>
            </a:fillRef>
            <a:effectRef idx="0">
              <a:scrgbClr r="0" g="0" b="0"/>
            </a:effectRef>
            <a:fontRef idx="minor"/>
          </p:style>
          <p:txBody>
            <a:bodyPr tIns="44640" bIns="446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96" name="Google Shape;1680;p30"/>
            <p:cNvSpPr/>
            <p:nvPr/>
          </p:nvSpPr>
          <p:spPr>
            <a:xfrm>
              <a:off x="2536560" y="3712320"/>
              <a:ext cx="55800" cy="86400"/>
            </a:xfrm>
            <a:custGeom>
              <a:avLst/>
              <a:gdLst>
                <a:gd name="textAreaLeft" fmla="*/ 0 w 55800"/>
                <a:gd name="textAreaRight" fmla="*/ 56160 w 55800"/>
                <a:gd name="textAreaTop" fmla="*/ 0 h 86400"/>
                <a:gd name="textAreaBottom" fmla="*/ 86760 h 86400"/>
              </a:gdLst>
              <a:ahLst/>
              <a:cxnLst/>
              <a:rect l="textAreaLeft" t="textAreaTop" r="textAreaRight" b="textAreaBottom"/>
              <a:pathLst>
                <a:path w="649" h="1005">
                  <a:moveTo>
                    <a:pt x="0" y="0"/>
                  </a:moveTo>
                  <a:lnTo>
                    <a:pt x="0" y="1005"/>
                  </a:lnTo>
                  <a:lnTo>
                    <a:pt x="649" y="1005"/>
                  </a:lnTo>
                  <a:lnTo>
                    <a:pt x="649" y="840"/>
                  </a:lnTo>
                  <a:lnTo>
                    <a:pt x="209" y="840"/>
                  </a:lnTo>
                  <a:lnTo>
                    <a:pt x="209"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43200" bIns="432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97" name="Google Shape;1681;p30"/>
            <p:cNvSpPr/>
            <p:nvPr/>
          </p:nvSpPr>
          <p:spPr>
            <a:xfrm>
              <a:off x="3521160" y="3351240"/>
              <a:ext cx="85320" cy="199080"/>
            </a:xfrm>
            <a:custGeom>
              <a:avLst/>
              <a:gdLst>
                <a:gd name="textAreaLeft" fmla="*/ 0 w 85320"/>
                <a:gd name="textAreaRight" fmla="*/ 85680 w 85320"/>
                <a:gd name="textAreaTop" fmla="*/ 0 h 199080"/>
                <a:gd name="textAreaBottom" fmla="*/ 199440 h 199080"/>
              </a:gdLst>
              <a:ahLst/>
              <a:cxnLst/>
              <a:rect l="textAreaLeft" t="textAreaTop" r="textAreaRight" b="textAreaBottom"/>
              <a:pathLst>
                <a:path w="991" h="2306">
                  <a:moveTo>
                    <a:pt x="264" y="0"/>
                  </a:moveTo>
                  <a:cubicBezTo>
                    <a:pt x="118" y="0"/>
                    <a:pt x="0" y="117"/>
                    <a:pt x="0" y="264"/>
                  </a:cubicBezTo>
                  <a:lnTo>
                    <a:pt x="0" y="2042"/>
                  </a:lnTo>
                  <a:cubicBezTo>
                    <a:pt x="0" y="2188"/>
                    <a:pt x="118" y="2306"/>
                    <a:pt x="264" y="2306"/>
                  </a:cubicBezTo>
                  <a:lnTo>
                    <a:pt x="723" y="2306"/>
                  </a:lnTo>
                  <a:cubicBezTo>
                    <a:pt x="869" y="2306"/>
                    <a:pt x="990" y="2188"/>
                    <a:pt x="990" y="2042"/>
                  </a:cubicBezTo>
                  <a:lnTo>
                    <a:pt x="990" y="264"/>
                  </a:lnTo>
                  <a:cubicBezTo>
                    <a:pt x="990" y="117"/>
                    <a:pt x="869" y="0"/>
                    <a:pt x="723" y="0"/>
                  </a:cubicBezTo>
                  <a:close/>
                </a:path>
              </a:pathLst>
            </a:custGeom>
            <a:solidFill>
              <a:srgbClr val="0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98" name="Google Shape;1682;p30"/>
            <p:cNvSpPr/>
            <p:nvPr/>
          </p:nvSpPr>
          <p:spPr>
            <a:xfrm>
              <a:off x="3488400" y="3326760"/>
              <a:ext cx="81000" cy="113400"/>
            </a:xfrm>
            <a:custGeom>
              <a:avLst/>
              <a:gdLst>
                <a:gd name="textAreaLeft" fmla="*/ 0 w 81000"/>
                <a:gd name="textAreaRight" fmla="*/ 81360 w 81000"/>
                <a:gd name="textAreaTop" fmla="*/ 0 h 113400"/>
                <a:gd name="textAreaBottom" fmla="*/ 113760 h 113400"/>
              </a:gdLst>
              <a:ahLst/>
              <a:cxnLst/>
              <a:rect l="textAreaLeft" t="textAreaTop" r="textAreaRight" b="textAreaBottom"/>
              <a:pathLst>
                <a:path w="943" h="1317" fill="none">
                  <a:moveTo>
                    <a:pt x="1" y="1"/>
                  </a:moveTo>
                  <a:cubicBezTo>
                    <a:pt x="943" y="1"/>
                    <a:pt x="943" y="235"/>
                    <a:pt x="943" y="661"/>
                  </a:cubicBezTo>
                  <a:lnTo>
                    <a:pt x="943" y="1317"/>
                  </a:lnTo>
                </a:path>
              </a:pathLst>
            </a:custGeom>
            <a:noFill/>
            <a:ln w="6150" cap="rnd">
              <a:solidFill>
                <a:srgbClr val="000000"/>
              </a:solidFill>
              <a:round/>
            </a:ln>
          </p:spPr>
          <p:style>
            <a:lnRef idx="0">
              <a:scrgbClr r="0" g="0" b="0"/>
            </a:lnRef>
            <a:fillRef idx="0">
              <a:scrgbClr r="0" g="0" b="0"/>
            </a:fillRef>
            <a:effectRef idx="0">
              <a:scrgbClr r="0" g="0" b="0"/>
            </a:effectRef>
            <a:fontRef idx="minor"/>
          </p:style>
          <p:txBody>
            <a:bodyPr tIns="56880" bIns="56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799" name="Google Shape;1683;p30"/>
            <p:cNvSpPr/>
            <p:nvPr/>
          </p:nvSpPr>
          <p:spPr>
            <a:xfrm>
              <a:off x="438840" y="4088160"/>
              <a:ext cx="797760" cy="142200"/>
            </a:xfrm>
            <a:custGeom>
              <a:avLst/>
              <a:gdLst>
                <a:gd name="textAreaLeft" fmla="*/ 0 w 797760"/>
                <a:gd name="textAreaRight" fmla="*/ 798120 w 797760"/>
                <a:gd name="textAreaTop" fmla="*/ 0 h 142200"/>
                <a:gd name="textAreaBottom" fmla="*/ 142560 h 142200"/>
              </a:gdLst>
              <a:ahLst/>
              <a:cxnLst/>
              <a:rect l="textAreaLeft" t="textAreaTop" r="textAreaRight" b="textAreaBottom"/>
              <a:pathLst>
                <a:path w="9231" h="1647">
                  <a:moveTo>
                    <a:pt x="378" y="1"/>
                  </a:moveTo>
                  <a:lnTo>
                    <a:pt x="1" y="800"/>
                  </a:lnTo>
                  <a:lnTo>
                    <a:pt x="1" y="1280"/>
                  </a:lnTo>
                  <a:cubicBezTo>
                    <a:pt x="1" y="1482"/>
                    <a:pt x="166" y="1646"/>
                    <a:pt x="371" y="1646"/>
                  </a:cubicBezTo>
                  <a:lnTo>
                    <a:pt x="9231" y="1646"/>
                  </a:lnTo>
                  <a:lnTo>
                    <a:pt x="9231" y="800"/>
                  </a:lnTo>
                  <a:lnTo>
                    <a:pt x="804" y="800"/>
                  </a:lnTo>
                  <a:lnTo>
                    <a:pt x="804" y="1"/>
                  </a:lnTo>
                  <a:close/>
                </a:path>
              </a:pathLst>
            </a:custGeom>
            <a:solidFill>
              <a:srgbClr val="383838"/>
            </a:solidFill>
            <a:ln w="0">
              <a:noFill/>
            </a:ln>
          </p:spPr>
          <p:style>
            <a:lnRef idx="0">
              <a:scrgbClr r="0" g="0" b="0"/>
            </a:lnRef>
            <a:fillRef idx="0">
              <a:scrgbClr r="0" g="0" b="0"/>
            </a:fillRef>
            <a:effectRef idx="0">
              <a:scrgbClr r="0" g="0" b="0"/>
            </a:effectRef>
            <a:fontRef idx="minor"/>
          </p:style>
          <p:txBody>
            <a:bodyPr tIns="71280" bIns="712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00" name="Google Shape;1684;p30"/>
            <p:cNvSpPr/>
            <p:nvPr/>
          </p:nvSpPr>
          <p:spPr>
            <a:xfrm>
              <a:off x="1799280" y="4157280"/>
              <a:ext cx="1412280" cy="73080"/>
            </a:xfrm>
            <a:custGeom>
              <a:avLst/>
              <a:gdLst>
                <a:gd name="textAreaLeft" fmla="*/ 0 w 1412280"/>
                <a:gd name="textAreaRight" fmla="*/ 1412640 w 1412280"/>
                <a:gd name="textAreaTop" fmla="*/ 0 h 73080"/>
                <a:gd name="textAreaBottom" fmla="*/ 73440 h 73080"/>
              </a:gdLst>
              <a:ahLst/>
              <a:cxnLst/>
              <a:rect l="textAreaLeft" t="textAreaTop" r="textAreaRight" b="textAreaBottom"/>
              <a:pathLst>
                <a:path w="16338" h="848">
                  <a:moveTo>
                    <a:pt x="0" y="1"/>
                  </a:moveTo>
                  <a:lnTo>
                    <a:pt x="0" y="847"/>
                  </a:lnTo>
                  <a:lnTo>
                    <a:pt x="16338" y="847"/>
                  </a:lnTo>
                  <a:lnTo>
                    <a:pt x="16338" y="1"/>
                  </a:lnTo>
                  <a:close/>
                </a:path>
              </a:pathLst>
            </a:custGeom>
            <a:solidFill>
              <a:srgbClr val="383838"/>
            </a:solidFill>
            <a:ln w="0">
              <a:noFill/>
            </a:ln>
          </p:spPr>
          <p:style>
            <a:lnRef idx="0">
              <a:scrgbClr r="0" g="0" b="0"/>
            </a:lnRef>
            <a:fillRef idx="0">
              <a:scrgbClr r="0" g="0" b="0"/>
            </a:fillRef>
            <a:effectRef idx="0">
              <a:scrgbClr r="0" g="0" b="0"/>
            </a:effectRef>
            <a:fontRef idx="minor"/>
          </p:style>
          <p:txBody>
            <a:bodyPr tIns="36720" bIns="367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01" name="Google Shape;1685;p30"/>
            <p:cNvSpPr/>
            <p:nvPr/>
          </p:nvSpPr>
          <p:spPr>
            <a:xfrm>
              <a:off x="3773520" y="4059720"/>
              <a:ext cx="398880" cy="170640"/>
            </a:xfrm>
            <a:custGeom>
              <a:avLst/>
              <a:gdLst>
                <a:gd name="textAreaLeft" fmla="*/ 0 w 398880"/>
                <a:gd name="textAreaRight" fmla="*/ 399240 w 398880"/>
                <a:gd name="textAreaTop" fmla="*/ 0 h 170640"/>
                <a:gd name="textAreaBottom" fmla="*/ 171000 h 170640"/>
              </a:gdLst>
              <a:ahLst/>
              <a:cxnLst/>
              <a:rect l="textAreaLeft" t="textAreaTop" r="textAreaRight" b="textAreaBottom"/>
              <a:pathLst>
                <a:path w="4616" h="1977">
                  <a:moveTo>
                    <a:pt x="3981" y="1"/>
                  </a:moveTo>
                  <a:lnTo>
                    <a:pt x="3996" y="1130"/>
                  </a:lnTo>
                  <a:lnTo>
                    <a:pt x="0" y="1130"/>
                  </a:lnTo>
                  <a:lnTo>
                    <a:pt x="0" y="1976"/>
                  </a:lnTo>
                  <a:lnTo>
                    <a:pt x="4263" y="1976"/>
                  </a:lnTo>
                  <a:cubicBezTo>
                    <a:pt x="4458" y="1976"/>
                    <a:pt x="4615" y="1819"/>
                    <a:pt x="4615" y="1625"/>
                  </a:cubicBezTo>
                  <a:lnTo>
                    <a:pt x="4615" y="1130"/>
                  </a:lnTo>
                  <a:lnTo>
                    <a:pt x="4285" y="1"/>
                  </a:lnTo>
                  <a:close/>
                </a:path>
              </a:pathLst>
            </a:custGeom>
            <a:solidFill>
              <a:srgbClr val="383838"/>
            </a:solidFill>
            <a:ln w="0">
              <a:noFill/>
            </a:ln>
          </p:spPr>
          <p:style>
            <a:lnRef idx="0">
              <a:scrgbClr r="0" g="0" b="0"/>
            </a:lnRef>
            <a:fillRef idx="0">
              <a:scrgbClr r="0" g="0" b="0"/>
            </a:fillRef>
            <a:effectRef idx="0">
              <a:scrgbClr r="0" g="0" b="0"/>
            </a:effectRef>
            <a:fontRef idx="minor"/>
          </p:style>
          <p:txBody>
            <a:bodyPr tIns="85320" bIns="853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02" name="Google Shape;1686;p30"/>
            <p:cNvSpPr/>
            <p:nvPr/>
          </p:nvSpPr>
          <p:spPr>
            <a:xfrm>
              <a:off x="723960" y="3628080"/>
              <a:ext cx="2715480" cy="48600"/>
            </a:xfrm>
            <a:custGeom>
              <a:avLst/>
              <a:gdLst>
                <a:gd name="textAreaLeft" fmla="*/ 0 w 2715480"/>
                <a:gd name="textAreaRight" fmla="*/ 2715840 w 2715480"/>
                <a:gd name="textAreaTop" fmla="*/ 0 h 48600"/>
                <a:gd name="textAreaBottom" fmla="*/ 48960 h 48600"/>
              </a:gdLst>
              <a:ahLst/>
              <a:cxnLst/>
              <a:rect l="textAreaLeft" t="textAreaTop" r="textAreaRight" b="textAreaBottom"/>
              <a:pathLst>
                <a:path w="31408" h="565">
                  <a:moveTo>
                    <a:pt x="0" y="0"/>
                  </a:moveTo>
                  <a:lnTo>
                    <a:pt x="0" y="565"/>
                  </a:lnTo>
                  <a:lnTo>
                    <a:pt x="31407" y="565"/>
                  </a:lnTo>
                  <a:lnTo>
                    <a:pt x="31407"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24480" bIns="244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03" name="Google Shape;1687;p30"/>
            <p:cNvSpPr/>
            <p:nvPr/>
          </p:nvSpPr>
          <p:spPr>
            <a:xfrm>
              <a:off x="1799280" y="4031280"/>
              <a:ext cx="1412280" cy="48600"/>
            </a:xfrm>
            <a:custGeom>
              <a:avLst/>
              <a:gdLst>
                <a:gd name="textAreaLeft" fmla="*/ 0 w 1412280"/>
                <a:gd name="textAreaRight" fmla="*/ 1412640 w 1412280"/>
                <a:gd name="textAreaTop" fmla="*/ 0 h 48600"/>
                <a:gd name="textAreaBottom" fmla="*/ 48960 h 48600"/>
              </a:gdLst>
              <a:ahLst/>
              <a:cxnLst/>
              <a:rect l="textAreaLeft" t="textAreaTop" r="textAreaRight" b="textAreaBottom"/>
              <a:pathLst>
                <a:path w="16338" h="566">
                  <a:moveTo>
                    <a:pt x="0" y="1"/>
                  </a:moveTo>
                  <a:lnTo>
                    <a:pt x="0" y="565"/>
                  </a:lnTo>
                  <a:lnTo>
                    <a:pt x="16338" y="565"/>
                  </a:lnTo>
                  <a:lnTo>
                    <a:pt x="16338" y="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24480" bIns="244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04" name="Google Shape;1688;p30"/>
            <p:cNvSpPr/>
            <p:nvPr/>
          </p:nvSpPr>
          <p:spPr>
            <a:xfrm>
              <a:off x="723960" y="4031280"/>
              <a:ext cx="513000" cy="48600"/>
            </a:xfrm>
            <a:custGeom>
              <a:avLst/>
              <a:gdLst>
                <a:gd name="textAreaLeft" fmla="*/ 0 w 513000"/>
                <a:gd name="textAreaRight" fmla="*/ 513360 w 513000"/>
                <a:gd name="textAreaTop" fmla="*/ 0 h 48600"/>
                <a:gd name="textAreaBottom" fmla="*/ 48960 h 48600"/>
              </a:gdLst>
              <a:ahLst/>
              <a:cxnLst/>
              <a:rect l="textAreaLeft" t="textAreaTop" r="textAreaRight" b="textAreaBottom"/>
              <a:pathLst>
                <a:path w="5935" h="566">
                  <a:moveTo>
                    <a:pt x="0" y="1"/>
                  </a:moveTo>
                  <a:lnTo>
                    <a:pt x="0" y="565"/>
                  </a:lnTo>
                  <a:lnTo>
                    <a:pt x="5935" y="565"/>
                  </a:lnTo>
                  <a:lnTo>
                    <a:pt x="5935" y="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24480" bIns="244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05" name="Google Shape;1689;p30"/>
            <p:cNvSpPr/>
            <p:nvPr/>
          </p:nvSpPr>
          <p:spPr>
            <a:xfrm>
              <a:off x="723960" y="3829680"/>
              <a:ext cx="2715480" cy="48600"/>
            </a:xfrm>
            <a:custGeom>
              <a:avLst/>
              <a:gdLst>
                <a:gd name="textAreaLeft" fmla="*/ 0 w 2715480"/>
                <a:gd name="textAreaRight" fmla="*/ 2715840 w 2715480"/>
                <a:gd name="textAreaTop" fmla="*/ 0 h 48600"/>
                <a:gd name="textAreaBottom" fmla="*/ 48960 h 48600"/>
              </a:gdLst>
              <a:ahLst/>
              <a:cxnLst/>
              <a:rect l="textAreaLeft" t="textAreaTop" r="textAreaRight" b="textAreaBottom"/>
              <a:pathLst>
                <a:path w="31408" h="565">
                  <a:moveTo>
                    <a:pt x="0" y="0"/>
                  </a:moveTo>
                  <a:lnTo>
                    <a:pt x="0" y="565"/>
                  </a:lnTo>
                  <a:lnTo>
                    <a:pt x="31407" y="565"/>
                  </a:lnTo>
                  <a:lnTo>
                    <a:pt x="31407"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24480" bIns="244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06" name="Google Shape;1690;p30"/>
            <p:cNvSpPr/>
            <p:nvPr/>
          </p:nvSpPr>
          <p:spPr>
            <a:xfrm>
              <a:off x="3496680" y="3762360"/>
              <a:ext cx="85320" cy="44280"/>
            </a:xfrm>
            <a:custGeom>
              <a:avLst/>
              <a:gdLst>
                <a:gd name="textAreaLeft" fmla="*/ 0 w 85320"/>
                <a:gd name="textAreaRight" fmla="*/ 85680 w 85320"/>
                <a:gd name="textAreaTop" fmla="*/ 0 h 44280"/>
                <a:gd name="textAreaBottom" fmla="*/ 44640 h 44280"/>
              </a:gdLst>
              <a:ahLst/>
              <a:cxnLst/>
              <a:rect l="textAreaLeft" t="textAreaTop" r="textAreaRight" b="textAreaBottom"/>
              <a:pathLst>
                <a:path w="990" h="518">
                  <a:moveTo>
                    <a:pt x="0" y="0"/>
                  </a:moveTo>
                  <a:lnTo>
                    <a:pt x="0" y="517"/>
                  </a:lnTo>
                  <a:lnTo>
                    <a:pt x="990" y="517"/>
                  </a:lnTo>
                  <a:lnTo>
                    <a:pt x="990" y="0"/>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22320" bIns="223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07" name="Google Shape;1691;p30"/>
            <p:cNvSpPr/>
            <p:nvPr/>
          </p:nvSpPr>
          <p:spPr>
            <a:xfrm>
              <a:off x="4046400" y="3774600"/>
              <a:ext cx="89280" cy="199080"/>
            </a:xfrm>
            <a:custGeom>
              <a:avLst/>
              <a:gdLst>
                <a:gd name="textAreaLeft" fmla="*/ 0 w 89280"/>
                <a:gd name="textAreaRight" fmla="*/ 89640 w 89280"/>
                <a:gd name="textAreaTop" fmla="*/ 0 h 199080"/>
                <a:gd name="textAreaBottom" fmla="*/ 199440 h 199080"/>
              </a:gdLst>
              <a:ahLst/>
              <a:cxnLst/>
              <a:rect l="textAreaLeft" t="textAreaTop" r="textAreaRight" b="textAreaBottom"/>
              <a:pathLst>
                <a:path w="1038" h="2306">
                  <a:moveTo>
                    <a:pt x="437" y="0"/>
                  </a:moveTo>
                  <a:cubicBezTo>
                    <a:pt x="198" y="0"/>
                    <a:pt x="0" y="195"/>
                    <a:pt x="0" y="437"/>
                  </a:cubicBezTo>
                  <a:lnTo>
                    <a:pt x="0" y="1870"/>
                  </a:lnTo>
                  <a:cubicBezTo>
                    <a:pt x="0" y="2112"/>
                    <a:pt x="198" y="2306"/>
                    <a:pt x="437" y="2306"/>
                  </a:cubicBezTo>
                  <a:lnTo>
                    <a:pt x="884" y="2306"/>
                  </a:lnTo>
                  <a:cubicBezTo>
                    <a:pt x="968" y="2306"/>
                    <a:pt x="1038" y="2236"/>
                    <a:pt x="1038" y="2152"/>
                  </a:cubicBezTo>
                  <a:lnTo>
                    <a:pt x="1038" y="151"/>
                  </a:lnTo>
                  <a:cubicBezTo>
                    <a:pt x="1038" y="66"/>
                    <a:pt x="968" y="0"/>
                    <a:pt x="884" y="0"/>
                  </a:cubicBezTo>
                  <a:close/>
                </a:path>
              </a:pathLst>
            </a:custGeom>
            <a:solidFill>
              <a:srgbClr val="DE8127"/>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08" name="Google Shape;1692;p30"/>
            <p:cNvSpPr/>
            <p:nvPr/>
          </p:nvSpPr>
          <p:spPr>
            <a:xfrm>
              <a:off x="581760" y="3945600"/>
              <a:ext cx="73080" cy="72720"/>
            </a:xfrm>
            <a:custGeom>
              <a:avLst/>
              <a:gdLst>
                <a:gd name="textAreaLeft" fmla="*/ 0 w 73080"/>
                <a:gd name="textAreaRight" fmla="*/ 73440 w 73080"/>
                <a:gd name="textAreaTop" fmla="*/ 0 h 72720"/>
                <a:gd name="textAreaBottom" fmla="*/ 73080 h 72720"/>
              </a:gdLst>
              <a:ahLst/>
              <a:cxnLst/>
              <a:rect l="textAreaLeft" t="textAreaTop" r="textAreaRight" b="textAreaBottom"/>
              <a:pathLst>
                <a:path w="848" h="847">
                  <a:moveTo>
                    <a:pt x="426" y="0"/>
                  </a:moveTo>
                  <a:cubicBezTo>
                    <a:pt x="191" y="0"/>
                    <a:pt x="0" y="191"/>
                    <a:pt x="0" y="425"/>
                  </a:cubicBezTo>
                  <a:cubicBezTo>
                    <a:pt x="0" y="660"/>
                    <a:pt x="191" y="847"/>
                    <a:pt x="426" y="847"/>
                  </a:cubicBezTo>
                  <a:cubicBezTo>
                    <a:pt x="657" y="847"/>
                    <a:pt x="847" y="660"/>
                    <a:pt x="847" y="425"/>
                  </a:cubicBezTo>
                  <a:cubicBezTo>
                    <a:pt x="847" y="191"/>
                    <a:pt x="657" y="0"/>
                    <a:pt x="426" y="0"/>
                  </a:cubicBezTo>
                  <a:close/>
                </a:path>
              </a:pathLst>
            </a:custGeom>
            <a:solidFill>
              <a:srgbClr val="DE8127"/>
            </a:solidFill>
            <a:ln w="0">
              <a:noFill/>
            </a:ln>
          </p:spPr>
          <p:style>
            <a:lnRef idx="0">
              <a:scrgbClr r="0" g="0" b="0"/>
            </a:lnRef>
            <a:fillRef idx="0">
              <a:scrgbClr r="0" g="0" b="0"/>
            </a:fillRef>
            <a:effectRef idx="0">
              <a:scrgbClr r="0" g="0" b="0"/>
            </a:effectRef>
            <a:fontRef idx="minor"/>
          </p:style>
          <p:txBody>
            <a:bodyPr tIns="36360" bIns="36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09" name="Google Shape;1693;p30"/>
            <p:cNvSpPr/>
            <p:nvPr/>
          </p:nvSpPr>
          <p:spPr>
            <a:xfrm>
              <a:off x="3769560" y="3945600"/>
              <a:ext cx="73080" cy="72720"/>
            </a:xfrm>
            <a:custGeom>
              <a:avLst/>
              <a:gdLst>
                <a:gd name="textAreaLeft" fmla="*/ 0 w 73080"/>
                <a:gd name="textAreaRight" fmla="*/ 73440 w 73080"/>
                <a:gd name="textAreaTop" fmla="*/ 0 h 72720"/>
                <a:gd name="textAreaBottom" fmla="*/ 73080 h 72720"/>
              </a:gdLst>
              <a:ahLst/>
              <a:cxnLst/>
              <a:rect l="textAreaLeft" t="textAreaTop" r="textAreaRight" b="textAreaBottom"/>
              <a:pathLst>
                <a:path w="848" h="847">
                  <a:moveTo>
                    <a:pt x="422" y="0"/>
                  </a:moveTo>
                  <a:cubicBezTo>
                    <a:pt x="187" y="0"/>
                    <a:pt x="0" y="191"/>
                    <a:pt x="0" y="425"/>
                  </a:cubicBezTo>
                  <a:cubicBezTo>
                    <a:pt x="0" y="660"/>
                    <a:pt x="187" y="847"/>
                    <a:pt x="422" y="847"/>
                  </a:cubicBezTo>
                  <a:cubicBezTo>
                    <a:pt x="656" y="847"/>
                    <a:pt x="847" y="660"/>
                    <a:pt x="847" y="425"/>
                  </a:cubicBezTo>
                  <a:cubicBezTo>
                    <a:pt x="847" y="191"/>
                    <a:pt x="656" y="0"/>
                    <a:pt x="422" y="0"/>
                  </a:cubicBezTo>
                  <a:close/>
                </a:path>
              </a:pathLst>
            </a:custGeom>
            <a:solidFill>
              <a:srgbClr val="DE8127"/>
            </a:solidFill>
            <a:ln w="0">
              <a:noFill/>
            </a:ln>
          </p:spPr>
          <p:style>
            <a:lnRef idx="0">
              <a:scrgbClr r="0" g="0" b="0"/>
            </a:lnRef>
            <a:fillRef idx="0">
              <a:scrgbClr r="0" g="0" b="0"/>
            </a:fillRef>
            <a:effectRef idx="0">
              <a:scrgbClr r="0" g="0" b="0"/>
            </a:effectRef>
            <a:fontRef idx="minor"/>
          </p:style>
          <p:txBody>
            <a:bodyPr tIns="36360" bIns="36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10" name="Google Shape;1694;p30"/>
            <p:cNvSpPr/>
            <p:nvPr/>
          </p:nvSpPr>
          <p:spPr>
            <a:xfrm>
              <a:off x="3492720" y="3570840"/>
              <a:ext cx="626040" cy="174960"/>
            </a:xfrm>
            <a:custGeom>
              <a:avLst/>
              <a:gdLst>
                <a:gd name="textAreaLeft" fmla="*/ 0 w 626040"/>
                <a:gd name="textAreaRight" fmla="*/ 626400 w 626040"/>
                <a:gd name="textAreaTop" fmla="*/ 0 h 174960"/>
                <a:gd name="textAreaBottom" fmla="*/ 175320 h 174960"/>
              </a:gdLst>
              <a:ahLst/>
              <a:cxnLst/>
              <a:rect l="textAreaLeft" t="textAreaTop" r="textAreaRight" b="textAreaBottom"/>
              <a:pathLst>
                <a:path w="7244" h="2028">
                  <a:moveTo>
                    <a:pt x="1" y="0"/>
                  </a:moveTo>
                  <a:lnTo>
                    <a:pt x="1" y="1837"/>
                  </a:lnTo>
                  <a:lnTo>
                    <a:pt x="7244" y="2027"/>
                  </a:lnTo>
                  <a:cubicBezTo>
                    <a:pt x="7240" y="1012"/>
                    <a:pt x="6412" y="191"/>
                    <a:pt x="5393" y="191"/>
                  </a:cubicBezTo>
                  <a:lnTo>
                    <a:pt x="1" y="0"/>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87480" bIns="874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11" name="Google Shape;1695;p30"/>
            <p:cNvSpPr/>
            <p:nvPr/>
          </p:nvSpPr>
          <p:spPr>
            <a:xfrm>
              <a:off x="512640" y="3290040"/>
              <a:ext cx="68760" cy="280440"/>
            </a:xfrm>
            <a:custGeom>
              <a:avLst/>
              <a:gdLst>
                <a:gd name="textAreaLeft" fmla="*/ 0 w 68760"/>
                <a:gd name="textAreaRight" fmla="*/ 69120 w 68760"/>
                <a:gd name="textAreaTop" fmla="*/ 0 h 280440"/>
                <a:gd name="textAreaBottom" fmla="*/ 280800 h 280440"/>
              </a:gdLst>
              <a:ahLst/>
              <a:cxnLst/>
              <a:rect l="textAreaLeft" t="textAreaTop" r="textAreaRight" b="textAreaBottom"/>
              <a:pathLst>
                <a:path w="800" h="3249">
                  <a:moveTo>
                    <a:pt x="0" y="1"/>
                  </a:moveTo>
                  <a:lnTo>
                    <a:pt x="0" y="3248"/>
                  </a:lnTo>
                  <a:lnTo>
                    <a:pt x="799" y="3248"/>
                  </a:lnTo>
                  <a:lnTo>
                    <a:pt x="799" y="1"/>
                  </a:lnTo>
                  <a:close/>
                </a:path>
              </a:pathLst>
            </a:custGeom>
            <a:solidFill>
              <a:srgbClr val="F4BE37"/>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12" name="Google Shape;1696;p30"/>
            <p:cNvSpPr/>
            <p:nvPr/>
          </p:nvSpPr>
          <p:spPr>
            <a:xfrm>
              <a:off x="1010520" y="3290040"/>
              <a:ext cx="68760" cy="280440"/>
            </a:xfrm>
            <a:custGeom>
              <a:avLst/>
              <a:gdLst>
                <a:gd name="textAreaLeft" fmla="*/ 0 w 68760"/>
                <a:gd name="textAreaRight" fmla="*/ 69120 w 68760"/>
                <a:gd name="textAreaTop" fmla="*/ 0 h 280440"/>
                <a:gd name="textAreaBottom" fmla="*/ 280800 h 280440"/>
              </a:gdLst>
              <a:ahLst/>
              <a:cxnLst/>
              <a:rect l="textAreaLeft" t="textAreaTop" r="textAreaRight" b="textAreaBottom"/>
              <a:pathLst>
                <a:path w="800" h="3249">
                  <a:moveTo>
                    <a:pt x="0" y="1"/>
                  </a:moveTo>
                  <a:lnTo>
                    <a:pt x="0" y="3248"/>
                  </a:lnTo>
                  <a:lnTo>
                    <a:pt x="799" y="3248"/>
                  </a:lnTo>
                  <a:lnTo>
                    <a:pt x="799" y="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13" name="Google Shape;1697;p30"/>
            <p:cNvSpPr/>
            <p:nvPr/>
          </p:nvSpPr>
          <p:spPr>
            <a:xfrm>
              <a:off x="1512360" y="3290040"/>
              <a:ext cx="69120" cy="280440"/>
            </a:xfrm>
            <a:custGeom>
              <a:avLst/>
              <a:gdLst>
                <a:gd name="textAreaLeft" fmla="*/ 0 w 69120"/>
                <a:gd name="textAreaRight" fmla="*/ 69480 w 69120"/>
                <a:gd name="textAreaTop" fmla="*/ 0 h 280440"/>
                <a:gd name="textAreaBottom" fmla="*/ 280800 h 280440"/>
              </a:gdLst>
              <a:ahLst/>
              <a:cxnLst/>
              <a:rect l="textAreaLeft" t="textAreaTop" r="textAreaRight" b="textAreaBottom"/>
              <a:pathLst>
                <a:path w="804" h="3249">
                  <a:moveTo>
                    <a:pt x="1" y="1"/>
                  </a:moveTo>
                  <a:lnTo>
                    <a:pt x="1" y="3248"/>
                  </a:lnTo>
                  <a:lnTo>
                    <a:pt x="803" y="3248"/>
                  </a:lnTo>
                  <a:lnTo>
                    <a:pt x="803" y="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14" name="Google Shape;1698;p30"/>
            <p:cNvSpPr/>
            <p:nvPr/>
          </p:nvSpPr>
          <p:spPr>
            <a:xfrm>
              <a:off x="2014200" y="3290040"/>
              <a:ext cx="68760" cy="280440"/>
            </a:xfrm>
            <a:custGeom>
              <a:avLst/>
              <a:gdLst>
                <a:gd name="textAreaLeft" fmla="*/ 0 w 68760"/>
                <a:gd name="textAreaRight" fmla="*/ 69120 w 68760"/>
                <a:gd name="textAreaTop" fmla="*/ 0 h 280440"/>
                <a:gd name="textAreaBottom" fmla="*/ 280800 h 280440"/>
              </a:gdLst>
              <a:ahLst/>
              <a:cxnLst/>
              <a:rect l="textAreaLeft" t="textAreaTop" r="textAreaRight" b="textAreaBottom"/>
              <a:pathLst>
                <a:path w="800" h="3249">
                  <a:moveTo>
                    <a:pt x="0" y="1"/>
                  </a:moveTo>
                  <a:lnTo>
                    <a:pt x="0" y="3248"/>
                  </a:lnTo>
                  <a:lnTo>
                    <a:pt x="799" y="3248"/>
                  </a:lnTo>
                  <a:lnTo>
                    <a:pt x="799" y="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15" name="Google Shape;1699;p30"/>
            <p:cNvSpPr/>
            <p:nvPr/>
          </p:nvSpPr>
          <p:spPr>
            <a:xfrm>
              <a:off x="2516400" y="3290040"/>
              <a:ext cx="68760" cy="280440"/>
            </a:xfrm>
            <a:custGeom>
              <a:avLst/>
              <a:gdLst>
                <a:gd name="textAreaLeft" fmla="*/ 0 w 68760"/>
                <a:gd name="textAreaRight" fmla="*/ 69120 w 68760"/>
                <a:gd name="textAreaTop" fmla="*/ 0 h 280440"/>
                <a:gd name="textAreaBottom" fmla="*/ 280800 h 280440"/>
              </a:gdLst>
              <a:ahLst/>
              <a:cxnLst/>
              <a:rect l="textAreaLeft" t="textAreaTop" r="textAreaRight" b="textAreaBottom"/>
              <a:pathLst>
                <a:path w="800" h="3249">
                  <a:moveTo>
                    <a:pt x="0" y="1"/>
                  </a:moveTo>
                  <a:lnTo>
                    <a:pt x="0" y="3248"/>
                  </a:lnTo>
                  <a:lnTo>
                    <a:pt x="800" y="3248"/>
                  </a:lnTo>
                  <a:lnTo>
                    <a:pt x="800" y="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16" name="Google Shape;1700;p30"/>
            <p:cNvSpPr/>
            <p:nvPr/>
          </p:nvSpPr>
          <p:spPr>
            <a:xfrm>
              <a:off x="3452040" y="3290040"/>
              <a:ext cx="40320" cy="280440"/>
            </a:xfrm>
            <a:custGeom>
              <a:avLst/>
              <a:gdLst>
                <a:gd name="textAreaLeft" fmla="*/ 0 w 40320"/>
                <a:gd name="textAreaRight" fmla="*/ 40680 w 40320"/>
                <a:gd name="textAreaTop" fmla="*/ 0 h 280440"/>
                <a:gd name="textAreaBottom" fmla="*/ 280800 h 280440"/>
              </a:gdLst>
              <a:ahLst/>
              <a:cxnLst/>
              <a:rect l="textAreaLeft" t="textAreaTop" r="textAreaRight" b="textAreaBottom"/>
              <a:pathLst>
                <a:path w="470" h="3249">
                  <a:moveTo>
                    <a:pt x="0" y="1"/>
                  </a:moveTo>
                  <a:lnTo>
                    <a:pt x="0" y="3248"/>
                  </a:lnTo>
                  <a:lnTo>
                    <a:pt x="470" y="3248"/>
                  </a:lnTo>
                  <a:lnTo>
                    <a:pt x="470" y="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17" name="Google Shape;1701;p30"/>
            <p:cNvSpPr/>
            <p:nvPr/>
          </p:nvSpPr>
          <p:spPr>
            <a:xfrm>
              <a:off x="2995920" y="3290040"/>
              <a:ext cx="113760" cy="280440"/>
            </a:xfrm>
            <a:custGeom>
              <a:avLst/>
              <a:gdLst>
                <a:gd name="textAreaLeft" fmla="*/ 0 w 113760"/>
                <a:gd name="textAreaRight" fmla="*/ 114120 w 113760"/>
                <a:gd name="textAreaTop" fmla="*/ 0 h 280440"/>
                <a:gd name="textAreaBottom" fmla="*/ 280800 h 280440"/>
              </a:gdLst>
              <a:ahLst/>
              <a:cxnLst/>
              <a:rect l="textAreaLeft" t="textAreaTop" r="textAreaRight" b="textAreaBottom"/>
              <a:pathLst>
                <a:path w="1321" h="3249">
                  <a:moveTo>
                    <a:pt x="1" y="1"/>
                  </a:moveTo>
                  <a:lnTo>
                    <a:pt x="1" y="3248"/>
                  </a:lnTo>
                  <a:lnTo>
                    <a:pt x="1320" y="3248"/>
                  </a:lnTo>
                  <a:lnTo>
                    <a:pt x="1320" y="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18" name="Google Shape;1702;p30"/>
            <p:cNvSpPr/>
            <p:nvPr/>
          </p:nvSpPr>
          <p:spPr>
            <a:xfrm>
              <a:off x="581760" y="3395880"/>
              <a:ext cx="2414160" cy="15840"/>
            </a:xfrm>
            <a:custGeom>
              <a:avLst/>
              <a:gdLst>
                <a:gd name="textAreaLeft" fmla="*/ 0 w 2414160"/>
                <a:gd name="textAreaRight" fmla="*/ 2414520 w 2414160"/>
                <a:gd name="textAreaTop" fmla="*/ 0 h 15840"/>
                <a:gd name="textAreaBottom" fmla="*/ 16200 h 15840"/>
              </a:gdLst>
              <a:ahLst/>
              <a:cxnLst/>
              <a:rect l="textAreaLeft" t="textAreaTop" r="textAreaRight" b="textAreaBottom"/>
              <a:pathLst>
                <a:path w="27922" h="188">
                  <a:moveTo>
                    <a:pt x="0" y="1"/>
                  </a:moveTo>
                  <a:lnTo>
                    <a:pt x="0" y="188"/>
                  </a:lnTo>
                  <a:lnTo>
                    <a:pt x="27922" y="188"/>
                  </a:lnTo>
                  <a:lnTo>
                    <a:pt x="27922" y="1"/>
                  </a:lnTo>
                  <a:close/>
                </a:path>
              </a:pathLst>
            </a:custGeom>
            <a:solidFill>
              <a:srgbClr val="000000"/>
            </a:solidFill>
            <a:ln w="0">
              <a:noFill/>
            </a:ln>
          </p:spPr>
          <p:style>
            <a:lnRef idx="0">
              <a:scrgbClr r="0" g="0" b="0"/>
            </a:lnRef>
            <a:fillRef idx="0">
              <a:scrgbClr r="0" g="0" b="0"/>
            </a:fillRef>
            <a:effectRef idx="0">
              <a:scrgbClr r="0" g="0" b="0"/>
            </a:effectRef>
            <a:fontRef idx="minor"/>
          </p:style>
          <p:txBody>
            <a:bodyPr tIns="7920" bIns="79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19" name="Google Shape;1703;p30"/>
            <p:cNvSpPr/>
            <p:nvPr/>
          </p:nvSpPr>
          <p:spPr>
            <a:xfrm>
              <a:off x="1558800" y="3127320"/>
              <a:ext cx="671400" cy="60840"/>
            </a:xfrm>
            <a:custGeom>
              <a:avLst/>
              <a:gdLst>
                <a:gd name="textAreaLeft" fmla="*/ 0 w 671400"/>
                <a:gd name="textAreaRight" fmla="*/ 671760 w 671400"/>
                <a:gd name="textAreaTop" fmla="*/ 0 h 60840"/>
                <a:gd name="textAreaBottom" fmla="*/ 61200 h 60840"/>
              </a:gdLst>
              <a:ahLst/>
              <a:cxnLst/>
              <a:rect l="textAreaLeft" t="textAreaTop" r="textAreaRight" b="textAreaBottom"/>
              <a:pathLst>
                <a:path w="7769" h="708">
                  <a:moveTo>
                    <a:pt x="598" y="1"/>
                  </a:moveTo>
                  <a:cubicBezTo>
                    <a:pt x="268" y="1"/>
                    <a:pt x="1" y="268"/>
                    <a:pt x="1" y="598"/>
                  </a:cubicBezTo>
                  <a:lnTo>
                    <a:pt x="1" y="708"/>
                  </a:lnTo>
                  <a:lnTo>
                    <a:pt x="7768" y="708"/>
                  </a:lnTo>
                  <a:lnTo>
                    <a:pt x="7768" y="598"/>
                  </a:lnTo>
                  <a:cubicBezTo>
                    <a:pt x="7768" y="268"/>
                    <a:pt x="7500" y="1"/>
                    <a:pt x="7171" y="1"/>
                  </a:cubicBezTo>
                  <a:close/>
                </a:path>
              </a:pathLst>
            </a:custGeom>
            <a:solidFill>
              <a:schemeClr val="accent1"/>
            </a:solidFill>
            <a:ln w="0">
              <a:noFill/>
            </a:ln>
          </p:spPr>
          <p:style>
            <a:lnRef idx="0">
              <a:scrgbClr r="0" g="0" b="0"/>
            </a:lnRef>
            <a:fillRef idx="0">
              <a:scrgbClr r="0" g="0" b="0"/>
            </a:fillRef>
            <a:effectRef idx="0">
              <a:scrgbClr r="0" g="0" b="0"/>
            </a:effectRef>
            <a:fontRef idx="minor"/>
          </p:style>
          <p:txBody>
            <a:bodyPr tIns="30600" bIns="306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20" name="Google Shape;1704;p30"/>
            <p:cNvSpPr/>
            <p:nvPr/>
          </p:nvSpPr>
          <p:spPr>
            <a:xfrm>
              <a:off x="508320" y="3182400"/>
              <a:ext cx="2986200" cy="107640"/>
            </a:xfrm>
            <a:custGeom>
              <a:avLst/>
              <a:gdLst>
                <a:gd name="textAreaLeft" fmla="*/ 0 w 2986200"/>
                <a:gd name="textAreaRight" fmla="*/ 2986560 w 2986200"/>
                <a:gd name="textAreaTop" fmla="*/ 0 h 107640"/>
                <a:gd name="textAreaBottom" fmla="*/ 108000 h 107640"/>
              </a:gdLst>
              <a:ahLst/>
              <a:cxnLst/>
              <a:rect l="textAreaLeft" t="textAreaTop" r="textAreaRight" b="textAreaBottom"/>
              <a:pathLst>
                <a:path w="34539" h="1247">
                  <a:moveTo>
                    <a:pt x="1251" y="0"/>
                  </a:moveTo>
                  <a:cubicBezTo>
                    <a:pt x="562" y="0"/>
                    <a:pt x="1" y="557"/>
                    <a:pt x="1" y="1247"/>
                  </a:cubicBezTo>
                  <a:lnTo>
                    <a:pt x="34538" y="1247"/>
                  </a:lnTo>
                  <a:lnTo>
                    <a:pt x="34538" y="1232"/>
                  </a:lnTo>
                  <a:cubicBezTo>
                    <a:pt x="34538" y="550"/>
                    <a:pt x="33985" y="0"/>
                    <a:pt x="33303" y="0"/>
                  </a:cubicBez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54000" bIns="54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21" name="Google Shape;1705;p30"/>
            <p:cNvSpPr/>
            <p:nvPr/>
          </p:nvSpPr>
          <p:spPr>
            <a:xfrm>
              <a:off x="3333960" y="3228840"/>
              <a:ext cx="85320" cy="36360"/>
            </a:xfrm>
            <a:custGeom>
              <a:avLst/>
              <a:gdLst>
                <a:gd name="textAreaLeft" fmla="*/ 0 w 85320"/>
                <a:gd name="textAreaRight" fmla="*/ 85680 w 85320"/>
                <a:gd name="textAreaTop" fmla="*/ 0 h 36360"/>
                <a:gd name="textAreaBottom" fmla="*/ 36720 h 36360"/>
              </a:gdLst>
              <a:ahLst/>
              <a:cxnLst/>
              <a:rect l="textAreaLeft" t="textAreaTop" r="textAreaRight" b="textAreaBottom"/>
              <a:pathLst>
                <a:path w="990" h="426">
                  <a:moveTo>
                    <a:pt x="180" y="0"/>
                  </a:moveTo>
                  <a:cubicBezTo>
                    <a:pt x="81" y="0"/>
                    <a:pt x="0" y="81"/>
                    <a:pt x="0" y="180"/>
                  </a:cubicBezTo>
                  <a:lnTo>
                    <a:pt x="0" y="246"/>
                  </a:lnTo>
                  <a:cubicBezTo>
                    <a:pt x="0" y="345"/>
                    <a:pt x="81" y="425"/>
                    <a:pt x="180" y="425"/>
                  </a:cubicBezTo>
                  <a:lnTo>
                    <a:pt x="810" y="425"/>
                  </a:lnTo>
                  <a:cubicBezTo>
                    <a:pt x="909" y="425"/>
                    <a:pt x="990" y="345"/>
                    <a:pt x="990" y="246"/>
                  </a:cubicBezTo>
                  <a:lnTo>
                    <a:pt x="990" y="180"/>
                  </a:lnTo>
                  <a:cubicBezTo>
                    <a:pt x="990" y="81"/>
                    <a:pt x="909" y="0"/>
                    <a:pt x="810" y="0"/>
                  </a:cubicBezTo>
                  <a:close/>
                </a:path>
              </a:pathLst>
            </a:custGeom>
            <a:solidFill>
              <a:srgbClr val="DE8127"/>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22" name="Google Shape;1706;p30"/>
            <p:cNvSpPr/>
            <p:nvPr/>
          </p:nvSpPr>
          <p:spPr>
            <a:xfrm>
              <a:off x="577440" y="3228840"/>
              <a:ext cx="85320" cy="36360"/>
            </a:xfrm>
            <a:custGeom>
              <a:avLst/>
              <a:gdLst>
                <a:gd name="textAreaLeft" fmla="*/ 0 w 85320"/>
                <a:gd name="textAreaRight" fmla="*/ 85680 w 85320"/>
                <a:gd name="textAreaTop" fmla="*/ 0 h 36360"/>
                <a:gd name="textAreaBottom" fmla="*/ 36720 h 36360"/>
              </a:gdLst>
              <a:ahLst/>
              <a:cxnLst/>
              <a:rect l="textAreaLeft" t="textAreaTop" r="textAreaRight" b="textAreaBottom"/>
              <a:pathLst>
                <a:path w="991" h="426">
                  <a:moveTo>
                    <a:pt x="180" y="0"/>
                  </a:moveTo>
                  <a:cubicBezTo>
                    <a:pt x="81" y="0"/>
                    <a:pt x="1" y="81"/>
                    <a:pt x="1" y="180"/>
                  </a:cubicBezTo>
                  <a:lnTo>
                    <a:pt x="1" y="246"/>
                  </a:lnTo>
                  <a:cubicBezTo>
                    <a:pt x="1" y="345"/>
                    <a:pt x="81" y="425"/>
                    <a:pt x="180" y="425"/>
                  </a:cubicBezTo>
                  <a:lnTo>
                    <a:pt x="811" y="425"/>
                  </a:lnTo>
                  <a:cubicBezTo>
                    <a:pt x="910" y="425"/>
                    <a:pt x="991" y="345"/>
                    <a:pt x="991" y="246"/>
                  </a:cubicBezTo>
                  <a:lnTo>
                    <a:pt x="991" y="180"/>
                  </a:lnTo>
                  <a:cubicBezTo>
                    <a:pt x="991" y="81"/>
                    <a:pt x="910" y="0"/>
                    <a:pt x="811" y="0"/>
                  </a:cubicBezTo>
                  <a:close/>
                </a:path>
              </a:pathLst>
            </a:custGeom>
            <a:solidFill>
              <a:srgbClr val="DE8127"/>
            </a:solidFill>
            <a:ln w="0">
              <a:noFill/>
            </a:ln>
          </p:spPr>
          <p:style>
            <a:lnRef idx="0">
              <a:scrgbClr r="0" g="0" b="0"/>
            </a:lnRef>
            <a:fillRef idx="0">
              <a:scrgbClr r="0" g="0" b="0"/>
            </a:fillRef>
            <a:effectRef idx="0">
              <a:scrgbClr r="0" g="0" b="0"/>
            </a:effectRef>
            <a:fontRef idx="minor"/>
          </p:style>
          <p:txBody>
            <a:bodyPr tIns="18360" bIns="1836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grpSp>
        <p:nvGrpSpPr>
          <p:cNvPr id="823" name="Google Shape;1707;p30"/>
          <p:cNvGrpSpPr/>
          <p:nvPr/>
        </p:nvGrpSpPr>
        <p:grpSpPr>
          <a:xfrm>
            <a:off x="5542560" y="3862080"/>
            <a:ext cx="546840" cy="716400"/>
            <a:chOff x="5542560" y="3862080"/>
            <a:chExt cx="546840" cy="716400"/>
          </a:xfrm>
        </p:grpSpPr>
        <p:sp>
          <p:nvSpPr>
            <p:cNvPr id="824" name="Google Shape;1708;p30"/>
            <p:cNvSpPr/>
            <p:nvPr/>
          </p:nvSpPr>
          <p:spPr>
            <a:xfrm>
              <a:off x="5676840" y="4443120"/>
              <a:ext cx="412560" cy="135360"/>
            </a:xfrm>
            <a:custGeom>
              <a:avLst/>
              <a:gdLst>
                <a:gd name="textAreaLeft" fmla="*/ 0 w 412560"/>
                <a:gd name="textAreaRight" fmla="*/ 412920 w 412560"/>
                <a:gd name="textAreaTop" fmla="*/ 0 h 135360"/>
                <a:gd name="textAreaBottom" fmla="*/ 135720 h 135360"/>
              </a:gdLst>
              <a:ahLst/>
              <a:cxnLst/>
              <a:rect l="textAreaLeft" t="textAreaTop" r="textAreaRight" b="textAreaBottom"/>
              <a:pathLst>
                <a:path w="4774" h="1570">
                  <a:moveTo>
                    <a:pt x="2387" y="0"/>
                  </a:moveTo>
                  <a:cubicBezTo>
                    <a:pt x="1071" y="0"/>
                    <a:pt x="1" y="352"/>
                    <a:pt x="1" y="785"/>
                  </a:cubicBezTo>
                  <a:cubicBezTo>
                    <a:pt x="1" y="1217"/>
                    <a:pt x="1071" y="1569"/>
                    <a:pt x="2387" y="1569"/>
                  </a:cubicBezTo>
                  <a:cubicBezTo>
                    <a:pt x="3703" y="1569"/>
                    <a:pt x="4773" y="1217"/>
                    <a:pt x="4773" y="785"/>
                  </a:cubicBezTo>
                  <a:cubicBezTo>
                    <a:pt x="4773" y="352"/>
                    <a:pt x="3703" y="0"/>
                    <a:pt x="2387" y="0"/>
                  </a:cubicBezTo>
                  <a:close/>
                </a:path>
              </a:pathLst>
            </a:custGeom>
            <a:solidFill>
              <a:srgbClr val="434343"/>
            </a:solidFill>
            <a:ln w="0">
              <a:noFill/>
            </a:ln>
          </p:spPr>
          <p:style>
            <a:lnRef idx="0">
              <a:scrgbClr r="0" g="0" b="0"/>
            </a:lnRef>
            <a:fillRef idx="0">
              <a:scrgbClr r="0" g="0" b="0"/>
            </a:fillRef>
            <a:effectRef idx="0">
              <a:scrgbClr r="0" g="0" b="0"/>
            </a:effectRef>
            <a:fontRef idx="minor"/>
          </p:style>
          <p:txBody>
            <a:bodyPr tIns="67680" bIns="676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25" name="Google Shape;1709;p30"/>
            <p:cNvSpPr/>
            <p:nvPr/>
          </p:nvSpPr>
          <p:spPr>
            <a:xfrm>
              <a:off x="5712840" y="3917160"/>
              <a:ext cx="73440" cy="81360"/>
            </a:xfrm>
            <a:custGeom>
              <a:avLst/>
              <a:gdLst>
                <a:gd name="textAreaLeft" fmla="*/ 0 w 73440"/>
                <a:gd name="textAreaRight" fmla="*/ 73800 w 73440"/>
                <a:gd name="textAreaTop" fmla="*/ 0 h 81360"/>
                <a:gd name="textAreaBottom" fmla="*/ 81720 h 81360"/>
              </a:gdLst>
              <a:ahLst/>
              <a:cxnLst/>
              <a:rect l="textAreaLeft" t="textAreaTop" r="textAreaRight" b="textAreaBottom"/>
              <a:pathLst>
                <a:path w="855" h="947">
                  <a:moveTo>
                    <a:pt x="547" y="0"/>
                  </a:moveTo>
                  <a:cubicBezTo>
                    <a:pt x="547" y="0"/>
                    <a:pt x="19" y="312"/>
                    <a:pt x="1" y="891"/>
                  </a:cubicBezTo>
                  <a:lnTo>
                    <a:pt x="309" y="946"/>
                  </a:lnTo>
                  <a:cubicBezTo>
                    <a:pt x="309" y="946"/>
                    <a:pt x="635" y="349"/>
                    <a:pt x="855" y="129"/>
                  </a:cubicBezTo>
                  <a:lnTo>
                    <a:pt x="547" y="0"/>
                  </a:lnTo>
                  <a:close/>
                </a:path>
              </a:pathLst>
            </a:custGeom>
            <a:solidFill>
              <a:srgbClr val="5A3B22"/>
            </a:solidFill>
            <a:ln w="0">
              <a:noFill/>
            </a:ln>
          </p:spPr>
          <p:style>
            <a:lnRef idx="0">
              <a:scrgbClr r="0" g="0" b="0"/>
            </a:lnRef>
            <a:fillRef idx="0">
              <a:scrgbClr r="0" g="0" b="0"/>
            </a:fillRef>
            <a:effectRef idx="0">
              <a:scrgbClr r="0" g="0" b="0"/>
            </a:effectRef>
            <a:fontRef idx="minor"/>
          </p:style>
          <p:txBody>
            <a:bodyPr tIns="40680" bIns="406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26" name="Google Shape;1710;p30"/>
            <p:cNvSpPr/>
            <p:nvPr/>
          </p:nvSpPr>
          <p:spPr>
            <a:xfrm>
              <a:off x="5690880" y="3987360"/>
              <a:ext cx="41400" cy="41400"/>
            </a:xfrm>
            <a:custGeom>
              <a:avLst/>
              <a:gdLst>
                <a:gd name="textAreaLeft" fmla="*/ 0 w 41400"/>
                <a:gd name="textAreaRight" fmla="*/ 41760 w 41400"/>
                <a:gd name="textAreaTop" fmla="*/ 0 h 41400"/>
                <a:gd name="textAreaBottom" fmla="*/ 41760 h 41400"/>
              </a:gdLst>
              <a:ahLst/>
              <a:cxnLst/>
              <a:rect l="textAreaLeft" t="textAreaTop" r="textAreaRight" b="textAreaBottom"/>
              <a:pathLst>
                <a:path w="485" h="485">
                  <a:moveTo>
                    <a:pt x="242" y="0"/>
                  </a:moveTo>
                  <a:cubicBezTo>
                    <a:pt x="110" y="0"/>
                    <a:pt x="0" y="110"/>
                    <a:pt x="0" y="242"/>
                  </a:cubicBezTo>
                  <a:cubicBezTo>
                    <a:pt x="0" y="374"/>
                    <a:pt x="110" y="484"/>
                    <a:pt x="242" y="484"/>
                  </a:cubicBezTo>
                  <a:cubicBezTo>
                    <a:pt x="378" y="484"/>
                    <a:pt x="484" y="374"/>
                    <a:pt x="484" y="242"/>
                  </a:cubicBezTo>
                  <a:cubicBezTo>
                    <a:pt x="484" y="110"/>
                    <a:pt x="378" y="0"/>
                    <a:pt x="242" y="0"/>
                  </a:cubicBezTo>
                  <a:close/>
                </a:path>
              </a:pathLst>
            </a:custGeom>
            <a:solidFill>
              <a:srgbClr val="FDB77F"/>
            </a:solidFill>
            <a:ln w="0">
              <a:noFill/>
            </a:ln>
          </p:spPr>
          <p:style>
            <a:lnRef idx="0">
              <a:scrgbClr r="0" g="0" b="0"/>
            </a:lnRef>
            <a:fillRef idx="0">
              <a:scrgbClr r="0" g="0" b="0"/>
            </a:fillRef>
            <a:effectRef idx="0">
              <a:scrgbClr r="0" g="0" b="0"/>
            </a:effectRef>
            <a:fontRef idx="minor"/>
          </p:style>
          <p:txBody>
            <a:bodyPr tIns="20880" bIns="20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27" name="Google Shape;1711;p30"/>
            <p:cNvSpPr/>
            <p:nvPr/>
          </p:nvSpPr>
          <p:spPr>
            <a:xfrm>
              <a:off x="5722560" y="4353120"/>
              <a:ext cx="100800" cy="182520"/>
            </a:xfrm>
            <a:custGeom>
              <a:avLst/>
              <a:gdLst>
                <a:gd name="textAreaLeft" fmla="*/ 0 w 100800"/>
                <a:gd name="textAreaRight" fmla="*/ 101160 w 100800"/>
                <a:gd name="textAreaTop" fmla="*/ 0 h 182520"/>
                <a:gd name="textAreaBottom" fmla="*/ 182880 h 182520"/>
              </a:gdLst>
              <a:ahLst/>
              <a:cxnLst/>
              <a:rect l="textAreaLeft" t="textAreaTop" r="textAreaRight" b="textAreaBottom"/>
              <a:pathLst>
                <a:path w="1170" h="2116">
                  <a:moveTo>
                    <a:pt x="349" y="0"/>
                  </a:moveTo>
                  <a:lnTo>
                    <a:pt x="543" y="1712"/>
                  </a:lnTo>
                  <a:cubicBezTo>
                    <a:pt x="543" y="1712"/>
                    <a:pt x="279" y="1888"/>
                    <a:pt x="140" y="1906"/>
                  </a:cubicBezTo>
                  <a:cubicBezTo>
                    <a:pt x="0" y="1925"/>
                    <a:pt x="33" y="2115"/>
                    <a:pt x="140" y="2115"/>
                  </a:cubicBezTo>
                  <a:cubicBezTo>
                    <a:pt x="231" y="2115"/>
                    <a:pt x="1170" y="1994"/>
                    <a:pt x="1170" y="1994"/>
                  </a:cubicBezTo>
                  <a:lnTo>
                    <a:pt x="1170" y="103"/>
                  </a:lnTo>
                  <a:lnTo>
                    <a:pt x="349" y="0"/>
                  </a:lnTo>
                  <a:close/>
                </a:path>
              </a:pathLst>
            </a:custGeom>
            <a:solidFill>
              <a:srgbClr val="FDB77F"/>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28" name="Google Shape;1712;p30"/>
            <p:cNvSpPr/>
            <p:nvPr/>
          </p:nvSpPr>
          <p:spPr>
            <a:xfrm>
              <a:off x="5870880" y="4335480"/>
              <a:ext cx="131760" cy="208800"/>
            </a:xfrm>
            <a:custGeom>
              <a:avLst/>
              <a:gdLst>
                <a:gd name="textAreaLeft" fmla="*/ 0 w 131760"/>
                <a:gd name="textAreaRight" fmla="*/ 132120 w 131760"/>
                <a:gd name="textAreaTop" fmla="*/ 0 h 208800"/>
                <a:gd name="textAreaBottom" fmla="*/ 209160 h 208800"/>
              </a:gdLst>
              <a:ahLst/>
              <a:cxnLst/>
              <a:rect l="textAreaLeft" t="textAreaTop" r="textAreaRight" b="textAreaBottom"/>
              <a:pathLst>
                <a:path w="1526" h="2417">
                  <a:moveTo>
                    <a:pt x="825" y="1"/>
                  </a:moveTo>
                  <a:lnTo>
                    <a:pt x="0" y="107"/>
                  </a:lnTo>
                  <a:lnTo>
                    <a:pt x="297" y="2292"/>
                  </a:lnTo>
                  <a:cubicBezTo>
                    <a:pt x="297" y="2292"/>
                    <a:pt x="1203" y="2417"/>
                    <a:pt x="1294" y="2417"/>
                  </a:cubicBezTo>
                  <a:cubicBezTo>
                    <a:pt x="1401" y="2417"/>
                    <a:pt x="1525" y="2153"/>
                    <a:pt x="1382" y="2138"/>
                  </a:cubicBezTo>
                  <a:cubicBezTo>
                    <a:pt x="1243" y="2120"/>
                    <a:pt x="928" y="2013"/>
                    <a:pt x="928" y="2013"/>
                  </a:cubicBezTo>
                  <a:lnTo>
                    <a:pt x="825" y="1"/>
                  </a:lnTo>
                  <a:close/>
                </a:path>
              </a:pathLst>
            </a:custGeom>
            <a:solidFill>
              <a:srgbClr val="FDB77F"/>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29" name="Google Shape;1713;p30"/>
            <p:cNvSpPr/>
            <p:nvPr/>
          </p:nvSpPr>
          <p:spPr>
            <a:xfrm>
              <a:off x="5717520" y="4498560"/>
              <a:ext cx="107640" cy="39960"/>
            </a:xfrm>
            <a:custGeom>
              <a:avLst/>
              <a:gdLst>
                <a:gd name="textAreaLeft" fmla="*/ 0 w 107640"/>
                <a:gd name="textAreaRight" fmla="*/ 108000 w 107640"/>
                <a:gd name="textAreaTop" fmla="*/ 0 h 39960"/>
                <a:gd name="textAreaBottom" fmla="*/ 40320 h 39960"/>
              </a:gdLst>
              <a:ahLst/>
              <a:cxnLst/>
              <a:rect l="textAreaLeft" t="textAreaTop" r="textAreaRight" b="textAreaBottom"/>
              <a:pathLst>
                <a:path w="1248" h="467">
                  <a:moveTo>
                    <a:pt x="576" y="1"/>
                  </a:moveTo>
                  <a:lnTo>
                    <a:pt x="580" y="37"/>
                  </a:lnTo>
                  <a:cubicBezTo>
                    <a:pt x="580" y="37"/>
                    <a:pt x="301" y="188"/>
                    <a:pt x="151" y="206"/>
                  </a:cubicBezTo>
                  <a:cubicBezTo>
                    <a:pt x="1" y="224"/>
                    <a:pt x="41" y="466"/>
                    <a:pt x="151" y="466"/>
                  </a:cubicBezTo>
                  <a:cubicBezTo>
                    <a:pt x="239" y="466"/>
                    <a:pt x="994" y="367"/>
                    <a:pt x="1196" y="342"/>
                  </a:cubicBezTo>
                  <a:cubicBezTo>
                    <a:pt x="1225" y="338"/>
                    <a:pt x="1247" y="312"/>
                    <a:pt x="1247" y="283"/>
                  </a:cubicBezTo>
                  <a:lnTo>
                    <a:pt x="1247" y="1"/>
                  </a:lnTo>
                  <a:close/>
                </a:path>
              </a:pathLst>
            </a:custGeom>
            <a:solidFill>
              <a:srgbClr val="2D2D2D"/>
            </a:solidFill>
            <a:ln w="0">
              <a:noFill/>
            </a:ln>
          </p:spPr>
          <p:style>
            <a:lnRef idx="0">
              <a:scrgbClr r="0" g="0" b="0"/>
            </a:lnRef>
            <a:fillRef idx="0">
              <a:scrgbClr r="0" g="0" b="0"/>
            </a:fillRef>
            <a:effectRef idx="0">
              <a:scrgbClr r="0" g="0" b="0"/>
            </a:effectRef>
            <a:fontRef idx="minor"/>
          </p:style>
          <p:txBody>
            <a:bodyPr tIns="20160" bIns="201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30" name="Google Shape;1714;p30"/>
            <p:cNvSpPr/>
            <p:nvPr/>
          </p:nvSpPr>
          <p:spPr>
            <a:xfrm>
              <a:off x="5888520" y="4500000"/>
              <a:ext cx="120960" cy="46440"/>
            </a:xfrm>
            <a:custGeom>
              <a:avLst/>
              <a:gdLst>
                <a:gd name="textAreaLeft" fmla="*/ 0 w 120960"/>
                <a:gd name="textAreaRight" fmla="*/ 121320 w 120960"/>
                <a:gd name="textAreaTop" fmla="*/ 0 h 46440"/>
                <a:gd name="textAreaBottom" fmla="*/ 46800 h 46440"/>
              </a:gdLst>
              <a:ahLst/>
              <a:cxnLst/>
              <a:rect l="textAreaLeft" t="textAreaTop" r="textAreaRight" b="textAreaBottom"/>
              <a:pathLst>
                <a:path w="1405" h="540">
                  <a:moveTo>
                    <a:pt x="1" y="0"/>
                  </a:moveTo>
                  <a:lnTo>
                    <a:pt x="52" y="360"/>
                  </a:lnTo>
                  <a:cubicBezTo>
                    <a:pt x="56" y="385"/>
                    <a:pt x="74" y="404"/>
                    <a:pt x="100" y="407"/>
                  </a:cubicBezTo>
                  <a:cubicBezTo>
                    <a:pt x="290" y="433"/>
                    <a:pt x="1064" y="539"/>
                    <a:pt x="1152" y="539"/>
                  </a:cubicBezTo>
                  <a:cubicBezTo>
                    <a:pt x="1269" y="539"/>
                    <a:pt x="1405" y="250"/>
                    <a:pt x="1251" y="231"/>
                  </a:cubicBezTo>
                  <a:cubicBezTo>
                    <a:pt x="1097" y="209"/>
                    <a:pt x="748" y="96"/>
                    <a:pt x="748" y="96"/>
                  </a:cubicBezTo>
                  <a:lnTo>
                    <a:pt x="741" y="0"/>
                  </a:lnTo>
                  <a:close/>
                </a:path>
              </a:pathLst>
            </a:custGeom>
            <a:solidFill>
              <a:srgbClr val="2D2D2D"/>
            </a:solidFill>
            <a:ln w="0">
              <a:noFill/>
            </a:ln>
          </p:spPr>
          <p:style>
            <a:lnRef idx="0">
              <a:scrgbClr r="0" g="0" b="0"/>
            </a:lnRef>
            <a:fillRef idx="0">
              <a:scrgbClr r="0" g="0" b="0"/>
            </a:fillRef>
            <a:effectRef idx="0">
              <a:scrgbClr r="0" g="0" b="0"/>
            </a:effectRef>
            <a:fontRef idx="minor"/>
          </p:style>
          <p:txBody>
            <a:bodyPr tIns="23400" bIns="234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31" name="Google Shape;1715;p30"/>
            <p:cNvSpPr/>
            <p:nvPr/>
          </p:nvSpPr>
          <p:spPr>
            <a:xfrm>
              <a:off x="5587560" y="3979080"/>
              <a:ext cx="181800" cy="189000"/>
            </a:xfrm>
            <a:custGeom>
              <a:avLst/>
              <a:gdLst>
                <a:gd name="textAreaLeft" fmla="*/ 0 w 181800"/>
                <a:gd name="textAreaRight" fmla="*/ 182160 w 181800"/>
                <a:gd name="textAreaTop" fmla="*/ 0 h 189000"/>
                <a:gd name="textAreaBottom" fmla="*/ 189360 h 189000"/>
              </a:gdLst>
              <a:ahLst/>
              <a:cxnLst/>
              <a:rect l="textAreaLeft" t="textAreaTop" r="textAreaRight" b="textAreaBottom"/>
              <a:pathLst>
                <a:path w="2105" h="2191">
                  <a:moveTo>
                    <a:pt x="488" y="0"/>
                  </a:moveTo>
                  <a:lnTo>
                    <a:pt x="0" y="4"/>
                  </a:lnTo>
                  <a:cubicBezTo>
                    <a:pt x="491" y="1323"/>
                    <a:pt x="1463" y="2079"/>
                    <a:pt x="1463" y="2079"/>
                  </a:cubicBezTo>
                  <a:cubicBezTo>
                    <a:pt x="1532" y="2153"/>
                    <a:pt x="1626" y="2190"/>
                    <a:pt x="1720" y="2190"/>
                  </a:cubicBezTo>
                  <a:cubicBezTo>
                    <a:pt x="1812" y="2190"/>
                    <a:pt x="1904" y="2155"/>
                    <a:pt x="1972" y="2082"/>
                  </a:cubicBezTo>
                  <a:cubicBezTo>
                    <a:pt x="2097" y="1954"/>
                    <a:pt x="2104" y="1749"/>
                    <a:pt x="1983" y="1609"/>
                  </a:cubicBezTo>
                  <a:cubicBezTo>
                    <a:pt x="1983" y="1609"/>
                    <a:pt x="847" y="755"/>
                    <a:pt x="488" y="0"/>
                  </a:cubicBezTo>
                  <a:close/>
                </a:path>
              </a:pathLst>
            </a:custGeom>
            <a:solidFill>
              <a:srgbClr val="FDB77F"/>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32" name="Google Shape;1716;p30"/>
            <p:cNvSpPr/>
            <p:nvPr/>
          </p:nvSpPr>
          <p:spPr>
            <a:xfrm>
              <a:off x="5781240" y="4075560"/>
              <a:ext cx="233280" cy="232560"/>
            </a:xfrm>
            <a:custGeom>
              <a:avLst/>
              <a:gdLst>
                <a:gd name="textAreaLeft" fmla="*/ 0 w 233280"/>
                <a:gd name="textAreaRight" fmla="*/ 233640 w 233280"/>
                <a:gd name="textAreaTop" fmla="*/ 0 h 232560"/>
                <a:gd name="textAreaBottom" fmla="*/ 232920 h 232560"/>
              </a:gdLst>
              <a:ahLst/>
              <a:cxnLst/>
              <a:rect l="textAreaLeft" t="textAreaTop" r="textAreaRight" b="textAreaBottom"/>
              <a:pathLst>
                <a:path w="2703" h="2695">
                  <a:moveTo>
                    <a:pt x="1169" y="0"/>
                  </a:moveTo>
                  <a:cubicBezTo>
                    <a:pt x="892" y="0"/>
                    <a:pt x="617" y="24"/>
                    <a:pt x="382" y="83"/>
                  </a:cubicBezTo>
                  <a:cubicBezTo>
                    <a:pt x="268" y="112"/>
                    <a:pt x="177" y="196"/>
                    <a:pt x="147" y="310"/>
                  </a:cubicBezTo>
                  <a:lnTo>
                    <a:pt x="107" y="647"/>
                  </a:lnTo>
                  <a:cubicBezTo>
                    <a:pt x="107" y="647"/>
                    <a:pt x="1" y="1362"/>
                    <a:pt x="19" y="2517"/>
                  </a:cubicBezTo>
                  <a:cubicBezTo>
                    <a:pt x="19" y="2517"/>
                    <a:pt x="486" y="2695"/>
                    <a:pt x="1433" y="2695"/>
                  </a:cubicBezTo>
                  <a:cubicBezTo>
                    <a:pt x="1680" y="2695"/>
                    <a:pt x="1958" y="2683"/>
                    <a:pt x="2270" y="2652"/>
                  </a:cubicBezTo>
                  <a:cubicBezTo>
                    <a:pt x="2501" y="2630"/>
                    <a:pt x="2680" y="2436"/>
                    <a:pt x="2680" y="2202"/>
                  </a:cubicBezTo>
                  <a:lnTo>
                    <a:pt x="2702" y="376"/>
                  </a:lnTo>
                  <a:cubicBezTo>
                    <a:pt x="2699" y="288"/>
                    <a:pt x="2629" y="229"/>
                    <a:pt x="2548" y="200"/>
                  </a:cubicBezTo>
                  <a:cubicBezTo>
                    <a:pt x="2253" y="91"/>
                    <a:pt x="1706" y="0"/>
                    <a:pt x="1169" y="0"/>
                  </a:cubicBezTo>
                  <a:close/>
                </a:path>
              </a:pathLst>
            </a:custGeom>
            <a:solidFill>
              <a:srgbClr val="363B63"/>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33" name="Google Shape;1717;p30"/>
            <p:cNvSpPr/>
            <p:nvPr/>
          </p:nvSpPr>
          <p:spPr>
            <a:xfrm>
              <a:off x="5670720" y="4075920"/>
              <a:ext cx="105840" cy="97560"/>
            </a:xfrm>
            <a:custGeom>
              <a:avLst/>
              <a:gdLst>
                <a:gd name="textAreaLeft" fmla="*/ 0 w 105840"/>
                <a:gd name="textAreaRight" fmla="*/ 106200 w 105840"/>
                <a:gd name="textAreaTop" fmla="*/ 0 h 97560"/>
                <a:gd name="textAreaBottom" fmla="*/ 97920 h 97560"/>
              </a:gdLst>
              <a:ahLst/>
              <a:cxnLst/>
              <a:rect l="textAreaLeft" t="textAreaTop" r="textAreaRight" b="textAreaBottom"/>
              <a:pathLst>
                <a:path w="1229" h="1132">
                  <a:moveTo>
                    <a:pt x="547" y="1"/>
                  </a:moveTo>
                  <a:lnTo>
                    <a:pt x="0" y="595"/>
                  </a:lnTo>
                  <a:lnTo>
                    <a:pt x="470" y="1031"/>
                  </a:lnTo>
                  <a:cubicBezTo>
                    <a:pt x="550" y="1099"/>
                    <a:pt x="647" y="1132"/>
                    <a:pt x="744" y="1132"/>
                  </a:cubicBezTo>
                  <a:cubicBezTo>
                    <a:pt x="877" y="1132"/>
                    <a:pt x="1008" y="1070"/>
                    <a:pt x="1093" y="954"/>
                  </a:cubicBezTo>
                  <a:cubicBezTo>
                    <a:pt x="1228" y="774"/>
                    <a:pt x="1199" y="518"/>
                    <a:pt x="1027" y="371"/>
                  </a:cubicBezTo>
                  <a:lnTo>
                    <a:pt x="547" y="1"/>
                  </a:ln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8960" bIns="489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34" name="Google Shape;1718;p30"/>
            <p:cNvSpPr/>
            <p:nvPr/>
          </p:nvSpPr>
          <p:spPr>
            <a:xfrm>
              <a:off x="5705640" y="4081680"/>
              <a:ext cx="91440" cy="174960"/>
            </a:xfrm>
            <a:custGeom>
              <a:avLst/>
              <a:gdLst>
                <a:gd name="textAreaLeft" fmla="*/ 0 w 91440"/>
                <a:gd name="textAreaRight" fmla="*/ 91800 w 91440"/>
                <a:gd name="textAreaTop" fmla="*/ 0 h 174960"/>
                <a:gd name="textAreaBottom" fmla="*/ 175320 h 174960"/>
              </a:gdLst>
              <a:ahLst/>
              <a:cxnLst/>
              <a:rect l="textAreaLeft" t="textAreaTop" r="textAreaRight" b="textAreaBottom"/>
              <a:pathLst>
                <a:path w="1060" h="2028" fill="none">
                  <a:moveTo>
                    <a:pt x="987" y="1"/>
                  </a:moveTo>
                  <a:cubicBezTo>
                    <a:pt x="708" y="16"/>
                    <a:pt x="459" y="206"/>
                    <a:pt x="323" y="448"/>
                  </a:cubicBezTo>
                  <a:cubicBezTo>
                    <a:pt x="1" y="1031"/>
                    <a:pt x="239" y="1658"/>
                    <a:pt x="818" y="1936"/>
                  </a:cubicBezTo>
                  <a:cubicBezTo>
                    <a:pt x="895" y="1973"/>
                    <a:pt x="976" y="2006"/>
                    <a:pt x="1060" y="2028"/>
                  </a:cubicBezTo>
                </a:path>
              </a:pathLst>
            </a:custGeom>
            <a:noFill/>
            <a:ln w="7600" cap="rnd">
              <a:solidFill>
                <a:srgbClr val="363B63"/>
              </a:solidFill>
              <a:round/>
            </a:ln>
          </p:spPr>
          <p:style>
            <a:lnRef idx="0">
              <a:scrgbClr r="0" g="0" b="0"/>
            </a:lnRef>
            <a:fillRef idx="0">
              <a:scrgbClr r="0" g="0" b="0"/>
            </a:fillRef>
            <a:effectRef idx="0">
              <a:scrgbClr r="0" g="0" b="0"/>
            </a:effectRef>
            <a:fontRef idx="minor"/>
          </p:style>
          <p:txBody>
            <a:bodyPr tIns="87480" bIns="874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35" name="Google Shape;1719;p30"/>
            <p:cNvSpPr/>
            <p:nvPr/>
          </p:nvSpPr>
          <p:spPr>
            <a:xfrm>
              <a:off x="5737680" y="4299120"/>
              <a:ext cx="223920" cy="149760"/>
            </a:xfrm>
            <a:custGeom>
              <a:avLst/>
              <a:gdLst>
                <a:gd name="textAreaLeft" fmla="*/ 0 w 223920"/>
                <a:gd name="textAreaRight" fmla="*/ 224280 w 223920"/>
                <a:gd name="textAreaTop" fmla="*/ 0 h 149760"/>
                <a:gd name="textAreaBottom" fmla="*/ 150120 h 149760"/>
              </a:gdLst>
              <a:ahLst/>
              <a:cxnLst/>
              <a:rect l="textAreaLeft" t="textAreaTop" r="textAreaRight" b="textAreaBottom"/>
              <a:pathLst>
                <a:path w="2593" h="1736">
                  <a:moveTo>
                    <a:pt x="1" y="0"/>
                  </a:moveTo>
                  <a:lnTo>
                    <a:pt x="1" y="1566"/>
                  </a:lnTo>
                  <a:cubicBezTo>
                    <a:pt x="1" y="1566"/>
                    <a:pt x="326" y="1665"/>
                    <a:pt x="705" y="1665"/>
                  </a:cubicBezTo>
                  <a:cubicBezTo>
                    <a:pt x="837" y="1665"/>
                    <a:pt x="975" y="1653"/>
                    <a:pt x="1108" y="1621"/>
                  </a:cubicBezTo>
                  <a:lnTo>
                    <a:pt x="1232" y="888"/>
                  </a:lnTo>
                  <a:lnTo>
                    <a:pt x="1412" y="888"/>
                  </a:lnTo>
                  <a:lnTo>
                    <a:pt x="1573" y="1727"/>
                  </a:lnTo>
                  <a:cubicBezTo>
                    <a:pt x="1573" y="1727"/>
                    <a:pt x="1670" y="1736"/>
                    <a:pt x="1814" y="1736"/>
                  </a:cubicBezTo>
                  <a:cubicBezTo>
                    <a:pt x="2025" y="1736"/>
                    <a:pt x="2337" y="1717"/>
                    <a:pt x="2592" y="1621"/>
                  </a:cubicBezTo>
                  <a:lnTo>
                    <a:pt x="2501" y="0"/>
                  </a:lnTo>
                  <a:close/>
                </a:path>
              </a:pathLst>
            </a:custGeom>
            <a:solidFill>
              <a:srgbClr val="734C2E"/>
            </a:solidFill>
            <a:ln w="0">
              <a:noFill/>
            </a:ln>
          </p:spPr>
          <p:style>
            <a:lnRef idx="0">
              <a:scrgbClr r="0" g="0" b="0"/>
            </a:lnRef>
            <a:fillRef idx="0">
              <a:scrgbClr r="0" g="0" b="0"/>
            </a:fillRef>
            <a:effectRef idx="0">
              <a:scrgbClr r="0" g="0" b="0"/>
            </a:effectRef>
            <a:fontRef idx="minor"/>
          </p:style>
          <p:txBody>
            <a:bodyPr tIns="74880" bIns="74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36" name="Google Shape;1720;p30"/>
            <p:cNvSpPr/>
            <p:nvPr/>
          </p:nvSpPr>
          <p:spPr>
            <a:xfrm>
              <a:off x="5730120" y="4106520"/>
              <a:ext cx="233280" cy="232920"/>
            </a:xfrm>
            <a:custGeom>
              <a:avLst/>
              <a:gdLst>
                <a:gd name="textAreaLeft" fmla="*/ 0 w 233280"/>
                <a:gd name="textAreaRight" fmla="*/ 233640 w 233280"/>
                <a:gd name="textAreaTop" fmla="*/ 0 h 232920"/>
                <a:gd name="textAreaBottom" fmla="*/ 233280 h 232920"/>
              </a:gdLst>
              <a:ahLst/>
              <a:cxnLst/>
              <a:rect l="textAreaLeft" t="textAreaTop" r="textAreaRight" b="textAreaBottom"/>
              <a:pathLst>
                <a:path w="2703" h="2698">
                  <a:moveTo>
                    <a:pt x="1169" y="1"/>
                  </a:moveTo>
                  <a:cubicBezTo>
                    <a:pt x="892" y="1"/>
                    <a:pt x="618" y="25"/>
                    <a:pt x="382" y="82"/>
                  </a:cubicBezTo>
                  <a:cubicBezTo>
                    <a:pt x="268" y="111"/>
                    <a:pt x="180" y="199"/>
                    <a:pt x="147" y="313"/>
                  </a:cubicBezTo>
                  <a:lnTo>
                    <a:pt x="107" y="647"/>
                  </a:lnTo>
                  <a:cubicBezTo>
                    <a:pt x="107" y="647"/>
                    <a:pt x="1" y="1365"/>
                    <a:pt x="19" y="2520"/>
                  </a:cubicBezTo>
                  <a:cubicBezTo>
                    <a:pt x="19" y="2520"/>
                    <a:pt x="487" y="2698"/>
                    <a:pt x="1436" y="2698"/>
                  </a:cubicBezTo>
                  <a:cubicBezTo>
                    <a:pt x="1785" y="2698"/>
                    <a:pt x="2200" y="2674"/>
                    <a:pt x="2680" y="2608"/>
                  </a:cubicBezTo>
                  <a:lnTo>
                    <a:pt x="2702" y="375"/>
                  </a:lnTo>
                  <a:cubicBezTo>
                    <a:pt x="2699" y="287"/>
                    <a:pt x="2629" y="232"/>
                    <a:pt x="2548" y="199"/>
                  </a:cubicBezTo>
                  <a:cubicBezTo>
                    <a:pt x="2253" y="91"/>
                    <a:pt x="1706" y="1"/>
                    <a:pt x="1169"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37" name="Google Shape;1721;p30"/>
            <p:cNvSpPr/>
            <p:nvPr/>
          </p:nvSpPr>
          <p:spPr>
            <a:xfrm>
              <a:off x="5887080" y="4112640"/>
              <a:ext cx="91440" cy="175320"/>
            </a:xfrm>
            <a:custGeom>
              <a:avLst/>
              <a:gdLst>
                <a:gd name="textAreaLeft" fmla="*/ 0 w 91440"/>
                <a:gd name="textAreaRight" fmla="*/ 91800 w 91440"/>
                <a:gd name="textAreaTop" fmla="*/ 0 h 175320"/>
                <a:gd name="textAreaBottom" fmla="*/ 175680 h 175320"/>
              </a:gdLst>
              <a:ahLst/>
              <a:cxnLst/>
              <a:rect l="textAreaLeft" t="textAreaTop" r="textAreaRight" b="textAreaBottom"/>
              <a:pathLst>
                <a:path w="1060" h="2031" fill="none">
                  <a:moveTo>
                    <a:pt x="986" y="0"/>
                  </a:moveTo>
                  <a:cubicBezTo>
                    <a:pt x="708" y="18"/>
                    <a:pt x="458" y="205"/>
                    <a:pt x="323" y="451"/>
                  </a:cubicBezTo>
                  <a:cubicBezTo>
                    <a:pt x="0" y="1034"/>
                    <a:pt x="239" y="1657"/>
                    <a:pt x="821" y="1939"/>
                  </a:cubicBezTo>
                  <a:cubicBezTo>
                    <a:pt x="898" y="1976"/>
                    <a:pt x="975" y="2005"/>
                    <a:pt x="1060" y="2031"/>
                  </a:cubicBezTo>
                </a:path>
              </a:pathLst>
            </a:custGeom>
            <a:noFill/>
            <a:ln w="7600" cap="rnd">
              <a:solidFill>
                <a:srgbClr val="363B63"/>
              </a:solidFill>
              <a:round/>
            </a:ln>
          </p:spPr>
          <p:style>
            <a:lnRef idx="0">
              <a:scrgbClr r="0" g="0" b="0"/>
            </a:lnRef>
            <a:fillRef idx="0">
              <a:scrgbClr r="0" g="0" b="0"/>
            </a:fillRef>
            <a:effectRef idx="0">
              <a:scrgbClr r="0" g="0" b="0"/>
            </a:effectRef>
            <a:fontRef idx="minor"/>
          </p:style>
          <p:txBody>
            <a:bodyPr tIns="87840" bIns="878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38" name="Google Shape;1722;p30"/>
            <p:cNvSpPr/>
            <p:nvPr/>
          </p:nvSpPr>
          <p:spPr>
            <a:xfrm>
              <a:off x="5716080" y="3894120"/>
              <a:ext cx="268920" cy="258840"/>
            </a:xfrm>
            <a:custGeom>
              <a:avLst/>
              <a:gdLst>
                <a:gd name="textAreaLeft" fmla="*/ 0 w 268920"/>
                <a:gd name="textAreaRight" fmla="*/ 269280 w 268920"/>
                <a:gd name="textAreaTop" fmla="*/ 0 h 258840"/>
                <a:gd name="textAreaBottom" fmla="*/ 259200 h 258840"/>
              </a:gdLst>
              <a:ahLst/>
              <a:cxnLst/>
              <a:rect l="textAreaLeft" t="textAreaTop" r="textAreaRight" b="textAreaBottom"/>
              <a:pathLst>
                <a:path w="3113" h="2996">
                  <a:moveTo>
                    <a:pt x="1555" y="0"/>
                  </a:moveTo>
                  <a:cubicBezTo>
                    <a:pt x="697" y="0"/>
                    <a:pt x="1" y="671"/>
                    <a:pt x="1" y="1496"/>
                  </a:cubicBezTo>
                  <a:cubicBezTo>
                    <a:pt x="1" y="2324"/>
                    <a:pt x="697" y="2995"/>
                    <a:pt x="1555" y="2995"/>
                  </a:cubicBezTo>
                  <a:cubicBezTo>
                    <a:pt x="2416" y="2995"/>
                    <a:pt x="3113" y="2324"/>
                    <a:pt x="3113" y="1496"/>
                  </a:cubicBezTo>
                  <a:cubicBezTo>
                    <a:pt x="3113" y="671"/>
                    <a:pt x="2416" y="0"/>
                    <a:pt x="1555" y="0"/>
                  </a:cubicBezTo>
                  <a:close/>
                </a:path>
              </a:pathLst>
            </a:custGeom>
            <a:solidFill>
              <a:srgbClr val="FDB77F"/>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39" name="Google Shape;1723;p30"/>
            <p:cNvSpPr/>
            <p:nvPr/>
          </p:nvSpPr>
          <p:spPr>
            <a:xfrm>
              <a:off x="5721480" y="3884040"/>
              <a:ext cx="289080" cy="145440"/>
            </a:xfrm>
            <a:custGeom>
              <a:avLst/>
              <a:gdLst>
                <a:gd name="textAreaLeft" fmla="*/ 0 w 289080"/>
                <a:gd name="textAreaRight" fmla="*/ 289440 w 289080"/>
                <a:gd name="textAreaTop" fmla="*/ 0 h 145440"/>
                <a:gd name="textAreaBottom" fmla="*/ 145800 h 145440"/>
              </a:gdLst>
              <a:ahLst/>
              <a:cxnLst/>
              <a:rect l="textAreaLeft" t="textAreaTop" r="textAreaRight" b="textAreaBottom"/>
              <a:pathLst>
                <a:path w="3347" h="1687">
                  <a:moveTo>
                    <a:pt x="1232" y="0"/>
                  </a:moveTo>
                  <a:cubicBezTo>
                    <a:pt x="574" y="0"/>
                    <a:pt x="1" y="132"/>
                    <a:pt x="1" y="132"/>
                  </a:cubicBezTo>
                  <a:cubicBezTo>
                    <a:pt x="569" y="1001"/>
                    <a:pt x="2823" y="1082"/>
                    <a:pt x="2823" y="1082"/>
                  </a:cubicBezTo>
                  <a:cubicBezTo>
                    <a:pt x="2823" y="1082"/>
                    <a:pt x="2886" y="1331"/>
                    <a:pt x="2878" y="1639"/>
                  </a:cubicBezTo>
                  <a:lnTo>
                    <a:pt x="3135" y="1686"/>
                  </a:lnTo>
                  <a:cubicBezTo>
                    <a:pt x="3346" y="284"/>
                    <a:pt x="2197" y="0"/>
                    <a:pt x="1232" y="0"/>
                  </a:cubicBezTo>
                  <a:close/>
                </a:path>
              </a:pathLst>
            </a:custGeom>
            <a:solidFill>
              <a:srgbClr val="5A3B22"/>
            </a:solidFill>
            <a:ln w="0">
              <a:noFill/>
            </a:ln>
          </p:spPr>
          <p:style>
            <a:lnRef idx="0">
              <a:scrgbClr r="0" g="0" b="0"/>
            </a:lnRef>
            <a:fillRef idx="0">
              <a:scrgbClr r="0" g="0" b="0"/>
            </a:fillRef>
            <a:effectRef idx="0">
              <a:scrgbClr r="0" g="0" b="0"/>
            </a:effectRef>
            <a:fontRef idx="minor"/>
          </p:style>
          <p:txBody>
            <a:bodyPr tIns="72720" bIns="727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40" name="Google Shape;1724;p30"/>
            <p:cNvSpPr/>
            <p:nvPr/>
          </p:nvSpPr>
          <p:spPr>
            <a:xfrm>
              <a:off x="5973840" y="4011120"/>
              <a:ext cx="37440" cy="41400"/>
            </a:xfrm>
            <a:custGeom>
              <a:avLst/>
              <a:gdLst>
                <a:gd name="textAreaLeft" fmla="*/ 0 w 37440"/>
                <a:gd name="textAreaRight" fmla="*/ 37800 w 37440"/>
                <a:gd name="textAreaTop" fmla="*/ 0 h 41400"/>
                <a:gd name="textAreaBottom" fmla="*/ 41760 h 41400"/>
              </a:gdLst>
              <a:ahLst/>
              <a:cxnLst/>
              <a:rect l="textAreaLeft" t="textAreaTop" r="textAreaRight" b="textAreaBottom"/>
              <a:pathLst>
                <a:path w="437" h="481">
                  <a:moveTo>
                    <a:pt x="221" y="0"/>
                  </a:moveTo>
                  <a:cubicBezTo>
                    <a:pt x="100" y="0"/>
                    <a:pt x="1" y="106"/>
                    <a:pt x="1" y="242"/>
                  </a:cubicBezTo>
                  <a:cubicBezTo>
                    <a:pt x="1" y="374"/>
                    <a:pt x="100" y="480"/>
                    <a:pt x="221" y="480"/>
                  </a:cubicBezTo>
                  <a:cubicBezTo>
                    <a:pt x="342" y="480"/>
                    <a:pt x="437" y="374"/>
                    <a:pt x="437" y="242"/>
                  </a:cubicBezTo>
                  <a:cubicBezTo>
                    <a:pt x="437" y="106"/>
                    <a:pt x="342" y="0"/>
                    <a:pt x="221" y="0"/>
                  </a:cubicBezTo>
                  <a:close/>
                </a:path>
              </a:pathLst>
            </a:custGeom>
            <a:solidFill>
              <a:srgbClr val="FDB77F"/>
            </a:solidFill>
            <a:ln w="0">
              <a:noFill/>
            </a:ln>
          </p:spPr>
          <p:style>
            <a:lnRef idx="0">
              <a:scrgbClr r="0" g="0" b="0"/>
            </a:lnRef>
            <a:fillRef idx="0">
              <a:scrgbClr r="0" g="0" b="0"/>
            </a:fillRef>
            <a:effectRef idx="0">
              <a:scrgbClr r="0" g="0" b="0"/>
            </a:effectRef>
            <a:fontRef idx="minor"/>
          </p:style>
          <p:txBody>
            <a:bodyPr tIns="20880" bIns="20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41" name="Google Shape;1725;p30"/>
            <p:cNvSpPr/>
            <p:nvPr/>
          </p:nvSpPr>
          <p:spPr>
            <a:xfrm>
              <a:off x="5542560" y="3862080"/>
              <a:ext cx="120960" cy="127440"/>
            </a:xfrm>
            <a:custGeom>
              <a:avLst/>
              <a:gdLst>
                <a:gd name="textAreaLeft" fmla="*/ 0 w 120960"/>
                <a:gd name="textAreaRight" fmla="*/ 121320 w 120960"/>
                <a:gd name="textAreaTop" fmla="*/ 0 h 127440"/>
                <a:gd name="textAreaBottom" fmla="*/ 127800 h 127440"/>
              </a:gdLst>
              <a:ahLst/>
              <a:cxnLst/>
              <a:rect l="textAreaLeft" t="textAreaTop" r="textAreaRight" b="textAreaBottom"/>
              <a:pathLst>
                <a:path w="1405" h="1479">
                  <a:moveTo>
                    <a:pt x="588" y="1"/>
                  </a:moveTo>
                  <a:cubicBezTo>
                    <a:pt x="585" y="1"/>
                    <a:pt x="582" y="1"/>
                    <a:pt x="580" y="1"/>
                  </a:cubicBezTo>
                  <a:cubicBezTo>
                    <a:pt x="521" y="9"/>
                    <a:pt x="477" y="60"/>
                    <a:pt x="477" y="119"/>
                  </a:cubicBezTo>
                  <a:cubicBezTo>
                    <a:pt x="477" y="218"/>
                    <a:pt x="525" y="470"/>
                    <a:pt x="550" y="591"/>
                  </a:cubicBezTo>
                  <a:cubicBezTo>
                    <a:pt x="553" y="596"/>
                    <a:pt x="549" y="599"/>
                    <a:pt x="545" y="599"/>
                  </a:cubicBezTo>
                  <a:cubicBezTo>
                    <a:pt x="543" y="599"/>
                    <a:pt x="541" y="598"/>
                    <a:pt x="539" y="595"/>
                  </a:cubicBezTo>
                  <a:cubicBezTo>
                    <a:pt x="499" y="496"/>
                    <a:pt x="422" y="309"/>
                    <a:pt x="407" y="236"/>
                  </a:cubicBezTo>
                  <a:cubicBezTo>
                    <a:pt x="407" y="225"/>
                    <a:pt x="404" y="218"/>
                    <a:pt x="396" y="207"/>
                  </a:cubicBezTo>
                  <a:cubicBezTo>
                    <a:pt x="379" y="175"/>
                    <a:pt x="346" y="154"/>
                    <a:pt x="309" y="154"/>
                  </a:cubicBezTo>
                  <a:cubicBezTo>
                    <a:pt x="299" y="154"/>
                    <a:pt x="289" y="156"/>
                    <a:pt x="279" y="159"/>
                  </a:cubicBezTo>
                  <a:cubicBezTo>
                    <a:pt x="224" y="174"/>
                    <a:pt x="195" y="229"/>
                    <a:pt x="206" y="280"/>
                  </a:cubicBezTo>
                  <a:cubicBezTo>
                    <a:pt x="231" y="408"/>
                    <a:pt x="378" y="654"/>
                    <a:pt x="363" y="676"/>
                  </a:cubicBezTo>
                  <a:cubicBezTo>
                    <a:pt x="363" y="677"/>
                    <a:pt x="362" y="677"/>
                    <a:pt x="361" y="677"/>
                  </a:cubicBezTo>
                  <a:cubicBezTo>
                    <a:pt x="341" y="677"/>
                    <a:pt x="226" y="478"/>
                    <a:pt x="198" y="404"/>
                  </a:cubicBezTo>
                  <a:cubicBezTo>
                    <a:pt x="185" y="367"/>
                    <a:pt x="148" y="343"/>
                    <a:pt x="109" y="343"/>
                  </a:cubicBezTo>
                  <a:cubicBezTo>
                    <a:pt x="95" y="343"/>
                    <a:pt x="80" y="346"/>
                    <a:pt x="66" y="353"/>
                  </a:cubicBezTo>
                  <a:cubicBezTo>
                    <a:pt x="22" y="375"/>
                    <a:pt x="0" y="430"/>
                    <a:pt x="19" y="478"/>
                  </a:cubicBezTo>
                  <a:cubicBezTo>
                    <a:pt x="70" y="606"/>
                    <a:pt x="118" y="694"/>
                    <a:pt x="198" y="808"/>
                  </a:cubicBezTo>
                  <a:cubicBezTo>
                    <a:pt x="198" y="881"/>
                    <a:pt x="235" y="1332"/>
                    <a:pt x="550" y="1471"/>
                  </a:cubicBezTo>
                  <a:cubicBezTo>
                    <a:pt x="561" y="1477"/>
                    <a:pt x="569" y="1479"/>
                    <a:pt x="577" y="1479"/>
                  </a:cubicBezTo>
                  <a:cubicBezTo>
                    <a:pt x="589" y="1479"/>
                    <a:pt x="599" y="1473"/>
                    <a:pt x="620" y="1471"/>
                  </a:cubicBezTo>
                  <a:lnTo>
                    <a:pt x="946" y="1424"/>
                  </a:lnTo>
                  <a:cubicBezTo>
                    <a:pt x="958" y="1422"/>
                    <a:pt x="969" y="1421"/>
                    <a:pt x="978" y="1421"/>
                  </a:cubicBezTo>
                  <a:cubicBezTo>
                    <a:pt x="981" y="1421"/>
                    <a:pt x="984" y="1421"/>
                    <a:pt x="987" y="1421"/>
                  </a:cubicBezTo>
                  <a:cubicBezTo>
                    <a:pt x="1009" y="1421"/>
                    <a:pt x="1023" y="1420"/>
                    <a:pt x="1030" y="1391"/>
                  </a:cubicBezTo>
                  <a:lnTo>
                    <a:pt x="1041" y="1339"/>
                  </a:lnTo>
                  <a:cubicBezTo>
                    <a:pt x="1177" y="1281"/>
                    <a:pt x="1155" y="1112"/>
                    <a:pt x="1210" y="1050"/>
                  </a:cubicBezTo>
                  <a:cubicBezTo>
                    <a:pt x="1261" y="991"/>
                    <a:pt x="1316" y="914"/>
                    <a:pt x="1379" y="811"/>
                  </a:cubicBezTo>
                  <a:cubicBezTo>
                    <a:pt x="1404" y="778"/>
                    <a:pt x="1404" y="734"/>
                    <a:pt x="1382" y="698"/>
                  </a:cubicBezTo>
                  <a:cubicBezTo>
                    <a:pt x="1371" y="676"/>
                    <a:pt x="1349" y="657"/>
                    <a:pt x="1324" y="646"/>
                  </a:cubicBezTo>
                  <a:cubicBezTo>
                    <a:pt x="1312" y="642"/>
                    <a:pt x="1301" y="640"/>
                    <a:pt x="1289" y="640"/>
                  </a:cubicBezTo>
                  <a:cubicBezTo>
                    <a:pt x="1249" y="640"/>
                    <a:pt x="1211" y="664"/>
                    <a:pt x="1188" y="698"/>
                  </a:cubicBezTo>
                  <a:cubicBezTo>
                    <a:pt x="1170" y="727"/>
                    <a:pt x="1122" y="775"/>
                    <a:pt x="1085" y="815"/>
                  </a:cubicBezTo>
                  <a:cubicBezTo>
                    <a:pt x="1078" y="823"/>
                    <a:pt x="1068" y="827"/>
                    <a:pt x="1058" y="827"/>
                  </a:cubicBezTo>
                  <a:cubicBezTo>
                    <a:pt x="1045" y="827"/>
                    <a:pt x="1033" y="820"/>
                    <a:pt x="1027" y="808"/>
                  </a:cubicBezTo>
                  <a:lnTo>
                    <a:pt x="1008" y="676"/>
                  </a:lnTo>
                  <a:cubicBezTo>
                    <a:pt x="1008" y="558"/>
                    <a:pt x="1019" y="284"/>
                    <a:pt x="1041" y="177"/>
                  </a:cubicBezTo>
                  <a:cubicBezTo>
                    <a:pt x="1049" y="155"/>
                    <a:pt x="1041" y="130"/>
                    <a:pt x="1030" y="108"/>
                  </a:cubicBezTo>
                  <a:cubicBezTo>
                    <a:pt x="1019" y="82"/>
                    <a:pt x="994" y="64"/>
                    <a:pt x="961" y="56"/>
                  </a:cubicBezTo>
                  <a:cubicBezTo>
                    <a:pt x="955" y="55"/>
                    <a:pt x="949" y="54"/>
                    <a:pt x="942" y="54"/>
                  </a:cubicBezTo>
                  <a:cubicBezTo>
                    <a:pt x="893" y="54"/>
                    <a:pt x="846" y="92"/>
                    <a:pt x="836" y="144"/>
                  </a:cubicBezTo>
                  <a:cubicBezTo>
                    <a:pt x="818" y="240"/>
                    <a:pt x="807" y="419"/>
                    <a:pt x="803" y="544"/>
                  </a:cubicBezTo>
                  <a:cubicBezTo>
                    <a:pt x="800" y="544"/>
                    <a:pt x="800" y="544"/>
                    <a:pt x="796" y="547"/>
                  </a:cubicBezTo>
                  <a:cubicBezTo>
                    <a:pt x="752" y="415"/>
                    <a:pt x="701" y="236"/>
                    <a:pt x="701" y="111"/>
                  </a:cubicBezTo>
                  <a:cubicBezTo>
                    <a:pt x="701" y="93"/>
                    <a:pt x="693" y="75"/>
                    <a:pt x="686" y="60"/>
                  </a:cubicBezTo>
                  <a:cubicBezTo>
                    <a:pt x="669" y="26"/>
                    <a:pt x="629" y="1"/>
                    <a:pt x="588" y="1"/>
                  </a:cubicBezTo>
                  <a:close/>
                </a:path>
              </a:pathLst>
            </a:custGeom>
            <a:solidFill>
              <a:srgbClr val="FDB77F"/>
            </a:solidFill>
            <a:ln w="0">
              <a:noFill/>
            </a:ln>
          </p:spPr>
          <p:style>
            <a:lnRef idx="0">
              <a:scrgbClr r="0" g="0" b="0"/>
            </a:lnRef>
            <a:fillRef idx="0">
              <a:scrgbClr r="0" g="0" b="0"/>
            </a:fillRef>
            <a:effectRef idx="0">
              <a:scrgbClr r="0" g="0" b="0"/>
            </a:effectRef>
            <a:fontRef idx="minor"/>
          </p:style>
          <p:txBody>
            <a:bodyPr tIns="63720" bIns="637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42" name="Google Shape;1726;p30"/>
            <p:cNvSpPr/>
            <p:nvPr/>
          </p:nvSpPr>
          <p:spPr>
            <a:xfrm>
              <a:off x="5922720" y="4132080"/>
              <a:ext cx="132480" cy="209880"/>
            </a:xfrm>
            <a:custGeom>
              <a:avLst/>
              <a:gdLst>
                <a:gd name="textAreaLeft" fmla="*/ 0 w 132480"/>
                <a:gd name="textAreaRight" fmla="*/ 132840 w 132480"/>
                <a:gd name="textAreaTop" fmla="*/ 0 h 209880"/>
                <a:gd name="textAreaBottom" fmla="*/ 210240 h 209880"/>
              </a:gdLst>
              <a:ahLst/>
              <a:cxnLst/>
              <a:rect l="textAreaLeft" t="textAreaTop" r="textAreaRight" b="textAreaBottom"/>
              <a:pathLst>
                <a:path w="1537" h="2433">
                  <a:moveTo>
                    <a:pt x="393" y="1"/>
                  </a:moveTo>
                  <a:cubicBezTo>
                    <a:pt x="337" y="1"/>
                    <a:pt x="280" y="14"/>
                    <a:pt x="228" y="43"/>
                  </a:cubicBezTo>
                  <a:cubicBezTo>
                    <a:pt x="66" y="127"/>
                    <a:pt x="0" y="321"/>
                    <a:pt x="74" y="490"/>
                  </a:cubicBezTo>
                  <a:lnTo>
                    <a:pt x="1133" y="2433"/>
                  </a:lnTo>
                  <a:lnTo>
                    <a:pt x="1536" y="2400"/>
                  </a:lnTo>
                  <a:lnTo>
                    <a:pt x="712" y="200"/>
                  </a:lnTo>
                  <a:cubicBezTo>
                    <a:pt x="653" y="74"/>
                    <a:pt x="525" y="1"/>
                    <a:pt x="393" y="1"/>
                  </a:cubicBezTo>
                  <a:close/>
                </a:path>
              </a:pathLst>
            </a:custGeom>
            <a:solidFill>
              <a:srgbClr val="FDB77F"/>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43" name="Google Shape;1727;p30"/>
            <p:cNvSpPr/>
            <p:nvPr/>
          </p:nvSpPr>
          <p:spPr>
            <a:xfrm>
              <a:off x="5914800" y="4127400"/>
              <a:ext cx="96480" cy="99000"/>
            </a:xfrm>
            <a:custGeom>
              <a:avLst/>
              <a:gdLst>
                <a:gd name="textAreaLeft" fmla="*/ 0 w 96480"/>
                <a:gd name="textAreaRight" fmla="*/ 96840 w 96480"/>
                <a:gd name="textAreaTop" fmla="*/ 0 h 99000"/>
                <a:gd name="textAreaBottom" fmla="*/ 99360 h 99000"/>
              </a:gdLst>
              <a:ahLst/>
              <a:cxnLst/>
              <a:rect l="textAreaLeft" t="textAreaTop" r="textAreaRight" b="textAreaBottom"/>
              <a:pathLst>
                <a:path w="1119" h="1149">
                  <a:moveTo>
                    <a:pt x="488" y="1"/>
                  </a:moveTo>
                  <a:cubicBezTo>
                    <a:pt x="420" y="1"/>
                    <a:pt x="351" y="17"/>
                    <a:pt x="287" y="52"/>
                  </a:cubicBezTo>
                  <a:cubicBezTo>
                    <a:pt x="85" y="158"/>
                    <a:pt x="1" y="400"/>
                    <a:pt x="92" y="609"/>
                  </a:cubicBezTo>
                  <a:lnTo>
                    <a:pt x="371" y="1148"/>
                  </a:lnTo>
                  <a:lnTo>
                    <a:pt x="1119" y="847"/>
                  </a:lnTo>
                  <a:lnTo>
                    <a:pt x="884" y="254"/>
                  </a:lnTo>
                  <a:cubicBezTo>
                    <a:pt x="809" y="94"/>
                    <a:pt x="651" y="1"/>
                    <a:pt x="488" y="1"/>
                  </a:cubicBezTo>
                  <a:close/>
                </a:path>
              </a:pathLst>
            </a:custGeom>
            <a:solidFill>
              <a:schemeClr val="accent5"/>
            </a:solidFill>
            <a:ln w="0">
              <a:noFill/>
            </a:ln>
          </p:spPr>
          <p:style>
            <a:lnRef idx="0">
              <a:scrgbClr r="0" g="0" b="0"/>
            </a:lnRef>
            <a:fillRef idx="0">
              <a:scrgbClr r="0" g="0" b="0"/>
            </a:fillRef>
            <a:effectRef idx="0">
              <a:scrgbClr r="0" g="0" b="0"/>
            </a:effectRef>
            <a:fontRef idx="minor"/>
          </p:style>
          <p:txBody>
            <a:bodyPr tIns="49680" bIns="496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44" name="Google Shape;1728;p30"/>
            <p:cNvSpPr/>
            <p:nvPr/>
          </p:nvSpPr>
          <p:spPr>
            <a:xfrm>
              <a:off x="6004080" y="4323600"/>
              <a:ext cx="81000" cy="85680"/>
            </a:xfrm>
            <a:custGeom>
              <a:avLst/>
              <a:gdLst>
                <a:gd name="textAreaLeft" fmla="*/ 0 w 81000"/>
                <a:gd name="textAreaRight" fmla="*/ 81360 w 81000"/>
                <a:gd name="textAreaTop" fmla="*/ 0 h 85680"/>
                <a:gd name="textAreaBottom" fmla="*/ 86040 h 85680"/>
              </a:gdLst>
              <a:ahLst/>
              <a:cxnLst/>
              <a:rect l="textAreaLeft" t="textAreaTop" r="textAreaRight" b="textAreaBottom"/>
              <a:pathLst>
                <a:path w="943" h="997">
                  <a:moveTo>
                    <a:pt x="462" y="1"/>
                  </a:moveTo>
                  <a:cubicBezTo>
                    <a:pt x="429" y="1"/>
                    <a:pt x="396" y="13"/>
                    <a:pt x="363" y="23"/>
                  </a:cubicBezTo>
                  <a:cubicBezTo>
                    <a:pt x="308" y="37"/>
                    <a:pt x="308" y="70"/>
                    <a:pt x="257" y="85"/>
                  </a:cubicBezTo>
                  <a:cubicBezTo>
                    <a:pt x="253" y="86"/>
                    <a:pt x="249" y="87"/>
                    <a:pt x="246" y="87"/>
                  </a:cubicBezTo>
                  <a:cubicBezTo>
                    <a:pt x="223" y="87"/>
                    <a:pt x="213" y="64"/>
                    <a:pt x="193" y="64"/>
                  </a:cubicBezTo>
                  <a:cubicBezTo>
                    <a:pt x="189" y="64"/>
                    <a:pt x="185" y="65"/>
                    <a:pt x="180" y="67"/>
                  </a:cubicBezTo>
                  <a:cubicBezTo>
                    <a:pt x="166" y="70"/>
                    <a:pt x="155" y="78"/>
                    <a:pt x="147" y="85"/>
                  </a:cubicBezTo>
                  <a:cubicBezTo>
                    <a:pt x="107" y="114"/>
                    <a:pt x="103" y="169"/>
                    <a:pt x="96" y="213"/>
                  </a:cubicBezTo>
                  <a:cubicBezTo>
                    <a:pt x="89" y="272"/>
                    <a:pt x="48" y="378"/>
                    <a:pt x="41" y="437"/>
                  </a:cubicBezTo>
                  <a:cubicBezTo>
                    <a:pt x="34" y="514"/>
                    <a:pt x="1" y="602"/>
                    <a:pt x="34" y="675"/>
                  </a:cubicBezTo>
                  <a:cubicBezTo>
                    <a:pt x="52" y="708"/>
                    <a:pt x="74" y="737"/>
                    <a:pt x="100" y="763"/>
                  </a:cubicBezTo>
                  <a:cubicBezTo>
                    <a:pt x="122" y="785"/>
                    <a:pt x="147" y="814"/>
                    <a:pt x="180" y="825"/>
                  </a:cubicBezTo>
                  <a:cubicBezTo>
                    <a:pt x="184" y="825"/>
                    <a:pt x="239" y="811"/>
                    <a:pt x="242" y="811"/>
                  </a:cubicBezTo>
                  <a:cubicBezTo>
                    <a:pt x="250" y="833"/>
                    <a:pt x="257" y="858"/>
                    <a:pt x="264" y="884"/>
                  </a:cubicBezTo>
                  <a:cubicBezTo>
                    <a:pt x="278" y="938"/>
                    <a:pt x="342" y="997"/>
                    <a:pt x="404" y="997"/>
                  </a:cubicBezTo>
                  <a:cubicBezTo>
                    <a:pt x="425" y="997"/>
                    <a:pt x="447" y="989"/>
                    <a:pt x="466" y="972"/>
                  </a:cubicBezTo>
                  <a:cubicBezTo>
                    <a:pt x="481" y="961"/>
                    <a:pt x="492" y="950"/>
                    <a:pt x="495" y="932"/>
                  </a:cubicBezTo>
                  <a:cubicBezTo>
                    <a:pt x="514" y="940"/>
                    <a:pt x="532" y="944"/>
                    <a:pt x="548" y="944"/>
                  </a:cubicBezTo>
                  <a:cubicBezTo>
                    <a:pt x="566" y="944"/>
                    <a:pt x="583" y="940"/>
                    <a:pt x="598" y="932"/>
                  </a:cubicBezTo>
                  <a:cubicBezTo>
                    <a:pt x="642" y="906"/>
                    <a:pt x="675" y="851"/>
                    <a:pt x="660" y="807"/>
                  </a:cubicBezTo>
                  <a:lnTo>
                    <a:pt x="660" y="807"/>
                  </a:lnTo>
                  <a:cubicBezTo>
                    <a:pt x="674" y="825"/>
                    <a:pt x="693" y="832"/>
                    <a:pt x="711" y="832"/>
                  </a:cubicBezTo>
                  <a:cubicBezTo>
                    <a:pt x="727" y="832"/>
                    <a:pt x="742" y="827"/>
                    <a:pt x="752" y="818"/>
                  </a:cubicBezTo>
                  <a:cubicBezTo>
                    <a:pt x="785" y="796"/>
                    <a:pt x="814" y="745"/>
                    <a:pt x="796" y="690"/>
                  </a:cubicBezTo>
                  <a:lnTo>
                    <a:pt x="796" y="690"/>
                  </a:lnTo>
                  <a:cubicBezTo>
                    <a:pt x="801" y="691"/>
                    <a:pt x="805" y="691"/>
                    <a:pt x="810" y="691"/>
                  </a:cubicBezTo>
                  <a:cubicBezTo>
                    <a:pt x="823" y="691"/>
                    <a:pt x="836" y="687"/>
                    <a:pt x="847" y="679"/>
                  </a:cubicBezTo>
                  <a:cubicBezTo>
                    <a:pt x="943" y="580"/>
                    <a:pt x="847" y="492"/>
                    <a:pt x="847" y="488"/>
                  </a:cubicBezTo>
                  <a:cubicBezTo>
                    <a:pt x="858" y="415"/>
                    <a:pt x="818" y="331"/>
                    <a:pt x="781" y="268"/>
                  </a:cubicBezTo>
                  <a:cubicBezTo>
                    <a:pt x="737" y="195"/>
                    <a:pt x="627" y="114"/>
                    <a:pt x="565" y="56"/>
                  </a:cubicBezTo>
                  <a:cubicBezTo>
                    <a:pt x="550" y="41"/>
                    <a:pt x="536" y="26"/>
                    <a:pt x="517" y="15"/>
                  </a:cubicBezTo>
                  <a:cubicBezTo>
                    <a:pt x="499" y="5"/>
                    <a:pt x="481" y="1"/>
                    <a:pt x="462" y="1"/>
                  </a:cubicBezTo>
                  <a:close/>
                </a:path>
              </a:pathLst>
            </a:custGeom>
            <a:solidFill>
              <a:srgbClr val="FDB77F"/>
            </a:solidFill>
            <a:ln w="0">
              <a:noFill/>
            </a:ln>
          </p:spPr>
          <p:style>
            <a:lnRef idx="0">
              <a:scrgbClr r="0" g="0" b="0"/>
            </a:lnRef>
            <a:fillRef idx="0">
              <a:scrgbClr r="0" g="0" b="0"/>
            </a:fillRef>
            <a:effectRef idx="0">
              <a:scrgbClr r="0" g="0" b="0"/>
            </a:effectRef>
            <a:fontRef idx="minor"/>
          </p:style>
          <p:txBody>
            <a:bodyPr tIns="42840" bIns="4284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grpSp>
        <p:nvGrpSpPr>
          <p:cNvPr id="845" name="Google Shape;1729;p30"/>
          <p:cNvGrpSpPr/>
          <p:nvPr/>
        </p:nvGrpSpPr>
        <p:grpSpPr>
          <a:xfrm>
            <a:off x="4161960" y="3751200"/>
            <a:ext cx="584640" cy="799920"/>
            <a:chOff x="4161960" y="3751200"/>
            <a:chExt cx="584640" cy="799920"/>
          </a:xfrm>
        </p:grpSpPr>
        <p:sp>
          <p:nvSpPr>
            <p:cNvPr id="846" name="Google Shape;1730;p30"/>
            <p:cNvSpPr/>
            <p:nvPr/>
          </p:nvSpPr>
          <p:spPr>
            <a:xfrm>
              <a:off x="4248360" y="4401360"/>
              <a:ext cx="474840" cy="149760"/>
            </a:xfrm>
            <a:custGeom>
              <a:avLst/>
              <a:gdLst>
                <a:gd name="textAreaLeft" fmla="*/ 0 w 474840"/>
                <a:gd name="textAreaRight" fmla="*/ 475200 w 474840"/>
                <a:gd name="textAreaTop" fmla="*/ 0 h 149760"/>
                <a:gd name="textAreaBottom" fmla="*/ 150120 h 149760"/>
              </a:gdLst>
              <a:ahLst/>
              <a:cxnLst/>
              <a:rect l="textAreaLeft" t="textAreaTop" r="textAreaRight" b="textAreaBottom"/>
              <a:pathLst>
                <a:path w="5496" h="1735">
                  <a:moveTo>
                    <a:pt x="2750" y="1"/>
                  </a:moveTo>
                  <a:cubicBezTo>
                    <a:pt x="1228" y="1"/>
                    <a:pt x="0" y="390"/>
                    <a:pt x="0" y="866"/>
                  </a:cubicBezTo>
                  <a:cubicBezTo>
                    <a:pt x="0" y="1346"/>
                    <a:pt x="1228" y="1735"/>
                    <a:pt x="2750" y="1735"/>
                  </a:cubicBezTo>
                  <a:cubicBezTo>
                    <a:pt x="4267" y="1735"/>
                    <a:pt x="5495" y="1346"/>
                    <a:pt x="5495" y="866"/>
                  </a:cubicBezTo>
                  <a:cubicBezTo>
                    <a:pt x="5495" y="390"/>
                    <a:pt x="4267" y="1"/>
                    <a:pt x="2750" y="1"/>
                  </a:cubicBezTo>
                  <a:close/>
                </a:path>
              </a:pathLst>
            </a:custGeom>
            <a:solidFill>
              <a:srgbClr val="434343"/>
            </a:solidFill>
            <a:ln w="0">
              <a:noFill/>
            </a:ln>
          </p:spPr>
          <p:style>
            <a:lnRef idx="0">
              <a:scrgbClr r="0" g="0" b="0"/>
            </a:lnRef>
            <a:fillRef idx="0">
              <a:scrgbClr r="0" g="0" b="0"/>
            </a:fillRef>
            <a:effectRef idx="0">
              <a:scrgbClr r="0" g="0" b="0"/>
            </a:effectRef>
            <a:fontRef idx="minor"/>
          </p:style>
          <p:txBody>
            <a:bodyPr tIns="74880" bIns="748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47" name="Google Shape;1731;p30"/>
            <p:cNvSpPr/>
            <p:nvPr/>
          </p:nvSpPr>
          <p:spPr>
            <a:xfrm>
              <a:off x="4444200" y="4279680"/>
              <a:ext cx="108720" cy="196920"/>
            </a:xfrm>
            <a:custGeom>
              <a:avLst/>
              <a:gdLst>
                <a:gd name="textAreaLeft" fmla="*/ 0 w 108720"/>
                <a:gd name="textAreaRight" fmla="*/ 109080 w 108720"/>
                <a:gd name="textAreaTop" fmla="*/ 0 h 196920"/>
                <a:gd name="textAreaBottom" fmla="*/ 197280 h 196920"/>
              </a:gdLst>
              <a:ahLst/>
              <a:cxnLst/>
              <a:rect l="textAreaLeft" t="textAreaTop" r="textAreaRight" b="textAreaBottom"/>
              <a:pathLst>
                <a:path w="1262" h="2281">
                  <a:moveTo>
                    <a:pt x="884" y="0"/>
                  </a:moveTo>
                  <a:lnTo>
                    <a:pt x="1" y="114"/>
                  </a:lnTo>
                  <a:lnTo>
                    <a:pt x="1" y="2148"/>
                  </a:lnTo>
                  <a:cubicBezTo>
                    <a:pt x="1" y="2148"/>
                    <a:pt x="1009" y="2280"/>
                    <a:pt x="1111" y="2280"/>
                  </a:cubicBezTo>
                  <a:cubicBezTo>
                    <a:pt x="1225" y="2280"/>
                    <a:pt x="1262" y="2075"/>
                    <a:pt x="1111" y="2057"/>
                  </a:cubicBezTo>
                  <a:cubicBezTo>
                    <a:pt x="961" y="2038"/>
                    <a:pt x="679" y="1848"/>
                    <a:pt x="679" y="1848"/>
                  </a:cubicBezTo>
                  <a:lnTo>
                    <a:pt x="884" y="0"/>
                  </a:lnTo>
                  <a:close/>
                </a:path>
              </a:pathLst>
            </a:custGeom>
            <a:solidFill>
              <a:srgbClr val="734C2E"/>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48" name="Google Shape;1732;p30"/>
            <p:cNvSpPr/>
            <p:nvPr/>
          </p:nvSpPr>
          <p:spPr>
            <a:xfrm>
              <a:off x="4251960" y="4260960"/>
              <a:ext cx="141480" cy="224280"/>
            </a:xfrm>
            <a:custGeom>
              <a:avLst/>
              <a:gdLst>
                <a:gd name="textAreaLeft" fmla="*/ 0 w 141480"/>
                <a:gd name="textAreaRight" fmla="*/ 141840 w 141480"/>
                <a:gd name="textAreaTop" fmla="*/ 0 h 224280"/>
                <a:gd name="textAreaBottom" fmla="*/ 224640 h 224280"/>
              </a:gdLst>
              <a:ahLst/>
              <a:cxnLst/>
              <a:rect l="textAreaLeft" t="textAreaTop" r="textAreaRight" b="textAreaBottom"/>
              <a:pathLst>
                <a:path w="1640" h="2600">
                  <a:moveTo>
                    <a:pt x="752" y="0"/>
                  </a:moveTo>
                  <a:lnTo>
                    <a:pt x="642" y="2167"/>
                  </a:lnTo>
                  <a:cubicBezTo>
                    <a:pt x="642" y="2167"/>
                    <a:pt x="301" y="2280"/>
                    <a:pt x="151" y="2298"/>
                  </a:cubicBezTo>
                  <a:cubicBezTo>
                    <a:pt x="1" y="2317"/>
                    <a:pt x="133" y="2599"/>
                    <a:pt x="246" y="2599"/>
                  </a:cubicBezTo>
                  <a:cubicBezTo>
                    <a:pt x="345" y="2599"/>
                    <a:pt x="1320" y="2467"/>
                    <a:pt x="1320" y="2467"/>
                  </a:cubicBezTo>
                  <a:lnTo>
                    <a:pt x="1639" y="110"/>
                  </a:lnTo>
                  <a:lnTo>
                    <a:pt x="752" y="0"/>
                  </a:lnTo>
                  <a:close/>
                </a:path>
              </a:pathLst>
            </a:custGeom>
            <a:solidFill>
              <a:srgbClr val="734C2E"/>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49" name="Google Shape;1733;p30"/>
            <p:cNvSpPr/>
            <p:nvPr/>
          </p:nvSpPr>
          <p:spPr>
            <a:xfrm>
              <a:off x="4442400" y="4436640"/>
              <a:ext cx="115920" cy="43200"/>
            </a:xfrm>
            <a:custGeom>
              <a:avLst/>
              <a:gdLst>
                <a:gd name="textAreaLeft" fmla="*/ 0 w 115920"/>
                <a:gd name="textAreaRight" fmla="*/ 116280 w 115920"/>
                <a:gd name="textAreaTop" fmla="*/ 0 h 43200"/>
                <a:gd name="textAreaBottom" fmla="*/ 43560 h 43200"/>
              </a:gdLst>
              <a:ahLst/>
              <a:cxnLst/>
              <a:rect l="textAreaLeft" t="textAreaTop" r="textAreaRight" b="textAreaBottom"/>
              <a:pathLst>
                <a:path w="1343" h="504">
                  <a:moveTo>
                    <a:pt x="1" y="1"/>
                  </a:moveTo>
                  <a:lnTo>
                    <a:pt x="1" y="305"/>
                  </a:lnTo>
                  <a:cubicBezTo>
                    <a:pt x="1" y="338"/>
                    <a:pt x="26" y="364"/>
                    <a:pt x="56" y="367"/>
                  </a:cubicBezTo>
                  <a:cubicBezTo>
                    <a:pt x="276" y="397"/>
                    <a:pt x="1089" y="503"/>
                    <a:pt x="1185" y="503"/>
                  </a:cubicBezTo>
                  <a:cubicBezTo>
                    <a:pt x="1306" y="503"/>
                    <a:pt x="1342" y="243"/>
                    <a:pt x="1185" y="221"/>
                  </a:cubicBezTo>
                  <a:cubicBezTo>
                    <a:pt x="1023" y="202"/>
                    <a:pt x="723" y="41"/>
                    <a:pt x="723" y="41"/>
                  </a:cubicBezTo>
                  <a:lnTo>
                    <a:pt x="727" y="1"/>
                  </a:lnTo>
                  <a:close/>
                </a:path>
              </a:pathLst>
            </a:custGeom>
            <a:solidFill>
              <a:srgbClr val="2D2D2D"/>
            </a:solidFill>
            <a:ln w="0">
              <a:noFill/>
            </a:ln>
          </p:spPr>
          <p:style>
            <a:lnRef idx="0">
              <a:scrgbClr r="0" g="0" b="0"/>
            </a:lnRef>
            <a:fillRef idx="0">
              <a:scrgbClr r="0" g="0" b="0"/>
            </a:fillRef>
            <a:effectRef idx="0">
              <a:scrgbClr r="0" g="0" b="0"/>
            </a:effectRef>
            <a:fontRef idx="minor"/>
          </p:style>
          <p:txBody>
            <a:bodyPr tIns="21600" bIns="216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50" name="Google Shape;1734;p30"/>
            <p:cNvSpPr/>
            <p:nvPr/>
          </p:nvSpPr>
          <p:spPr>
            <a:xfrm>
              <a:off x="4244040" y="4438080"/>
              <a:ext cx="130320" cy="49680"/>
            </a:xfrm>
            <a:custGeom>
              <a:avLst/>
              <a:gdLst>
                <a:gd name="textAreaLeft" fmla="*/ 0 w 130320"/>
                <a:gd name="textAreaRight" fmla="*/ 130680 w 130320"/>
                <a:gd name="textAreaTop" fmla="*/ 0 h 49680"/>
                <a:gd name="textAreaBottom" fmla="*/ 50040 h 49680"/>
              </a:gdLst>
              <a:ahLst/>
              <a:cxnLst/>
              <a:rect l="textAreaLeft" t="textAreaTop" r="textAreaRight" b="textAreaBottom"/>
              <a:pathLst>
                <a:path w="1511" h="580">
                  <a:moveTo>
                    <a:pt x="711" y="1"/>
                  </a:moveTo>
                  <a:lnTo>
                    <a:pt x="704" y="103"/>
                  </a:lnTo>
                  <a:cubicBezTo>
                    <a:pt x="704" y="103"/>
                    <a:pt x="330" y="228"/>
                    <a:pt x="165" y="250"/>
                  </a:cubicBezTo>
                  <a:cubicBezTo>
                    <a:pt x="0" y="272"/>
                    <a:pt x="143" y="580"/>
                    <a:pt x="268" y="580"/>
                  </a:cubicBezTo>
                  <a:cubicBezTo>
                    <a:pt x="367" y="580"/>
                    <a:pt x="1199" y="470"/>
                    <a:pt x="1404" y="440"/>
                  </a:cubicBezTo>
                  <a:cubicBezTo>
                    <a:pt x="1433" y="437"/>
                    <a:pt x="1452" y="418"/>
                    <a:pt x="1455" y="389"/>
                  </a:cubicBezTo>
                  <a:lnTo>
                    <a:pt x="1510" y="1"/>
                  </a:lnTo>
                  <a:close/>
                </a:path>
              </a:pathLst>
            </a:custGeom>
            <a:solidFill>
              <a:srgbClr val="2D2D2D"/>
            </a:solidFill>
            <a:ln w="0">
              <a:noFill/>
            </a:ln>
          </p:spPr>
          <p:style>
            <a:lnRef idx="0">
              <a:scrgbClr r="0" g="0" b="0"/>
            </a:lnRef>
            <a:fillRef idx="0">
              <a:scrgbClr r="0" g="0" b="0"/>
            </a:fillRef>
            <a:effectRef idx="0">
              <a:scrgbClr r="0" g="0" b="0"/>
            </a:effectRef>
            <a:fontRef idx="minor"/>
          </p:style>
          <p:txBody>
            <a:bodyPr tIns="24840" bIns="248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51" name="Google Shape;1735;p30"/>
            <p:cNvSpPr/>
            <p:nvPr/>
          </p:nvSpPr>
          <p:spPr>
            <a:xfrm>
              <a:off x="4503240" y="3876480"/>
              <a:ext cx="195480" cy="204120"/>
            </a:xfrm>
            <a:custGeom>
              <a:avLst/>
              <a:gdLst>
                <a:gd name="textAreaLeft" fmla="*/ 0 w 195480"/>
                <a:gd name="textAreaRight" fmla="*/ 195840 w 195480"/>
                <a:gd name="textAreaTop" fmla="*/ 0 h 204120"/>
                <a:gd name="textAreaBottom" fmla="*/ 204480 h 204120"/>
              </a:gdLst>
              <a:ahLst/>
              <a:cxnLst/>
              <a:rect l="textAreaLeft" t="textAreaTop" r="textAreaRight" b="textAreaBottom"/>
              <a:pathLst>
                <a:path w="2266" h="2364">
                  <a:moveTo>
                    <a:pt x="1738" y="0"/>
                  </a:moveTo>
                  <a:cubicBezTo>
                    <a:pt x="1353" y="818"/>
                    <a:pt x="129" y="1738"/>
                    <a:pt x="129" y="1738"/>
                  </a:cubicBezTo>
                  <a:cubicBezTo>
                    <a:pt x="1" y="1884"/>
                    <a:pt x="4" y="2108"/>
                    <a:pt x="143" y="2251"/>
                  </a:cubicBezTo>
                  <a:cubicBezTo>
                    <a:pt x="217" y="2326"/>
                    <a:pt x="315" y="2364"/>
                    <a:pt x="413" y="2364"/>
                  </a:cubicBezTo>
                  <a:cubicBezTo>
                    <a:pt x="514" y="2364"/>
                    <a:pt x="615" y="2324"/>
                    <a:pt x="690" y="2243"/>
                  </a:cubicBezTo>
                  <a:cubicBezTo>
                    <a:pt x="690" y="2243"/>
                    <a:pt x="1738" y="1430"/>
                    <a:pt x="2266" y="7"/>
                  </a:cubicBezTo>
                  <a:lnTo>
                    <a:pt x="1738" y="0"/>
                  </a:lnTo>
                  <a:close/>
                </a:path>
              </a:pathLst>
            </a:custGeom>
            <a:solidFill>
              <a:srgbClr val="734C2E"/>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52" name="Google Shape;1736;p30"/>
            <p:cNvSpPr/>
            <p:nvPr/>
          </p:nvSpPr>
          <p:spPr>
            <a:xfrm>
              <a:off x="4494960" y="3981240"/>
              <a:ext cx="113760" cy="104760"/>
            </a:xfrm>
            <a:custGeom>
              <a:avLst/>
              <a:gdLst>
                <a:gd name="textAreaLeft" fmla="*/ 0 w 113760"/>
                <a:gd name="textAreaRight" fmla="*/ 114120 w 113760"/>
                <a:gd name="textAreaTop" fmla="*/ 0 h 104760"/>
                <a:gd name="textAreaBottom" fmla="*/ 105120 h 104760"/>
              </a:gdLst>
              <a:ahLst/>
              <a:cxnLst/>
              <a:rect l="textAreaLeft" t="textAreaTop" r="textAreaRight" b="textAreaBottom"/>
              <a:pathLst>
                <a:path w="1320" h="1217">
                  <a:moveTo>
                    <a:pt x="733" y="0"/>
                  </a:moveTo>
                  <a:lnTo>
                    <a:pt x="213" y="396"/>
                  </a:lnTo>
                  <a:cubicBezTo>
                    <a:pt x="30" y="558"/>
                    <a:pt x="0" y="832"/>
                    <a:pt x="143" y="1027"/>
                  </a:cubicBezTo>
                  <a:cubicBezTo>
                    <a:pt x="236" y="1152"/>
                    <a:pt x="379" y="1217"/>
                    <a:pt x="522" y="1217"/>
                  </a:cubicBezTo>
                  <a:cubicBezTo>
                    <a:pt x="626" y="1217"/>
                    <a:pt x="731" y="1182"/>
                    <a:pt x="818" y="1111"/>
                  </a:cubicBezTo>
                  <a:lnTo>
                    <a:pt x="1320" y="638"/>
                  </a:lnTo>
                  <a:lnTo>
                    <a:pt x="733" y="0"/>
                  </a:lnTo>
                  <a:close/>
                </a:path>
              </a:pathLst>
            </a:custGeom>
            <a:solidFill>
              <a:schemeClr val="accent4"/>
            </a:solidFill>
            <a:ln w="0">
              <a:noFill/>
            </a:ln>
          </p:spPr>
          <p:style>
            <a:lnRef idx="0">
              <a:scrgbClr r="0" g="0" b="0"/>
            </a:lnRef>
            <a:fillRef idx="0">
              <a:scrgbClr r="0" g="0" b="0"/>
            </a:fillRef>
            <a:effectRef idx="0">
              <a:scrgbClr r="0" g="0" b="0"/>
            </a:effectRef>
            <a:fontRef idx="minor"/>
          </p:style>
          <p:txBody>
            <a:bodyPr tIns="52560" bIns="525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53" name="Google Shape;1737;p30"/>
            <p:cNvSpPr/>
            <p:nvPr/>
          </p:nvSpPr>
          <p:spPr>
            <a:xfrm>
              <a:off x="4295880" y="4221720"/>
              <a:ext cx="240840" cy="161280"/>
            </a:xfrm>
            <a:custGeom>
              <a:avLst/>
              <a:gdLst>
                <a:gd name="textAreaLeft" fmla="*/ 0 w 240840"/>
                <a:gd name="textAreaRight" fmla="*/ 241200 w 240840"/>
                <a:gd name="textAreaTop" fmla="*/ 0 h 161280"/>
                <a:gd name="textAreaBottom" fmla="*/ 161640 h 161280"/>
              </a:gdLst>
              <a:ahLst/>
              <a:cxnLst/>
              <a:rect l="textAreaLeft" t="textAreaTop" r="textAreaRight" b="textAreaBottom"/>
              <a:pathLst>
                <a:path w="2790" h="1869">
                  <a:moveTo>
                    <a:pt x="96" y="1"/>
                  </a:moveTo>
                  <a:lnTo>
                    <a:pt x="0" y="1745"/>
                  </a:lnTo>
                  <a:cubicBezTo>
                    <a:pt x="275" y="1848"/>
                    <a:pt x="611" y="1869"/>
                    <a:pt x="838" y="1869"/>
                  </a:cubicBezTo>
                  <a:cubicBezTo>
                    <a:pt x="992" y="1869"/>
                    <a:pt x="1096" y="1859"/>
                    <a:pt x="1096" y="1859"/>
                  </a:cubicBezTo>
                  <a:lnTo>
                    <a:pt x="1269" y="954"/>
                  </a:lnTo>
                  <a:lnTo>
                    <a:pt x="1463" y="954"/>
                  </a:lnTo>
                  <a:lnTo>
                    <a:pt x="1595" y="1745"/>
                  </a:lnTo>
                  <a:cubicBezTo>
                    <a:pt x="1739" y="1779"/>
                    <a:pt x="1888" y="1792"/>
                    <a:pt x="2030" y="1792"/>
                  </a:cubicBezTo>
                  <a:cubicBezTo>
                    <a:pt x="2440" y="1792"/>
                    <a:pt x="2790" y="1687"/>
                    <a:pt x="2790" y="1687"/>
                  </a:cubicBezTo>
                  <a:lnTo>
                    <a:pt x="2790" y="1"/>
                  </a:lnTo>
                  <a:close/>
                </a:path>
              </a:pathLst>
            </a:custGeom>
            <a:solidFill>
              <a:schemeClr val="accent2"/>
            </a:solidFill>
            <a:ln w="0">
              <a:noFill/>
            </a:ln>
          </p:spPr>
          <p:style>
            <a:lnRef idx="0">
              <a:scrgbClr r="0" g="0" b="0"/>
            </a:lnRef>
            <a:fillRef idx="0">
              <a:scrgbClr r="0" g="0" b="0"/>
            </a:fillRef>
            <a:effectRef idx="0">
              <a:scrgbClr r="0" g="0" b="0"/>
            </a:effectRef>
            <a:fontRef idx="minor"/>
          </p:style>
          <p:txBody>
            <a:bodyPr tIns="80640" bIns="806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54" name="Google Shape;1738;p30"/>
            <p:cNvSpPr/>
            <p:nvPr/>
          </p:nvSpPr>
          <p:spPr>
            <a:xfrm>
              <a:off x="4252680" y="3997800"/>
              <a:ext cx="233280" cy="232920"/>
            </a:xfrm>
            <a:custGeom>
              <a:avLst/>
              <a:gdLst>
                <a:gd name="textAreaLeft" fmla="*/ 0 w 233280"/>
                <a:gd name="textAreaRight" fmla="*/ 233640 w 233280"/>
                <a:gd name="textAreaTop" fmla="*/ 0 h 232920"/>
                <a:gd name="textAreaBottom" fmla="*/ 233280 h 232920"/>
              </a:gdLst>
              <a:ahLst/>
              <a:cxnLst/>
              <a:rect l="textAreaLeft" t="textAreaTop" r="textAreaRight" b="textAreaBottom"/>
              <a:pathLst>
                <a:path w="2703" h="2696">
                  <a:moveTo>
                    <a:pt x="1534" y="0"/>
                  </a:moveTo>
                  <a:cubicBezTo>
                    <a:pt x="997" y="0"/>
                    <a:pt x="450" y="92"/>
                    <a:pt x="155" y="201"/>
                  </a:cubicBezTo>
                  <a:cubicBezTo>
                    <a:pt x="74" y="230"/>
                    <a:pt x="4" y="289"/>
                    <a:pt x="1" y="377"/>
                  </a:cubicBezTo>
                  <a:lnTo>
                    <a:pt x="19" y="2202"/>
                  </a:lnTo>
                  <a:cubicBezTo>
                    <a:pt x="23" y="2437"/>
                    <a:pt x="202" y="2631"/>
                    <a:pt x="433" y="2653"/>
                  </a:cubicBezTo>
                  <a:cubicBezTo>
                    <a:pt x="745" y="2683"/>
                    <a:pt x="1023" y="2695"/>
                    <a:pt x="1269" y="2695"/>
                  </a:cubicBezTo>
                  <a:cubicBezTo>
                    <a:pt x="2217" y="2695"/>
                    <a:pt x="2684" y="2517"/>
                    <a:pt x="2684" y="2517"/>
                  </a:cubicBezTo>
                  <a:cubicBezTo>
                    <a:pt x="2702" y="1363"/>
                    <a:pt x="2596" y="648"/>
                    <a:pt x="2596" y="648"/>
                  </a:cubicBezTo>
                  <a:lnTo>
                    <a:pt x="2556" y="311"/>
                  </a:lnTo>
                  <a:cubicBezTo>
                    <a:pt x="2526" y="197"/>
                    <a:pt x="2435" y="109"/>
                    <a:pt x="2321" y="83"/>
                  </a:cubicBezTo>
                  <a:cubicBezTo>
                    <a:pt x="2085" y="25"/>
                    <a:pt x="1811" y="0"/>
                    <a:pt x="1534" y="0"/>
                  </a:cubicBezTo>
                  <a:close/>
                </a:path>
              </a:pathLst>
            </a:custGeom>
            <a:solidFill>
              <a:schemeClr val="accent6"/>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55" name="Google Shape;1739;p30"/>
            <p:cNvSpPr/>
            <p:nvPr/>
          </p:nvSpPr>
          <p:spPr>
            <a:xfrm>
              <a:off x="4470480" y="4003920"/>
              <a:ext cx="91440" cy="174960"/>
            </a:xfrm>
            <a:custGeom>
              <a:avLst/>
              <a:gdLst>
                <a:gd name="textAreaLeft" fmla="*/ 0 w 91440"/>
                <a:gd name="textAreaRight" fmla="*/ 91800 w 91440"/>
                <a:gd name="textAreaTop" fmla="*/ 0 h 174960"/>
                <a:gd name="textAreaBottom" fmla="*/ 175320 h 174960"/>
              </a:gdLst>
              <a:ahLst/>
              <a:cxnLst/>
              <a:rect l="textAreaLeft" t="textAreaTop" r="textAreaRight" b="textAreaBottom"/>
              <a:pathLst>
                <a:path w="1061" h="2028" fill="none">
                  <a:moveTo>
                    <a:pt x="74" y="0"/>
                  </a:moveTo>
                  <a:cubicBezTo>
                    <a:pt x="353" y="15"/>
                    <a:pt x="602" y="206"/>
                    <a:pt x="738" y="448"/>
                  </a:cubicBezTo>
                  <a:cubicBezTo>
                    <a:pt x="1060" y="1030"/>
                    <a:pt x="822" y="1657"/>
                    <a:pt x="239" y="1936"/>
                  </a:cubicBezTo>
                  <a:cubicBezTo>
                    <a:pt x="162" y="1972"/>
                    <a:pt x="85" y="2005"/>
                    <a:pt x="1" y="2027"/>
                  </a:cubicBezTo>
                </a:path>
              </a:pathLst>
            </a:custGeom>
            <a:noFill/>
            <a:ln w="9525" cap="rnd">
              <a:solidFill>
                <a:srgbClr val="D0141B"/>
              </a:solidFill>
              <a:round/>
            </a:ln>
          </p:spPr>
          <p:style>
            <a:lnRef idx="0">
              <a:scrgbClr r="0" g="0" b="0"/>
            </a:lnRef>
            <a:fillRef idx="0">
              <a:scrgbClr r="0" g="0" b="0"/>
            </a:fillRef>
            <a:effectRef idx="0">
              <a:scrgbClr r="0" g="0" b="0"/>
            </a:effectRef>
            <a:fontRef idx="minor"/>
          </p:style>
          <p:txBody>
            <a:bodyPr tIns="87480" bIns="874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56" name="Google Shape;1740;p30"/>
            <p:cNvSpPr/>
            <p:nvPr/>
          </p:nvSpPr>
          <p:spPr>
            <a:xfrm>
              <a:off x="4293720" y="4014000"/>
              <a:ext cx="250920" cy="250920"/>
            </a:xfrm>
            <a:custGeom>
              <a:avLst/>
              <a:gdLst>
                <a:gd name="textAreaLeft" fmla="*/ 0 w 250920"/>
                <a:gd name="textAreaRight" fmla="*/ 251280 w 250920"/>
                <a:gd name="textAreaTop" fmla="*/ 0 h 250920"/>
                <a:gd name="textAreaBottom" fmla="*/ 251280 h 250920"/>
              </a:gdLst>
              <a:ahLst/>
              <a:cxnLst/>
              <a:rect l="textAreaLeft" t="textAreaTop" r="textAreaRight" b="textAreaBottom"/>
              <a:pathLst>
                <a:path w="2908" h="2906">
                  <a:moveTo>
                    <a:pt x="1653" y="0"/>
                  </a:moveTo>
                  <a:cubicBezTo>
                    <a:pt x="1073" y="0"/>
                    <a:pt x="483" y="98"/>
                    <a:pt x="165" y="217"/>
                  </a:cubicBezTo>
                  <a:cubicBezTo>
                    <a:pt x="78" y="250"/>
                    <a:pt x="4" y="312"/>
                    <a:pt x="1" y="404"/>
                  </a:cubicBezTo>
                  <a:lnTo>
                    <a:pt x="26" y="2808"/>
                  </a:lnTo>
                  <a:cubicBezTo>
                    <a:pt x="546" y="2880"/>
                    <a:pt x="994" y="2906"/>
                    <a:pt x="1372" y="2906"/>
                  </a:cubicBezTo>
                  <a:cubicBezTo>
                    <a:pt x="2388" y="2906"/>
                    <a:pt x="2889" y="2717"/>
                    <a:pt x="2889" y="2717"/>
                  </a:cubicBezTo>
                  <a:cubicBezTo>
                    <a:pt x="2907" y="1471"/>
                    <a:pt x="2797" y="697"/>
                    <a:pt x="2797" y="697"/>
                  </a:cubicBezTo>
                  <a:lnTo>
                    <a:pt x="2753" y="338"/>
                  </a:lnTo>
                  <a:cubicBezTo>
                    <a:pt x="2720" y="213"/>
                    <a:pt x="2621" y="122"/>
                    <a:pt x="2500" y="89"/>
                  </a:cubicBezTo>
                  <a:cubicBezTo>
                    <a:pt x="2246" y="26"/>
                    <a:pt x="1951" y="0"/>
                    <a:pt x="1653" y="0"/>
                  </a:cubicBezTo>
                  <a:close/>
                </a:path>
              </a:pathLst>
            </a:custGeom>
            <a:solidFill>
              <a:schemeClr val="accent3"/>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57" name="Google Shape;1741;p30"/>
            <p:cNvSpPr/>
            <p:nvPr/>
          </p:nvSpPr>
          <p:spPr>
            <a:xfrm>
              <a:off x="4270320" y="3785400"/>
              <a:ext cx="289800" cy="278640"/>
            </a:xfrm>
            <a:custGeom>
              <a:avLst/>
              <a:gdLst>
                <a:gd name="textAreaLeft" fmla="*/ 0 w 289800"/>
                <a:gd name="textAreaRight" fmla="*/ 290160 w 289800"/>
                <a:gd name="textAreaTop" fmla="*/ 0 h 278640"/>
                <a:gd name="textAreaBottom" fmla="*/ 279000 h 278640"/>
              </a:gdLst>
              <a:ahLst/>
              <a:cxnLst/>
              <a:rect l="textAreaLeft" t="textAreaTop" r="textAreaRight" b="textAreaBottom"/>
              <a:pathLst>
                <a:path w="3355" h="3226">
                  <a:moveTo>
                    <a:pt x="1676" y="0"/>
                  </a:moveTo>
                  <a:cubicBezTo>
                    <a:pt x="752" y="0"/>
                    <a:pt x="1" y="722"/>
                    <a:pt x="1" y="1613"/>
                  </a:cubicBezTo>
                  <a:cubicBezTo>
                    <a:pt x="1" y="2504"/>
                    <a:pt x="752" y="3226"/>
                    <a:pt x="1676" y="3226"/>
                  </a:cubicBezTo>
                  <a:cubicBezTo>
                    <a:pt x="2604" y="3226"/>
                    <a:pt x="3355" y="2504"/>
                    <a:pt x="3355" y="1613"/>
                  </a:cubicBezTo>
                  <a:cubicBezTo>
                    <a:pt x="3355" y="722"/>
                    <a:pt x="2604" y="0"/>
                    <a:pt x="1676" y="0"/>
                  </a:cubicBezTo>
                  <a:close/>
                </a:path>
              </a:pathLst>
            </a:custGeom>
            <a:solidFill>
              <a:srgbClr val="734C2E"/>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58" name="Google Shape;1742;p30"/>
            <p:cNvSpPr/>
            <p:nvPr/>
          </p:nvSpPr>
          <p:spPr>
            <a:xfrm>
              <a:off x="4616640" y="3751200"/>
              <a:ext cx="129960" cy="137160"/>
            </a:xfrm>
            <a:custGeom>
              <a:avLst/>
              <a:gdLst>
                <a:gd name="textAreaLeft" fmla="*/ 0 w 129960"/>
                <a:gd name="textAreaRight" fmla="*/ 130320 w 129960"/>
                <a:gd name="textAreaTop" fmla="*/ 0 h 137160"/>
                <a:gd name="textAreaBottom" fmla="*/ 137520 h 137160"/>
              </a:gdLst>
              <a:ahLst/>
              <a:cxnLst/>
              <a:rect l="textAreaLeft" t="textAreaTop" r="textAreaRight" b="textAreaBottom"/>
              <a:pathLst>
                <a:path w="1508" h="1592">
                  <a:moveTo>
                    <a:pt x="878" y="1"/>
                  </a:moveTo>
                  <a:cubicBezTo>
                    <a:pt x="831" y="1"/>
                    <a:pt x="791" y="26"/>
                    <a:pt x="771" y="63"/>
                  </a:cubicBezTo>
                  <a:cubicBezTo>
                    <a:pt x="763" y="78"/>
                    <a:pt x="756" y="100"/>
                    <a:pt x="756" y="118"/>
                  </a:cubicBezTo>
                  <a:cubicBezTo>
                    <a:pt x="756" y="250"/>
                    <a:pt x="701" y="445"/>
                    <a:pt x="653" y="584"/>
                  </a:cubicBezTo>
                  <a:lnTo>
                    <a:pt x="646" y="584"/>
                  </a:lnTo>
                  <a:cubicBezTo>
                    <a:pt x="639" y="448"/>
                    <a:pt x="628" y="254"/>
                    <a:pt x="609" y="151"/>
                  </a:cubicBezTo>
                  <a:cubicBezTo>
                    <a:pt x="596" y="96"/>
                    <a:pt x="548" y="54"/>
                    <a:pt x="493" y="54"/>
                  </a:cubicBezTo>
                  <a:cubicBezTo>
                    <a:pt x="487" y="54"/>
                    <a:pt x="480" y="55"/>
                    <a:pt x="474" y="56"/>
                  </a:cubicBezTo>
                  <a:cubicBezTo>
                    <a:pt x="441" y="63"/>
                    <a:pt x="415" y="85"/>
                    <a:pt x="400" y="115"/>
                  </a:cubicBezTo>
                  <a:cubicBezTo>
                    <a:pt x="386" y="137"/>
                    <a:pt x="382" y="162"/>
                    <a:pt x="389" y="192"/>
                  </a:cubicBezTo>
                  <a:cubicBezTo>
                    <a:pt x="411" y="305"/>
                    <a:pt x="422" y="599"/>
                    <a:pt x="426" y="727"/>
                  </a:cubicBezTo>
                  <a:lnTo>
                    <a:pt x="408" y="870"/>
                  </a:lnTo>
                  <a:cubicBezTo>
                    <a:pt x="400" y="882"/>
                    <a:pt x="386" y="888"/>
                    <a:pt x="373" y="888"/>
                  </a:cubicBezTo>
                  <a:cubicBezTo>
                    <a:pt x="362" y="888"/>
                    <a:pt x="350" y="884"/>
                    <a:pt x="342" y="874"/>
                  </a:cubicBezTo>
                  <a:cubicBezTo>
                    <a:pt x="301" y="833"/>
                    <a:pt x="250" y="782"/>
                    <a:pt x="228" y="749"/>
                  </a:cubicBezTo>
                  <a:cubicBezTo>
                    <a:pt x="205" y="712"/>
                    <a:pt x="165" y="688"/>
                    <a:pt x="122" y="688"/>
                  </a:cubicBezTo>
                  <a:cubicBezTo>
                    <a:pt x="110" y="688"/>
                    <a:pt x="97" y="690"/>
                    <a:pt x="85" y="694"/>
                  </a:cubicBezTo>
                  <a:cubicBezTo>
                    <a:pt x="56" y="705"/>
                    <a:pt x="34" y="727"/>
                    <a:pt x="19" y="753"/>
                  </a:cubicBezTo>
                  <a:cubicBezTo>
                    <a:pt x="1" y="789"/>
                    <a:pt x="1" y="833"/>
                    <a:pt x="23" y="874"/>
                  </a:cubicBezTo>
                  <a:cubicBezTo>
                    <a:pt x="92" y="980"/>
                    <a:pt x="155" y="1068"/>
                    <a:pt x="210" y="1130"/>
                  </a:cubicBezTo>
                  <a:cubicBezTo>
                    <a:pt x="268" y="1196"/>
                    <a:pt x="243" y="1376"/>
                    <a:pt x="389" y="1438"/>
                  </a:cubicBezTo>
                  <a:lnTo>
                    <a:pt x="400" y="1497"/>
                  </a:lnTo>
                  <a:cubicBezTo>
                    <a:pt x="411" y="1544"/>
                    <a:pt x="441" y="1526"/>
                    <a:pt x="492" y="1533"/>
                  </a:cubicBezTo>
                  <a:lnTo>
                    <a:pt x="844" y="1581"/>
                  </a:lnTo>
                  <a:cubicBezTo>
                    <a:pt x="864" y="1585"/>
                    <a:pt x="874" y="1591"/>
                    <a:pt x="886" y="1591"/>
                  </a:cubicBezTo>
                  <a:cubicBezTo>
                    <a:pt x="895" y="1591"/>
                    <a:pt x="904" y="1588"/>
                    <a:pt x="917" y="1581"/>
                  </a:cubicBezTo>
                  <a:cubicBezTo>
                    <a:pt x="1254" y="1431"/>
                    <a:pt x="1298" y="947"/>
                    <a:pt x="1295" y="866"/>
                  </a:cubicBezTo>
                  <a:cubicBezTo>
                    <a:pt x="1383" y="749"/>
                    <a:pt x="1438" y="650"/>
                    <a:pt x="1489" y="514"/>
                  </a:cubicBezTo>
                  <a:cubicBezTo>
                    <a:pt x="1507" y="463"/>
                    <a:pt x="1489" y="401"/>
                    <a:pt x="1438" y="379"/>
                  </a:cubicBezTo>
                  <a:cubicBezTo>
                    <a:pt x="1423" y="372"/>
                    <a:pt x="1408" y="369"/>
                    <a:pt x="1393" y="369"/>
                  </a:cubicBezTo>
                  <a:cubicBezTo>
                    <a:pt x="1351" y="369"/>
                    <a:pt x="1312" y="394"/>
                    <a:pt x="1298" y="437"/>
                  </a:cubicBezTo>
                  <a:cubicBezTo>
                    <a:pt x="1267" y="514"/>
                    <a:pt x="1142" y="728"/>
                    <a:pt x="1121" y="728"/>
                  </a:cubicBezTo>
                  <a:cubicBezTo>
                    <a:pt x="1120" y="728"/>
                    <a:pt x="1119" y="728"/>
                    <a:pt x="1119" y="727"/>
                  </a:cubicBezTo>
                  <a:cubicBezTo>
                    <a:pt x="1104" y="705"/>
                    <a:pt x="1262" y="437"/>
                    <a:pt x="1287" y="302"/>
                  </a:cubicBezTo>
                  <a:cubicBezTo>
                    <a:pt x="1302" y="243"/>
                    <a:pt x="1269" y="184"/>
                    <a:pt x="1210" y="166"/>
                  </a:cubicBezTo>
                  <a:cubicBezTo>
                    <a:pt x="1201" y="163"/>
                    <a:pt x="1191" y="162"/>
                    <a:pt x="1181" y="162"/>
                  </a:cubicBezTo>
                  <a:cubicBezTo>
                    <a:pt x="1140" y="162"/>
                    <a:pt x="1103" y="186"/>
                    <a:pt x="1082" y="221"/>
                  </a:cubicBezTo>
                  <a:cubicBezTo>
                    <a:pt x="1075" y="232"/>
                    <a:pt x="1071" y="239"/>
                    <a:pt x="1071" y="254"/>
                  </a:cubicBezTo>
                  <a:cubicBezTo>
                    <a:pt x="1057" y="331"/>
                    <a:pt x="976" y="533"/>
                    <a:pt x="932" y="639"/>
                  </a:cubicBezTo>
                  <a:cubicBezTo>
                    <a:pt x="930" y="644"/>
                    <a:pt x="928" y="646"/>
                    <a:pt x="925" y="646"/>
                  </a:cubicBezTo>
                  <a:cubicBezTo>
                    <a:pt x="921" y="646"/>
                    <a:pt x="917" y="642"/>
                    <a:pt x="917" y="635"/>
                  </a:cubicBezTo>
                  <a:cubicBezTo>
                    <a:pt x="943" y="503"/>
                    <a:pt x="998" y="232"/>
                    <a:pt x="998" y="126"/>
                  </a:cubicBezTo>
                  <a:cubicBezTo>
                    <a:pt x="998" y="60"/>
                    <a:pt x="950" y="5"/>
                    <a:pt x="888" y="1"/>
                  </a:cubicBezTo>
                  <a:cubicBezTo>
                    <a:pt x="885" y="1"/>
                    <a:pt x="881" y="1"/>
                    <a:pt x="878" y="1"/>
                  </a:cubicBezTo>
                  <a:close/>
                </a:path>
              </a:pathLst>
            </a:custGeom>
            <a:solidFill>
              <a:srgbClr val="734C2E"/>
            </a:solidFill>
            <a:ln w="0">
              <a:noFill/>
            </a:ln>
          </p:spPr>
          <p:style>
            <a:lnRef idx="0">
              <a:scrgbClr r="0" g="0" b="0"/>
            </a:lnRef>
            <a:fillRef idx="0">
              <a:scrgbClr r="0" g="0" b="0"/>
            </a:fillRef>
            <a:effectRef idx="0">
              <a:scrgbClr r="0" g="0" b="0"/>
            </a:effectRef>
            <a:fontRef idx="minor"/>
          </p:style>
          <p:txBody>
            <a:bodyPr tIns="68760" bIns="6876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59" name="Google Shape;1743;p30"/>
            <p:cNvSpPr/>
            <p:nvPr/>
          </p:nvSpPr>
          <p:spPr>
            <a:xfrm>
              <a:off x="4194720" y="4041720"/>
              <a:ext cx="142920" cy="226440"/>
            </a:xfrm>
            <a:custGeom>
              <a:avLst/>
              <a:gdLst>
                <a:gd name="textAreaLeft" fmla="*/ 0 w 142920"/>
                <a:gd name="textAreaRight" fmla="*/ 143280 w 142920"/>
                <a:gd name="textAreaTop" fmla="*/ 0 h 226440"/>
                <a:gd name="textAreaBottom" fmla="*/ 226800 h 226440"/>
              </a:gdLst>
              <a:ahLst/>
              <a:cxnLst/>
              <a:rect l="textAreaLeft" t="textAreaTop" r="textAreaRight" b="textAreaBottom"/>
              <a:pathLst>
                <a:path w="1655" h="2623">
                  <a:moveTo>
                    <a:pt x="1231" y="1"/>
                  </a:moveTo>
                  <a:cubicBezTo>
                    <a:pt x="1089" y="1"/>
                    <a:pt x="952" y="81"/>
                    <a:pt x="888" y="218"/>
                  </a:cubicBezTo>
                  <a:lnTo>
                    <a:pt x="1" y="2586"/>
                  </a:lnTo>
                  <a:lnTo>
                    <a:pt x="433" y="2622"/>
                  </a:lnTo>
                  <a:lnTo>
                    <a:pt x="1573" y="529"/>
                  </a:lnTo>
                  <a:cubicBezTo>
                    <a:pt x="1654" y="350"/>
                    <a:pt x="1581" y="137"/>
                    <a:pt x="1408" y="46"/>
                  </a:cubicBezTo>
                  <a:cubicBezTo>
                    <a:pt x="1352" y="15"/>
                    <a:pt x="1291" y="1"/>
                    <a:pt x="1231" y="1"/>
                  </a:cubicBezTo>
                  <a:close/>
                </a:path>
              </a:pathLst>
            </a:custGeom>
            <a:solidFill>
              <a:srgbClr val="734C2E"/>
            </a:solid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60" name="Google Shape;1744;p30"/>
            <p:cNvSpPr/>
            <p:nvPr/>
          </p:nvSpPr>
          <p:spPr>
            <a:xfrm>
              <a:off x="4289400" y="4035240"/>
              <a:ext cx="91440" cy="175320"/>
            </a:xfrm>
            <a:custGeom>
              <a:avLst/>
              <a:gdLst>
                <a:gd name="textAreaLeft" fmla="*/ 0 w 91440"/>
                <a:gd name="textAreaRight" fmla="*/ 91800 w 91440"/>
                <a:gd name="textAreaTop" fmla="*/ 0 h 175320"/>
                <a:gd name="textAreaBottom" fmla="*/ 175680 h 175320"/>
              </a:gdLst>
              <a:ahLst/>
              <a:cxnLst/>
              <a:rect l="textAreaLeft" t="textAreaTop" r="textAreaRight" b="textAreaBottom"/>
              <a:pathLst>
                <a:path w="1060" h="2032" fill="none">
                  <a:moveTo>
                    <a:pt x="74" y="1"/>
                  </a:moveTo>
                  <a:cubicBezTo>
                    <a:pt x="352" y="19"/>
                    <a:pt x="601" y="206"/>
                    <a:pt x="737" y="451"/>
                  </a:cubicBezTo>
                  <a:cubicBezTo>
                    <a:pt x="1060" y="1034"/>
                    <a:pt x="821" y="1657"/>
                    <a:pt x="238" y="1936"/>
                  </a:cubicBezTo>
                  <a:cubicBezTo>
                    <a:pt x="162" y="1976"/>
                    <a:pt x="85" y="2006"/>
                    <a:pt x="0" y="2031"/>
                  </a:cubicBezTo>
                </a:path>
              </a:pathLst>
            </a:custGeom>
            <a:noFill/>
            <a:ln w="9525" cap="rnd">
              <a:solidFill>
                <a:srgbClr val="D0141B"/>
              </a:solidFill>
              <a:round/>
            </a:ln>
          </p:spPr>
          <p:style>
            <a:lnRef idx="0">
              <a:scrgbClr r="0" g="0" b="0"/>
            </a:lnRef>
            <a:fillRef idx="0">
              <a:scrgbClr r="0" g="0" b="0"/>
            </a:fillRef>
            <a:effectRef idx="0">
              <a:scrgbClr r="0" g="0" b="0"/>
            </a:effectRef>
            <a:fontRef idx="minor"/>
          </p:style>
          <p:txBody>
            <a:bodyPr tIns="87840" bIns="878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61" name="Google Shape;1745;p30"/>
            <p:cNvSpPr/>
            <p:nvPr/>
          </p:nvSpPr>
          <p:spPr>
            <a:xfrm>
              <a:off x="4242240" y="4036680"/>
              <a:ext cx="103320" cy="106560"/>
            </a:xfrm>
            <a:custGeom>
              <a:avLst/>
              <a:gdLst>
                <a:gd name="textAreaLeft" fmla="*/ 0 w 103320"/>
                <a:gd name="textAreaRight" fmla="*/ 103680 w 103320"/>
                <a:gd name="textAreaTop" fmla="*/ 0 h 106560"/>
                <a:gd name="textAreaBottom" fmla="*/ 106920 h 106560"/>
              </a:gdLst>
              <a:ahLst/>
              <a:cxnLst/>
              <a:rect l="textAreaLeft" t="textAreaTop" r="textAreaRight" b="textAreaBottom"/>
              <a:pathLst>
                <a:path w="1200" h="1238">
                  <a:moveTo>
                    <a:pt x="675" y="0"/>
                  </a:moveTo>
                  <a:cubicBezTo>
                    <a:pt x="500" y="0"/>
                    <a:pt x="331" y="100"/>
                    <a:pt x="254" y="269"/>
                  </a:cubicBezTo>
                  <a:lnTo>
                    <a:pt x="1" y="911"/>
                  </a:lnTo>
                  <a:lnTo>
                    <a:pt x="803" y="1237"/>
                  </a:lnTo>
                  <a:lnTo>
                    <a:pt x="1104" y="654"/>
                  </a:lnTo>
                  <a:cubicBezTo>
                    <a:pt x="1199" y="431"/>
                    <a:pt x="1111" y="170"/>
                    <a:pt x="895" y="57"/>
                  </a:cubicBezTo>
                  <a:cubicBezTo>
                    <a:pt x="825" y="19"/>
                    <a:pt x="749" y="0"/>
                    <a:pt x="675" y="0"/>
                  </a:cubicBezTo>
                  <a:close/>
                </a:path>
              </a:pathLst>
            </a:custGeom>
            <a:solidFill>
              <a:schemeClr val="accent4"/>
            </a:solidFill>
            <a:ln w="0">
              <a:noFill/>
            </a:ln>
          </p:spPr>
          <p:style>
            <a:lnRef idx="0">
              <a:scrgbClr r="0" g="0" b="0"/>
            </a:lnRef>
            <a:fillRef idx="0">
              <a:scrgbClr r="0" g="0" b="0"/>
            </a:fillRef>
            <a:effectRef idx="0">
              <a:scrgbClr r="0" g="0" b="0"/>
            </a:effectRef>
            <a:fontRef idx="minor"/>
          </p:style>
          <p:txBody>
            <a:bodyPr tIns="53280" bIns="5328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62" name="Google Shape;1746;p30"/>
            <p:cNvSpPr/>
            <p:nvPr/>
          </p:nvSpPr>
          <p:spPr>
            <a:xfrm>
              <a:off x="4161960" y="4248000"/>
              <a:ext cx="87840" cy="92520"/>
            </a:xfrm>
            <a:custGeom>
              <a:avLst/>
              <a:gdLst>
                <a:gd name="textAreaLeft" fmla="*/ 0 w 87840"/>
                <a:gd name="textAreaRight" fmla="*/ 88200 w 87840"/>
                <a:gd name="textAreaTop" fmla="*/ 0 h 92520"/>
                <a:gd name="textAreaBottom" fmla="*/ 92880 h 92520"/>
              </a:gdLst>
              <a:ahLst/>
              <a:cxnLst/>
              <a:rect l="textAreaLeft" t="textAreaTop" r="textAreaRight" b="textAreaBottom"/>
              <a:pathLst>
                <a:path w="1020" h="1073">
                  <a:moveTo>
                    <a:pt x="524" y="0"/>
                  </a:moveTo>
                  <a:cubicBezTo>
                    <a:pt x="504" y="0"/>
                    <a:pt x="483" y="5"/>
                    <a:pt x="463" y="18"/>
                  </a:cubicBezTo>
                  <a:cubicBezTo>
                    <a:pt x="444" y="28"/>
                    <a:pt x="426" y="43"/>
                    <a:pt x="411" y="58"/>
                  </a:cubicBezTo>
                  <a:cubicBezTo>
                    <a:pt x="345" y="124"/>
                    <a:pt x="224" y="212"/>
                    <a:pt x="177" y="289"/>
                  </a:cubicBezTo>
                  <a:cubicBezTo>
                    <a:pt x="136" y="358"/>
                    <a:pt x="96" y="446"/>
                    <a:pt x="107" y="527"/>
                  </a:cubicBezTo>
                  <a:cubicBezTo>
                    <a:pt x="107" y="531"/>
                    <a:pt x="1" y="622"/>
                    <a:pt x="107" y="729"/>
                  </a:cubicBezTo>
                  <a:cubicBezTo>
                    <a:pt x="122" y="743"/>
                    <a:pt x="144" y="743"/>
                    <a:pt x="162" y="743"/>
                  </a:cubicBezTo>
                  <a:cubicBezTo>
                    <a:pt x="144" y="802"/>
                    <a:pt x="173" y="857"/>
                    <a:pt x="210" y="883"/>
                  </a:cubicBezTo>
                  <a:cubicBezTo>
                    <a:pt x="221" y="891"/>
                    <a:pt x="237" y="896"/>
                    <a:pt x="253" y="896"/>
                  </a:cubicBezTo>
                  <a:cubicBezTo>
                    <a:pt x="274" y="896"/>
                    <a:pt x="294" y="888"/>
                    <a:pt x="309" y="868"/>
                  </a:cubicBezTo>
                  <a:lnTo>
                    <a:pt x="309" y="868"/>
                  </a:lnTo>
                  <a:cubicBezTo>
                    <a:pt x="294" y="916"/>
                    <a:pt x="327" y="978"/>
                    <a:pt x="375" y="1004"/>
                  </a:cubicBezTo>
                  <a:cubicBezTo>
                    <a:pt x="392" y="1011"/>
                    <a:pt x="410" y="1016"/>
                    <a:pt x="430" y="1016"/>
                  </a:cubicBezTo>
                  <a:cubicBezTo>
                    <a:pt x="447" y="1016"/>
                    <a:pt x="465" y="1012"/>
                    <a:pt x="485" y="1004"/>
                  </a:cubicBezTo>
                  <a:cubicBezTo>
                    <a:pt x="492" y="1022"/>
                    <a:pt x="503" y="1037"/>
                    <a:pt x="517" y="1048"/>
                  </a:cubicBezTo>
                  <a:cubicBezTo>
                    <a:pt x="537" y="1065"/>
                    <a:pt x="560" y="1073"/>
                    <a:pt x="583" y="1073"/>
                  </a:cubicBezTo>
                  <a:cubicBezTo>
                    <a:pt x="650" y="1073"/>
                    <a:pt x="720" y="1010"/>
                    <a:pt x="734" y="952"/>
                  </a:cubicBezTo>
                  <a:cubicBezTo>
                    <a:pt x="741" y="927"/>
                    <a:pt x="752" y="897"/>
                    <a:pt x="759" y="875"/>
                  </a:cubicBezTo>
                  <a:cubicBezTo>
                    <a:pt x="759" y="875"/>
                    <a:pt x="760" y="875"/>
                    <a:pt x="761" y="875"/>
                  </a:cubicBezTo>
                  <a:cubicBezTo>
                    <a:pt x="769" y="875"/>
                    <a:pt x="812" y="887"/>
                    <a:pt x="826" y="887"/>
                  </a:cubicBezTo>
                  <a:cubicBezTo>
                    <a:pt x="827" y="887"/>
                    <a:pt x="828" y="887"/>
                    <a:pt x="829" y="886"/>
                  </a:cubicBezTo>
                  <a:cubicBezTo>
                    <a:pt x="858" y="875"/>
                    <a:pt x="888" y="846"/>
                    <a:pt x="910" y="820"/>
                  </a:cubicBezTo>
                  <a:cubicBezTo>
                    <a:pt x="939" y="795"/>
                    <a:pt x="965" y="762"/>
                    <a:pt x="983" y="725"/>
                  </a:cubicBezTo>
                  <a:cubicBezTo>
                    <a:pt x="1020" y="648"/>
                    <a:pt x="983" y="553"/>
                    <a:pt x="976" y="472"/>
                  </a:cubicBezTo>
                  <a:cubicBezTo>
                    <a:pt x="968" y="410"/>
                    <a:pt x="924" y="292"/>
                    <a:pt x="917" y="230"/>
                  </a:cubicBezTo>
                  <a:cubicBezTo>
                    <a:pt x="910" y="182"/>
                    <a:pt x="906" y="124"/>
                    <a:pt x="862" y="91"/>
                  </a:cubicBezTo>
                  <a:cubicBezTo>
                    <a:pt x="851" y="83"/>
                    <a:pt x="840" y="76"/>
                    <a:pt x="829" y="72"/>
                  </a:cubicBezTo>
                  <a:cubicBezTo>
                    <a:pt x="822" y="69"/>
                    <a:pt x="817" y="68"/>
                    <a:pt x="812" y="68"/>
                  </a:cubicBezTo>
                  <a:cubicBezTo>
                    <a:pt x="789" y="68"/>
                    <a:pt x="778" y="92"/>
                    <a:pt x="753" y="92"/>
                  </a:cubicBezTo>
                  <a:cubicBezTo>
                    <a:pt x="749" y="92"/>
                    <a:pt x="745" y="92"/>
                    <a:pt x="741" y="91"/>
                  </a:cubicBezTo>
                  <a:cubicBezTo>
                    <a:pt x="686" y="76"/>
                    <a:pt x="686" y="39"/>
                    <a:pt x="627" y="25"/>
                  </a:cubicBezTo>
                  <a:cubicBezTo>
                    <a:pt x="593" y="13"/>
                    <a:pt x="559" y="0"/>
                    <a:pt x="524" y="0"/>
                  </a:cubicBezTo>
                  <a:close/>
                </a:path>
              </a:pathLst>
            </a:custGeom>
            <a:solidFill>
              <a:srgbClr val="734C2E"/>
            </a:solidFill>
            <a:ln w="0">
              <a:noFill/>
            </a:ln>
          </p:spPr>
          <p:style>
            <a:lnRef idx="0">
              <a:scrgbClr r="0" g="0" b="0"/>
            </a:lnRef>
            <a:fillRef idx="0">
              <a:scrgbClr r="0" g="0" b="0"/>
            </a:fillRef>
            <a:effectRef idx="0">
              <a:scrgbClr r="0" g="0" b="0"/>
            </a:effectRef>
            <a:fontRef idx="minor"/>
          </p:style>
          <p:txBody>
            <a:bodyPr tIns="46440" bIns="46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63" name="Google Shape;1747;p30"/>
            <p:cNvSpPr/>
            <p:nvPr/>
          </p:nvSpPr>
          <p:spPr>
            <a:xfrm>
              <a:off x="4264920" y="3780360"/>
              <a:ext cx="298080" cy="143640"/>
            </a:xfrm>
            <a:custGeom>
              <a:avLst/>
              <a:gdLst>
                <a:gd name="textAreaLeft" fmla="*/ 0 w 298080"/>
                <a:gd name="textAreaRight" fmla="*/ 298440 w 298080"/>
                <a:gd name="textAreaTop" fmla="*/ 0 h 143640"/>
                <a:gd name="textAreaBottom" fmla="*/ 144000 h 143640"/>
              </a:gdLst>
              <a:ahLst/>
              <a:cxnLst/>
              <a:rect l="textAreaLeft" t="textAreaTop" r="textAreaRight" b="textAreaBottom"/>
              <a:pathLst>
                <a:path w="3451" h="1665">
                  <a:moveTo>
                    <a:pt x="1669" y="0"/>
                  </a:moveTo>
                  <a:cubicBezTo>
                    <a:pt x="1108" y="0"/>
                    <a:pt x="584" y="283"/>
                    <a:pt x="309" y="682"/>
                  </a:cubicBezTo>
                  <a:cubicBezTo>
                    <a:pt x="159" y="898"/>
                    <a:pt x="5" y="1247"/>
                    <a:pt x="5" y="1518"/>
                  </a:cubicBezTo>
                  <a:cubicBezTo>
                    <a:pt x="1" y="1555"/>
                    <a:pt x="5" y="1591"/>
                    <a:pt x="8" y="1628"/>
                  </a:cubicBezTo>
                  <a:lnTo>
                    <a:pt x="419" y="1665"/>
                  </a:lnTo>
                  <a:cubicBezTo>
                    <a:pt x="419" y="1269"/>
                    <a:pt x="503" y="1063"/>
                    <a:pt x="573" y="887"/>
                  </a:cubicBezTo>
                  <a:cubicBezTo>
                    <a:pt x="771" y="915"/>
                    <a:pt x="996" y="930"/>
                    <a:pt x="1221" y="930"/>
                  </a:cubicBezTo>
                  <a:cubicBezTo>
                    <a:pt x="1804" y="930"/>
                    <a:pt x="2397" y="830"/>
                    <a:pt x="2593" y="587"/>
                  </a:cubicBezTo>
                  <a:cubicBezTo>
                    <a:pt x="3106" y="1023"/>
                    <a:pt x="3186" y="1287"/>
                    <a:pt x="3186" y="1287"/>
                  </a:cubicBezTo>
                  <a:lnTo>
                    <a:pt x="3450" y="1232"/>
                  </a:lnTo>
                  <a:cubicBezTo>
                    <a:pt x="3388" y="843"/>
                    <a:pt x="2926" y="437"/>
                    <a:pt x="2585" y="220"/>
                  </a:cubicBezTo>
                  <a:cubicBezTo>
                    <a:pt x="2534" y="187"/>
                    <a:pt x="2461" y="158"/>
                    <a:pt x="2402" y="129"/>
                  </a:cubicBezTo>
                  <a:cubicBezTo>
                    <a:pt x="2182" y="22"/>
                    <a:pt x="1933" y="0"/>
                    <a:pt x="1669" y="0"/>
                  </a:cubicBezTo>
                  <a:close/>
                </a:path>
              </a:pathLst>
            </a:custGeom>
            <a:solidFill>
              <a:srgbClr val="3E322E"/>
            </a:solidFill>
            <a:ln w="0">
              <a:noFill/>
            </a:ln>
          </p:spPr>
          <p:style>
            <a:lnRef idx="0">
              <a:scrgbClr r="0" g="0" b="0"/>
            </a:lnRef>
            <a:fillRef idx="0">
              <a:scrgbClr r="0" g="0" b="0"/>
            </a:fillRef>
            <a:effectRef idx="0">
              <a:scrgbClr r="0" g="0" b="0"/>
            </a:effectRef>
            <a:fontRef idx="minor"/>
          </p:style>
          <p:txBody>
            <a:bodyPr tIns="72000" bIns="7200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64" name="Google Shape;1748;p30"/>
            <p:cNvSpPr/>
            <p:nvPr/>
          </p:nvSpPr>
          <p:spPr>
            <a:xfrm>
              <a:off x="4537440" y="3872880"/>
              <a:ext cx="45000" cy="44640"/>
            </a:xfrm>
            <a:custGeom>
              <a:avLst/>
              <a:gdLst>
                <a:gd name="textAreaLeft" fmla="*/ 0 w 45000"/>
                <a:gd name="textAreaRight" fmla="*/ 45360 w 45000"/>
                <a:gd name="textAreaTop" fmla="*/ 0 h 44640"/>
                <a:gd name="textAreaBottom" fmla="*/ 45000 h 44640"/>
              </a:gdLst>
              <a:ahLst/>
              <a:cxnLst/>
              <a:rect l="textAreaLeft" t="textAreaTop" r="textAreaRight" b="textAreaBottom"/>
              <a:pathLst>
                <a:path w="525" h="522">
                  <a:moveTo>
                    <a:pt x="264" y="1"/>
                  </a:moveTo>
                  <a:cubicBezTo>
                    <a:pt x="118" y="1"/>
                    <a:pt x="0" y="118"/>
                    <a:pt x="0" y="261"/>
                  </a:cubicBezTo>
                  <a:cubicBezTo>
                    <a:pt x="0" y="404"/>
                    <a:pt x="118" y="521"/>
                    <a:pt x="264" y="521"/>
                  </a:cubicBezTo>
                  <a:cubicBezTo>
                    <a:pt x="407" y="521"/>
                    <a:pt x="525" y="404"/>
                    <a:pt x="525" y="261"/>
                  </a:cubicBezTo>
                  <a:cubicBezTo>
                    <a:pt x="525" y="118"/>
                    <a:pt x="407" y="1"/>
                    <a:pt x="264" y="1"/>
                  </a:cubicBezTo>
                  <a:close/>
                </a:path>
              </a:pathLst>
            </a:custGeom>
            <a:solidFill>
              <a:srgbClr val="734C2E"/>
            </a:solidFill>
            <a:ln w="0">
              <a:noFill/>
            </a:ln>
          </p:spPr>
          <p:style>
            <a:lnRef idx="0">
              <a:scrgbClr r="0" g="0" b="0"/>
            </a:lnRef>
            <a:fillRef idx="0">
              <a:scrgbClr r="0" g="0" b="0"/>
            </a:fillRef>
            <a:effectRef idx="0">
              <a:scrgbClr r="0" g="0" b="0"/>
            </a:effectRef>
            <a:fontRef idx="minor"/>
          </p:style>
          <p:txBody>
            <a:bodyPr tIns="22320" bIns="2232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65" name="Google Shape;1749;p30"/>
            <p:cNvSpPr/>
            <p:nvPr/>
          </p:nvSpPr>
          <p:spPr>
            <a:xfrm>
              <a:off x="4245120" y="3909600"/>
              <a:ext cx="40320" cy="44640"/>
            </a:xfrm>
            <a:custGeom>
              <a:avLst/>
              <a:gdLst>
                <a:gd name="textAreaLeft" fmla="*/ 0 w 40320"/>
                <a:gd name="textAreaRight" fmla="*/ 40680 w 40320"/>
                <a:gd name="textAreaTop" fmla="*/ 0 h 44640"/>
                <a:gd name="textAreaBottom" fmla="*/ 45000 h 44640"/>
              </a:gdLst>
              <a:ahLst/>
              <a:cxnLst/>
              <a:rect l="textAreaLeft" t="textAreaTop" r="textAreaRight" b="textAreaBottom"/>
              <a:pathLst>
                <a:path w="470" h="522">
                  <a:moveTo>
                    <a:pt x="235" y="1"/>
                  </a:moveTo>
                  <a:cubicBezTo>
                    <a:pt x="107" y="1"/>
                    <a:pt x="1" y="118"/>
                    <a:pt x="1" y="261"/>
                  </a:cubicBezTo>
                  <a:cubicBezTo>
                    <a:pt x="1" y="408"/>
                    <a:pt x="107" y="521"/>
                    <a:pt x="235" y="521"/>
                  </a:cubicBezTo>
                  <a:cubicBezTo>
                    <a:pt x="367" y="521"/>
                    <a:pt x="470" y="408"/>
                    <a:pt x="470" y="261"/>
                  </a:cubicBezTo>
                  <a:cubicBezTo>
                    <a:pt x="470" y="118"/>
                    <a:pt x="367" y="1"/>
                    <a:pt x="235" y="1"/>
                  </a:cubicBezTo>
                  <a:close/>
                </a:path>
              </a:pathLst>
            </a:custGeom>
            <a:solidFill>
              <a:srgbClr val="734C2E"/>
            </a:solidFill>
            <a:ln w="0">
              <a:noFill/>
            </a:ln>
          </p:spPr>
          <p:style>
            <a:lnRef idx="0">
              <a:scrgbClr r="0" g="0" b="0"/>
            </a:lnRef>
            <a:fillRef idx="0">
              <a:scrgbClr r="0" g="0" b="0"/>
            </a:fillRef>
            <a:effectRef idx="0">
              <a:scrgbClr r="0" g="0" b="0"/>
            </a:effectRef>
            <a:fontRef idx="minor"/>
          </p:style>
          <p:txBody>
            <a:bodyPr tIns="22320" bIns="22320" anchor="ctr">
              <a:noAutofit/>
            </a:bodyPr>
            <a:lstStyle/>
            <a:p>
              <a:pPr>
                <a:lnSpc>
                  <a:spcPct val="100000"/>
                </a:lnSpc>
                <a:tabLst>
                  <a:tab pos="0" algn="l"/>
                </a:tabLst>
              </a:pPr>
              <a:endParaRPr lang="en-US" sz="1400" b="0" strike="noStrike" spc="-1">
                <a:solidFill>
                  <a:srgbClr val="000000"/>
                </a:solidFill>
                <a:latin typeface="Arial"/>
                <a:ea typeface="Arial"/>
              </a:endParaRPr>
            </a:p>
          </p:txBody>
        </p:sp>
      </p:grpSp>
      <p:sp>
        <p:nvSpPr>
          <p:cNvPr id="866" name="Google Shape;1759;p30"/>
          <p:cNvSpPr/>
          <p:nvPr/>
        </p:nvSpPr>
        <p:spPr>
          <a:xfrm>
            <a:off x="1501200" y="3127320"/>
            <a:ext cx="716400" cy="716400"/>
          </a:xfrm>
          <a:prstGeom prst="ellipse">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67" name="Google Shape;1760;p30"/>
          <p:cNvSpPr/>
          <p:nvPr/>
        </p:nvSpPr>
        <p:spPr>
          <a:xfrm>
            <a:off x="5489640" y="3862440"/>
            <a:ext cx="716400" cy="716400"/>
          </a:xfrm>
          <a:prstGeom prst="ellipse">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68" name="Google Shape;1761;p30"/>
          <p:cNvSpPr/>
          <p:nvPr/>
        </p:nvSpPr>
        <p:spPr>
          <a:xfrm>
            <a:off x="6491880" y="3127320"/>
            <a:ext cx="716400" cy="716400"/>
          </a:xfrm>
          <a:prstGeom prst="ellipse">
            <a:avLst/>
          </a:prstGeom>
          <a:noFill/>
          <a:ln w="0">
            <a:noFill/>
          </a:ln>
        </p:spPr>
        <p:style>
          <a:lnRef idx="0">
            <a:scrgbClr r="0" g="0" b="0"/>
          </a:lnRef>
          <a:fillRef idx="0">
            <a:scrgbClr r="0" g="0" b="0"/>
          </a:fillRef>
          <a:effectRef idx="0">
            <a:scrgbClr r="0" g="0" b="0"/>
          </a:effectRef>
          <a:fontRef idx="minor"/>
        </p:style>
        <p:txBody>
          <a:bodyPr tIns="91440" bIns="91440" anchor="ctr">
            <a:noAutofit/>
          </a:bodyPr>
          <a:lstStyle/>
          <a:p>
            <a:pPr>
              <a:lnSpc>
                <a:spcPct val="100000"/>
              </a:lnSpc>
              <a:tabLst>
                <a:tab pos="0" algn="l"/>
              </a:tabLst>
            </a:pPr>
            <a:endParaRPr lang="en-US" sz="1400" b="0" strike="noStrike" spc="-1">
              <a:solidFill>
                <a:srgbClr val="000000"/>
              </a:solidFill>
              <a:latin typeface="Arial"/>
              <a:ea typeface="Arial"/>
            </a:endParaRPr>
          </a:p>
        </p:txBody>
      </p:sp>
      <p:sp>
        <p:nvSpPr>
          <p:cNvPr id="869" name="PlaceHolder 1"/>
          <p:cNvSpPr>
            <a:spLocks noGrp="1"/>
          </p:cNvSpPr>
          <p:nvPr>
            <p:ph type="title"/>
          </p:nvPr>
        </p:nvSpPr>
        <p:spPr>
          <a:xfrm>
            <a:off x="422280" y="82800"/>
            <a:ext cx="8229240" cy="572400"/>
          </a:xfrm>
          <a:prstGeom prst="rect">
            <a:avLst/>
          </a:prstGeom>
          <a:noFill/>
          <a:ln w="0">
            <a:noFill/>
          </a:ln>
        </p:spPr>
        <p:txBody>
          <a:bodyPr tIns="91440" bIns="91440" anchor="t">
            <a:noAutofit/>
          </a:bodyPr>
          <a:lstStyle/>
          <a:p>
            <a:pPr indent="0" algn="ctr">
              <a:lnSpc>
                <a:spcPct val="100000"/>
              </a:lnSpc>
              <a:buNone/>
            </a:pPr>
            <a:r>
              <a:rPr lang="en-US" sz="3600" b="1" strike="noStrike" spc="-1">
                <a:solidFill>
                  <a:schemeClr val="dk1"/>
                </a:solidFill>
                <a:latin typeface="Fira Sans Extra Condensed"/>
                <a:ea typeface="Fira Sans Extra Condensed"/>
              </a:rPr>
              <a:t>VẬN DỤNG</a:t>
            </a:r>
            <a:endParaRPr lang="en-US" sz="3600" b="0" strike="noStrike" spc="-1">
              <a:solidFill>
                <a:srgbClr val="000000"/>
              </a:solidFill>
              <a:latin typeface="Arial"/>
            </a:endParaRPr>
          </a:p>
        </p:txBody>
      </p:sp>
      <p:sp>
        <p:nvSpPr>
          <p:cNvPr id="870" name="Hình chữ nhật 3"/>
          <p:cNvSpPr/>
          <p:nvPr/>
        </p:nvSpPr>
        <p:spPr>
          <a:xfrm>
            <a:off x="618480" y="686520"/>
            <a:ext cx="8183880" cy="1918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a:lnSpc>
                <a:spcPct val="100000"/>
              </a:lnSpc>
            </a:pPr>
            <a:r>
              <a:rPr lang="vi-VN" sz="1400" b="0" strike="noStrike" spc="-1">
                <a:solidFill>
                  <a:srgbClr val="000000"/>
                </a:solidFill>
                <a:latin typeface="Arial"/>
                <a:ea typeface="Arial"/>
              </a:rPr>
              <a:t> </a:t>
            </a:r>
            <a:r>
              <a:rPr lang="vi-VN" sz="2400" b="0" strike="noStrike" spc="-1">
                <a:solidFill>
                  <a:srgbClr val="000000"/>
                </a:solidFill>
                <a:latin typeface="Times New Roman"/>
                <a:ea typeface="Arial"/>
              </a:rPr>
              <a:t>Camera của thiết bị bắn tốc độ đặt trên đường bộ không có giải phân cách cứng ghi được thời gian của một ô tô tải chở 4 tấn hàng chạy từ vạch mốc 1 sang vạch mốc 2 cách nhau 10 m là 0,50 s. Hỏi xe có vi phạm quy định về tốc độ tối đa trong bảng 11.1 không</a:t>
            </a:r>
            <a:r>
              <a:rPr lang="en-US" sz="2400" b="0" strike="noStrike" spc="-1">
                <a:solidFill>
                  <a:srgbClr val="000000"/>
                </a:solidFill>
                <a:latin typeface="Times New Roman"/>
                <a:ea typeface="Arial"/>
              </a:rPr>
              <a:t>?</a:t>
            </a:r>
            <a:endParaRPr lang="en-US" sz="2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Rectangle 2"/>
          <p:cNvSpPr/>
          <p:nvPr/>
        </p:nvSpPr>
        <p:spPr>
          <a:xfrm>
            <a:off x="783720" y="330480"/>
            <a:ext cx="3900960" cy="546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gn="ctr">
              <a:lnSpc>
                <a:spcPct val="100000"/>
              </a:lnSpc>
            </a:pPr>
            <a:r>
              <a:rPr lang="en-US" sz="3000" b="1" strike="noStrike" spc="-1">
                <a:solidFill>
                  <a:srgbClr val="000000"/>
                </a:solidFill>
                <a:latin typeface="Arial"/>
                <a:ea typeface="Arial"/>
              </a:rPr>
              <a:t>I. </a:t>
            </a:r>
            <a:r>
              <a:rPr lang="vi-VN" sz="3000" b="1" strike="noStrike" spc="-1">
                <a:solidFill>
                  <a:srgbClr val="000000"/>
                </a:solidFill>
                <a:latin typeface="Arial"/>
                <a:ea typeface="Arial"/>
              </a:rPr>
              <a:t>TƯ LIỆU SƯU TẦM</a:t>
            </a:r>
            <a:endParaRPr lang="en-US" sz="3000" b="0" strike="noStrike" spc="-1">
              <a:solidFill>
                <a:srgbClr val="000000"/>
              </a:solidFill>
              <a:latin typeface="Arial"/>
            </a:endParaRPr>
          </a:p>
        </p:txBody>
      </p:sp>
      <p:sp>
        <p:nvSpPr>
          <p:cNvPr id="414" name="TextBox 1"/>
          <p:cNvSpPr/>
          <p:nvPr/>
        </p:nvSpPr>
        <p:spPr>
          <a:xfrm>
            <a:off x="1702800" y="1198080"/>
            <a:ext cx="5727600" cy="699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4000" b="0" strike="noStrike" spc="-1">
                <a:solidFill>
                  <a:srgbClr val="000000"/>
                </a:solidFill>
                <a:latin typeface="Times New Roman"/>
                <a:ea typeface="Arial"/>
              </a:rPr>
              <a:t>1. Sưu tầm tư liệu</a:t>
            </a:r>
            <a:endParaRPr lang="en-US" sz="4000" b="0" strike="noStrike" spc="-1">
              <a:solidFill>
                <a:srgbClr val="000000"/>
              </a:solidFill>
              <a:latin typeface="Arial"/>
            </a:endParaRPr>
          </a:p>
        </p:txBody>
      </p:sp>
      <p:sp>
        <p:nvSpPr>
          <p:cNvPr id="415" name="TextBox 3"/>
          <p:cNvSpPr/>
          <p:nvPr/>
        </p:nvSpPr>
        <p:spPr>
          <a:xfrm>
            <a:off x="1776240" y="2186280"/>
            <a:ext cx="565416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3600" b="0" strike="noStrike" spc="-1">
                <a:solidFill>
                  <a:srgbClr val="FF0000"/>
                </a:solidFill>
                <a:latin typeface="Times New Roman"/>
                <a:ea typeface="Arial"/>
              </a:rPr>
              <a:t>2. Một số ví dụ về tư liệu</a:t>
            </a:r>
            <a:endParaRPr lang="en-US" sz="3600" b="0" strike="noStrike" spc="-1">
              <a:solidFill>
                <a:srgbClr val="000000"/>
              </a:solidFill>
              <a:latin typeface="Arial"/>
            </a:endParaRPr>
          </a:p>
        </p:txBody>
      </p:sp>
    </p:spTree>
  </p:cSld>
  <p:clrMapOvr>
    <a:masterClrMapping/>
  </p:clrMapOvr>
  <p:transition spd="slow">
    <p:wipe/>
  </p:transition>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5"/>
                                        </p:tgtEl>
                                        <p:attrNameLst>
                                          <p:attrName>style.visibility</p:attrName>
                                        </p:attrNameLst>
                                      </p:cBhvr>
                                      <p:to>
                                        <p:strVal val="visible"/>
                                      </p:to>
                                    </p:set>
                                    <p:anim calcmode="lin" valueType="num">
                                      <p:cBhvr additive="repl">
                                        <p:cTn id="7" dur="500" fill="hold"/>
                                        <p:tgtEl>
                                          <p:spTgt spid="415"/>
                                        </p:tgtEl>
                                        <p:attrNameLst>
                                          <p:attrName>ppt_x</p:attrName>
                                        </p:attrNameLst>
                                      </p:cBhvr>
                                      <p:tavLst>
                                        <p:tav tm="0">
                                          <p:val>
                                            <p:strVal val="#ppt_x"/>
                                          </p:val>
                                        </p:tav>
                                        <p:tav tm="100000">
                                          <p:val>
                                            <p:strVal val="#ppt_x"/>
                                          </p:val>
                                        </p:tav>
                                      </p:tavLst>
                                    </p:anim>
                                    <p:anim calcmode="lin" valueType="num">
                                      <p:cBhvr additive="repl">
                                        <p:cTn id="8" dur="500" fill="hold"/>
                                        <p:tgtEl>
                                          <p:spTgt spid="4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6" name="Picture 2"/>
          <p:cNvPicPr/>
          <p:nvPr/>
        </p:nvPicPr>
        <p:blipFill>
          <a:blip r:embed="rId2"/>
          <a:stretch/>
        </p:blipFill>
        <p:spPr>
          <a:xfrm>
            <a:off x="490320" y="1113840"/>
            <a:ext cx="3023280" cy="2114280"/>
          </a:xfrm>
          <a:prstGeom prst="rect">
            <a:avLst/>
          </a:prstGeom>
          <a:ln w="0">
            <a:noFill/>
          </a:ln>
        </p:spPr>
      </p:pic>
      <p:sp>
        <p:nvSpPr>
          <p:cNvPr id="417" name="Rectangle 1"/>
          <p:cNvSpPr/>
          <p:nvPr/>
        </p:nvSpPr>
        <p:spPr>
          <a:xfrm>
            <a:off x="-46080" y="63000"/>
            <a:ext cx="295344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vi-VN" sz="1800" b="1" strike="noStrike" spc="-1">
                <a:solidFill>
                  <a:srgbClr val="000000"/>
                </a:solidFill>
                <a:latin typeface="Arial"/>
                <a:ea typeface="Arial"/>
              </a:rPr>
              <a:t>a) </a:t>
            </a:r>
            <a:r>
              <a:rPr lang="vi-VN" sz="1800" b="1" u="sng" strike="noStrike" spc="-1">
                <a:solidFill>
                  <a:srgbClr val="000000"/>
                </a:solidFill>
                <a:uFillTx/>
                <a:latin typeface="Arial"/>
                <a:ea typeface="Arial"/>
              </a:rPr>
              <a:t>một số biển báo tốc độ</a:t>
            </a:r>
            <a:endParaRPr lang="en-US" sz="1800" b="0" strike="noStrike" spc="-1">
              <a:solidFill>
                <a:srgbClr val="000000"/>
              </a:solidFill>
              <a:latin typeface="Arial"/>
            </a:endParaRPr>
          </a:p>
        </p:txBody>
      </p:sp>
      <p:pic>
        <p:nvPicPr>
          <p:cNvPr id="418" name="Picture 2"/>
          <p:cNvPicPr/>
          <p:nvPr/>
        </p:nvPicPr>
        <p:blipFill>
          <a:blip r:embed="rId3"/>
          <a:stretch/>
        </p:blipFill>
        <p:spPr>
          <a:xfrm>
            <a:off x="3884400" y="821880"/>
            <a:ext cx="4095360" cy="2170440"/>
          </a:xfrm>
          <a:prstGeom prst="rect">
            <a:avLst/>
          </a:prstGeom>
          <a:ln w="0">
            <a:noFill/>
          </a:ln>
        </p:spPr>
      </p:pic>
      <p:pic>
        <p:nvPicPr>
          <p:cNvPr id="419" name="Picture 3"/>
          <p:cNvPicPr/>
          <p:nvPr/>
        </p:nvPicPr>
        <p:blipFill>
          <a:blip r:embed="rId4"/>
          <a:stretch/>
        </p:blipFill>
        <p:spPr>
          <a:xfrm>
            <a:off x="646920" y="3909960"/>
            <a:ext cx="1773720" cy="1196640"/>
          </a:xfrm>
          <a:prstGeom prst="rect">
            <a:avLst/>
          </a:prstGeom>
          <a:ln w="0">
            <a:noFill/>
          </a:ln>
        </p:spPr>
      </p:pic>
      <p:pic>
        <p:nvPicPr>
          <p:cNvPr id="420" name="Picture 4"/>
          <p:cNvPicPr/>
          <p:nvPr/>
        </p:nvPicPr>
        <p:blipFill>
          <a:blip r:embed="rId5"/>
          <a:stretch/>
        </p:blipFill>
        <p:spPr>
          <a:xfrm>
            <a:off x="5501880" y="3566520"/>
            <a:ext cx="1676160" cy="1676160"/>
          </a:xfrm>
          <a:prstGeom prst="rect">
            <a:avLst/>
          </a:prstGeom>
          <a:ln w="0">
            <a:noFill/>
          </a:ln>
        </p:spPr>
      </p:pic>
      <p:sp>
        <p:nvSpPr>
          <p:cNvPr id="421" name="TextBox 4"/>
          <p:cNvSpPr/>
          <p:nvPr/>
        </p:nvSpPr>
        <p:spPr>
          <a:xfrm>
            <a:off x="4389480" y="247680"/>
            <a:ext cx="364500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000" b="0" strike="noStrike" spc="-1">
                <a:solidFill>
                  <a:srgbClr val="000000"/>
                </a:solidFill>
                <a:latin typeface="Times New Roman"/>
                <a:ea typeface="Arial"/>
              </a:rPr>
              <a:t>Tốc độ tối đa cho phép trên từng làn đường </a:t>
            </a:r>
            <a:endParaRPr lang="en-US" sz="2000" b="0" strike="noStrike" spc="-1">
              <a:solidFill>
                <a:srgbClr val="000000"/>
              </a:solidFill>
              <a:latin typeface="Arial"/>
            </a:endParaRPr>
          </a:p>
        </p:txBody>
      </p:sp>
      <p:sp>
        <p:nvSpPr>
          <p:cNvPr id="422" name="TextBox 10"/>
          <p:cNvSpPr/>
          <p:nvPr/>
        </p:nvSpPr>
        <p:spPr>
          <a:xfrm>
            <a:off x="227160" y="432360"/>
            <a:ext cx="3645000" cy="699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2000" b="0" strike="noStrike" spc="-1">
                <a:solidFill>
                  <a:srgbClr val="000000"/>
                </a:solidFill>
                <a:latin typeface="Times New Roman"/>
                <a:ea typeface="Arial"/>
              </a:rPr>
              <a:t>Tốc độ tối đa cho phép theo phương tiện, trên từng làn đường </a:t>
            </a:r>
            <a:endParaRPr lang="en-US" sz="2000" b="0" strike="noStrike" spc="-1">
              <a:solidFill>
                <a:srgbClr val="000000"/>
              </a:solidFill>
              <a:latin typeface="Arial"/>
            </a:endParaRPr>
          </a:p>
        </p:txBody>
      </p:sp>
      <p:sp>
        <p:nvSpPr>
          <p:cNvPr id="423" name="TextBox 5"/>
          <p:cNvSpPr/>
          <p:nvPr/>
        </p:nvSpPr>
        <p:spPr>
          <a:xfrm>
            <a:off x="405360" y="3533040"/>
            <a:ext cx="261828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400" b="0" strike="noStrike" spc="-1">
                <a:solidFill>
                  <a:srgbClr val="000000"/>
                </a:solidFill>
                <a:latin typeface="Arial"/>
                <a:ea typeface="Arial"/>
              </a:rPr>
              <a:t>Hết tốc độ tối đa cho phép</a:t>
            </a:r>
            <a:endParaRPr lang="en-US" sz="1400" b="0" strike="noStrike" spc="-1">
              <a:solidFill>
                <a:srgbClr val="000000"/>
              </a:solidFill>
              <a:latin typeface="Arial"/>
            </a:endParaRPr>
          </a:p>
        </p:txBody>
      </p:sp>
      <p:sp>
        <p:nvSpPr>
          <p:cNvPr id="424" name="TextBox 6"/>
          <p:cNvSpPr/>
          <p:nvPr/>
        </p:nvSpPr>
        <p:spPr>
          <a:xfrm>
            <a:off x="4759200" y="3314880"/>
            <a:ext cx="2493360" cy="302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en-US" sz="1400" b="0" strike="noStrike" spc="-1">
                <a:solidFill>
                  <a:srgbClr val="000000"/>
                </a:solidFill>
                <a:latin typeface="Arial"/>
                <a:ea typeface="Arial"/>
              </a:rPr>
              <a:t>Tốc độ tối đa cho phép</a:t>
            </a:r>
            <a:endParaRPr lang="en-US" sz="14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p15="http://schemas.microsoft.com/office/powerpoint/2012/main" xmlns="">
      <p:transition spd="med">
        <p:circle/>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6"/>
                                        </p:tgtEl>
                                        <p:attrNameLst>
                                          <p:attrName>style.visibility</p:attrName>
                                        </p:attrNameLst>
                                      </p:cBhvr>
                                      <p:to>
                                        <p:strVal val="visible"/>
                                      </p:to>
                                    </p:set>
                                    <p:animEffect transition="in" filter="barn(inVertical)">
                                      <p:cBhvr additive="repl">
                                        <p:cTn id="7" dur="250"/>
                                        <p:tgtEl>
                                          <p:spTgt spid="4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22">
                                            <p:txEl>
                                              <p:pRg st="0" end="0"/>
                                            </p:txEl>
                                          </p:spTgt>
                                        </p:tgtEl>
                                        <p:attrNameLst>
                                          <p:attrName>style.visibility</p:attrName>
                                        </p:attrNameLst>
                                      </p:cBhvr>
                                      <p:to>
                                        <p:strVal val="visible"/>
                                      </p:to>
                                    </p:set>
                                    <p:anim calcmode="lin" valueType="num">
                                      <p:cBhvr additive="repl">
                                        <p:cTn id="12" dur="500" fill="hold"/>
                                        <p:tgtEl>
                                          <p:spTgt spid="422">
                                            <p:txEl>
                                              <p:pRg st="0" end="0"/>
                                            </p:txEl>
                                          </p:spTgt>
                                        </p:tgtEl>
                                        <p:attrNameLst>
                                          <p:attrName>ppt_x</p:attrName>
                                        </p:attrNameLst>
                                      </p:cBhvr>
                                      <p:tavLst>
                                        <p:tav tm="0">
                                          <p:val>
                                            <p:strVal val="#ppt_x"/>
                                          </p:val>
                                        </p:tav>
                                        <p:tav tm="100000">
                                          <p:val>
                                            <p:strVal val="#ppt_x"/>
                                          </p:val>
                                        </p:tav>
                                      </p:tavLst>
                                    </p:anim>
                                    <p:anim calcmode="lin" valueType="num">
                                      <p:cBhvr additive="repl">
                                        <p:cTn id="13" dur="500" fill="hold"/>
                                        <p:tgtEl>
                                          <p:spTgt spid="4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18"/>
                                        </p:tgtEl>
                                        <p:attrNameLst>
                                          <p:attrName>style.visibility</p:attrName>
                                        </p:attrNameLst>
                                      </p:cBhvr>
                                      <p:to>
                                        <p:strVal val="visible"/>
                                      </p:to>
                                    </p:set>
                                    <p:animEffect transition="in" filter="wipe(down)">
                                      <p:cBhvr additive="repl">
                                        <p:cTn id="18" dur="250"/>
                                        <p:tgtEl>
                                          <p:spTgt spid="41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21"/>
                                        </p:tgtEl>
                                        <p:attrNameLst>
                                          <p:attrName>style.visibility</p:attrName>
                                        </p:attrNameLst>
                                      </p:cBhvr>
                                      <p:to>
                                        <p:strVal val="visible"/>
                                      </p:to>
                                    </p:set>
                                    <p:anim calcmode="lin" valueType="num">
                                      <p:cBhvr additive="repl">
                                        <p:cTn id="23" dur="500" fill="hold"/>
                                        <p:tgtEl>
                                          <p:spTgt spid="421"/>
                                        </p:tgtEl>
                                        <p:attrNameLst>
                                          <p:attrName>ppt_x</p:attrName>
                                        </p:attrNameLst>
                                      </p:cBhvr>
                                      <p:tavLst>
                                        <p:tav tm="0">
                                          <p:val>
                                            <p:strVal val="#ppt_x"/>
                                          </p:val>
                                        </p:tav>
                                        <p:tav tm="100000">
                                          <p:val>
                                            <p:strVal val="#ppt_x"/>
                                          </p:val>
                                        </p:tav>
                                      </p:tavLst>
                                    </p:anim>
                                    <p:anim calcmode="lin" valueType="num">
                                      <p:cBhvr additive="repl">
                                        <p:cTn id="24" dur="500" fill="hold"/>
                                        <p:tgtEl>
                                          <p:spTgt spid="4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fill="hold" nodeType="clickEffect">
                                  <p:stCondLst>
                                    <p:cond delay="0"/>
                                  </p:stCondLst>
                                  <p:childTnLst>
                                    <p:set>
                                      <p:cBhvr>
                                        <p:cTn id="28" dur="1" fill="hold">
                                          <p:stCondLst>
                                            <p:cond delay="0"/>
                                          </p:stCondLst>
                                        </p:cTn>
                                        <p:tgtEl>
                                          <p:spTgt spid="419"/>
                                        </p:tgtEl>
                                        <p:attrNameLst>
                                          <p:attrName>style.visibility</p:attrName>
                                        </p:attrNameLst>
                                      </p:cBhvr>
                                      <p:to>
                                        <p:strVal val="visible"/>
                                      </p:to>
                                    </p:set>
                                    <p:animEffect transition="in" filter="fade">
                                      <p:cBhvr additive="repl">
                                        <p:cTn id="29" dur="500"/>
                                        <p:tgtEl>
                                          <p:spTgt spid="419"/>
                                        </p:tgtEl>
                                      </p:cBhvr>
                                    </p:animEffect>
                                    <p:anim calcmode="lin" valueType="num">
                                      <p:cBhvr additive="repl">
                                        <p:cTn id="30" dur="500" fill="hold"/>
                                        <p:tgtEl>
                                          <p:spTgt spid="419"/>
                                        </p:tgtEl>
                                        <p:attrNameLst>
                                          <p:attrName>ppt_x</p:attrName>
                                        </p:attrNameLst>
                                      </p:cBhvr>
                                      <p:tavLst>
                                        <p:tav tm="0">
                                          <p:val>
                                            <p:strVal val="#ppt_x"/>
                                          </p:val>
                                        </p:tav>
                                        <p:tav tm="100000">
                                          <p:val>
                                            <p:strVal val="#ppt_x"/>
                                          </p:val>
                                        </p:tav>
                                      </p:tavLst>
                                    </p:anim>
                                    <p:anim calcmode="lin" valueType="num">
                                      <p:cBhvr additive="repl">
                                        <p:cTn id="31" dur="500" fill="hold"/>
                                        <p:tgtEl>
                                          <p:spTgt spid="41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23"/>
                                        </p:tgtEl>
                                        <p:attrNameLst>
                                          <p:attrName>style.visibility</p:attrName>
                                        </p:attrNameLst>
                                      </p:cBhvr>
                                      <p:to>
                                        <p:strVal val="visible"/>
                                      </p:to>
                                    </p:set>
                                    <p:anim calcmode="lin" valueType="num">
                                      <p:cBhvr additive="repl">
                                        <p:cTn id="36" dur="500" fill="hold"/>
                                        <p:tgtEl>
                                          <p:spTgt spid="423"/>
                                        </p:tgtEl>
                                        <p:attrNameLst>
                                          <p:attrName>ppt_x</p:attrName>
                                        </p:attrNameLst>
                                      </p:cBhvr>
                                      <p:tavLst>
                                        <p:tav tm="0">
                                          <p:val>
                                            <p:strVal val="#ppt_x"/>
                                          </p:val>
                                        </p:tav>
                                        <p:tav tm="100000">
                                          <p:val>
                                            <p:strVal val="#ppt_x"/>
                                          </p:val>
                                        </p:tav>
                                      </p:tavLst>
                                    </p:anim>
                                    <p:anim calcmode="lin" valueType="num">
                                      <p:cBhvr additive="repl">
                                        <p:cTn id="37" dur="500" fill="hold"/>
                                        <p:tgtEl>
                                          <p:spTgt spid="42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420"/>
                                        </p:tgtEl>
                                        <p:attrNameLst>
                                          <p:attrName>style.visibility</p:attrName>
                                        </p:attrNameLst>
                                      </p:cBhvr>
                                      <p:to>
                                        <p:strVal val="visible"/>
                                      </p:to>
                                    </p:set>
                                    <p:animEffect transition="in" filter="circle(in)">
                                      <p:cBhvr additive="repl">
                                        <p:cTn id="42" dur="500"/>
                                        <p:tgtEl>
                                          <p:spTgt spid="42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24"/>
                                        </p:tgtEl>
                                        <p:attrNameLst>
                                          <p:attrName>style.visibility</p:attrName>
                                        </p:attrNameLst>
                                      </p:cBhvr>
                                      <p:to>
                                        <p:strVal val="visible"/>
                                      </p:to>
                                    </p:set>
                                    <p:anim calcmode="lin" valueType="num">
                                      <p:cBhvr additive="repl">
                                        <p:cTn id="47" dur="500" fill="hold"/>
                                        <p:tgtEl>
                                          <p:spTgt spid="424"/>
                                        </p:tgtEl>
                                        <p:attrNameLst>
                                          <p:attrName>ppt_x</p:attrName>
                                        </p:attrNameLst>
                                      </p:cBhvr>
                                      <p:tavLst>
                                        <p:tav tm="0">
                                          <p:val>
                                            <p:strVal val="#ppt_x"/>
                                          </p:val>
                                        </p:tav>
                                        <p:tav tm="100000">
                                          <p:val>
                                            <p:strVal val="#ppt_x"/>
                                          </p:val>
                                        </p:tav>
                                      </p:tavLst>
                                    </p:anim>
                                    <p:anim calcmode="lin" valueType="num">
                                      <p:cBhvr additive="repl">
                                        <p:cTn id="48" dur="500" fill="hold"/>
                                        <p:tgtEl>
                                          <p:spTgt spid="4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5" name="Picture 2"/>
          <p:cNvPicPr/>
          <p:nvPr/>
        </p:nvPicPr>
        <p:blipFill>
          <a:blip r:embed="rId2"/>
          <a:stretch/>
        </p:blipFill>
        <p:spPr>
          <a:xfrm>
            <a:off x="1247400" y="628560"/>
            <a:ext cx="3035880" cy="4400280"/>
          </a:xfrm>
          <a:prstGeom prst="rect">
            <a:avLst/>
          </a:prstGeom>
          <a:ln w="0">
            <a:noFill/>
          </a:ln>
        </p:spPr>
      </p:pic>
      <p:pic>
        <p:nvPicPr>
          <p:cNvPr id="426" name="Picture 3"/>
          <p:cNvPicPr/>
          <p:nvPr/>
        </p:nvPicPr>
        <p:blipFill>
          <a:blip r:embed="rId3"/>
          <a:stretch/>
        </p:blipFill>
        <p:spPr>
          <a:xfrm>
            <a:off x="4519800" y="1143000"/>
            <a:ext cx="3371400" cy="3543120"/>
          </a:xfrm>
          <a:prstGeom prst="rect">
            <a:avLst/>
          </a:prstGeom>
          <a:ln w="0">
            <a:noFill/>
          </a:ln>
        </p:spPr>
      </p:pic>
      <p:sp>
        <p:nvSpPr>
          <p:cNvPr id="427" name="Rectangle 4"/>
          <p:cNvSpPr/>
          <p:nvPr/>
        </p:nvSpPr>
        <p:spPr>
          <a:xfrm>
            <a:off x="1371600" y="29880"/>
            <a:ext cx="6701040" cy="63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vi-VN" sz="1800" b="1" strike="noStrike" spc="-1">
                <a:solidFill>
                  <a:srgbClr val="000000"/>
                </a:solidFill>
                <a:latin typeface="Arial"/>
                <a:ea typeface="Arial"/>
              </a:rPr>
              <a:t>b) </a:t>
            </a:r>
            <a:r>
              <a:rPr lang="vi-VN" sz="1800" b="1" u="sng" strike="noStrike" spc="-1">
                <a:solidFill>
                  <a:srgbClr val="000000"/>
                </a:solidFill>
                <a:uFillTx/>
                <a:latin typeface="Arial"/>
                <a:ea typeface="Arial"/>
              </a:rPr>
              <a:t>khoảng cách an toàn giữa 2 xe khi tham gia giao thông trên đường bộ</a:t>
            </a:r>
            <a:endParaRPr lang="en-US"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27">
                                            <p:txEl>
                                              <p:pRg st="0" end="0"/>
                                            </p:txEl>
                                          </p:spTgt>
                                        </p:tgtEl>
                                        <p:attrNameLst>
                                          <p:attrName>style.visibility</p:attrName>
                                        </p:attrNameLst>
                                      </p:cBhvr>
                                      <p:to>
                                        <p:strVal val="visible"/>
                                      </p:to>
                                    </p:set>
                                    <p:animEffect transition="in" filter="barn(inVertical)">
                                      <p:cBhvr additive="repl">
                                        <p:cTn id="7" dur="500"/>
                                        <p:tgtEl>
                                          <p:spTgt spid="4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nodeType="clickEffect">
                                  <p:stCondLst>
                                    <p:cond delay="0"/>
                                  </p:stCondLst>
                                  <p:childTnLst>
                                    <p:set>
                                      <p:cBhvr>
                                        <p:cTn id="11" dur="1" fill="hold">
                                          <p:stCondLst>
                                            <p:cond delay="0"/>
                                          </p:stCondLst>
                                        </p:cTn>
                                        <p:tgtEl>
                                          <p:spTgt spid="425"/>
                                        </p:tgtEl>
                                        <p:attrNameLst>
                                          <p:attrName>style.visibility</p:attrName>
                                        </p:attrNameLst>
                                      </p:cBhvr>
                                      <p:to>
                                        <p:strVal val="visible"/>
                                      </p:to>
                                    </p:set>
                                    <p:animEffect transition="in" filter="fade">
                                      <p:cBhvr additive="repl">
                                        <p:cTn id="12" dur="250"/>
                                        <p:tgtEl>
                                          <p:spTgt spid="4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26"/>
                                        </p:tgtEl>
                                        <p:attrNameLst>
                                          <p:attrName>style.visibility</p:attrName>
                                        </p:attrNameLst>
                                      </p:cBhvr>
                                      <p:to>
                                        <p:strVal val="visible"/>
                                      </p:to>
                                    </p:set>
                                    <p:animEffect transition="in" filter="wipe(down)">
                                      <p:cBhvr additive="repl">
                                        <p:cTn id="17" dur="250"/>
                                        <p:tgtEl>
                                          <p:spTgt spid="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Rectangle 1"/>
          <p:cNvSpPr/>
          <p:nvPr/>
        </p:nvSpPr>
        <p:spPr>
          <a:xfrm>
            <a:off x="405360" y="651600"/>
            <a:ext cx="8551440" cy="204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vi-VN" sz="3200" b="0" strike="noStrike" spc="-1">
                <a:solidFill>
                  <a:srgbClr val="000000"/>
                </a:solidFill>
                <a:latin typeface="Arial"/>
                <a:ea typeface="Arial"/>
              </a:rPr>
              <a:t>-</a:t>
            </a:r>
            <a:r>
              <a:rPr lang="vi-VN" sz="2400" b="0" strike="noStrike" spc="-1">
                <a:solidFill>
                  <a:srgbClr val="000000"/>
                </a:solidFill>
                <a:latin typeface="Arial"/>
                <a:ea typeface="Arial"/>
              </a:rPr>
              <a:t>Bản chất của quy tắc “3 giây” là khoảng thời gian cần thiết để tài xế dừng xe an toàn sau khi đạp phanh, dựa trên các tính toán tổng hợp về tốc độ phản xạ của người lái, quán tính của xe sau khi phanh để xe có thể dừng lại hoàn toàn và tránh được va chạm.</a:t>
            </a:r>
            <a:endParaRPr lang="en-US" sz="2400" b="0" strike="noStrike" spc="-1">
              <a:solidFill>
                <a:srgbClr val="000000"/>
              </a:solidFill>
              <a:latin typeface="Arial"/>
            </a:endParaRPr>
          </a:p>
        </p:txBody>
      </p:sp>
      <p:sp>
        <p:nvSpPr>
          <p:cNvPr id="429" name="Rectangle 2"/>
          <p:cNvSpPr/>
          <p:nvPr/>
        </p:nvSpPr>
        <p:spPr>
          <a:xfrm>
            <a:off x="256320" y="363960"/>
            <a:ext cx="259524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vi-VN" sz="2000" b="1" i="1" strike="noStrike" spc="-1">
                <a:solidFill>
                  <a:srgbClr val="FF0000"/>
                </a:solidFill>
                <a:latin typeface="Arial"/>
                <a:ea typeface="Arial"/>
              </a:rPr>
              <a:t>quy tắc 3giây là gì ?</a:t>
            </a:r>
            <a:endParaRPr lang="en-US" sz="2000" b="0" strike="noStrike" spc="-1">
              <a:solidFill>
                <a:srgbClr val="000000"/>
              </a:solidFill>
              <a:latin typeface="Arial"/>
            </a:endParaRPr>
          </a:p>
        </p:txBody>
      </p:sp>
      <p:sp>
        <p:nvSpPr>
          <p:cNvPr id="430" name="Rectangle 4"/>
          <p:cNvSpPr/>
          <p:nvPr/>
        </p:nvSpPr>
        <p:spPr>
          <a:xfrm>
            <a:off x="-32040" y="2518560"/>
            <a:ext cx="365724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vi-VN" sz="2000" b="1" i="1" strike="noStrike" spc="-1">
                <a:solidFill>
                  <a:srgbClr val="FF0000"/>
                </a:solidFill>
                <a:latin typeface="Arial"/>
                <a:ea typeface="Arial"/>
              </a:rPr>
              <a:t>Cách xác định quy tắc 3 giây</a:t>
            </a:r>
            <a:endParaRPr lang="en-US" sz="2000" b="0" strike="noStrike" spc="-1">
              <a:solidFill>
                <a:srgbClr val="000000"/>
              </a:solidFill>
              <a:latin typeface="Arial"/>
            </a:endParaRPr>
          </a:p>
        </p:txBody>
      </p:sp>
      <p:sp>
        <p:nvSpPr>
          <p:cNvPr id="431" name="Rectangle 5"/>
          <p:cNvSpPr/>
          <p:nvPr/>
        </p:nvSpPr>
        <p:spPr>
          <a:xfrm>
            <a:off x="197280" y="2800800"/>
            <a:ext cx="8665560" cy="394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vi-VN" sz="1050" b="0" strike="noStrike" spc="-1">
                <a:solidFill>
                  <a:srgbClr val="000000"/>
                </a:solidFill>
                <a:latin typeface="Arial"/>
                <a:ea typeface="Arial"/>
              </a:rPr>
              <a:t>-</a:t>
            </a:r>
            <a:r>
              <a:rPr lang="vi-VN" sz="2000" b="0" strike="noStrike" spc="-1">
                <a:solidFill>
                  <a:srgbClr val="000000"/>
                </a:solidFill>
                <a:latin typeface="Arial"/>
                <a:ea typeface="Arial"/>
              </a:rPr>
              <a:t>Đợi xe đi </a:t>
            </a:r>
            <a:r>
              <a:rPr lang="vi-VN" sz="2000" b="0" u="sng" strike="noStrike" spc="-1">
                <a:solidFill>
                  <a:srgbClr val="000000"/>
                </a:solidFill>
                <a:uFillTx/>
                <a:latin typeface="Arial"/>
                <a:ea typeface="Arial"/>
              </a:rPr>
              <a:t>trước</a:t>
            </a:r>
            <a:r>
              <a:rPr lang="vi-VN" sz="2000" b="0" strike="noStrike" spc="-1">
                <a:solidFill>
                  <a:srgbClr val="000000"/>
                </a:solidFill>
                <a:latin typeface="Arial"/>
                <a:ea typeface="Arial"/>
              </a:rPr>
              <a:t> đi đến một điểm mốc như gốc cây, cột đèn, biển báo…</a:t>
            </a:r>
            <a:endParaRPr lang="en-US" sz="2000" b="0" strike="noStrike" spc="-1">
              <a:solidFill>
                <a:srgbClr val="000000"/>
              </a:solidFill>
              <a:latin typeface="Arial"/>
            </a:endParaRPr>
          </a:p>
        </p:txBody>
      </p:sp>
      <p:sp>
        <p:nvSpPr>
          <p:cNvPr id="432" name="Rectangle 6"/>
          <p:cNvSpPr/>
          <p:nvPr/>
        </p:nvSpPr>
        <p:spPr>
          <a:xfrm>
            <a:off x="213840" y="3087720"/>
            <a:ext cx="490536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vi-VN" sz="2000" b="0" i="1" strike="noStrike" spc="-1">
                <a:solidFill>
                  <a:srgbClr val="000000"/>
                </a:solidFill>
                <a:latin typeface="Arial"/>
                <a:ea typeface="Arial"/>
              </a:rPr>
              <a:t>-</a:t>
            </a:r>
            <a:r>
              <a:rPr lang="vi-VN" sz="2000" b="0" strike="noStrike" spc="-1">
                <a:solidFill>
                  <a:srgbClr val="000000"/>
                </a:solidFill>
                <a:latin typeface="Arial"/>
                <a:ea typeface="Arial"/>
              </a:rPr>
              <a:t>Sau đó hãy đếm từ 1 đến 3 theo đồng hồ</a:t>
            </a:r>
            <a:endParaRPr lang="en-US" sz="2000" b="0" strike="noStrike" spc="-1">
              <a:solidFill>
                <a:srgbClr val="000000"/>
              </a:solidFill>
              <a:latin typeface="Arial"/>
            </a:endParaRPr>
          </a:p>
        </p:txBody>
      </p:sp>
      <p:sp>
        <p:nvSpPr>
          <p:cNvPr id="433" name="Rectangle 7"/>
          <p:cNvSpPr/>
          <p:nvPr/>
        </p:nvSpPr>
        <p:spPr>
          <a:xfrm>
            <a:off x="0" y="3489120"/>
            <a:ext cx="8863200" cy="100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vi-VN" sz="1050" b="0" i="1" strike="noStrike" spc="-1">
                <a:solidFill>
                  <a:srgbClr val="000000"/>
                </a:solidFill>
                <a:latin typeface="Arial"/>
                <a:ea typeface="Arial"/>
              </a:rPr>
              <a:t>-</a:t>
            </a:r>
            <a:r>
              <a:rPr lang="vi-VN" sz="2000" b="0" strike="noStrike" spc="-1">
                <a:solidFill>
                  <a:srgbClr val="000000"/>
                </a:solidFill>
                <a:latin typeface="Arial"/>
                <a:ea typeface="Arial"/>
              </a:rPr>
              <a:t>Nếu đếm đến 3 mà xe của bạn đi đến điểm mốc, đó chính là khoảng cách an toàn. Nếu đếm đến 3 mà xe ô tô của bạn vượt qua điểm mốc, hãy giảm tốc độ vì xe đang đi quá khoảng cách an toàn</a:t>
            </a:r>
            <a:endParaRPr lang="en-US" sz="2000" b="0" strike="noStrike" spc="-1">
              <a:solidFill>
                <a:srgbClr val="000000"/>
              </a:solidFill>
              <a:latin typeface="Arial"/>
            </a:endParaRPr>
          </a:p>
        </p:txBody>
      </p:sp>
      <p:sp>
        <p:nvSpPr>
          <p:cNvPr id="434" name="Rectangle 8"/>
          <p:cNvSpPr/>
          <p:nvPr/>
        </p:nvSpPr>
        <p:spPr>
          <a:xfrm>
            <a:off x="1774080" y="4709520"/>
            <a:ext cx="6449400" cy="4554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2400" b="0" strike="noStrike" spc="-1">
                <a:solidFill>
                  <a:srgbClr val="000000"/>
                </a:solidFill>
                <a:latin typeface="Arial"/>
                <a:ea typeface="Arial"/>
              </a:rPr>
              <a:t>khoảng cách an toàn (m) = tốc độ (m/s) x 3 (s)</a:t>
            </a:r>
            <a:endParaRPr lang="en-US" sz="2400" b="0" strike="noStrike" spc="-1">
              <a:solidFill>
                <a:srgbClr val="000000"/>
              </a:solidFill>
              <a:latin typeface="Arial"/>
            </a:endParaRPr>
          </a:p>
        </p:txBody>
      </p:sp>
      <p:sp>
        <p:nvSpPr>
          <p:cNvPr id="435" name="Rectangle 9"/>
          <p:cNvSpPr/>
          <p:nvPr/>
        </p:nvSpPr>
        <p:spPr>
          <a:xfrm>
            <a:off x="-143640" y="4437720"/>
            <a:ext cx="5112720" cy="3945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vi-VN" sz="2000" b="1" i="1" strike="noStrike" spc="-1">
                <a:solidFill>
                  <a:srgbClr val="FF0000"/>
                </a:solidFill>
                <a:latin typeface="Arial"/>
                <a:ea typeface="Arial"/>
              </a:rPr>
              <a:t>cách tính gần đúng khoảng cách an toàn</a:t>
            </a:r>
            <a:endParaRPr lang="en-US" sz="2000" b="0" strike="noStrike" spc="-1">
              <a:solidFill>
                <a:srgbClr val="000000"/>
              </a:solidFill>
              <a:latin typeface="Arial"/>
            </a:endParaRPr>
          </a:p>
        </p:txBody>
      </p:sp>
      <p:sp>
        <p:nvSpPr>
          <p:cNvPr id="436" name="Rectangle 10"/>
          <p:cNvSpPr/>
          <p:nvPr/>
        </p:nvSpPr>
        <p:spPr>
          <a:xfrm>
            <a:off x="287280" y="-7920"/>
            <a:ext cx="626508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pPr>
            <a:r>
              <a:rPr lang="vi-VN" sz="1800" b="1" u="sng" strike="noStrike" spc="-1">
                <a:solidFill>
                  <a:srgbClr val="000000"/>
                </a:solidFill>
                <a:uFillTx/>
                <a:latin typeface="Arial"/>
                <a:ea typeface="Arial"/>
              </a:rPr>
              <a:t>c) quy tắc "3 giây" khi đi trên đường cao tốc</a:t>
            </a:r>
            <a:endParaRPr lang="en-US" sz="18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6"/>
                                        </p:tgtEl>
                                        <p:attrNameLst>
                                          <p:attrName>style.visibility</p:attrName>
                                        </p:attrNameLst>
                                      </p:cBhvr>
                                      <p:to>
                                        <p:strVal val="visible"/>
                                      </p:to>
                                    </p:set>
                                    <p:animEffect transition="in" filter="barn(inVertical)">
                                      <p:cBhvr additive="repl">
                                        <p:cTn id="7" dur="500"/>
                                        <p:tgtEl>
                                          <p:spTgt spid="43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29"/>
                                        </p:tgtEl>
                                        <p:attrNameLst>
                                          <p:attrName>style.visibility</p:attrName>
                                        </p:attrNameLst>
                                      </p:cBhvr>
                                      <p:to>
                                        <p:strVal val="visible"/>
                                      </p:to>
                                    </p:set>
                                    <p:animEffect transition="in" filter="wipe(down)">
                                      <p:cBhvr additive="repl">
                                        <p:cTn id="12" dur="500"/>
                                        <p:tgtEl>
                                          <p:spTgt spid="42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28"/>
                                        </p:tgtEl>
                                        <p:attrNameLst>
                                          <p:attrName>style.visibility</p:attrName>
                                        </p:attrNameLst>
                                      </p:cBhvr>
                                      <p:to>
                                        <p:strVal val="visible"/>
                                      </p:to>
                                    </p:set>
                                    <p:animEffect transition="in" filter="circle(in)">
                                      <p:cBhvr additive="repl">
                                        <p:cTn id="17" dur="500"/>
                                        <p:tgtEl>
                                          <p:spTgt spid="42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fill="hold" nodeType="clickEffect">
                                  <p:stCondLst>
                                    <p:cond delay="0"/>
                                  </p:stCondLst>
                                  <p:childTnLst>
                                    <p:set>
                                      <p:cBhvr>
                                        <p:cTn id="21" dur="1" fill="hold">
                                          <p:stCondLst>
                                            <p:cond delay="0"/>
                                          </p:stCondLst>
                                        </p:cTn>
                                        <p:tgtEl>
                                          <p:spTgt spid="430"/>
                                        </p:tgtEl>
                                        <p:attrNameLst>
                                          <p:attrName>style.visibility</p:attrName>
                                        </p:attrNameLst>
                                      </p:cBhvr>
                                      <p:to>
                                        <p:strVal val="visible"/>
                                      </p:to>
                                    </p:set>
                                    <p:animEffect transition="in" filter="fade">
                                      <p:cBhvr additive="repl">
                                        <p:cTn id="22" dur="500"/>
                                        <p:tgtEl>
                                          <p:spTgt spid="430"/>
                                        </p:tgtEl>
                                      </p:cBhvr>
                                    </p:animEffect>
                                    <p:anim calcmode="lin" valueType="num">
                                      <p:cBhvr additive="repl">
                                        <p:cTn id="23" dur="500" fill="hold"/>
                                        <p:tgtEl>
                                          <p:spTgt spid="430"/>
                                        </p:tgtEl>
                                        <p:attrNameLst>
                                          <p:attrName>ppt_x</p:attrName>
                                        </p:attrNameLst>
                                      </p:cBhvr>
                                      <p:tavLst>
                                        <p:tav tm="0">
                                          <p:val>
                                            <p:strVal val="#ppt_x"/>
                                          </p:val>
                                        </p:tav>
                                        <p:tav tm="100000">
                                          <p:val>
                                            <p:strVal val="#ppt_x"/>
                                          </p:val>
                                        </p:tav>
                                      </p:tavLst>
                                    </p:anim>
                                    <p:anim calcmode="lin" valueType="num">
                                      <p:cBhvr additive="repl">
                                        <p:cTn id="24" dur="500" fill="hold"/>
                                        <p:tgtEl>
                                          <p:spTgt spid="43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31"/>
                                        </p:tgtEl>
                                        <p:attrNameLst>
                                          <p:attrName>style.visibility</p:attrName>
                                        </p:attrNameLst>
                                      </p:cBhvr>
                                      <p:to>
                                        <p:strVal val="visible"/>
                                      </p:to>
                                    </p:set>
                                    <p:animEffect transition="in" filter="wipe(down)">
                                      <p:cBhvr additive="repl">
                                        <p:cTn id="29" dur="500"/>
                                        <p:tgtEl>
                                          <p:spTgt spid="43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32"/>
                                        </p:tgtEl>
                                        <p:attrNameLst>
                                          <p:attrName>style.visibility</p:attrName>
                                        </p:attrNameLst>
                                      </p:cBhvr>
                                      <p:to>
                                        <p:strVal val="visible"/>
                                      </p:to>
                                    </p:set>
                                    <p:animEffect transition="in" filter="wipe(down)">
                                      <p:cBhvr additive="repl">
                                        <p:cTn id="34" dur="500"/>
                                        <p:tgtEl>
                                          <p:spTgt spid="432"/>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fill="hold" nodeType="clickEffect">
                                  <p:stCondLst>
                                    <p:cond delay="0"/>
                                  </p:stCondLst>
                                  <p:childTnLst>
                                    <p:set>
                                      <p:cBhvr>
                                        <p:cTn id="38" dur="1" fill="hold">
                                          <p:stCondLst>
                                            <p:cond delay="0"/>
                                          </p:stCondLst>
                                        </p:cTn>
                                        <p:tgtEl>
                                          <p:spTgt spid="433"/>
                                        </p:tgtEl>
                                        <p:attrNameLst>
                                          <p:attrName>style.visibility</p:attrName>
                                        </p:attrNameLst>
                                      </p:cBhvr>
                                      <p:to>
                                        <p:strVal val="visible"/>
                                      </p:to>
                                    </p:set>
                                    <p:animEffect transition="in" filter="fade">
                                      <p:cBhvr additive="repl">
                                        <p:cTn id="39" dur="500"/>
                                        <p:tgtEl>
                                          <p:spTgt spid="433"/>
                                        </p:tgtEl>
                                      </p:cBhvr>
                                    </p:animEffect>
                                    <p:anim calcmode="lin" valueType="num">
                                      <p:cBhvr additive="repl">
                                        <p:cTn id="40" dur="500" fill="hold"/>
                                        <p:tgtEl>
                                          <p:spTgt spid="433"/>
                                        </p:tgtEl>
                                        <p:attrNameLst>
                                          <p:attrName>ppt_x</p:attrName>
                                        </p:attrNameLst>
                                      </p:cBhvr>
                                      <p:tavLst>
                                        <p:tav tm="0">
                                          <p:val>
                                            <p:strVal val="#ppt_x"/>
                                          </p:val>
                                        </p:tav>
                                        <p:tav tm="100000">
                                          <p:val>
                                            <p:strVal val="#ppt_x"/>
                                          </p:val>
                                        </p:tav>
                                      </p:tavLst>
                                    </p:anim>
                                    <p:anim calcmode="lin" valueType="num">
                                      <p:cBhvr additive="repl">
                                        <p:cTn id="41" dur="500" fill="hold"/>
                                        <p:tgtEl>
                                          <p:spTgt spid="43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435"/>
                                        </p:tgtEl>
                                        <p:attrNameLst>
                                          <p:attrName>style.visibility</p:attrName>
                                        </p:attrNameLst>
                                      </p:cBhvr>
                                      <p:to>
                                        <p:strVal val="visible"/>
                                      </p:to>
                                    </p:set>
                                    <p:animEffect transition="in" filter="wipe(down)">
                                      <p:cBhvr additive="repl">
                                        <p:cTn id="46" dur="500"/>
                                        <p:tgtEl>
                                          <p:spTgt spid="43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434"/>
                                        </p:tgtEl>
                                        <p:attrNameLst>
                                          <p:attrName>style.visibility</p:attrName>
                                        </p:attrNameLst>
                                      </p:cBhvr>
                                      <p:to>
                                        <p:strVal val="visible"/>
                                      </p:to>
                                    </p:set>
                                    <p:animEffect transition="in" filter="circle(in)">
                                      <p:cBhvr additive="repl">
                                        <p:cTn id="51" dur="500"/>
                                        <p:tgtEl>
                                          <p:spTgt spid="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7" name="Picture 1"/>
          <p:cNvPicPr/>
          <p:nvPr/>
        </p:nvPicPr>
        <p:blipFill>
          <a:blip r:embed="rId2"/>
          <a:stretch/>
        </p:blipFill>
        <p:spPr>
          <a:xfrm>
            <a:off x="592200" y="618120"/>
            <a:ext cx="7834320" cy="388584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randombar(horizontal)">
                                      <p:cBhvr additive="repl">
                                        <p:cTn id="7" dur="500"/>
                                        <p:tgtEl>
                                          <p:spTgt spid="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 name="Picture 1"/>
          <p:cNvPicPr/>
          <p:nvPr/>
        </p:nvPicPr>
        <p:blipFill>
          <a:blip r:embed="rId2"/>
          <a:stretch/>
        </p:blipFill>
        <p:spPr>
          <a:xfrm>
            <a:off x="1293120" y="685800"/>
            <a:ext cx="6619680" cy="4134600"/>
          </a:xfrm>
          <a:prstGeom prst="rect">
            <a:avLst/>
          </a:prstGeom>
          <a:ln w="0">
            <a:noFill/>
          </a:ln>
        </p:spPr>
      </p:pic>
      <p:sp>
        <p:nvSpPr>
          <p:cNvPr id="439" name="Rectangle 2"/>
          <p:cNvSpPr/>
          <p:nvPr/>
        </p:nvSpPr>
        <p:spPr>
          <a:xfrm>
            <a:off x="1487160" y="123120"/>
            <a:ext cx="4491000" cy="36396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a:lnSpc>
                <a:spcPct val="100000"/>
              </a:lnSpc>
            </a:pPr>
            <a:r>
              <a:rPr lang="en-US" sz="1800" b="1" u="sng" strike="noStrike" spc="-1">
                <a:solidFill>
                  <a:srgbClr val="000000"/>
                </a:solidFill>
                <a:uFillTx/>
                <a:latin typeface="Arial"/>
                <a:ea typeface="Arial"/>
              </a:rPr>
              <a:t>d) tình trạng tai nạn giao thông</a:t>
            </a:r>
            <a:r>
              <a:rPr lang="vi-VN" sz="1800" b="1" u="sng" strike="noStrike" spc="-1">
                <a:solidFill>
                  <a:srgbClr val="000000"/>
                </a:solidFill>
                <a:uFillTx/>
                <a:latin typeface="Arial"/>
                <a:ea typeface="Arial"/>
              </a:rPr>
              <a:t> </a:t>
            </a:r>
            <a:r>
              <a:rPr lang="vi-VN" sz="1500" b="1" u="sng" strike="noStrike" spc="-1">
                <a:solidFill>
                  <a:srgbClr val="000000"/>
                </a:solidFill>
                <a:uFillTx/>
                <a:latin typeface="Arial"/>
                <a:ea typeface="Arial"/>
              </a:rPr>
              <a:t>năm 2020</a:t>
            </a:r>
            <a:endParaRPr lang="en-US" sz="15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9"/>
                                        </p:tgtEl>
                                        <p:attrNameLst>
                                          <p:attrName>style.visibility</p:attrName>
                                        </p:attrNameLst>
                                      </p:cBhvr>
                                      <p:to>
                                        <p:strVal val="visible"/>
                                      </p:to>
                                    </p:set>
                                    <p:animEffect transition="in" filter="wipe(down)">
                                      <p:cBhvr additive="repl">
                                        <p:cTn id="7" dur="500"/>
                                        <p:tgtEl>
                                          <p:spTgt spid="4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38"/>
                                        </p:tgtEl>
                                        <p:attrNameLst>
                                          <p:attrName>style.visibility</p:attrName>
                                        </p:attrNameLst>
                                      </p:cBhvr>
                                      <p:to>
                                        <p:strVal val="visible"/>
                                      </p:to>
                                    </p:set>
                                    <p:animEffect transition="in" filter="barn(inVertical)">
                                      <p:cBhvr additive="repl">
                                        <p:cTn id="12" dur="5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chool Transport Infographics by Slidesgo">
  <a:themeElements>
    <a:clrScheme name="Simple Light">
      <a:dk1>
        <a:srgbClr val="000000"/>
      </a:dk1>
      <a:lt1>
        <a:srgbClr val="FFFFFF"/>
      </a:lt1>
      <a:dk2>
        <a:srgbClr val="818181"/>
      </a:dk2>
      <a:lt2>
        <a:srgbClr val="E6E6E6"/>
      </a:lt2>
      <a:accent1>
        <a:srgbClr val="FDC734"/>
      </a:accent1>
      <a:accent2>
        <a:srgbClr val="F2A203"/>
      </a:accent2>
      <a:accent3>
        <a:srgbClr val="98C745"/>
      </a:accent3>
      <a:accent4>
        <a:srgbClr val="719801"/>
      </a:accent4>
      <a:accent5>
        <a:srgbClr val="0DC8E3"/>
      </a:accent5>
      <a:accent6>
        <a:srgbClr val="D0141B"/>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Rural Holidays Agency by Slidesgo">
  <a:themeElements>
    <a:clrScheme name="Simple Light">
      <a:dk1>
        <a:srgbClr val="333333"/>
      </a:dk1>
      <a:lt1>
        <a:srgbClr val="FFFFFF"/>
      </a:lt1>
      <a:dk2>
        <a:srgbClr val="D5BB7B"/>
      </a:dk2>
      <a:lt2>
        <a:srgbClr val="EBE4C4"/>
      </a:lt2>
      <a:accent1>
        <a:srgbClr val="333333"/>
      </a:accent1>
      <a:accent2>
        <a:srgbClr val="2C4F75"/>
      </a:accent2>
      <a:accent3>
        <a:srgbClr val="ED622B"/>
      </a:accent3>
      <a:accent4>
        <a:srgbClr val="FD9F24"/>
      </a:accent4>
      <a:accent5>
        <a:srgbClr val="DE7476"/>
      </a:accent5>
      <a:accent6>
        <a:srgbClr val="EDC152"/>
      </a:accent6>
      <a:hlink>
        <a:srgbClr val="333333"/>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chool Transport Infographics by Slidesgo">
  <a:themeElements>
    <a:clrScheme name="Simple Light">
      <a:dk1>
        <a:srgbClr val="000000"/>
      </a:dk1>
      <a:lt1>
        <a:srgbClr val="FFFFFF"/>
      </a:lt1>
      <a:dk2>
        <a:srgbClr val="818181"/>
      </a:dk2>
      <a:lt2>
        <a:srgbClr val="E6E6E6"/>
      </a:lt2>
      <a:accent1>
        <a:srgbClr val="FDC734"/>
      </a:accent1>
      <a:accent2>
        <a:srgbClr val="F2A203"/>
      </a:accent2>
      <a:accent3>
        <a:srgbClr val="98C745"/>
      </a:accent3>
      <a:accent4>
        <a:srgbClr val="719801"/>
      </a:accent4>
      <a:accent5>
        <a:srgbClr val="0DC8E3"/>
      </a:accent5>
      <a:accent6>
        <a:srgbClr val="D0141B"/>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ural Holidays Agency by Slidesgo">
  <a:themeElements>
    <a:clrScheme name="Simple Light">
      <a:dk1>
        <a:srgbClr val="333333"/>
      </a:dk1>
      <a:lt1>
        <a:srgbClr val="FFFFFF"/>
      </a:lt1>
      <a:dk2>
        <a:srgbClr val="D5BB7B"/>
      </a:dk2>
      <a:lt2>
        <a:srgbClr val="EBE4C4"/>
      </a:lt2>
      <a:accent1>
        <a:srgbClr val="333333"/>
      </a:accent1>
      <a:accent2>
        <a:srgbClr val="2C4F75"/>
      </a:accent2>
      <a:accent3>
        <a:srgbClr val="ED622B"/>
      </a:accent3>
      <a:accent4>
        <a:srgbClr val="FD9F24"/>
      </a:accent4>
      <a:accent5>
        <a:srgbClr val="DE7476"/>
      </a:accent5>
      <a:accent6>
        <a:srgbClr val="EDC152"/>
      </a:accent6>
      <a:hlink>
        <a:srgbClr val="333333"/>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Rural Holidays Agency by Slidesgo">
  <a:themeElements>
    <a:clrScheme name="Simple Light">
      <a:dk1>
        <a:srgbClr val="333333"/>
      </a:dk1>
      <a:lt1>
        <a:srgbClr val="FFFFFF"/>
      </a:lt1>
      <a:dk2>
        <a:srgbClr val="D5BB7B"/>
      </a:dk2>
      <a:lt2>
        <a:srgbClr val="EBE4C4"/>
      </a:lt2>
      <a:accent1>
        <a:srgbClr val="333333"/>
      </a:accent1>
      <a:accent2>
        <a:srgbClr val="2C4F75"/>
      </a:accent2>
      <a:accent3>
        <a:srgbClr val="ED622B"/>
      </a:accent3>
      <a:accent4>
        <a:srgbClr val="FD9F24"/>
      </a:accent4>
      <a:accent5>
        <a:srgbClr val="DE7476"/>
      </a:accent5>
      <a:accent6>
        <a:srgbClr val="EDC152"/>
      </a:accent6>
      <a:hlink>
        <a:srgbClr val="333333"/>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TotalTime>
  <Words>2552</Words>
  <Application>Microsoft Office PowerPoint</Application>
  <PresentationFormat>On-screen Show (16:9)</PresentationFormat>
  <Paragraphs>125</Paragraphs>
  <Slides>32</Slides>
  <Notes>0</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32</vt:i4>
      </vt:variant>
    </vt:vector>
  </HeadingPairs>
  <TitlesOfParts>
    <vt:vector size="49" baseType="lpstr">
      <vt:lpstr>Arial</vt:lpstr>
      <vt:lpstr>Calibri</vt:lpstr>
      <vt:lpstr>DejaVu Sans</vt:lpstr>
      <vt:lpstr>Fira Sans Extra Condensed</vt:lpstr>
      <vt:lpstr>MJXc-TeX-main-Rw</vt:lpstr>
      <vt:lpstr>Mouse Memoirs</vt:lpstr>
      <vt:lpstr>Patrick hand</vt:lpstr>
      <vt:lpstr>Roboto</vt:lpstr>
      <vt:lpstr>Segoe UI</vt:lpstr>
      <vt:lpstr>Symbol</vt:lpstr>
      <vt:lpstr>Times New Roman</vt:lpstr>
      <vt:lpstr>Wingdings</vt:lpstr>
      <vt:lpstr>School Transport Infographics by Slidesgo</vt:lpstr>
      <vt:lpstr>Rural Holidays Agency by Slidesgo</vt:lpstr>
      <vt:lpstr>School Transport Infographics by Slidesgo</vt:lpstr>
      <vt:lpstr>Rural Holidays Agency by Slidesgo</vt:lpstr>
      <vt:lpstr>Rural Holidays Agency by Slidesgo</vt:lpstr>
      <vt:lpstr>PowerPoint Presentation</vt:lpstr>
      <vt:lpstr>“Muốn biết ý nghĩa của 1 giây đồng hồ thì hãy nhìn  những vụ tai nạn giao thông” “Nhanh 1 giây, chậm 1 đời”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Nhiệm vụ nhóm</vt:lpstr>
      <vt:lpstr>LUYỆN TẬP</vt:lpstr>
      <vt:lpstr>PowerPoint Presentation</vt:lpstr>
      <vt:lpstr>PowerPoint Presentation</vt:lpstr>
      <vt:lpstr>PowerPoint Presentation</vt:lpstr>
      <vt:lpstr>PowerPoint Presentation</vt:lpstr>
      <vt:lpstr>VẬN DỤNG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THẢO LUẬN VỂ ẢNH HƯỞNG CỦA TỐC ĐỘ  TRONG AN TOÀN GIAO THÔNG</dc:title>
  <dc:subject/>
  <dc:creator>ADMIN</dc:creator>
  <dc:description/>
  <cp:lastModifiedBy>Thao</cp:lastModifiedBy>
  <cp:revision>22</cp:revision>
  <dcterms:modified xsi:type="dcterms:W3CDTF">2023-04-10T11:51:49Z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MClips">
    <vt:i4>1</vt:i4>
  </property>
  <property fmtid="{D5CDD505-2E9C-101B-9397-08002B2CF9AE}" pid="3" name="Notes">
    <vt:i4>10</vt:i4>
  </property>
  <property fmtid="{D5CDD505-2E9C-101B-9397-08002B2CF9AE}" pid="4" name="PresentationFormat">
    <vt:lpwstr>On-screen Show (16:9)</vt:lpwstr>
  </property>
  <property fmtid="{D5CDD505-2E9C-101B-9397-08002B2CF9AE}" pid="5" name="Slides">
    <vt:i4>33</vt:i4>
  </property>
</Properties>
</file>