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8" r:id="rId2"/>
    <p:sldId id="277" r:id="rId3"/>
    <p:sldId id="272" r:id="rId4"/>
    <p:sldId id="276" r:id="rId5"/>
  </p:sldIdLst>
  <p:sldSz cx="6858000" cy="9144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4660"/>
  </p:normalViewPr>
  <p:slideViewPr>
    <p:cSldViewPr snapToGrid="0">
      <p:cViewPr varScale="1">
        <p:scale>
          <a:sx n="45" d="100"/>
          <a:sy n="45" d="100"/>
        </p:scale>
        <p:origin x="20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BCC77-A66E-420B-80A5-01D3EF1B528E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1233488"/>
            <a:ext cx="24971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50CF-2A64-4DE7-AFFA-5539C03D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7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22488" y="1233488"/>
            <a:ext cx="2497137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0CF-2A64-4DE7-AFFA-5539C03DE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22488" y="1233488"/>
            <a:ext cx="2497137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0CF-2A64-4DE7-AFFA-5539C03DE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0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22488" y="1233488"/>
            <a:ext cx="2497137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0CF-2A64-4DE7-AFFA-5539C03DE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22488" y="1233488"/>
            <a:ext cx="2497137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0CF-2A64-4DE7-AFFA-5539C03DE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5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8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1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3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7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8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C20A-B54E-4277-98B4-F9BB9A882F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7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88" y="396883"/>
            <a:ext cx="5915025" cy="565688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erson teaching a class&#10;&#10;Description automatically generated with medium confidence">
            <a:extLst>
              <a:ext uri="{FF2B5EF4-FFF2-40B4-BE49-F238E27FC236}">
                <a16:creationId xmlns:a16="http://schemas.microsoft.com/office/drawing/2014/main" id="{5B437E68-FC0F-3034-7A17-A1BA26E99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396883"/>
            <a:ext cx="5915025" cy="3682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7404039"/>
            <a:ext cx="5915025" cy="22651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300" b="1" dirty="0"/>
              <a:t>DẠY HỌC THEO CHỦ ĐỀ</a:t>
            </a:r>
            <a:br>
              <a:rPr lang="en-US" sz="4300" b="1" dirty="0"/>
            </a:br>
            <a:r>
              <a:rPr lang="en-US" sz="4300" b="1" dirty="0"/>
              <a:t>KHTN 6 CHỦ ĐỀ 9: LỰC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CC70B2-0544-3396-F13C-5E07595E9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6" y="4100513"/>
            <a:ext cx="5915025" cy="36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3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BF98EF-1E3B-1696-84EB-B41819A86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333044-BCA3-5749-1939-BF3EE0626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61" y="866631"/>
            <a:ext cx="6535478" cy="3914775"/>
          </a:xfrm>
          <a:prstGeom prst="rect">
            <a:avLst/>
          </a:prstGeom>
        </p:spPr>
      </p:pic>
      <p:pic>
        <p:nvPicPr>
          <p:cNvPr id="16" name="Picture 15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FCBF8090-6EEF-F618-03E2-F50508F95E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1" y="4882862"/>
            <a:ext cx="6535478" cy="412358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3EEB6D5-D758-E7A8-539B-474F6B26D841}"/>
              </a:ext>
            </a:extLst>
          </p:cNvPr>
          <p:cNvSpPr txBox="1">
            <a:spLocks/>
          </p:cNvSpPr>
          <p:nvPr/>
        </p:nvSpPr>
        <p:spPr>
          <a:xfrm>
            <a:off x="514350" y="137557"/>
            <a:ext cx="5915025" cy="740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DẠY HỌC THEO CHỦ ĐỀ</a:t>
            </a:r>
            <a:br>
              <a:rPr lang="en-US" sz="2600" b="1" dirty="0"/>
            </a:br>
            <a:r>
              <a:rPr lang="en-US" sz="2600" b="1" dirty="0"/>
              <a:t>KHTN 6 CHỦ ĐỀ 9: LỰC</a:t>
            </a:r>
          </a:p>
        </p:txBody>
      </p:sp>
    </p:spTree>
    <p:extLst>
      <p:ext uri="{BB962C8B-B14F-4D97-AF65-F5344CB8AC3E}">
        <p14:creationId xmlns:p14="http://schemas.microsoft.com/office/powerpoint/2010/main" val="101711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BBACC25-6EEE-0C9A-8AF5-C3D7A99F4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A person giving a presentation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C59938D8-BEF7-EF7E-F4D3-A79BB2915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942596"/>
            <a:ext cx="6582579" cy="4936709"/>
          </a:xfrm>
          <a:prstGeom prst="rect">
            <a:avLst/>
          </a:prstGeom>
        </p:spPr>
      </p:pic>
      <p:pic>
        <p:nvPicPr>
          <p:cNvPr id="14" name="Picture 13" descr="A person teaching a class&#10;&#10;Description automatically generated with low confidence">
            <a:extLst>
              <a:ext uri="{FF2B5EF4-FFF2-40B4-BE49-F238E27FC236}">
                <a16:creationId xmlns:a16="http://schemas.microsoft.com/office/drawing/2014/main" id="{C0389834-A415-00C3-33BA-CFD07CA44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6" y="5943600"/>
            <a:ext cx="3271838" cy="2894348"/>
          </a:xfrm>
          <a:prstGeom prst="rect">
            <a:avLst/>
          </a:prstGeom>
        </p:spPr>
      </p:pic>
      <p:pic>
        <p:nvPicPr>
          <p:cNvPr id="16" name="Picture 15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084A944A-29A8-9D5A-2EE6-DE701C062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67" y="5943599"/>
            <a:ext cx="3271837" cy="2894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7BBD0B-D2AA-C49C-EB0B-D5A2B5BE6A35}"/>
              </a:ext>
            </a:extLst>
          </p:cNvPr>
          <p:cNvSpPr txBox="1">
            <a:spLocks/>
          </p:cNvSpPr>
          <p:nvPr/>
        </p:nvSpPr>
        <p:spPr>
          <a:xfrm>
            <a:off x="514350" y="137557"/>
            <a:ext cx="5915025" cy="740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DẠY HỌC THEO CHỦ ĐỀ</a:t>
            </a:r>
            <a:br>
              <a:rPr lang="en-US" sz="2600" b="1" dirty="0"/>
            </a:br>
            <a:r>
              <a:rPr lang="en-US" sz="2600" b="1" dirty="0"/>
              <a:t>KHTN 6 CHỦ ĐỀ 9: LỰC</a:t>
            </a:r>
          </a:p>
        </p:txBody>
      </p:sp>
    </p:spTree>
    <p:extLst>
      <p:ext uri="{BB962C8B-B14F-4D97-AF65-F5344CB8AC3E}">
        <p14:creationId xmlns:p14="http://schemas.microsoft.com/office/powerpoint/2010/main" val="10854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6D34B-C624-036A-FF99-0C1C4FBAB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0" r="29857" b="-1"/>
          <a:stretch/>
        </p:blipFill>
        <p:spPr>
          <a:xfrm>
            <a:off x="20" y="10"/>
            <a:ext cx="6857980" cy="9143990"/>
          </a:xfrm>
          <a:prstGeom prst="rect">
            <a:avLst/>
          </a:prstGeom>
        </p:spPr>
      </p:pic>
      <p:pic>
        <p:nvPicPr>
          <p:cNvPr id="16" name="Picture 15" descr="A person teaching a class&#10;&#10;Description automatically generated with low confidence">
            <a:extLst>
              <a:ext uri="{FF2B5EF4-FFF2-40B4-BE49-F238E27FC236}">
                <a16:creationId xmlns:a16="http://schemas.microsoft.com/office/drawing/2014/main" id="{6A2066D6-40D9-8164-6C47-9401BA741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" y="775089"/>
            <a:ext cx="3321995" cy="2707387"/>
          </a:xfrm>
          <a:prstGeom prst="rect">
            <a:avLst/>
          </a:prstGeom>
        </p:spPr>
      </p:pic>
      <p:pic>
        <p:nvPicPr>
          <p:cNvPr id="24" name="Picture 23" descr="A person teaching a class&#10;&#10;Description automatically generated with low confidence">
            <a:extLst>
              <a:ext uri="{FF2B5EF4-FFF2-40B4-BE49-F238E27FC236}">
                <a16:creationId xmlns:a16="http://schemas.microsoft.com/office/drawing/2014/main" id="{07C17F6B-4BC6-7432-1445-DDC38C187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67" y="775088"/>
            <a:ext cx="3279537" cy="2707387"/>
          </a:xfrm>
          <a:prstGeom prst="rect">
            <a:avLst/>
          </a:prstGeom>
        </p:spPr>
      </p:pic>
      <p:pic>
        <p:nvPicPr>
          <p:cNvPr id="28" name="Picture 27" descr="A picture containing person, indoor, ceiling, people&#10;&#10;Description automatically generated">
            <a:extLst>
              <a:ext uri="{FF2B5EF4-FFF2-40B4-BE49-F238E27FC236}">
                <a16:creationId xmlns:a16="http://schemas.microsoft.com/office/drawing/2014/main" id="{790F10E1-5540-8083-FEB0-1D2D5D5790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" y="3557477"/>
            <a:ext cx="3278981" cy="2932947"/>
          </a:xfrm>
          <a:prstGeom prst="rect">
            <a:avLst/>
          </a:prstGeom>
        </p:spPr>
      </p:pic>
      <p:pic>
        <p:nvPicPr>
          <p:cNvPr id="30" name="Picture 29" descr="A person teaching a class&#10;&#10;Description automatically generated with low confidence">
            <a:extLst>
              <a:ext uri="{FF2B5EF4-FFF2-40B4-BE49-F238E27FC236}">
                <a16:creationId xmlns:a16="http://schemas.microsoft.com/office/drawing/2014/main" id="{828B6171-3B7A-842A-D1E3-64F13B5E83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63" y="6535235"/>
            <a:ext cx="3278981" cy="2608755"/>
          </a:xfrm>
          <a:prstGeom prst="rect">
            <a:avLst/>
          </a:prstGeom>
        </p:spPr>
      </p:pic>
      <p:pic>
        <p:nvPicPr>
          <p:cNvPr id="32" name="Picture 31" descr="A person teaching a class&#10;&#10;Description automatically generated with low confidence">
            <a:extLst>
              <a:ext uri="{FF2B5EF4-FFF2-40B4-BE49-F238E27FC236}">
                <a16:creationId xmlns:a16="http://schemas.microsoft.com/office/drawing/2014/main" id="{3FAD528F-5BE4-C666-E771-958F0BD73D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" y="6490424"/>
            <a:ext cx="3300487" cy="26535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688BB15-E9F8-B78B-B333-8CFE1E4373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1458" y="3633035"/>
            <a:ext cx="3279538" cy="2857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B83515-7E07-29CE-8B52-1036AE6C2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DF932D-9E02-D4ED-51D7-2B6FFD51C1F4}"/>
              </a:ext>
            </a:extLst>
          </p:cNvPr>
          <p:cNvSpPr txBox="1">
            <a:spLocks/>
          </p:cNvSpPr>
          <p:nvPr/>
        </p:nvSpPr>
        <p:spPr>
          <a:xfrm>
            <a:off x="514350" y="137557"/>
            <a:ext cx="5915025" cy="592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DẠY HỌC THEO CHỦ ĐỀ</a:t>
            </a:r>
            <a:br>
              <a:rPr lang="en-US" sz="2600" b="1" dirty="0"/>
            </a:br>
            <a:r>
              <a:rPr lang="en-US" sz="2600" b="1" dirty="0"/>
              <a:t>KHTN 6 CHỦ ĐỀ 9: LỰC</a:t>
            </a:r>
          </a:p>
        </p:txBody>
      </p:sp>
    </p:spTree>
    <p:extLst>
      <p:ext uri="{BB962C8B-B14F-4D97-AF65-F5344CB8AC3E}">
        <p14:creationId xmlns:p14="http://schemas.microsoft.com/office/powerpoint/2010/main" val="11148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56</Words>
  <Application>Microsoft Office PowerPoint</Application>
  <PresentationFormat>On-screen Show (4:3)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DẠY HỌC THEO CHỦ ĐỀ KHTN 6 CHỦ ĐỀ 9: LỰC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ẢNH HOẠT ĐỘNG VỀ NGUỒN</dc:title>
  <dc:creator>AutoBVT</dc:creator>
  <cp:lastModifiedBy>Anh Thanh</cp:lastModifiedBy>
  <cp:revision>77</cp:revision>
  <cp:lastPrinted>2020-02-12T07:58:26Z</cp:lastPrinted>
  <dcterms:created xsi:type="dcterms:W3CDTF">2020-02-12T07:48:32Z</dcterms:created>
  <dcterms:modified xsi:type="dcterms:W3CDTF">2023-04-02T09:28:47Z</dcterms:modified>
</cp:coreProperties>
</file>