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4"/>
  </p:notesMasterIdLst>
  <p:sldIdLst>
    <p:sldId id="256" r:id="rId2"/>
    <p:sldId id="312" r:id="rId3"/>
    <p:sldId id="309" r:id="rId4"/>
    <p:sldId id="313" r:id="rId5"/>
    <p:sldId id="314" r:id="rId6"/>
    <p:sldId id="310" r:id="rId7"/>
    <p:sldId id="311" r:id="rId8"/>
    <p:sldId id="258" r:id="rId9"/>
    <p:sldId id="308" r:id="rId10"/>
    <p:sldId id="259" r:id="rId11"/>
    <p:sldId id="260" r:id="rId12"/>
    <p:sldId id="261" r:id="rId13"/>
    <p:sldId id="262" r:id="rId14"/>
    <p:sldId id="321" r:id="rId15"/>
    <p:sldId id="322" r:id="rId16"/>
    <p:sldId id="320" r:id="rId17"/>
    <p:sldId id="319" r:id="rId18"/>
    <p:sldId id="315" r:id="rId19"/>
    <p:sldId id="316" r:id="rId20"/>
    <p:sldId id="317" r:id="rId21"/>
    <p:sldId id="318" r:id="rId22"/>
    <p:sldId id="263" r:id="rId23"/>
  </p:sldIdLst>
  <p:sldSz cx="9144000" cy="5143500" type="screen16x9"/>
  <p:notesSz cx="6858000" cy="9144000"/>
  <p:embeddedFontLst>
    <p:embeddedFont>
      <p:font typeface="Racing Sans One" panose="020B0604020202020204" charset="0"/>
      <p:regular r:id="rId25"/>
    </p:embeddedFont>
    <p:embeddedFont>
      <p:font typeface="Bree Serif" panose="02000503040000020004" charset="0"/>
      <p:regular r:id="rId26"/>
    </p:embeddedFont>
    <p:embeddedFont>
      <p:font typeface="Source Sans Pro" panose="020B0604020202020204" charset="0"/>
      <p:regular r:id="rId27"/>
      <p:bold r:id="rId28"/>
      <p:italic r:id="rId29"/>
      <p:boldItalic r:id="rId30"/>
    </p:embeddedFont>
    <p:embeddedFont>
      <p:font typeface="Mountains of Christmas" panose="020B0604020202020204" charset="0"/>
      <p:regular r:id="rId31"/>
      <p:bold r:id="rId32"/>
    </p:embeddedFont>
    <p:embeddedFont>
      <p:font typeface="Open Sans"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7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0819F7-995D-4ABE-84EC-7795882B4E7F}">
  <a:tblStyle styleId="{7C0819F7-995D-4ABE-84EC-7795882B4E7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48"/>
  </p:normalViewPr>
  <p:slideViewPr>
    <p:cSldViewPr snapToGrid="0">
      <p:cViewPr varScale="1">
        <p:scale>
          <a:sx n="107" d="100"/>
          <a:sy n="107" d="100"/>
        </p:scale>
        <p:origin x="211" y="9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c8628eccfd_0_1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c8628eccfd_0_1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c8628eccfd_0_1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c8628eccfd_0_1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c8628eccfd_0_2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c8628eccfd_0_2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dffe0d9d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dffe0d9d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dffe0d9d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dffe0d9d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37299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dffe0d9d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dffe0d9d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04552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dffe0d9d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dffe0d9d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07073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dffe0d9d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dffe0d9d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0138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dffe0d9d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dffe0d9d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59792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dffe0d9d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dffe0d9d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544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0147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dffe0d9d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dffe0d9d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90703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e0680dcfe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e0680dcfe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1074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8867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32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2507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4218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c8628eccfd_0_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c8628eccfd_0_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c8628eccfd_0_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c8628eccfd_0_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725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 name="Google Shape;10;p2"/>
          <p:cNvPicPr preferRelativeResize="0"/>
          <p:nvPr/>
        </p:nvPicPr>
        <p:blipFill rotWithShape="1">
          <a:blip r:embed="rId3">
            <a:alphaModFix/>
          </a:blip>
          <a:srcRect l="4867" r="5325" b="42958"/>
          <a:stretch/>
        </p:blipFill>
        <p:spPr>
          <a:xfrm>
            <a:off x="0" y="3332125"/>
            <a:ext cx="9144000" cy="1811375"/>
          </a:xfrm>
          <a:prstGeom prst="rect">
            <a:avLst/>
          </a:prstGeom>
          <a:noFill/>
          <a:ln>
            <a:noFill/>
          </a:ln>
        </p:spPr>
      </p:pic>
      <p:sp>
        <p:nvSpPr>
          <p:cNvPr id="11" name="Google Shape;11;p2"/>
          <p:cNvSpPr/>
          <p:nvPr/>
        </p:nvSpPr>
        <p:spPr>
          <a:xfrm>
            <a:off x="400150" y="-1600200"/>
            <a:ext cx="8343900" cy="8343900"/>
          </a:xfrm>
          <a:prstGeom prst="ellipse">
            <a:avLst/>
          </a:prstGeom>
          <a:noFill/>
          <a:ln w="28575" cap="flat" cmpd="sng">
            <a:solidFill>
              <a:schemeClr val="accent1"/>
            </a:solidFill>
            <a:prstDash val="lg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347350" y="876300"/>
            <a:ext cx="4944600" cy="19410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7200">
                <a:solidFill>
                  <a:schemeClr val="accent5"/>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486150" y="2680400"/>
            <a:ext cx="2667000" cy="677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17_1">
    <p:spTree>
      <p:nvGrpSpPr>
        <p:cNvPr id="1" name="Shape 312"/>
        <p:cNvGrpSpPr/>
        <p:nvPr/>
      </p:nvGrpSpPr>
      <p:grpSpPr>
        <a:xfrm>
          <a:off x="0" y="0"/>
          <a:ext cx="0" cy="0"/>
          <a:chOff x="0" y="0"/>
          <a:chExt cx="0" cy="0"/>
        </a:xfrm>
      </p:grpSpPr>
      <p:pic>
        <p:nvPicPr>
          <p:cNvPr id="313" name="Google Shape;313;p30"/>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314" name="Google Shape;314;p30"/>
          <p:cNvPicPr preferRelativeResize="0"/>
          <p:nvPr/>
        </p:nvPicPr>
        <p:blipFill rotWithShape="1">
          <a:blip r:embed="rId3">
            <a:alphaModFix/>
          </a:blip>
          <a:srcRect r="13517" b="60868"/>
          <a:stretch/>
        </p:blipFill>
        <p:spPr>
          <a:xfrm rot="-2" flipH="1">
            <a:off x="0" y="3771000"/>
            <a:ext cx="5014249" cy="1365298"/>
          </a:xfrm>
          <a:prstGeom prst="rect">
            <a:avLst/>
          </a:prstGeom>
          <a:noFill/>
          <a:ln>
            <a:noFill/>
          </a:ln>
        </p:spPr>
      </p:pic>
      <p:pic>
        <p:nvPicPr>
          <p:cNvPr id="315" name="Google Shape;315;p30"/>
          <p:cNvPicPr preferRelativeResize="0"/>
          <p:nvPr/>
        </p:nvPicPr>
        <p:blipFill rotWithShape="1">
          <a:blip r:embed="rId3">
            <a:alphaModFix/>
          </a:blip>
          <a:srcRect r="13517" b="60868"/>
          <a:stretch/>
        </p:blipFill>
        <p:spPr>
          <a:xfrm rot="10799998" flipH="1">
            <a:off x="4129750" y="0"/>
            <a:ext cx="5014249" cy="1365298"/>
          </a:xfrm>
          <a:prstGeom prst="rect">
            <a:avLst/>
          </a:prstGeom>
          <a:noFill/>
          <a:ln>
            <a:noFill/>
          </a:ln>
        </p:spPr>
      </p:pic>
      <p:pic>
        <p:nvPicPr>
          <p:cNvPr id="316" name="Google Shape;316;p30"/>
          <p:cNvPicPr preferRelativeResize="0"/>
          <p:nvPr/>
        </p:nvPicPr>
        <p:blipFill>
          <a:blip r:embed="rId4">
            <a:alphaModFix/>
          </a:blip>
          <a:stretch>
            <a:fillRect/>
          </a:stretch>
        </p:blipFill>
        <p:spPr>
          <a:xfrm>
            <a:off x="431675" y="3237023"/>
            <a:ext cx="402525" cy="396100"/>
          </a:xfrm>
          <a:prstGeom prst="rect">
            <a:avLst/>
          </a:prstGeom>
          <a:noFill/>
          <a:ln>
            <a:noFill/>
          </a:ln>
        </p:spPr>
      </p:pic>
      <p:pic>
        <p:nvPicPr>
          <p:cNvPr id="317" name="Google Shape;317;p30"/>
          <p:cNvPicPr preferRelativeResize="0"/>
          <p:nvPr/>
        </p:nvPicPr>
        <p:blipFill>
          <a:blip r:embed="rId5">
            <a:alphaModFix/>
          </a:blip>
          <a:stretch>
            <a:fillRect/>
          </a:stretch>
        </p:blipFill>
        <p:spPr>
          <a:xfrm>
            <a:off x="8301375" y="2116233"/>
            <a:ext cx="468018" cy="494475"/>
          </a:xfrm>
          <a:prstGeom prst="rect">
            <a:avLst/>
          </a:prstGeom>
          <a:noFill/>
          <a:ln>
            <a:noFill/>
          </a:ln>
        </p:spPr>
      </p:pic>
      <p:pic>
        <p:nvPicPr>
          <p:cNvPr id="318" name="Google Shape;318;p30"/>
          <p:cNvPicPr preferRelativeResize="0"/>
          <p:nvPr/>
        </p:nvPicPr>
        <p:blipFill>
          <a:blip r:embed="rId5">
            <a:alphaModFix/>
          </a:blip>
          <a:stretch>
            <a:fillRect/>
          </a:stretch>
        </p:blipFill>
        <p:spPr>
          <a:xfrm>
            <a:off x="5670125" y="4741413"/>
            <a:ext cx="284800" cy="300925"/>
          </a:xfrm>
          <a:prstGeom prst="rect">
            <a:avLst/>
          </a:prstGeom>
          <a:noFill/>
          <a:ln>
            <a:noFill/>
          </a:ln>
        </p:spPr>
      </p:pic>
      <p:pic>
        <p:nvPicPr>
          <p:cNvPr id="319" name="Google Shape;319;p30"/>
          <p:cNvPicPr preferRelativeResize="0"/>
          <p:nvPr/>
        </p:nvPicPr>
        <p:blipFill>
          <a:blip r:embed="rId5">
            <a:alphaModFix/>
          </a:blip>
          <a:stretch>
            <a:fillRect/>
          </a:stretch>
        </p:blipFill>
        <p:spPr>
          <a:xfrm>
            <a:off x="3142000" y="193359"/>
            <a:ext cx="468025" cy="49448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 name="Google Shape;16;p3"/>
          <p:cNvSpPr txBox="1">
            <a:spLocks noGrp="1"/>
          </p:cNvSpPr>
          <p:nvPr>
            <p:ph type="title"/>
          </p:nvPr>
        </p:nvSpPr>
        <p:spPr>
          <a:xfrm>
            <a:off x="2778375" y="1514488"/>
            <a:ext cx="5619900" cy="19050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2778375" y="3333750"/>
            <a:ext cx="3069900" cy="677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8" name="Google Shape;18;p3"/>
          <p:cNvSpPr txBox="1">
            <a:spLocks noGrp="1"/>
          </p:cNvSpPr>
          <p:nvPr>
            <p:ph type="title" idx="2" hasCustomPrompt="1"/>
          </p:nvPr>
        </p:nvSpPr>
        <p:spPr>
          <a:xfrm>
            <a:off x="854849" y="2059372"/>
            <a:ext cx="1308600" cy="81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60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r>
              <a:t>xx%</a:t>
            </a:r>
          </a:p>
        </p:txBody>
      </p:sp>
      <p:pic>
        <p:nvPicPr>
          <p:cNvPr id="19" name="Google Shape;19;p3"/>
          <p:cNvPicPr preferRelativeResize="0"/>
          <p:nvPr/>
        </p:nvPicPr>
        <p:blipFill rotWithShape="1">
          <a:blip r:embed="rId3">
            <a:alphaModFix/>
          </a:blip>
          <a:srcRect r="22887" b="15247"/>
          <a:stretch/>
        </p:blipFill>
        <p:spPr>
          <a:xfrm rot="1761285" flipH="1">
            <a:off x="-878912" y="3162691"/>
            <a:ext cx="3571549" cy="2362144"/>
          </a:xfrm>
          <a:prstGeom prst="rect">
            <a:avLst/>
          </a:prstGeom>
          <a:noFill/>
          <a:ln>
            <a:noFill/>
          </a:ln>
        </p:spPr>
      </p:pic>
      <p:sp>
        <p:nvSpPr>
          <p:cNvPr id="20" name="Google Shape;20;p3"/>
          <p:cNvSpPr/>
          <p:nvPr/>
        </p:nvSpPr>
        <p:spPr>
          <a:xfrm>
            <a:off x="7368275" y="2807797"/>
            <a:ext cx="3115500" cy="3115500"/>
          </a:xfrm>
          <a:prstGeom prst="ellipse">
            <a:avLst/>
          </a:prstGeom>
          <a:noFill/>
          <a:ln w="28575" cap="flat" cmpd="sng">
            <a:solidFill>
              <a:schemeClr val="accent1"/>
            </a:solidFill>
            <a:prstDash val="lg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3"/>
          <p:cNvPicPr preferRelativeResize="0"/>
          <p:nvPr/>
        </p:nvPicPr>
        <p:blipFill>
          <a:blip r:embed="rId4">
            <a:alphaModFix/>
          </a:blip>
          <a:stretch>
            <a:fillRect/>
          </a:stretch>
        </p:blipFill>
        <p:spPr>
          <a:xfrm rot="-7200002">
            <a:off x="7913788" y="-885506"/>
            <a:ext cx="1199094" cy="2583211"/>
          </a:xfrm>
          <a:prstGeom prst="rect">
            <a:avLst/>
          </a:prstGeom>
          <a:noFill/>
          <a:ln>
            <a:noFill/>
          </a:ln>
        </p:spPr>
      </p:pic>
      <p:pic>
        <p:nvPicPr>
          <p:cNvPr id="22" name="Google Shape;22;p3"/>
          <p:cNvPicPr preferRelativeResize="0"/>
          <p:nvPr/>
        </p:nvPicPr>
        <p:blipFill>
          <a:blip r:embed="rId5">
            <a:alphaModFix/>
          </a:blip>
          <a:stretch>
            <a:fillRect/>
          </a:stretch>
        </p:blipFill>
        <p:spPr>
          <a:xfrm rot="-8989111">
            <a:off x="6152244" y="-1157700"/>
            <a:ext cx="2259250" cy="2381250"/>
          </a:xfrm>
          <a:prstGeom prst="rect">
            <a:avLst/>
          </a:prstGeom>
          <a:noFill/>
          <a:ln>
            <a:noFill/>
          </a:ln>
        </p:spPr>
      </p:pic>
      <p:pic>
        <p:nvPicPr>
          <p:cNvPr id="23" name="Google Shape;23;p3"/>
          <p:cNvPicPr preferRelativeResize="0"/>
          <p:nvPr/>
        </p:nvPicPr>
        <p:blipFill>
          <a:blip r:embed="rId6">
            <a:alphaModFix/>
          </a:blip>
          <a:stretch>
            <a:fillRect/>
          </a:stretch>
        </p:blipFill>
        <p:spPr>
          <a:xfrm>
            <a:off x="4899143" y="4676541"/>
            <a:ext cx="217475" cy="229770"/>
          </a:xfrm>
          <a:prstGeom prst="rect">
            <a:avLst/>
          </a:prstGeom>
          <a:noFill/>
          <a:ln>
            <a:noFill/>
          </a:ln>
        </p:spPr>
      </p:pic>
      <p:pic>
        <p:nvPicPr>
          <p:cNvPr id="24" name="Google Shape;24;p3"/>
          <p:cNvPicPr preferRelativeResize="0"/>
          <p:nvPr/>
        </p:nvPicPr>
        <p:blipFill>
          <a:blip r:embed="rId7">
            <a:alphaModFix/>
          </a:blip>
          <a:stretch>
            <a:fillRect/>
          </a:stretch>
        </p:blipFill>
        <p:spPr>
          <a:xfrm>
            <a:off x="-71851" y="91928"/>
            <a:ext cx="839350" cy="8948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pic>
        <p:nvPicPr>
          <p:cNvPr id="35" name="Google Shape;35;p5"/>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36" name="Google Shape;36;p5"/>
          <p:cNvPicPr preferRelativeResize="0"/>
          <p:nvPr/>
        </p:nvPicPr>
        <p:blipFill rotWithShape="1">
          <a:blip r:embed="rId3">
            <a:alphaModFix/>
          </a:blip>
          <a:srcRect l="4867" r="5325" b="42958"/>
          <a:stretch/>
        </p:blipFill>
        <p:spPr>
          <a:xfrm>
            <a:off x="0" y="3513675"/>
            <a:ext cx="9144000" cy="1629824"/>
          </a:xfrm>
          <a:prstGeom prst="rect">
            <a:avLst/>
          </a:prstGeom>
          <a:noFill/>
          <a:ln>
            <a:noFill/>
          </a:ln>
        </p:spPr>
      </p:pic>
      <p:sp>
        <p:nvSpPr>
          <p:cNvPr id="37" name="Google Shape;37;p5"/>
          <p:cNvSpPr txBox="1">
            <a:spLocks noGrp="1"/>
          </p:cNvSpPr>
          <p:nvPr>
            <p:ph type="title"/>
          </p:nvPr>
        </p:nvSpPr>
        <p:spPr>
          <a:xfrm>
            <a:off x="713400" y="445025"/>
            <a:ext cx="77172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8" name="Google Shape;38;p5"/>
          <p:cNvSpPr txBox="1">
            <a:spLocks noGrp="1"/>
          </p:cNvSpPr>
          <p:nvPr>
            <p:ph type="subTitle" idx="1"/>
          </p:nvPr>
        </p:nvSpPr>
        <p:spPr>
          <a:xfrm>
            <a:off x="1361550" y="3629525"/>
            <a:ext cx="2505600" cy="4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Racing Sans One"/>
              <a:buNone/>
              <a:defRPr sz="2000" b="1">
                <a:solidFill>
                  <a:schemeClr val="accent4"/>
                </a:solidFill>
                <a:latin typeface="Mountains of Christmas"/>
                <a:ea typeface="Mountains of Christmas"/>
                <a:cs typeface="Mountains of Christmas"/>
                <a:sym typeface="Mountains of Christmas"/>
              </a:defRPr>
            </a:lvl1pPr>
            <a:lvl2pPr lvl="1" algn="ctr" rtl="0">
              <a:spcBef>
                <a:spcPts val="0"/>
              </a:spcBef>
              <a:spcAft>
                <a:spcPts val="0"/>
              </a:spcAft>
              <a:buSzPts val="1800"/>
              <a:buFont typeface="Racing Sans One"/>
              <a:buNone/>
              <a:defRPr sz="1800">
                <a:latin typeface="Racing Sans One"/>
                <a:ea typeface="Racing Sans One"/>
                <a:cs typeface="Racing Sans One"/>
                <a:sym typeface="Racing Sans One"/>
              </a:defRPr>
            </a:lvl2pPr>
            <a:lvl3pPr lvl="2" algn="ctr" rtl="0">
              <a:spcBef>
                <a:spcPts val="0"/>
              </a:spcBef>
              <a:spcAft>
                <a:spcPts val="0"/>
              </a:spcAft>
              <a:buSzPts val="1800"/>
              <a:buFont typeface="Racing Sans One"/>
              <a:buNone/>
              <a:defRPr sz="1800">
                <a:latin typeface="Racing Sans One"/>
                <a:ea typeface="Racing Sans One"/>
                <a:cs typeface="Racing Sans One"/>
                <a:sym typeface="Racing Sans One"/>
              </a:defRPr>
            </a:lvl3pPr>
            <a:lvl4pPr lvl="3" algn="ctr" rtl="0">
              <a:spcBef>
                <a:spcPts val="0"/>
              </a:spcBef>
              <a:spcAft>
                <a:spcPts val="0"/>
              </a:spcAft>
              <a:buSzPts val="1800"/>
              <a:buFont typeface="Racing Sans One"/>
              <a:buNone/>
              <a:defRPr sz="1800">
                <a:latin typeface="Racing Sans One"/>
                <a:ea typeface="Racing Sans One"/>
                <a:cs typeface="Racing Sans One"/>
                <a:sym typeface="Racing Sans One"/>
              </a:defRPr>
            </a:lvl4pPr>
            <a:lvl5pPr lvl="4" algn="ctr" rtl="0">
              <a:spcBef>
                <a:spcPts val="0"/>
              </a:spcBef>
              <a:spcAft>
                <a:spcPts val="0"/>
              </a:spcAft>
              <a:buSzPts val="1800"/>
              <a:buFont typeface="Racing Sans One"/>
              <a:buNone/>
              <a:defRPr sz="1800">
                <a:latin typeface="Racing Sans One"/>
                <a:ea typeface="Racing Sans One"/>
                <a:cs typeface="Racing Sans One"/>
                <a:sym typeface="Racing Sans One"/>
              </a:defRPr>
            </a:lvl5pPr>
            <a:lvl6pPr lvl="5" algn="ctr" rtl="0">
              <a:spcBef>
                <a:spcPts val="0"/>
              </a:spcBef>
              <a:spcAft>
                <a:spcPts val="0"/>
              </a:spcAft>
              <a:buSzPts val="1800"/>
              <a:buFont typeface="Racing Sans One"/>
              <a:buNone/>
              <a:defRPr sz="1800">
                <a:latin typeface="Racing Sans One"/>
                <a:ea typeface="Racing Sans One"/>
                <a:cs typeface="Racing Sans One"/>
                <a:sym typeface="Racing Sans One"/>
              </a:defRPr>
            </a:lvl6pPr>
            <a:lvl7pPr lvl="6" algn="ctr" rtl="0">
              <a:spcBef>
                <a:spcPts val="0"/>
              </a:spcBef>
              <a:spcAft>
                <a:spcPts val="0"/>
              </a:spcAft>
              <a:buSzPts val="1800"/>
              <a:buFont typeface="Racing Sans One"/>
              <a:buNone/>
              <a:defRPr sz="1800">
                <a:latin typeface="Racing Sans One"/>
                <a:ea typeface="Racing Sans One"/>
                <a:cs typeface="Racing Sans One"/>
                <a:sym typeface="Racing Sans One"/>
              </a:defRPr>
            </a:lvl7pPr>
            <a:lvl8pPr lvl="7" algn="ctr" rtl="0">
              <a:spcBef>
                <a:spcPts val="0"/>
              </a:spcBef>
              <a:spcAft>
                <a:spcPts val="0"/>
              </a:spcAft>
              <a:buSzPts val="1800"/>
              <a:buFont typeface="Racing Sans One"/>
              <a:buNone/>
              <a:defRPr sz="1800">
                <a:latin typeface="Racing Sans One"/>
                <a:ea typeface="Racing Sans One"/>
                <a:cs typeface="Racing Sans One"/>
                <a:sym typeface="Racing Sans One"/>
              </a:defRPr>
            </a:lvl8pPr>
            <a:lvl9pPr lvl="8" algn="ctr" rtl="0">
              <a:spcBef>
                <a:spcPts val="0"/>
              </a:spcBef>
              <a:spcAft>
                <a:spcPts val="0"/>
              </a:spcAft>
              <a:buSzPts val="1800"/>
              <a:buFont typeface="Racing Sans One"/>
              <a:buNone/>
              <a:defRPr sz="1800">
                <a:latin typeface="Racing Sans One"/>
                <a:ea typeface="Racing Sans One"/>
                <a:cs typeface="Racing Sans One"/>
                <a:sym typeface="Racing Sans One"/>
              </a:defRPr>
            </a:lvl9pPr>
          </a:lstStyle>
          <a:p>
            <a:endParaRPr/>
          </a:p>
        </p:txBody>
      </p:sp>
      <p:sp>
        <p:nvSpPr>
          <p:cNvPr id="39" name="Google Shape;39;p5"/>
          <p:cNvSpPr txBox="1">
            <a:spLocks noGrp="1"/>
          </p:cNvSpPr>
          <p:nvPr>
            <p:ph type="subTitle" idx="2"/>
          </p:nvPr>
        </p:nvSpPr>
        <p:spPr>
          <a:xfrm>
            <a:off x="5276750" y="3629525"/>
            <a:ext cx="2505600" cy="4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Racing Sans One"/>
              <a:buNone/>
              <a:defRPr sz="2000" b="1">
                <a:solidFill>
                  <a:schemeClr val="accent4"/>
                </a:solidFill>
                <a:latin typeface="Mountains of Christmas"/>
                <a:ea typeface="Mountains of Christmas"/>
                <a:cs typeface="Mountains of Christmas"/>
                <a:sym typeface="Mountains of Christmas"/>
              </a:defRPr>
            </a:lvl1pPr>
            <a:lvl2pPr lvl="1" algn="ctr" rtl="0">
              <a:spcBef>
                <a:spcPts val="0"/>
              </a:spcBef>
              <a:spcAft>
                <a:spcPts val="0"/>
              </a:spcAft>
              <a:buSzPts val="1800"/>
              <a:buFont typeface="Racing Sans One"/>
              <a:buNone/>
              <a:defRPr sz="1800">
                <a:latin typeface="Racing Sans One"/>
                <a:ea typeface="Racing Sans One"/>
                <a:cs typeface="Racing Sans One"/>
                <a:sym typeface="Racing Sans One"/>
              </a:defRPr>
            </a:lvl2pPr>
            <a:lvl3pPr lvl="2" algn="ctr" rtl="0">
              <a:spcBef>
                <a:spcPts val="0"/>
              </a:spcBef>
              <a:spcAft>
                <a:spcPts val="0"/>
              </a:spcAft>
              <a:buSzPts val="1800"/>
              <a:buFont typeface="Racing Sans One"/>
              <a:buNone/>
              <a:defRPr sz="1800">
                <a:latin typeface="Racing Sans One"/>
                <a:ea typeface="Racing Sans One"/>
                <a:cs typeface="Racing Sans One"/>
                <a:sym typeface="Racing Sans One"/>
              </a:defRPr>
            </a:lvl3pPr>
            <a:lvl4pPr lvl="3" algn="ctr" rtl="0">
              <a:spcBef>
                <a:spcPts val="0"/>
              </a:spcBef>
              <a:spcAft>
                <a:spcPts val="0"/>
              </a:spcAft>
              <a:buSzPts val="1800"/>
              <a:buFont typeface="Racing Sans One"/>
              <a:buNone/>
              <a:defRPr sz="1800">
                <a:latin typeface="Racing Sans One"/>
                <a:ea typeface="Racing Sans One"/>
                <a:cs typeface="Racing Sans One"/>
                <a:sym typeface="Racing Sans One"/>
              </a:defRPr>
            </a:lvl4pPr>
            <a:lvl5pPr lvl="4" algn="ctr" rtl="0">
              <a:spcBef>
                <a:spcPts val="0"/>
              </a:spcBef>
              <a:spcAft>
                <a:spcPts val="0"/>
              </a:spcAft>
              <a:buSzPts val="1800"/>
              <a:buFont typeface="Racing Sans One"/>
              <a:buNone/>
              <a:defRPr sz="1800">
                <a:latin typeface="Racing Sans One"/>
                <a:ea typeface="Racing Sans One"/>
                <a:cs typeface="Racing Sans One"/>
                <a:sym typeface="Racing Sans One"/>
              </a:defRPr>
            </a:lvl5pPr>
            <a:lvl6pPr lvl="5" algn="ctr" rtl="0">
              <a:spcBef>
                <a:spcPts val="0"/>
              </a:spcBef>
              <a:spcAft>
                <a:spcPts val="0"/>
              </a:spcAft>
              <a:buSzPts val="1800"/>
              <a:buFont typeface="Racing Sans One"/>
              <a:buNone/>
              <a:defRPr sz="1800">
                <a:latin typeface="Racing Sans One"/>
                <a:ea typeface="Racing Sans One"/>
                <a:cs typeface="Racing Sans One"/>
                <a:sym typeface="Racing Sans One"/>
              </a:defRPr>
            </a:lvl6pPr>
            <a:lvl7pPr lvl="6" algn="ctr" rtl="0">
              <a:spcBef>
                <a:spcPts val="0"/>
              </a:spcBef>
              <a:spcAft>
                <a:spcPts val="0"/>
              </a:spcAft>
              <a:buSzPts val="1800"/>
              <a:buFont typeface="Racing Sans One"/>
              <a:buNone/>
              <a:defRPr sz="1800">
                <a:latin typeface="Racing Sans One"/>
                <a:ea typeface="Racing Sans One"/>
                <a:cs typeface="Racing Sans One"/>
                <a:sym typeface="Racing Sans One"/>
              </a:defRPr>
            </a:lvl7pPr>
            <a:lvl8pPr lvl="7" algn="ctr" rtl="0">
              <a:spcBef>
                <a:spcPts val="0"/>
              </a:spcBef>
              <a:spcAft>
                <a:spcPts val="0"/>
              </a:spcAft>
              <a:buSzPts val="1800"/>
              <a:buFont typeface="Racing Sans One"/>
              <a:buNone/>
              <a:defRPr sz="1800">
                <a:latin typeface="Racing Sans One"/>
                <a:ea typeface="Racing Sans One"/>
                <a:cs typeface="Racing Sans One"/>
                <a:sym typeface="Racing Sans One"/>
              </a:defRPr>
            </a:lvl8pPr>
            <a:lvl9pPr lvl="8" algn="ctr" rtl="0">
              <a:spcBef>
                <a:spcPts val="0"/>
              </a:spcBef>
              <a:spcAft>
                <a:spcPts val="0"/>
              </a:spcAft>
              <a:buSzPts val="1800"/>
              <a:buFont typeface="Racing Sans One"/>
              <a:buNone/>
              <a:defRPr sz="1800">
                <a:latin typeface="Racing Sans One"/>
                <a:ea typeface="Racing Sans One"/>
                <a:cs typeface="Racing Sans One"/>
                <a:sym typeface="Racing Sans One"/>
              </a:defRPr>
            </a:lvl9pPr>
          </a:lstStyle>
          <a:p>
            <a:endParaRPr/>
          </a:p>
        </p:txBody>
      </p:sp>
      <p:sp>
        <p:nvSpPr>
          <p:cNvPr id="40" name="Google Shape;40;p5"/>
          <p:cNvSpPr txBox="1">
            <a:spLocks noGrp="1"/>
          </p:cNvSpPr>
          <p:nvPr>
            <p:ph type="subTitle" idx="3"/>
          </p:nvPr>
        </p:nvSpPr>
        <p:spPr>
          <a:xfrm>
            <a:off x="1361550" y="4049353"/>
            <a:ext cx="25056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1" name="Google Shape;41;p5"/>
          <p:cNvSpPr txBox="1">
            <a:spLocks noGrp="1"/>
          </p:cNvSpPr>
          <p:nvPr>
            <p:ph type="subTitle" idx="4"/>
          </p:nvPr>
        </p:nvSpPr>
        <p:spPr>
          <a:xfrm>
            <a:off x="5276750" y="4049353"/>
            <a:ext cx="25056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pic>
        <p:nvPicPr>
          <p:cNvPr id="42" name="Google Shape;42;p5"/>
          <p:cNvPicPr preferRelativeResize="0"/>
          <p:nvPr/>
        </p:nvPicPr>
        <p:blipFill>
          <a:blip r:embed="rId4">
            <a:alphaModFix/>
          </a:blip>
          <a:stretch>
            <a:fillRect/>
          </a:stretch>
        </p:blipFill>
        <p:spPr>
          <a:xfrm>
            <a:off x="430259" y="2158298"/>
            <a:ext cx="458568" cy="484500"/>
          </a:xfrm>
          <a:prstGeom prst="rect">
            <a:avLst/>
          </a:prstGeom>
          <a:noFill/>
          <a:ln>
            <a:noFill/>
          </a:ln>
        </p:spPr>
      </p:pic>
      <p:pic>
        <p:nvPicPr>
          <p:cNvPr id="43" name="Google Shape;43;p5"/>
          <p:cNvPicPr preferRelativeResize="0"/>
          <p:nvPr/>
        </p:nvPicPr>
        <p:blipFill>
          <a:blip r:embed="rId5">
            <a:alphaModFix/>
          </a:blip>
          <a:stretch>
            <a:fillRect/>
          </a:stretch>
        </p:blipFill>
        <p:spPr>
          <a:xfrm rot="-536359">
            <a:off x="8349090" y="963067"/>
            <a:ext cx="394494" cy="38819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pic>
        <p:nvPicPr>
          <p:cNvPr id="49" name="Google Shape;49;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7"/>
          <p:cNvSpPr txBox="1">
            <a:spLocks noGrp="1"/>
          </p:cNvSpPr>
          <p:nvPr>
            <p:ph type="title"/>
          </p:nvPr>
        </p:nvSpPr>
        <p:spPr>
          <a:xfrm>
            <a:off x="942000" y="1656150"/>
            <a:ext cx="2808000" cy="583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pic>
        <p:nvPicPr>
          <p:cNvPr id="51" name="Google Shape;51;p7"/>
          <p:cNvPicPr preferRelativeResize="0"/>
          <p:nvPr/>
        </p:nvPicPr>
        <p:blipFill>
          <a:blip r:embed="rId3">
            <a:alphaModFix/>
          </a:blip>
          <a:stretch>
            <a:fillRect/>
          </a:stretch>
        </p:blipFill>
        <p:spPr>
          <a:xfrm rot="788503" flipH="1">
            <a:off x="6864581" y="3445601"/>
            <a:ext cx="3227550" cy="3037949"/>
          </a:xfrm>
          <a:prstGeom prst="rect">
            <a:avLst/>
          </a:prstGeom>
          <a:noFill/>
          <a:ln>
            <a:noFill/>
          </a:ln>
        </p:spPr>
      </p:pic>
      <p:pic>
        <p:nvPicPr>
          <p:cNvPr id="52" name="Google Shape;52;p7"/>
          <p:cNvPicPr preferRelativeResize="0"/>
          <p:nvPr/>
        </p:nvPicPr>
        <p:blipFill>
          <a:blip r:embed="rId3">
            <a:alphaModFix/>
          </a:blip>
          <a:stretch>
            <a:fillRect/>
          </a:stretch>
        </p:blipFill>
        <p:spPr>
          <a:xfrm rot="-9581667" flipH="1">
            <a:off x="2773609" y="-2151713"/>
            <a:ext cx="2891257" cy="2721425"/>
          </a:xfrm>
          <a:prstGeom prst="rect">
            <a:avLst/>
          </a:prstGeom>
          <a:noFill/>
          <a:ln>
            <a:noFill/>
          </a:ln>
        </p:spPr>
      </p:pic>
      <p:pic>
        <p:nvPicPr>
          <p:cNvPr id="53" name="Google Shape;53;p7"/>
          <p:cNvPicPr preferRelativeResize="0"/>
          <p:nvPr/>
        </p:nvPicPr>
        <p:blipFill>
          <a:blip r:embed="rId4">
            <a:alphaModFix/>
          </a:blip>
          <a:stretch>
            <a:fillRect/>
          </a:stretch>
        </p:blipFill>
        <p:spPr>
          <a:xfrm>
            <a:off x="5681484" y="-190002"/>
            <a:ext cx="458568" cy="484500"/>
          </a:xfrm>
          <a:prstGeom prst="rect">
            <a:avLst/>
          </a:prstGeom>
          <a:noFill/>
          <a:ln>
            <a:noFill/>
          </a:ln>
        </p:spPr>
      </p:pic>
      <p:sp>
        <p:nvSpPr>
          <p:cNvPr id="54" name="Google Shape;54;p7"/>
          <p:cNvSpPr txBox="1">
            <a:spLocks noGrp="1"/>
          </p:cNvSpPr>
          <p:nvPr>
            <p:ph type="subTitle" idx="1"/>
          </p:nvPr>
        </p:nvSpPr>
        <p:spPr>
          <a:xfrm>
            <a:off x="942000" y="2317650"/>
            <a:ext cx="2807100" cy="1173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9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8"/>
        <p:cNvGrpSpPr/>
        <p:nvPr/>
      </p:nvGrpSpPr>
      <p:grpSpPr>
        <a:xfrm>
          <a:off x="0" y="0"/>
          <a:ext cx="0" cy="0"/>
          <a:chOff x="0" y="0"/>
          <a:chExt cx="0" cy="0"/>
        </a:xfrm>
      </p:grpSpPr>
      <p:pic>
        <p:nvPicPr>
          <p:cNvPr id="99" name="Google Shape;99;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0" name="Google Shape;100;p13"/>
          <p:cNvSpPr txBox="1">
            <a:spLocks noGrp="1"/>
          </p:cNvSpPr>
          <p:nvPr>
            <p:ph type="title"/>
          </p:nvPr>
        </p:nvSpPr>
        <p:spPr>
          <a:xfrm>
            <a:off x="713100" y="445025"/>
            <a:ext cx="6832500" cy="572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 name="Google Shape;101;p13"/>
          <p:cNvSpPr txBox="1">
            <a:spLocks noGrp="1"/>
          </p:cNvSpPr>
          <p:nvPr>
            <p:ph type="subTitle" idx="1"/>
          </p:nvPr>
        </p:nvSpPr>
        <p:spPr>
          <a:xfrm>
            <a:off x="2133563" y="1520700"/>
            <a:ext cx="2313300" cy="4845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Racing Sans One"/>
              <a:buNone/>
              <a:defRPr sz="2000" b="1">
                <a:solidFill>
                  <a:schemeClr val="accent4"/>
                </a:solidFill>
                <a:latin typeface="Mountains of Christmas"/>
                <a:ea typeface="Mountains of Christmas"/>
                <a:cs typeface="Mountains of Christmas"/>
                <a:sym typeface="Mountains of Christmas"/>
              </a:defRPr>
            </a:lvl1pPr>
            <a:lvl2pPr lvl="1" rtl="0">
              <a:spcBef>
                <a:spcPts val="0"/>
              </a:spcBef>
              <a:spcAft>
                <a:spcPts val="0"/>
              </a:spcAft>
              <a:buSzPts val="1800"/>
              <a:buFont typeface="Racing Sans One"/>
              <a:buNone/>
              <a:defRPr sz="1800">
                <a:latin typeface="Racing Sans One"/>
                <a:ea typeface="Racing Sans One"/>
                <a:cs typeface="Racing Sans One"/>
                <a:sym typeface="Racing Sans One"/>
              </a:defRPr>
            </a:lvl2pPr>
            <a:lvl3pPr lvl="2" rtl="0">
              <a:spcBef>
                <a:spcPts val="0"/>
              </a:spcBef>
              <a:spcAft>
                <a:spcPts val="0"/>
              </a:spcAft>
              <a:buSzPts val="1800"/>
              <a:buFont typeface="Racing Sans One"/>
              <a:buNone/>
              <a:defRPr sz="1800">
                <a:latin typeface="Racing Sans One"/>
                <a:ea typeface="Racing Sans One"/>
                <a:cs typeface="Racing Sans One"/>
                <a:sym typeface="Racing Sans One"/>
              </a:defRPr>
            </a:lvl3pPr>
            <a:lvl4pPr lvl="3" rtl="0">
              <a:spcBef>
                <a:spcPts val="0"/>
              </a:spcBef>
              <a:spcAft>
                <a:spcPts val="0"/>
              </a:spcAft>
              <a:buSzPts val="1800"/>
              <a:buFont typeface="Racing Sans One"/>
              <a:buNone/>
              <a:defRPr sz="1800">
                <a:latin typeface="Racing Sans One"/>
                <a:ea typeface="Racing Sans One"/>
                <a:cs typeface="Racing Sans One"/>
                <a:sym typeface="Racing Sans One"/>
              </a:defRPr>
            </a:lvl4pPr>
            <a:lvl5pPr lvl="4" rtl="0">
              <a:spcBef>
                <a:spcPts val="0"/>
              </a:spcBef>
              <a:spcAft>
                <a:spcPts val="0"/>
              </a:spcAft>
              <a:buSzPts val="1800"/>
              <a:buFont typeface="Racing Sans One"/>
              <a:buNone/>
              <a:defRPr sz="1800">
                <a:latin typeface="Racing Sans One"/>
                <a:ea typeface="Racing Sans One"/>
                <a:cs typeface="Racing Sans One"/>
                <a:sym typeface="Racing Sans One"/>
              </a:defRPr>
            </a:lvl5pPr>
            <a:lvl6pPr lvl="5" rtl="0">
              <a:spcBef>
                <a:spcPts val="0"/>
              </a:spcBef>
              <a:spcAft>
                <a:spcPts val="0"/>
              </a:spcAft>
              <a:buSzPts val="1800"/>
              <a:buFont typeface="Racing Sans One"/>
              <a:buNone/>
              <a:defRPr sz="1800">
                <a:latin typeface="Racing Sans One"/>
                <a:ea typeface="Racing Sans One"/>
                <a:cs typeface="Racing Sans One"/>
                <a:sym typeface="Racing Sans One"/>
              </a:defRPr>
            </a:lvl6pPr>
            <a:lvl7pPr lvl="6" rtl="0">
              <a:spcBef>
                <a:spcPts val="0"/>
              </a:spcBef>
              <a:spcAft>
                <a:spcPts val="0"/>
              </a:spcAft>
              <a:buSzPts val="1800"/>
              <a:buFont typeface="Racing Sans One"/>
              <a:buNone/>
              <a:defRPr sz="1800">
                <a:latin typeface="Racing Sans One"/>
                <a:ea typeface="Racing Sans One"/>
                <a:cs typeface="Racing Sans One"/>
                <a:sym typeface="Racing Sans One"/>
              </a:defRPr>
            </a:lvl7pPr>
            <a:lvl8pPr lvl="7" rtl="0">
              <a:spcBef>
                <a:spcPts val="0"/>
              </a:spcBef>
              <a:spcAft>
                <a:spcPts val="0"/>
              </a:spcAft>
              <a:buSzPts val="1800"/>
              <a:buFont typeface="Racing Sans One"/>
              <a:buNone/>
              <a:defRPr sz="1800">
                <a:latin typeface="Racing Sans One"/>
                <a:ea typeface="Racing Sans One"/>
                <a:cs typeface="Racing Sans One"/>
                <a:sym typeface="Racing Sans One"/>
              </a:defRPr>
            </a:lvl8pPr>
            <a:lvl9pPr lvl="8" rtl="0">
              <a:spcBef>
                <a:spcPts val="0"/>
              </a:spcBef>
              <a:spcAft>
                <a:spcPts val="0"/>
              </a:spcAft>
              <a:buSzPts val="1800"/>
              <a:buFont typeface="Racing Sans One"/>
              <a:buNone/>
              <a:defRPr sz="1800">
                <a:latin typeface="Racing Sans One"/>
                <a:ea typeface="Racing Sans One"/>
                <a:cs typeface="Racing Sans One"/>
                <a:sym typeface="Racing Sans One"/>
              </a:defRPr>
            </a:lvl9pPr>
          </a:lstStyle>
          <a:p>
            <a:endParaRPr/>
          </a:p>
        </p:txBody>
      </p:sp>
      <p:sp>
        <p:nvSpPr>
          <p:cNvPr id="102" name="Google Shape;102;p13"/>
          <p:cNvSpPr txBox="1">
            <a:spLocks noGrp="1"/>
          </p:cNvSpPr>
          <p:nvPr>
            <p:ph type="subTitle" idx="2"/>
          </p:nvPr>
        </p:nvSpPr>
        <p:spPr>
          <a:xfrm>
            <a:off x="2133563" y="1925450"/>
            <a:ext cx="23133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3" name="Google Shape;103;p13"/>
          <p:cNvSpPr txBox="1">
            <a:spLocks noGrp="1"/>
          </p:cNvSpPr>
          <p:nvPr>
            <p:ph type="title" idx="3" hasCustomPrompt="1"/>
          </p:nvPr>
        </p:nvSpPr>
        <p:spPr>
          <a:xfrm>
            <a:off x="1186763" y="1836350"/>
            <a:ext cx="7776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l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04" name="Google Shape;104;p13"/>
          <p:cNvSpPr txBox="1">
            <a:spLocks noGrp="1"/>
          </p:cNvSpPr>
          <p:nvPr>
            <p:ph type="subTitle" idx="4"/>
          </p:nvPr>
        </p:nvSpPr>
        <p:spPr>
          <a:xfrm>
            <a:off x="5962613" y="1520700"/>
            <a:ext cx="2313300" cy="4845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Racing Sans One"/>
              <a:buNone/>
              <a:defRPr sz="2000" b="1">
                <a:solidFill>
                  <a:schemeClr val="accent4"/>
                </a:solidFill>
                <a:latin typeface="Mountains of Christmas"/>
                <a:ea typeface="Mountains of Christmas"/>
                <a:cs typeface="Mountains of Christmas"/>
                <a:sym typeface="Mountains of Christmas"/>
              </a:defRPr>
            </a:lvl1pPr>
            <a:lvl2pPr lvl="1" rtl="0">
              <a:spcBef>
                <a:spcPts val="0"/>
              </a:spcBef>
              <a:spcAft>
                <a:spcPts val="0"/>
              </a:spcAft>
              <a:buSzPts val="1800"/>
              <a:buFont typeface="Racing Sans One"/>
              <a:buNone/>
              <a:defRPr sz="1800">
                <a:latin typeface="Racing Sans One"/>
                <a:ea typeface="Racing Sans One"/>
                <a:cs typeface="Racing Sans One"/>
                <a:sym typeface="Racing Sans One"/>
              </a:defRPr>
            </a:lvl2pPr>
            <a:lvl3pPr lvl="2" rtl="0">
              <a:spcBef>
                <a:spcPts val="0"/>
              </a:spcBef>
              <a:spcAft>
                <a:spcPts val="0"/>
              </a:spcAft>
              <a:buSzPts val="1800"/>
              <a:buFont typeface="Racing Sans One"/>
              <a:buNone/>
              <a:defRPr sz="1800">
                <a:latin typeface="Racing Sans One"/>
                <a:ea typeface="Racing Sans One"/>
                <a:cs typeface="Racing Sans One"/>
                <a:sym typeface="Racing Sans One"/>
              </a:defRPr>
            </a:lvl3pPr>
            <a:lvl4pPr lvl="3" rtl="0">
              <a:spcBef>
                <a:spcPts val="0"/>
              </a:spcBef>
              <a:spcAft>
                <a:spcPts val="0"/>
              </a:spcAft>
              <a:buSzPts val="1800"/>
              <a:buFont typeface="Racing Sans One"/>
              <a:buNone/>
              <a:defRPr sz="1800">
                <a:latin typeface="Racing Sans One"/>
                <a:ea typeface="Racing Sans One"/>
                <a:cs typeface="Racing Sans One"/>
                <a:sym typeface="Racing Sans One"/>
              </a:defRPr>
            </a:lvl4pPr>
            <a:lvl5pPr lvl="4" rtl="0">
              <a:spcBef>
                <a:spcPts val="0"/>
              </a:spcBef>
              <a:spcAft>
                <a:spcPts val="0"/>
              </a:spcAft>
              <a:buSzPts val="1800"/>
              <a:buFont typeface="Racing Sans One"/>
              <a:buNone/>
              <a:defRPr sz="1800">
                <a:latin typeface="Racing Sans One"/>
                <a:ea typeface="Racing Sans One"/>
                <a:cs typeface="Racing Sans One"/>
                <a:sym typeface="Racing Sans One"/>
              </a:defRPr>
            </a:lvl5pPr>
            <a:lvl6pPr lvl="5" rtl="0">
              <a:spcBef>
                <a:spcPts val="0"/>
              </a:spcBef>
              <a:spcAft>
                <a:spcPts val="0"/>
              </a:spcAft>
              <a:buSzPts val="1800"/>
              <a:buFont typeface="Racing Sans One"/>
              <a:buNone/>
              <a:defRPr sz="1800">
                <a:latin typeface="Racing Sans One"/>
                <a:ea typeface="Racing Sans One"/>
                <a:cs typeface="Racing Sans One"/>
                <a:sym typeface="Racing Sans One"/>
              </a:defRPr>
            </a:lvl6pPr>
            <a:lvl7pPr lvl="6" rtl="0">
              <a:spcBef>
                <a:spcPts val="0"/>
              </a:spcBef>
              <a:spcAft>
                <a:spcPts val="0"/>
              </a:spcAft>
              <a:buSzPts val="1800"/>
              <a:buFont typeface="Racing Sans One"/>
              <a:buNone/>
              <a:defRPr sz="1800">
                <a:latin typeface="Racing Sans One"/>
                <a:ea typeface="Racing Sans One"/>
                <a:cs typeface="Racing Sans One"/>
                <a:sym typeface="Racing Sans One"/>
              </a:defRPr>
            </a:lvl7pPr>
            <a:lvl8pPr lvl="7" rtl="0">
              <a:spcBef>
                <a:spcPts val="0"/>
              </a:spcBef>
              <a:spcAft>
                <a:spcPts val="0"/>
              </a:spcAft>
              <a:buSzPts val="1800"/>
              <a:buFont typeface="Racing Sans One"/>
              <a:buNone/>
              <a:defRPr sz="1800">
                <a:latin typeface="Racing Sans One"/>
                <a:ea typeface="Racing Sans One"/>
                <a:cs typeface="Racing Sans One"/>
                <a:sym typeface="Racing Sans One"/>
              </a:defRPr>
            </a:lvl8pPr>
            <a:lvl9pPr lvl="8" rtl="0">
              <a:spcBef>
                <a:spcPts val="0"/>
              </a:spcBef>
              <a:spcAft>
                <a:spcPts val="0"/>
              </a:spcAft>
              <a:buSzPts val="1800"/>
              <a:buFont typeface="Racing Sans One"/>
              <a:buNone/>
              <a:defRPr sz="1800">
                <a:latin typeface="Racing Sans One"/>
                <a:ea typeface="Racing Sans One"/>
                <a:cs typeface="Racing Sans One"/>
                <a:sym typeface="Racing Sans One"/>
              </a:defRPr>
            </a:lvl9pPr>
          </a:lstStyle>
          <a:p>
            <a:endParaRPr/>
          </a:p>
        </p:txBody>
      </p:sp>
      <p:sp>
        <p:nvSpPr>
          <p:cNvPr id="105" name="Google Shape;105;p13"/>
          <p:cNvSpPr txBox="1">
            <a:spLocks noGrp="1"/>
          </p:cNvSpPr>
          <p:nvPr>
            <p:ph type="subTitle" idx="5"/>
          </p:nvPr>
        </p:nvSpPr>
        <p:spPr>
          <a:xfrm>
            <a:off x="5962613" y="1925450"/>
            <a:ext cx="23133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6" name="Google Shape;106;p13"/>
          <p:cNvSpPr txBox="1">
            <a:spLocks noGrp="1"/>
          </p:cNvSpPr>
          <p:nvPr>
            <p:ph type="title" idx="6" hasCustomPrompt="1"/>
          </p:nvPr>
        </p:nvSpPr>
        <p:spPr>
          <a:xfrm>
            <a:off x="5015863" y="1836350"/>
            <a:ext cx="7776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l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07" name="Google Shape;107;p13"/>
          <p:cNvSpPr txBox="1">
            <a:spLocks noGrp="1"/>
          </p:cNvSpPr>
          <p:nvPr>
            <p:ph type="subTitle" idx="7"/>
          </p:nvPr>
        </p:nvSpPr>
        <p:spPr>
          <a:xfrm>
            <a:off x="2133563" y="2935750"/>
            <a:ext cx="2313300" cy="4845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Racing Sans One"/>
              <a:buNone/>
              <a:defRPr sz="2000" b="1">
                <a:solidFill>
                  <a:schemeClr val="accent4"/>
                </a:solidFill>
                <a:latin typeface="Mountains of Christmas"/>
                <a:ea typeface="Mountains of Christmas"/>
                <a:cs typeface="Mountains of Christmas"/>
                <a:sym typeface="Mountains of Christmas"/>
              </a:defRPr>
            </a:lvl1pPr>
            <a:lvl2pPr lvl="1" rtl="0">
              <a:spcBef>
                <a:spcPts val="0"/>
              </a:spcBef>
              <a:spcAft>
                <a:spcPts val="0"/>
              </a:spcAft>
              <a:buSzPts val="1800"/>
              <a:buFont typeface="Racing Sans One"/>
              <a:buNone/>
              <a:defRPr sz="1800">
                <a:latin typeface="Racing Sans One"/>
                <a:ea typeface="Racing Sans One"/>
                <a:cs typeface="Racing Sans One"/>
                <a:sym typeface="Racing Sans One"/>
              </a:defRPr>
            </a:lvl2pPr>
            <a:lvl3pPr lvl="2" rtl="0">
              <a:spcBef>
                <a:spcPts val="0"/>
              </a:spcBef>
              <a:spcAft>
                <a:spcPts val="0"/>
              </a:spcAft>
              <a:buSzPts val="1800"/>
              <a:buFont typeface="Racing Sans One"/>
              <a:buNone/>
              <a:defRPr sz="1800">
                <a:latin typeface="Racing Sans One"/>
                <a:ea typeface="Racing Sans One"/>
                <a:cs typeface="Racing Sans One"/>
                <a:sym typeface="Racing Sans One"/>
              </a:defRPr>
            </a:lvl3pPr>
            <a:lvl4pPr lvl="3" rtl="0">
              <a:spcBef>
                <a:spcPts val="0"/>
              </a:spcBef>
              <a:spcAft>
                <a:spcPts val="0"/>
              </a:spcAft>
              <a:buSzPts val="1800"/>
              <a:buFont typeface="Racing Sans One"/>
              <a:buNone/>
              <a:defRPr sz="1800">
                <a:latin typeface="Racing Sans One"/>
                <a:ea typeface="Racing Sans One"/>
                <a:cs typeface="Racing Sans One"/>
                <a:sym typeface="Racing Sans One"/>
              </a:defRPr>
            </a:lvl4pPr>
            <a:lvl5pPr lvl="4" rtl="0">
              <a:spcBef>
                <a:spcPts val="0"/>
              </a:spcBef>
              <a:spcAft>
                <a:spcPts val="0"/>
              </a:spcAft>
              <a:buSzPts val="1800"/>
              <a:buFont typeface="Racing Sans One"/>
              <a:buNone/>
              <a:defRPr sz="1800">
                <a:latin typeface="Racing Sans One"/>
                <a:ea typeface="Racing Sans One"/>
                <a:cs typeface="Racing Sans One"/>
                <a:sym typeface="Racing Sans One"/>
              </a:defRPr>
            </a:lvl5pPr>
            <a:lvl6pPr lvl="5" rtl="0">
              <a:spcBef>
                <a:spcPts val="0"/>
              </a:spcBef>
              <a:spcAft>
                <a:spcPts val="0"/>
              </a:spcAft>
              <a:buSzPts val="1800"/>
              <a:buFont typeface="Racing Sans One"/>
              <a:buNone/>
              <a:defRPr sz="1800">
                <a:latin typeface="Racing Sans One"/>
                <a:ea typeface="Racing Sans One"/>
                <a:cs typeface="Racing Sans One"/>
                <a:sym typeface="Racing Sans One"/>
              </a:defRPr>
            </a:lvl6pPr>
            <a:lvl7pPr lvl="6" rtl="0">
              <a:spcBef>
                <a:spcPts val="0"/>
              </a:spcBef>
              <a:spcAft>
                <a:spcPts val="0"/>
              </a:spcAft>
              <a:buSzPts val="1800"/>
              <a:buFont typeface="Racing Sans One"/>
              <a:buNone/>
              <a:defRPr sz="1800">
                <a:latin typeface="Racing Sans One"/>
                <a:ea typeface="Racing Sans One"/>
                <a:cs typeface="Racing Sans One"/>
                <a:sym typeface="Racing Sans One"/>
              </a:defRPr>
            </a:lvl7pPr>
            <a:lvl8pPr lvl="7" rtl="0">
              <a:spcBef>
                <a:spcPts val="0"/>
              </a:spcBef>
              <a:spcAft>
                <a:spcPts val="0"/>
              </a:spcAft>
              <a:buSzPts val="1800"/>
              <a:buFont typeface="Racing Sans One"/>
              <a:buNone/>
              <a:defRPr sz="1800">
                <a:latin typeface="Racing Sans One"/>
                <a:ea typeface="Racing Sans One"/>
                <a:cs typeface="Racing Sans One"/>
                <a:sym typeface="Racing Sans One"/>
              </a:defRPr>
            </a:lvl8pPr>
            <a:lvl9pPr lvl="8" rtl="0">
              <a:spcBef>
                <a:spcPts val="0"/>
              </a:spcBef>
              <a:spcAft>
                <a:spcPts val="0"/>
              </a:spcAft>
              <a:buSzPts val="1800"/>
              <a:buFont typeface="Racing Sans One"/>
              <a:buNone/>
              <a:defRPr sz="1800">
                <a:latin typeface="Racing Sans One"/>
                <a:ea typeface="Racing Sans One"/>
                <a:cs typeface="Racing Sans One"/>
                <a:sym typeface="Racing Sans One"/>
              </a:defRPr>
            </a:lvl9pPr>
          </a:lstStyle>
          <a:p>
            <a:endParaRPr/>
          </a:p>
        </p:txBody>
      </p:sp>
      <p:sp>
        <p:nvSpPr>
          <p:cNvPr id="108" name="Google Shape;108;p13"/>
          <p:cNvSpPr txBox="1">
            <a:spLocks noGrp="1"/>
          </p:cNvSpPr>
          <p:nvPr>
            <p:ph type="subTitle" idx="8"/>
          </p:nvPr>
        </p:nvSpPr>
        <p:spPr>
          <a:xfrm>
            <a:off x="2133563" y="3340500"/>
            <a:ext cx="23133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9" name="Google Shape;109;p13"/>
          <p:cNvSpPr txBox="1">
            <a:spLocks noGrp="1"/>
          </p:cNvSpPr>
          <p:nvPr>
            <p:ph type="title" idx="9" hasCustomPrompt="1"/>
          </p:nvPr>
        </p:nvSpPr>
        <p:spPr>
          <a:xfrm>
            <a:off x="1186813" y="3251400"/>
            <a:ext cx="7776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l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10" name="Google Shape;110;p13"/>
          <p:cNvSpPr txBox="1">
            <a:spLocks noGrp="1"/>
          </p:cNvSpPr>
          <p:nvPr>
            <p:ph type="subTitle" idx="13"/>
          </p:nvPr>
        </p:nvSpPr>
        <p:spPr>
          <a:xfrm>
            <a:off x="5962613" y="2935750"/>
            <a:ext cx="2313300" cy="4845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Racing Sans One"/>
              <a:buNone/>
              <a:defRPr sz="2000" b="1">
                <a:solidFill>
                  <a:schemeClr val="accent4"/>
                </a:solidFill>
                <a:latin typeface="Mountains of Christmas"/>
                <a:ea typeface="Mountains of Christmas"/>
                <a:cs typeface="Mountains of Christmas"/>
                <a:sym typeface="Mountains of Christmas"/>
              </a:defRPr>
            </a:lvl1pPr>
            <a:lvl2pPr lvl="1" rtl="0">
              <a:spcBef>
                <a:spcPts val="0"/>
              </a:spcBef>
              <a:spcAft>
                <a:spcPts val="0"/>
              </a:spcAft>
              <a:buSzPts val="1800"/>
              <a:buFont typeface="Racing Sans One"/>
              <a:buNone/>
              <a:defRPr sz="1800">
                <a:latin typeface="Racing Sans One"/>
                <a:ea typeface="Racing Sans One"/>
                <a:cs typeface="Racing Sans One"/>
                <a:sym typeface="Racing Sans One"/>
              </a:defRPr>
            </a:lvl2pPr>
            <a:lvl3pPr lvl="2" rtl="0">
              <a:spcBef>
                <a:spcPts val="0"/>
              </a:spcBef>
              <a:spcAft>
                <a:spcPts val="0"/>
              </a:spcAft>
              <a:buSzPts val="1800"/>
              <a:buFont typeface="Racing Sans One"/>
              <a:buNone/>
              <a:defRPr sz="1800">
                <a:latin typeface="Racing Sans One"/>
                <a:ea typeface="Racing Sans One"/>
                <a:cs typeface="Racing Sans One"/>
                <a:sym typeface="Racing Sans One"/>
              </a:defRPr>
            </a:lvl3pPr>
            <a:lvl4pPr lvl="3" rtl="0">
              <a:spcBef>
                <a:spcPts val="0"/>
              </a:spcBef>
              <a:spcAft>
                <a:spcPts val="0"/>
              </a:spcAft>
              <a:buSzPts val="1800"/>
              <a:buFont typeface="Racing Sans One"/>
              <a:buNone/>
              <a:defRPr sz="1800">
                <a:latin typeface="Racing Sans One"/>
                <a:ea typeface="Racing Sans One"/>
                <a:cs typeface="Racing Sans One"/>
                <a:sym typeface="Racing Sans One"/>
              </a:defRPr>
            </a:lvl4pPr>
            <a:lvl5pPr lvl="4" rtl="0">
              <a:spcBef>
                <a:spcPts val="0"/>
              </a:spcBef>
              <a:spcAft>
                <a:spcPts val="0"/>
              </a:spcAft>
              <a:buSzPts val="1800"/>
              <a:buFont typeface="Racing Sans One"/>
              <a:buNone/>
              <a:defRPr sz="1800">
                <a:latin typeface="Racing Sans One"/>
                <a:ea typeface="Racing Sans One"/>
                <a:cs typeface="Racing Sans One"/>
                <a:sym typeface="Racing Sans One"/>
              </a:defRPr>
            </a:lvl5pPr>
            <a:lvl6pPr lvl="5" rtl="0">
              <a:spcBef>
                <a:spcPts val="0"/>
              </a:spcBef>
              <a:spcAft>
                <a:spcPts val="0"/>
              </a:spcAft>
              <a:buSzPts val="1800"/>
              <a:buFont typeface="Racing Sans One"/>
              <a:buNone/>
              <a:defRPr sz="1800">
                <a:latin typeface="Racing Sans One"/>
                <a:ea typeface="Racing Sans One"/>
                <a:cs typeface="Racing Sans One"/>
                <a:sym typeface="Racing Sans One"/>
              </a:defRPr>
            </a:lvl6pPr>
            <a:lvl7pPr lvl="6" rtl="0">
              <a:spcBef>
                <a:spcPts val="0"/>
              </a:spcBef>
              <a:spcAft>
                <a:spcPts val="0"/>
              </a:spcAft>
              <a:buSzPts val="1800"/>
              <a:buFont typeface="Racing Sans One"/>
              <a:buNone/>
              <a:defRPr sz="1800">
                <a:latin typeface="Racing Sans One"/>
                <a:ea typeface="Racing Sans One"/>
                <a:cs typeface="Racing Sans One"/>
                <a:sym typeface="Racing Sans One"/>
              </a:defRPr>
            </a:lvl7pPr>
            <a:lvl8pPr lvl="7" rtl="0">
              <a:spcBef>
                <a:spcPts val="0"/>
              </a:spcBef>
              <a:spcAft>
                <a:spcPts val="0"/>
              </a:spcAft>
              <a:buSzPts val="1800"/>
              <a:buFont typeface="Racing Sans One"/>
              <a:buNone/>
              <a:defRPr sz="1800">
                <a:latin typeface="Racing Sans One"/>
                <a:ea typeface="Racing Sans One"/>
                <a:cs typeface="Racing Sans One"/>
                <a:sym typeface="Racing Sans One"/>
              </a:defRPr>
            </a:lvl8pPr>
            <a:lvl9pPr lvl="8" rtl="0">
              <a:spcBef>
                <a:spcPts val="0"/>
              </a:spcBef>
              <a:spcAft>
                <a:spcPts val="0"/>
              </a:spcAft>
              <a:buSzPts val="1800"/>
              <a:buFont typeface="Racing Sans One"/>
              <a:buNone/>
              <a:defRPr sz="1800">
                <a:latin typeface="Racing Sans One"/>
                <a:ea typeface="Racing Sans One"/>
                <a:cs typeface="Racing Sans One"/>
                <a:sym typeface="Racing Sans One"/>
              </a:defRPr>
            </a:lvl9pPr>
          </a:lstStyle>
          <a:p>
            <a:endParaRPr/>
          </a:p>
        </p:txBody>
      </p:sp>
      <p:sp>
        <p:nvSpPr>
          <p:cNvPr id="111" name="Google Shape;111;p13"/>
          <p:cNvSpPr txBox="1">
            <a:spLocks noGrp="1"/>
          </p:cNvSpPr>
          <p:nvPr>
            <p:ph type="subTitle" idx="14"/>
          </p:nvPr>
        </p:nvSpPr>
        <p:spPr>
          <a:xfrm>
            <a:off x="5962613" y="3340500"/>
            <a:ext cx="23133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2" name="Google Shape;112;p13"/>
          <p:cNvSpPr txBox="1">
            <a:spLocks noGrp="1"/>
          </p:cNvSpPr>
          <p:nvPr>
            <p:ph type="title" idx="15" hasCustomPrompt="1"/>
          </p:nvPr>
        </p:nvSpPr>
        <p:spPr>
          <a:xfrm>
            <a:off x="5015863" y="3251400"/>
            <a:ext cx="7776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l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pic>
        <p:nvPicPr>
          <p:cNvPr id="113" name="Google Shape;113;p13"/>
          <p:cNvPicPr preferRelativeResize="0"/>
          <p:nvPr/>
        </p:nvPicPr>
        <p:blipFill rotWithShape="1">
          <a:blip r:embed="rId3">
            <a:alphaModFix/>
          </a:blip>
          <a:srcRect l="4867" r="5325" b="61801"/>
          <a:stretch/>
        </p:blipFill>
        <p:spPr>
          <a:xfrm>
            <a:off x="0" y="4396450"/>
            <a:ext cx="9144000" cy="8224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9">
    <p:spTree>
      <p:nvGrpSpPr>
        <p:cNvPr id="1" name="Shape 131"/>
        <p:cNvGrpSpPr/>
        <p:nvPr/>
      </p:nvGrpSpPr>
      <p:grpSpPr>
        <a:xfrm>
          <a:off x="0" y="0"/>
          <a:ext cx="0" cy="0"/>
          <a:chOff x="0" y="0"/>
          <a:chExt cx="0" cy="0"/>
        </a:xfrm>
      </p:grpSpPr>
      <p:pic>
        <p:nvPicPr>
          <p:cNvPr id="132" name="Google Shape;132;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3" name="Google Shape;133;p16"/>
          <p:cNvSpPr/>
          <p:nvPr/>
        </p:nvSpPr>
        <p:spPr>
          <a:xfrm>
            <a:off x="-809525" y="-570502"/>
            <a:ext cx="3763200" cy="3763200"/>
          </a:xfrm>
          <a:prstGeom prst="ellipse">
            <a:avLst/>
          </a:prstGeom>
          <a:noFill/>
          <a:ln w="28575" cap="flat" cmpd="sng">
            <a:solidFill>
              <a:schemeClr val="accent1"/>
            </a:solidFill>
            <a:prstDash val="lg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16"/>
          <p:cNvPicPr preferRelativeResize="0"/>
          <p:nvPr/>
        </p:nvPicPr>
        <p:blipFill>
          <a:blip r:embed="rId3">
            <a:alphaModFix/>
          </a:blip>
          <a:stretch>
            <a:fillRect/>
          </a:stretch>
        </p:blipFill>
        <p:spPr>
          <a:xfrm rot="-1213743">
            <a:off x="-976957" y="-407997"/>
            <a:ext cx="2836675" cy="1628197"/>
          </a:xfrm>
          <a:prstGeom prst="rect">
            <a:avLst/>
          </a:prstGeom>
          <a:noFill/>
          <a:ln>
            <a:noFill/>
          </a:ln>
        </p:spPr>
      </p:pic>
      <p:sp>
        <p:nvSpPr>
          <p:cNvPr id="135" name="Google Shape;135;p16"/>
          <p:cNvSpPr txBox="1">
            <a:spLocks noGrp="1"/>
          </p:cNvSpPr>
          <p:nvPr>
            <p:ph type="title"/>
          </p:nvPr>
        </p:nvSpPr>
        <p:spPr>
          <a:xfrm>
            <a:off x="4467800" y="1821100"/>
            <a:ext cx="3333300" cy="5760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6" name="Google Shape;136;p16"/>
          <p:cNvSpPr txBox="1">
            <a:spLocks noGrp="1"/>
          </p:cNvSpPr>
          <p:nvPr>
            <p:ph type="subTitle" idx="1"/>
          </p:nvPr>
        </p:nvSpPr>
        <p:spPr>
          <a:xfrm>
            <a:off x="4467800" y="2399000"/>
            <a:ext cx="3333300" cy="923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pic>
        <p:nvPicPr>
          <p:cNvPr id="137" name="Google Shape;137;p16"/>
          <p:cNvPicPr preferRelativeResize="0"/>
          <p:nvPr/>
        </p:nvPicPr>
        <p:blipFill>
          <a:blip r:embed="rId4">
            <a:alphaModFix/>
          </a:blip>
          <a:stretch>
            <a:fillRect/>
          </a:stretch>
        </p:blipFill>
        <p:spPr>
          <a:xfrm>
            <a:off x="-266698" y="2680090"/>
            <a:ext cx="1846300" cy="2801435"/>
          </a:xfrm>
          <a:prstGeom prst="rect">
            <a:avLst/>
          </a:prstGeom>
          <a:noFill/>
          <a:ln>
            <a:noFill/>
          </a:ln>
        </p:spPr>
      </p:pic>
      <p:pic>
        <p:nvPicPr>
          <p:cNvPr id="138" name="Google Shape;138;p16"/>
          <p:cNvPicPr preferRelativeResize="0"/>
          <p:nvPr/>
        </p:nvPicPr>
        <p:blipFill>
          <a:blip r:embed="rId5">
            <a:alphaModFix/>
          </a:blip>
          <a:stretch>
            <a:fillRect/>
          </a:stretch>
        </p:blipFill>
        <p:spPr>
          <a:xfrm>
            <a:off x="513323" y="4021410"/>
            <a:ext cx="1638300" cy="1726743"/>
          </a:xfrm>
          <a:prstGeom prst="rect">
            <a:avLst/>
          </a:prstGeom>
          <a:noFill/>
          <a:ln>
            <a:noFill/>
          </a:ln>
        </p:spPr>
      </p:pic>
      <p:pic>
        <p:nvPicPr>
          <p:cNvPr id="139" name="Google Shape;139;p16"/>
          <p:cNvPicPr preferRelativeResize="0"/>
          <p:nvPr/>
        </p:nvPicPr>
        <p:blipFill>
          <a:blip r:embed="rId6">
            <a:alphaModFix/>
          </a:blip>
          <a:stretch>
            <a:fillRect/>
          </a:stretch>
        </p:blipFill>
        <p:spPr>
          <a:xfrm rot="-11" flipH="1">
            <a:off x="-663626" y="3838576"/>
            <a:ext cx="1377025" cy="1439621"/>
          </a:xfrm>
          <a:prstGeom prst="rect">
            <a:avLst/>
          </a:prstGeom>
          <a:noFill/>
          <a:ln>
            <a:noFill/>
          </a:ln>
        </p:spPr>
      </p:pic>
      <p:pic>
        <p:nvPicPr>
          <p:cNvPr id="140" name="Google Shape;140;p16"/>
          <p:cNvPicPr preferRelativeResize="0"/>
          <p:nvPr/>
        </p:nvPicPr>
        <p:blipFill>
          <a:blip r:embed="rId7">
            <a:alphaModFix/>
          </a:blip>
          <a:stretch>
            <a:fillRect/>
          </a:stretch>
        </p:blipFill>
        <p:spPr>
          <a:xfrm rot="6794488">
            <a:off x="2283652" y="4359750"/>
            <a:ext cx="737931" cy="471275"/>
          </a:xfrm>
          <a:prstGeom prst="rect">
            <a:avLst/>
          </a:prstGeom>
          <a:noFill/>
          <a:ln>
            <a:noFill/>
          </a:ln>
        </p:spPr>
      </p:pic>
      <p:pic>
        <p:nvPicPr>
          <p:cNvPr id="141" name="Google Shape;141;p16"/>
          <p:cNvPicPr preferRelativeResize="0"/>
          <p:nvPr/>
        </p:nvPicPr>
        <p:blipFill>
          <a:blip r:embed="rId8">
            <a:alphaModFix/>
          </a:blip>
          <a:stretch>
            <a:fillRect/>
          </a:stretch>
        </p:blipFill>
        <p:spPr>
          <a:xfrm rot="-7200002">
            <a:off x="2449913" y="-885506"/>
            <a:ext cx="1199094" cy="2583211"/>
          </a:xfrm>
          <a:prstGeom prst="rect">
            <a:avLst/>
          </a:prstGeom>
          <a:noFill/>
          <a:ln>
            <a:noFill/>
          </a:ln>
        </p:spPr>
      </p:pic>
      <p:pic>
        <p:nvPicPr>
          <p:cNvPr id="142" name="Google Shape;142;p16"/>
          <p:cNvPicPr preferRelativeResize="0"/>
          <p:nvPr/>
        </p:nvPicPr>
        <p:blipFill>
          <a:blip r:embed="rId9">
            <a:alphaModFix/>
          </a:blip>
          <a:stretch>
            <a:fillRect/>
          </a:stretch>
        </p:blipFill>
        <p:spPr>
          <a:xfrm>
            <a:off x="7218786" y="3261125"/>
            <a:ext cx="1719023" cy="2330050"/>
          </a:xfrm>
          <a:prstGeom prst="rect">
            <a:avLst/>
          </a:prstGeom>
          <a:noFill/>
          <a:ln>
            <a:noFill/>
          </a:ln>
        </p:spPr>
      </p:pic>
      <p:pic>
        <p:nvPicPr>
          <p:cNvPr id="143" name="Google Shape;143;p16"/>
          <p:cNvPicPr preferRelativeResize="0"/>
          <p:nvPr/>
        </p:nvPicPr>
        <p:blipFill>
          <a:blip r:embed="rId10">
            <a:alphaModFix/>
          </a:blip>
          <a:stretch>
            <a:fillRect/>
          </a:stretch>
        </p:blipFill>
        <p:spPr>
          <a:xfrm>
            <a:off x="8544050" y="-493000"/>
            <a:ext cx="314200" cy="127674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9_1">
    <p:spTree>
      <p:nvGrpSpPr>
        <p:cNvPr id="1" name="Shape 144"/>
        <p:cNvGrpSpPr/>
        <p:nvPr/>
      </p:nvGrpSpPr>
      <p:grpSpPr>
        <a:xfrm>
          <a:off x="0" y="0"/>
          <a:ext cx="0" cy="0"/>
          <a:chOff x="0" y="0"/>
          <a:chExt cx="0" cy="0"/>
        </a:xfrm>
      </p:grpSpPr>
      <p:pic>
        <p:nvPicPr>
          <p:cNvPr id="145" name="Google Shape;145;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6" name="Google Shape;146;p17"/>
          <p:cNvSpPr txBox="1">
            <a:spLocks noGrp="1"/>
          </p:cNvSpPr>
          <p:nvPr>
            <p:ph type="title"/>
          </p:nvPr>
        </p:nvSpPr>
        <p:spPr>
          <a:xfrm>
            <a:off x="2779888" y="1042725"/>
            <a:ext cx="3584100" cy="57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7" name="Google Shape;147;p17"/>
          <p:cNvSpPr txBox="1">
            <a:spLocks noGrp="1"/>
          </p:cNvSpPr>
          <p:nvPr>
            <p:ph type="subTitle" idx="1"/>
          </p:nvPr>
        </p:nvSpPr>
        <p:spPr>
          <a:xfrm>
            <a:off x="2780000" y="1618725"/>
            <a:ext cx="3584100" cy="92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pic>
        <p:nvPicPr>
          <p:cNvPr id="148" name="Google Shape;148;p17"/>
          <p:cNvPicPr preferRelativeResize="0"/>
          <p:nvPr/>
        </p:nvPicPr>
        <p:blipFill>
          <a:blip r:embed="rId3">
            <a:alphaModFix/>
          </a:blip>
          <a:stretch>
            <a:fillRect/>
          </a:stretch>
        </p:blipFill>
        <p:spPr>
          <a:xfrm rot="3875644" flipH="1">
            <a:off x="6103314" y="3214306"/>
            <a:ext cx="1199094" cy="2583212"/>
          </a:xfrm>
          <a:prstGeom prst="rect">
            <a:avLst/>
          </a:prstGeom>
          <a:noFill/>
          <a:ln>
            <a:noFill/>
          </a:ln>
        </p:spPr>
      </p:pic>
      <p:pic>
        <p:nvPicPr>
          <p:cNvPr id="149" name="Google Shape;149;p17"/>
          <p:cNvPicPr preferRelativeResize="0"/>
          <p:nvPr/>
        </p:nvPicPr>
        <p:blipFill>
          <a:blip r:embed="rId3">
            <a:alphaModFix/>
          </a:blip>
          <a:stretch>
            <a:fillRect/>
          </a:stretch>
        </p:blipFill>
        <p:spPr>
          <a:xfrm rot="-3875644">
            <a:off x="1841789" y="3214306"/>
            <a:ext cx="1199094" cy="258321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7">
    <p:spTree>
      <p:nvGrpSpPr>
        <p:cNvPr id="1" name="Shape 309"/>
        <p:cNvGrpSpPr/>
        <p:nvPr/>
      </p:nvGrpSpPr>
      <p:grpSpPr>
        <a:xfrm>
          <a:off x="0" y="0"/>
          <a:ext cx="0" cy="0"/>
          <a:chOff x="0" y="0"/>
          <a:chExt cx="0" cy="0"/>
        </a:xfrm>
      </p:grpSpPr>
      <p:pic>
        <p:nvPicPr>
          <p:cNvPr id="310" name="Google Shape;310;p2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311" name="Google Shape;311;p29"/>
          <p:cNvPicPr preferRelativeResize="0"/>
          <p:nvPr/>
        </p:nvPicPr>
        <p:blipFill rotWithShape="1">
          <a:blip r:embed="rId3">
            <a:alphaModFix/>
          </a:blip>
          <a:srcRect l="1544" r="8648" b="75306"/>
          <a:stretch/>
        </p:blipFill>
        <p:spPr>
          <a:xfrm>
            <a:off x="0" y="4804824"/>
            <a:ext cx="9144000" cy="33867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400" y="445025"/>
            <a:ext cx="77172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Mountains of Christmas"/>
              <a:buNone/>
              <a:defRPr sz="2800" b="1">
                <a:solidFill>
                  <a:schemeClr val="accent5"/>
                </a:solidFill>
                <a:latin typeface="Mountains of Christmas"/>
                <a:ea typeface="Mountains of Christmas"/>
                <a:cs typeface="Mountains of Christmas"/>
                <a:sym typeface="Mountains of Christmas"/>
              </a:defRPr>
            </a:lvl1pPr>
            <a:lvl2pPr lvl="1">
              <a:spcBef>
                <a:spcPts val="0"/>
              </a:spcBef>
              <a:spcAft>
                <a:spcPts val="0"/>
              </a:spcAft>
              <a:buClr>
                <a:schemeClr val="accent5"/>
              </a:buClr>
              <a:buSzPts val="2800"/>
              <a:buFont typeface="Mountains of Christmas"/>
              <a:buNone/>
              <a:defRPr sz="2800" b="1">
                <a:solidFill>
                  <a:schemeClr val="accent5"/>
                </a:solidFill>
                <a:latin typeface="Mountains of Christmas"/>
                <a:ea typeface="Mountains of Christmas"/>
                <a:cs typeface="Mountains of Christmas"/>
                <a:sym typeface="Mountains of Christmas"/>
              </a:defRPr>
            </a:lvl2pPr>
            <a:lvl3pPr lvl="2">
              <a:spcBef>
                <a:spcPts val="0"/>
              </a:spcBef>
              <a:spcAft>
                <a:spcPts val="0"/>
              </a:spcAft>
              <a:buClr>
                <a:schemeClr val="accent5"/>
              </a:buClr>
              <a:buSzPts val="2800"/>
              <a:buFont typeface="Mountains of Christmas"/>
              <a:buNone/>
              <a:defRPr sz="2800" b="1">
                <a:solidFill>
                  <a:schemeClr val="accent5"/>
                </a:solidFill>
                <a:latin typeface="Mountains of Christmas"/>
                <a:ea typeface="Mountains of Christmas"/>
                <a:cs typeface="Mountains of Christmas"/>
                <a:sym typeface="Mountains of Christmas"/>
              </a:defRPr>
            </a:lvl3pPr>
            <a:lvl4pPr lvl="3">
              <a:spcBef>
                <a:spcPts val="0"/>
              </a:spcBef>
              <a:spcAft>
                <a:spcPts val="0"/>
              </a:spcAft>
              <a:buClr>
                <a:schemeClr val="accent5"/>
              </a:buClr>
              <a:buSzPts val="2800"/>
              <a:buFont typeface="Mountains of Christmas"/>
              <a:buNone/>
              <a:defRPr sz="2800" b="1">
                <a:solidFill>
                  <a:schemeClr val="accent5"/>
                </a:solidFill>
                <a:latin typeface="Mountains of Christmas"/>
                <a:ea typeface="Mountains of Christmas"/>
                <a:cs typeface="Mountains of Christmas"/>
                <a:sym typeface="Mountains of Christmas"/>
              </a:defRPr>
            </a:lvl4pPr>
            <a:lvl5pPr lvl="4">
              <a:spcBef>
                <a:spcPts val="0"/>
              </a:spcBef>
              <a:spcAft>
                <a:spcPts val="0"/>
              </a:spcAft>
              <a:buClr>
                <a:schemeClr val="accent5"/>
              </a:buClr>
              <a:buSzPts val="2800"/>
              <a:buFont typeface="Mountains of Christmas"/>
              <a:buNone/>
              <a:defRPr sz="2800" b="1">
                <a:solidFill>
                  <a:schemeClr val="accent5"/>
                </a:solidFill>
                <a:latin typeface="Mountains of Christmas"/>
                <a:ea typeface="Mountains of Christmas"/>
                <a:cs typeface="Mountains of Christmas"/>
                <a:sym typeface="Mountains of Christmas"/>
              </a:defRPr>
            </a:lvl5pPr>
            <a:lvl6pPr lvl="5">
              <a:spcBef>
                <a:spcPts val="0"/>
              </a:spcBef>
              <a:spcAft>
                <a:spcPts val="0"/>
              </a:spcAft>
              <a:buClr>
                <a:schemeClr val="accent5"/>
              </a:buClr>
              <a:buSzPts val="2800"/>
              <a:buFont typeface="Mountains of Christmas"/>
              <a:buNone/>
              <a:defRPr sz="2800" b="1">
                <a:solidFill>
                  <a:schemeClr val="accent5"/>
                </a:solidFill>
                <a:latin typeface="Mountains of Christmas"/>
                <a:ea typeface="Mountains of Christmas"/>
                <a:cs typeface="Mountains of Christmas"/>
                <a:sym typeface="Mountains of Christmas"/>
              </a:defRPr>
            </a:lvl6pPr>
            <a:lvl7pPr lvl="6">
              <a:spcBef>
                <a:spcPts val="0"/>
              </a:spcBef>
              <a:spcAft>
                <a:spcPts val="0"/>
              </a:spcAft>
              <a:buClr>
                <a:schemeClr val="accent5"/>
              </a:buClr>
              <a:buSzPts val="2800"/>
              <a:buFont typeface="Mountains of Christmas"/>
              <a:buNone/>
              <a:defRPr sz="2800" b="1">
                <a:solidFill>
                  <a:schemeClr val="accent5"/>
                </a:solidFill>
                <a:latin typeface="Mountains of Christmas"/>
                <a:ea typeface="Mountains of Christmas"/>
                <a:cs typeface="Mountains of Christmas"/>
                <a:sym typeface="Mountains of Christmas"/>
              </a:defRPr>
            </a:lvl7pPr>
            <a:lvl8pPr lvl="7">
              <a:spcBef>
                <a:spcPts val="0"/>
              </a:spcBef>
              <a:spcAft>
                <a:spcPts val="0"/>
              </a:spcAft>
              <a:buClr>
                <a:schemeClr val="accent5"/>
              </a:buClr>
              <a:buSzPts val="2800"/>
              <a:buFont typeface="Mountains of Christmas"/>
              <a:buNone/>
              <a:defRPr sz="2800" b="1">
                <a:solidFill>
                  <a:schemeClr val="accent5"/>
                </a:solidFill>
                <a:latin typeface="Mountains of Christmas"/>
                <a:ea typeface="Mountains of Christmas"/>
                <a:cs typeface="Mountains of Christmas"/>
                <a:sym typeface="Mountains of Christmas"/>
              </a:defRPr>
            </a:lvl8pPr>
            <a:lvl9pPr lvl="8">
              <a:spcBef>
                <a:spcPts val="0"/>
              </a:spcBef>
              <a:spcAft>
                <a:spcPts val="0"/>
              </a:spcAft>
              <a:buClr>
                <a:schemeClr val="accent5"/>
              </a:buClr>
              <a:buSzPts val="2800"/>
              <a:buFont typeface="Mountains of Christmas"/>
              <a:buNone/>
              <a:defRPr sz="2800" b="1">
                <a:solidFill>
                  <a:schemeClr val="accent5"/>
                </a:solidFill>
                <a:latin typeface="Mountains of Christmas"/>
                <a:ea typeface="Mountains of Christmas"/>
                <a:cs typeface="Mountains of Christmas"/>
                <a:sym typeface="Mountains of Christmas"/>
              </a:defRPr>
            </a:lvl9pPr>
          </a:lstStyle>
          <a:p>
            <a:endParaRPr/>
          </a:p>
        </p:txBody>
      </p:sp>
      <p:sp>
        <p:nvSpPr>
          <p:cNvPr id="7" name="Google Shape;7;p1"/>
          <p:cNvSpPr txBox="1">
            <a:spLocks noGrp="1"/>
          </p:cNvSpPr>
          <p:nvPr>
            <p:ph type="body" idx="1"/>
          </p:nvPr>
        </p:nvSpPr>
        <p:spPr>
          <a:xfrm>
            <a:off x="713400" y="1152475"/>
            <a:ext cx="77172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1pPr>
            <a:lvl2pPr marL="914400" lvl="1" indent="-33020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2pPr>
            <a:lvl3pPr marL="1371600" lvl="2" indent="-33020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3pPr>
            <a:lvl4pPr marL="1828800" lvl="3" indent="-33020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4pPr>
            <a:lvl5pPr marL="2286000" lvl="4" indent="-33020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5pPr>
            <a:lvl6pPr marL="2743200" lvl="5" indent="-33020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6pPr>
            <a:lvl7pPr marL="3200400" lvl="6" indent="-33020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7pPr>
            <a:lvl8pPr marL="3657600" lvl="7" indent="-33020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8pPr>
            <a:lvl9pPr marL="4114800" lvl="8" indent="-33020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8" r:id="rId5"/>
    <p:sldLayoutId id="2147483659" r:id="rId6"/>
    <p:sldLayoutId id="2147483662" r:id="rId7"/>
    <p:sldLayoutId id="2147483663" r:id="rId8"/>
    <p:sldLayoutId id="2147483675" r:id="rId9"/>
    <p:sldLayoutId id="214748367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21.png"/><Relationship Id="rId9" Type="http://schemas.openxmlformats.org/officeDocument/2006/relationships/image" Target="../media/image24.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7.png"/><Relationship Id="rId3" Type="http://schemas.openxmlformats.org/officeDocument/2006/relationships/slideLayout" Target="../slideLayouts/slideLayout4.xml"/><Relationship Id="rId7" Type="http://schemas.openxmlformats.org/officeDocument/2006/relationships/image" Target="../media/image22.png"/><Relationship Id="rId12" Type="http://schemas.openxmlformats.org/officeDocument/2006/relationships/image" Target="../media/image7.png"/><Relationship Id="rId2" Type="http://schemas.openxmlformats.org/officeDocument/2006/relationships/audio" Target="../media/media1.mp3"/><Relationship Id="rId16" Type="http://schemas.openxmlformats.org/officeDocument/2006/relationships/image" Target="../media/image40.png"/><Relationship Id="rId1" Type="http://schemas.microsoft.com/office/2007/relationships/media" Target="../media/media1.mp3"/><Relationship Id="rId6" Type="http://schemas.openxmlformats.org/officeDocument/2006/relationships/image" Target="../media/image6.png"/><Relationship Id="rId11" Type="http://schemas.openxmlformats.org/officeDocument/2006/relationships/image" Target="../media/image36.png"/><Relationship Id="rId5" Type="http://schemas.openxmlformats.org/officeDocument/2006/relationships/image" Target="../media/image8.png"/><Relationship Id="rId15" Type="http://schemas.openxmlformats.org/officeDocument/2006/relationships/image" Target="../media/image39.png"/><Relationship Id="rId10" Type="http://schemas.openxmlformats.org/officeDocument/2006/relationships/image" Target="../media/image21.png"/><Relationship Id="rId4" Type="http://schemas.openxmlformats.org/officeDocument/2006/relationships/notesSlide" Target="../notesSlides/notesSlide10.xml"/><Relationship Id="rId9" Type="http://schemas.openxmlformats.org/officeDocument/2006/relationships/image" Target="../media/image35.png"/><Relationship Id="rId1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3.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5.pn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7.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6.png"/><Relationship Id="rId4" Type="http://schemas.openxmlformats.org/officeDocument/2006/relationships/image" Target="../media/image47.png"/><Relationship Id="rId9" Type="http://schemas.openxmlformats.org/officeDocument/2006/relationships/image" Target="../media/image4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6.png"/><Relationship Id="rId4" Type="http://schemas.openxmlformats.org/officeDocument/2006/relationships/image" Target="../media/image47.png"/><Relationship Id="rId9"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6.png"/><Relationship Id="rId4" Type="http://schemas.openxmlformats.org/officeDocument/2006/relationships/image" Target="../media/image47.pn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6.png"/><Relationship Id="rId4" Type="http://schemas.openxmlformats.org/officeDocument/2006/relationships/image" Target="../media/image47.png"/><Relationship Id="rId9" Type="http://schemas.openxmlformats.org/officeDocument/2006/relationships/image" Target="../media/image52.jp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6.png"/><Relationship Id="rId4" Type="http://schemas.openxmlformats.org/officeDocument/2006/relationships/image" Target="../media/image47.png"/><Relationship Id="rId9" Type="http://schemas.openxmlformats.org/officeDocument/2006/relationships/image" Target="../media/image53.jp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25.jpg"/><Relationship Id="rId4" Type="http://schemas.openxmlformats.org/officeDocument/2006/relationships/image" Target="../media/image21.png"/><Relationship Id="rId9" Type="http://schemas.openxmlformats.org/officeDocument/2006/relationships/image" Target="../media/image24.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6.png"/><Relationship Id="rId4" Type="http://schemas.openxmlformats.org/officeDocument/2006/relationships/image" Target="../media/image47.png"/><Relationship Id="rId9" Type="http://schemas.openxmlformats.org/officeDocument/2006/relationships/image" Target="../media/image54.jp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6.png"/><Relationship Id="rId4" Type="http://schemas.openxmlformats.org/officeDocument/2006/relationships/image" Target="../media/image47.png"/><Relationship Id="rId9" Type="http://schemas.openxmlformats.org/officeDocument/2006/relationships/image" Target="../media/image55.jp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43.png"/><Relationship Id="rId4" Type="http://schemas.openxmlformats.org/officeDocument/2006/relationships/image" Target="../media/image56.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26.jpg"/><Relationship Id="rId4" Type="http://schemas.openxmlformats.org/officeDocument/2006/relationships/image" Target="../media/image21.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27.jpg"/><Relationship Id="rId4" Type="http://schemas.openxmlformats.org/officeDocument/2006/relationships/image" Target="../media/image21.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28.jpg"/><Relationship Id="rId4" Type="http://schemas.openxmlformats.org/officeDocument/2006/relationships/image" Target="../media/image21.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29.jpg"/><Relationship Id="rId4" Type="http://schemas.openxmlformats.org/officeDocument/2006/relationships/image" Target="../media/image21.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30.jpg"/><Relationship Id="rId4" Type="http://schemas.openxmlformats.org/officeDocument/2006/relationships/image" Target="../media/image21.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33"/>
          <p:cNvPicPr preferRelativeResize="0"/>
          <p:nvPr/>
        </p:nvPicPr>
        <p:blipFill>
          <a:blip r:embed="rId3">
            <a:alphaModFix/>
          </a:blip>
          <a:stretch>
            <a:fillRect/>
          </a:stretch>
        </p:blipFill>
        <p:spPr>
          <a:xfrm>
            <a:off x="2918546" y="6607302"/>
            <a:ext cx="3181349" cy="1906553"/>
          </a:xfrm>
          <a:prstGeom prst="rect">
            <a:avLst/>
          </a:prstGeom>
          <a:noFill/>
          <a:ln>
            <a:noFill/>
          </a:ln>
        </p:spPr>
      </p:pic>
      <p:pic>
        <p:nvPicPr>
          <p:cNvPr id="331" name="Google Shape;331;p33"/>
          <p:cNvPicPr preferRelativeResize="0"/>
          <p:nvPr/>
        </p:nvPicPr>
        <p:blipFill>
          <a:blip r:embed="rId4">
            <a:alphaModFix/>
          </a:blip>
          <a:stretch>
            <a:fillRect/>
          </a:stretch>
        </p:blipFill>
        <p:spPr>
          <a:xfrm rot="-1612446">
            <a:off x="-1693761" y="4854069"/>
            <a:ext cx="1227575" cy="2367274"/>
          </a:xfrm>
          <a:prstGeom prst="rect">
            <a:avLst/>
          </a:prstGeom>
          <a:noFill/>
          <a:ln>
            <a:noFill/>
          </a:ln>
        </p:spPr>
      </p:pic>
      <p:pic>
        <p:nvPicPr>
          <p:cNvPr id="332" name="Google Shape;332;p33"/>
          <p:cNvPicPr preferRelativeResize="0"/>
          <p:nvPr/>
        </p:nvPicPr>
        <p:blipFill>
          <a:blip r:embed="rId5">
            <a:alphaModFix/>
          </a:blip>
          <a:stretch>
            <a:fillRect/>
          </a:stretch>
        </p:blipFill>
        <p:spPr>
          <a:xfrm>
            <a:off x="2104428" y="5359653"/>
            <a:ext cx="284800" cy="300925"/>
          </a:xfrm>
          <a:prstGeom prst="rect">
            <a:avLst/>
          </a:prstGeom>
          <a:noFill/>
          <a:ln>
            <a:noFill/>
          </a:ln>
        </p:spPr>
      </p:pic>
      <p:pic>
        <p:nvPicPr>
          <p:cNvPr id="333" name="Google Shape;333;p33"/>
          <p:cNvPicPr preferRelativeResize="0"/>
          <p:nvPr/>
        </p:nvPicPr>
        <p:blipFill>
          <a:blip r:embed="rId6">
            <a:alphaModFix/>
          </a:blip>
          <a:stretch>
            <a:fillRect/>
          </a:stretch>
        </p:blipFill>
        <p:spPr>
          <a:xfrm>
            <a:off x="7127201" y="6369470"/>
            <a:ext cx="502515" cy="494475"/>
          </a:xfrm>
          <a:prstGeom prst="rect">
            <a:avLst/>
          </a:prstGeom>
          <a:noFill/>
          <a:ln>
            <a:noFill/>
          </a:ln>
        </p:spPr>
      </p:pic>
      <p:pic>
        <p:nvPicPr>
          <p:cNvPr id="334" name="Google Shape;334;p33"/>
          <p:cNvPicPr preferRelativeResize="0"/>
          <p:nvPr/>
        </p:nvPicPr>
        <p:blipFill>
          <a:blip r:embed="rId7">
            <a:alphaModFix/>
          </a:blip>
          <a:stretch>
            <a:fillRect/>
          </a:stretch>
        </p:blipFill>
        <p:spPr>
          <a:xfrm rot="1139797" flipH="1">
            <a:off x="9670504" y="4773066"/>
            <a:ext cx="718575" cy="1775025"/>
          </a:xfrm>
          <a:prstGeom prst="rect">
            <a:avLst/>
          </a:prstGeom>
          <a:noFill/>
          <a:ln>
            <a:noFill/>
          </a:ln>
        </p:spPr>
      </p:pic>
      <p:pic>
        <p:nvPicPr>
          <p:cNvPr id="335" name="Google Shape;335;p33"/>
          <p:cNvPicPr preferRelativeResize="0"/>
          <p:nvPr/>
        </p:nvPicPr>
        <p:blipFill>
          <a:blip r:embed="rId8">
            <a:alphaModFix/>
          </a:blip>
          <a:stretch>
            <a:fillRect/>
          </a:stretch>
        </p:blipFill>
        <p:spPr>
          <a:xfrm>
            <a:off x="-1355603" y="-2158462"/>
            <a:ext cx="1026956" cy="1941000"/>
          </a:xfrm>
          <a:prstGeom prst="rect">
            <a:avLst/>
          </a:prstGeom>
          <a:noFill/>
          <a:ln>
            <a:noFill/>
          </a:ln>
        </p:spPr>
      </p:pic>
      <p:pic>
        <p:nvPicPr>
          <p:cNvPr id="336" name="Google Shape;336;p33"/>
          <p:cNvPicPr preferRelativeResize="0"/>
          <p:nvPr/>
        </p:nvPicPr>
        <p:blipFill>
          <a:blip r:embed="rId6">
            <a:alphaModFix/>
          </a:blip>
          <a:stretch>
            <a:fillRect/>
          </a:stretch>
        </p:blipFill>
        <p:spPr>
          <a:xfrm>
            <a:off x="1001607" y="6199595"/>
            <a:ext cx="402525" cy="396100"/>
          </a:xfrm>
          <a:prstGeom prst="rect">
            <a:avLst/>
          </a:prstGeom>
          <a:noFill/>
          <a:ln>
            <a:noFill/>
          </a:ln>
        </p:spPr>
      </p:pic>
      <p:pic>
        <p:nvPicPr>
          <p:cNvPr id="337" name="Google Shape;337;p33"/>
          <p:cNvPicPr preferRelativeResize="0"/>
          <p:nvPr/>
        </p:nvPicPr>
        <p:blipFill>
          <a:blip r:embed="rId9">
            <a:alphaModFix/>
          </a:blip>
          <a:stretch>
            <a:fillRect/>
          </a:stretch>
        </p:blipFill>
        <p:spPr>
          <a:xfrm>
            <a:off x="9401175" y="-2797827"/>
            <a:ext cx="2667000" cy="1771783"/>
          </a:xfrm>
          <a:prstGeom prst="rect">
            <a:avLst/>
          </a:prstGeom>
          <a:noFill/>
          <a:ln>
            <a:noFill/>
          </a:ln>
        </p:spPr>
      </p:pic>
      <p:pic>
        <p:nvPicPr>
          <p:cNvPr id="338" name="Google Shape;338;p33"/>
          <p:cNvPicPr preferRelativeResize="0"/>
          <p:nvPr/>
        </p:nvPicPr>
        <p:blipFill>
          <a:blip r:embed="rId5">
            <a:alphaModFix/>
          </a:blip>
          <a:stretch>
            <a:fillRect/>
          </a:stretch>
        </p:blipFill>
        <p:spPr>
          <a:xfrm>
            <a:off x="10199744" y="1709965"/>
            <a:ext cx="468018" cy="494475"/>
          </a:xfrm>
          <a:prstGeom prst="rect">
            <a:avLst/>
          </a:prstGeom>
          <a:noFill/>
          <a:ln>
            <a:noFill/>
          </a:ln>
        </p:spPr>
      </p:pic>
      <p:grpSp>
        <p:nvGrpSpPr>
          <p:cNvPr id="339" name="Google Shape;339;p33"/>
          <p:cNvGrpSpPr/>
          <p:nvPr/>
        </p:nvGrpSpPr>
        <p:grpSpPr>
          <a:xfrm rot="-1443514">
            <a:off x="10611639" y="3184855"/>
            <a:ext cx="649469" cy="539180"/>
            <a:chOff x="5543550" y="5098075"/>
            <a:chExt cx="531025" cy="440850"/>
          </a:xfrm>
        </p:grpSpPr>
        <p:sp>
          <p:nvSpPr>
            <p:cNvPr id="340" name="Google Shape;340;p33"/>
            <p:cNvSpPr/>
            <p:nvPr/>
          </p:nvSpPr>
          <p:spPr>
            <a:xfrm>
              <a:off x="5980200" y="5300550"/>
              <a:ext cx="94375" cy="104425"/>
            </a:xfrm>
            <a:custGeom>
              <a:avLst/>
              <a:gdLst/>
              <a:ahLst/>
              <a:cxnLst/>
              <a:rect l="l" t="t" r="r" b="b"/>
              <a:pathLst>
                <a:path w="3775" h="4177" extrusionOk="0">
                  <a:moveTo>
                    <a:pt x="1905" y="1"/>
                  </a:moveTo>
                  <a:cubicBezTo>
                    <a:pt x="1849" y="1"/>
                    <a:pt x="1792" y="40"/>
                    <a:pt x="1775" y="117"/>
                  </a:cubicBezTo>
                  <a:lnTo>
                    <a:pt x="1655" y="605"/>
                  </a:lnTo>
                  <a:cubicBezTo>
                    <a:pt x="1524" y="1200"/>
                    <a:pt x="1084" y="1677"/>
                    <a:pt x="548" y="1843"/>
                  </a:cubicBezTo>
                  <a:lnTo>
                    <a:pt x="131" y="1962"/>
                  </a:lnTo>
                  <a:cubicBezTo>
                    <a:pt x="0" y="1998"/>
                    <a:pt x="0" y="2212"/>
                    <a:pt x="131" y="2260"/>
                  </a:cubicBezTo>
                  <a:lnTo>
                    <a:pt x="548" y="2379"/>
                  </a:lnTo>
                  <a:cubicBezTo>
                    <a:pt x="1096" y="2522"/>
                    <a:pt x="1513" y="2998"/>
                    <a:pt x="1655" y="3605"/>
                  </a:cubicBezTo>
                  <a:lnTo>
                    <a:pt x="1763" y="4070"/>
                  </a:lnTo>
                  <a:cubicBezTo>
                    <a:pt x="1786" y="4141"/>
                    <a:pt x="1846" y="4177"/>
                    <a:pt x="1903" y="4177"/>
                  </a:cubicBezTo>
                  <a:cubicBezTo>
                    <a:pt x="1959" y="4177"/>
                    <a:pt x="2013" y="4141"/>
                    <a:pt x="2025" y="4070"/>
                  </a:cubicBezTo>
                  <a:lnTo>
                    <a:pt x="2132" y="3605"/>
                  </a:lnTo>
                  <a:cubicBezTo>
                    <a:pt x="2263" y="3010"/>
                    <a:pt x="2703" y="2534"/>
                    <a:pt x="3239" y="2379"/>
                  </a:cubicBezTo>
                  <a:lnTo>
                    <a:pt x="3632" y="2260"/>
                  </a:lnTo>
                  <a:cubicBezTo>
                    <a:pt x="3775" y="2224"/>
                    <a:pt x="3775" y="1998"/>
                    <a:pt x="3644" y="1974"/>
                  </a:cubicBezTo>
                  <a:lnTo>
                    <a:pt x="3310" y="1879"/>
                  </a:lnTo>
                  <a:cubicBezTo>
                    <a:pt x="2775" y="1736"/>
                    <a:pt x="2334" y="1272"/>
                    <a:pt x="2191" y="677"/>
                  </a:cubicBezTo>
                  <a:lnTo>
                    <a:pt x="2036" y="117"/>
                  </a:lnTo>
                  <a:cubicBezTo>
                    <a:pt x="2019" y="40"/>
                    <a:pt x="1962" y="1"/>
                    <a:pt x="19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3"/>
            <p:cNvSpPr/>
            <p:nvPr/>
          </p:nvSpPr>
          <p:spPr>
            <a:xfrm>
              <a:off x="5543550" y="5192000"/>
              <a:ext cx="69950" cy="78600"/>
            </a:xfrm>
            <a:custGeom>
              <a:avLst/>
              <a:gdLst/>
              <a:ahLst/>
              <a:cxnLst/>
              <a:rect l="l" t="t" r="r" b="b"/>
              <a:pathLst>
                <a:path w="2798" h="3144" extrusionOk="0">
                  <a:moveTo>
                    <a:pt x="1421" y="0"/>
                  </a:moveTo>
                  <a:cubicBezTo>
                    <a:pt x="1381" y="0"/>
                    <a:pt x="1339" y="30"/>
                    <a:pt x="1322" y="89"/>
                  </a:cubicBezTo>
                  <a:lnTo>
                    <a:pt x="1238" y="470"/>
                  </a:lnTo>
                  <a:cubicBezTo>
                    <a:pt x="1131" y="911"/>
                    <a:pt x="822" y="1268"/>
                    <a:pt x="417" y="1387"/>
                  </a:cubicBezTo>
                  <a:lnTo>
                    <a:pt x="107" y="1482"/>
                  </a:lnTo>
                  <a:cubicBezTo>
                    <a:pt x="0" y="1506"/>
                    <a:pt x="0" y="1673"/>
                    <a:pt x="107" y="1697"/>
                  </a:cubicBezTo>
                  <a:lnTo>
                    <a:pt x="417" y="1792"/>
                  </a:lnTo>
                  <a:cubicBezTo>
                    <a:pt x="822" y="1911"/>
                    <a:pt x="1131" y="2268"/>
                    <a:pt x="1238" y="2709"/>
                  </a:cubicBezTo>
                  <a:lnTo>
                    <a:pt x="1310" y="3054"/>
                  </a:lnTo>
                  <a:cubicBezTo>
                    <a:pt x="1322" y="3114"/>
                    <a:pt x="1363" y="3143"/>
                    <a:pt x="1405" y="3143"/>
                  </a:cubicBezTo>
                  <a:cubicBezTo>
                    <a:pt x="1447" y="3143"/>
                    <a:pt x="1488" y="3114"/>
                    <a:pt x="1500" y="3054"/>
                  </a:cubicBezTo>
                  <a:lnTo>
                    <a:pt x="1572" y="2709"/>
                  </a:lnTo>
                  <a:cubicBezTo>
                    <a:pt x="1679" y="2268"/>
                    <a:pt x="1988" y="1911"/>
                    <a:pt x="2393" y="1792"/>
                  </a:cubicBezTo>
                  <a:lnTo>
                    <a:pt x="2691" y="1697"/>
                  </a:lnTo>
                  <a:cubicBezTo>
                    <a:pt x="2798" y="1673"/>
                    <a:pt x="2798" y="1506"/>
                    <a:pt x="2703" y="1482"/>
                  </a:cubicBezTo>
                  <a:lnTo>
                    <a:pt x="2453" y="1399"/>
                  </a:lnTo>
                  <a:cubicBezTo>
                    <a:pt x="2048" y="1292"/>
                    <a:pt x="1738" y="958"/>
                    <a:pt x="1619" y="506"/>
                  </a:cubicBezTo>
                  <a:lnTo>
                    <a:pt x="1512" y="89"/>
                  </a:lnTo>
                  <a:cubicBezTo>
                    <a:pt x="1500" y="30"/>
                    <a:pt x="1462" y="0"/>
                    <a:pt x="14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3"/>
            <p:cNvSpPr/>
            <p:nvPr/>
          </p:nvSpPr>
          <p:spPr>
            <a:xfrm>
              <a:off x="5652175" y="5434500"/>
              <a:ext cx="94100" cy="104425"/>
            </a:xfrm>
            <a:custGeom>
              <a:avLst/>
              <a:gdLst/>
              <a:ahLst/>
              <a:cxnLst/>
              <a:rect l="l" t="t" r="r" b="b"/>
              <a:pathLst>
                <a:path w="3764" h="4177" extrusionOk="0">
                  <a:moveTo>
                    <a:pt x="1895" y="1"/>
                  </a:moveTo>
                  <a:cubicBezTo>
                    <a:pt x="1837" y="1"/>
                    <a:pt x="1781" y="39"/>
                    <a:pt x="1763" y="117"/>
                  </a:cubicBezTo>
                  <a:lnTo>
                    <a:pt x="1644" y="605"/>
                  </a:lnTo>
                  <a:cubicBezTo>
                    <a:pt x="1513" y="1200"/>
                    <a:pt x="1084" y="1676"/>
                    <a:pt x="548" y="1843"/>
                  </a:cubicBezTo>
                  <a:lnTo>
                    <a:pt x="132" y="1962"/>
                  </a:lnTo>
                  <a:cubicBezTo>
                    <a:pt x="1" y="1998"/>
                    <a:pt x="1" y="2212"/>
                    <a:pt x="132" y="2260"/>
                  </a:cubicBezTo>
                  <a:lnTo>
                    <a:pt x="548" y="2379"/>
                  </a:lnTo>
                  <a:cubicBezTo>
                    <a:pt x="1084" y="2522"/>
                    <a:pt x="1501" y="2998"/>
                    <a:pt x="1644" y="3605"/>
                  </a:cubicBezTo>
                  <a:lnTo>
                    <a:pt x="1751" y="4070"/>
                  </a:lnTo>
                  <a:cubicBezTo>
                    <a:pt x="1775" y="4141"/>
                    <a:pt x="1834" y="4177"/>
                    <a:pt x="1892" y="4177"/>
                  </a:cubicBezTo>
                  <a:cubicBezTo>
                    <a:pt x="1950" y="4177"/>
                    <a:pt x="2007" y="4141"/>
                    <a:pt x="2025" y="4070"/>
                  </a:cubicBezTo>
                  <a:lnTo>
                    <a:pt x="2132" y="3605"/>
                  </a:lnTo>
                  <a:cubicBezTo>
                    <a:pt x="2263" y="3010"/>
                    <a:pt x="2692" y="2534"/>
                    <a:pt x="3227" y="2379"/>
                  </a:cubicBezTo>
                  <a:lnTo>
                    <a:pt x="3632" y="2260"/>
                  </a:lnTo>
                  <a:cubicBezTo>
                    <a:pt x="3763" y="2212"/>
                    <a:pt x="3763" y="1986"/>
                    <a:pt x="3644" y="1974"/>
                  </a:cubicBezTo>
                  <a:lnTo>
                    <a:pt x="3299" y="1879"/>
                  </a:lnTo>
                  <a:cubicBezTo>
                    <a:pt x="2763" y="1736"/>
                    <a:pt x="2334" y="1272"/>
                    <a:pt x="2180" y="676"/>
                  </a:cubicBezTo>
                  <a:lnTo>
                    <a:pt x="2037" y="117"/>
                  </a:lnTo>
                  <a:cubicBezTo>
                    <a:pt x="2013" y="39"/>
                    <a:pt x="1953" y="1"/>
                    <a:pt x="18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3"/>
            <p:cNvSpPr/>
            <p:nvPr/>
          </p:nvSpPr>
          <p:spPr>
            <a:xfrm>
              <a:off x="5829875" y="5098075"/>
              <a:ext cx="117300" cy="131225"/>
            </a:xfrm>
            <a:custGeom>
              <a:avLst/>
              <a:gdLst/>
              <a:ahLst/>
              <a:cxnLst/>
              <a:rect l="l" t="t" r="r" b="b"/>
              <a:pathLst>
                <a:path w="4692" h="5249" extrusionOk="0">
                  <a:moveTo>
                    <a:pt x="2370" y="1"/>
                  </a:moveTo>
                  <a:cubicBezTo>
                    <a:pt x="2299" y="1"/>
                    <a:pt x="2227" y="48"/>
                    <a:pt x="2203" y="143"/>
                  </a:cubicBezTo>
                  <a:lnTo>
                    <a:pt x="2061" y="751"/>
                  </a:lnTo>
                  <a:cubicBezTo>
                    <a:pt x="1882" y="1513"/>
                    <a:pt x="1358" y="2108"/>
                    <a:pt x="691" y="2299"/>
                  </a:cubicBezTo>
                  <a:lnTo>
                    <a:pt x="168" y="2453"/>
                  </a:lnTo>
                  <a:cubicBezTo>
                    <a:pt x="1" y="2489"/>
                    <a:pt x="1" y="2775"/>
                    <a:pt x="168" y="2822"/>
                  </a:cubicBezTo>
                  <a:lnTo>
                    <a:pt x="691" y="2965"/>
                  </a:lnTo>
                  <a:cubicBezTo>
                    <a:pt x="1358" y="3180"/>
                    <a:pt x="1882" y="3763"/>
                    <a:pt x="2061" y="4525"/>
                  </a:cubicBezTo>
                  <a:lnTo>
                    <a:pt x="2192" y="5096"/>
                  </a:lnTo>
                  <a:cubicBezTo>
                    <a:pt x="2215" y="5198"/>
                    <a:pt x="2287" y="5248"/>
                    <a:pt x="2358" y="5248"/>
                  </a:cubicBezTo>
                  <a:cubicBezTo>
                    <a:pt x="2430" y="5248"/>
                    <a:pt x="2501" y="5198"/>
                    <a:pt x="2525" y="5096"/>
                  </a:cubicBezTo>
                  <a:lnTo>
                    <a:pt x="2656" y="4525"/>
                  </a:lnTo>
                  <a:cubicBezTo>
                    <a:pt x="2835" y="3763"/>
                    <a:pt x="3358" y="3168"/>
                    <a:pt x="4025" y="2965"/>
                  </a:cubicBezTo>
                  <a:lnTo>
                    <a:pt x="4513" y="2822"/>
                  </a:lnTo>
                  <a:cubicBezTo>
                    <a:pt x="4692" y="2763"/>
                    <a:pt x="4692" y="2501"/>
                    <a:pt x="4525" y="2465"/>
                  </a:cubicBezTo>
                  <a:lnTo>
                    <a:pt x="4108" y="2346"/>
                  </a:lnTo>
                  <a:cubicBezTo>
                    <a:pt x="3442" y="2168"/>
                    <a:pt x="2906" y="1584"/>
                    <a:pt x="2715" y="846"/>
                  </a:cubicBezTo>
                  <a:lnTo>
                    <a:pt x="2537" y="143"/>
                  </a:lnTo>
                  <a:cubicBezTo>
                    <a:pt x="2513" y="48"/>
                    <a:pt x="2442" y="1"/>
                    <a:pt x="2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3"/>
            <p:cNvSpPr/>
            <p:nvPr/>
          </p:nvSpPr>
          <p:spPr>
            <a:xfrm>
              <a:off x="5593850" y="5260300"/>
              <a:ext cx="14000" cy="18775"/>
            </a:xfrm>
            <a:custGeom>
              <a:avLst/>
              <a:gdLst/>
              <a:ahLst/>
              <a:cxnLst/>
              <a:rect l="l" t="t" r="r" b="b"/>
              <a:pathLst>
                <a:path w="560" h="751" extrusionOk="0">
                  <a:moveTo>
                    <a:pt x="500" y="334"/>
                  </a:moveTo>
                  <a:cubicBezTo>
                    <a:pt x="500" y="338"/>
                    <a:pt x="504" y="339"/>
                    <a:pt x="508" y="339"/>
                  </a:cubicBezTo>
                  <a:cubicBezTo>
                    <a:pt x="516" y="339"/>
                    <a:pt x="524" y="334"/>
                    <a:pt x="500" y="334"/>
                  </a:cubicBezTo>
                  <a:close/>
                  <a:moveTo>
                    <a:pt x="357" y="1"/>
                  </a:moveTo>
                  <a:cubicBezTo>
                    <a:pt x="357" y="1"/>
                    <a:pt x="334" y="1"/>
                    <a:pt x="310" y="12"/>
                  </a:cubicBezTo>
                  <a:cubicBezTo>
                    <a:pt x="262" y="24"/>
                    <a:pt x="214" y="36"/>
                    <a:pt x="203" y="60"/>
                  </a:cubicBezTo>
                  <a:lnTo>
                    <a:pt x="191" y="72"/>
                  </a:lnTo>
                  <a:lnTo>
                    <a:pt x="179" y="72"/>
                  </a:lnTo>
                  <a:cubicBezTo>
                    <a:pt x="155" y="72"/>
                    <a:pt x="155" y="72"/>
                    <a:pt x="119" y="84"/>
                  </a:cubicBezTo>
                  <a:cubicBezTo>
                    <a:pt x="84" y="96"/>
                    <a:pt x="60" y="96"/>
                    <a:pt x="36" y="120"/>
                  </a:cubicBezTo>
                  <a:cubicBezTo>
                    <a:pt x="24" y="120"/>
                    <a:pt x="24" y="120"/>
                    <a:pt x="24" y="131"/>
                  </a:cubicBezTo>
                  <a:lnTo>
                    <a:pt x="12" y="143"/>
                  </a:lnTo>
                  <a:cubicBezTo>
                    <a:pt x="0" y="143"/>
                    <a:pt x="0" y="143"/>
                    <a:pt x="12" y="155"/>
                  </a:cubicBezTo>
                  <a:cubicBezTo>
                    <a:pt x="24" y="155"/>
                    <a:pt x="24" y="167"/>
                    <a:pt x="24" y="167"/>
                  </a:cubicBezTo>
                  <a:cubicBezTo>
                    <a:pt x="24" y="191"/>
                    <a:pt x="60" y="203"/>
                    <a:pt x="60" y="215"/>
                  </a:cubicBezTo>
                  <a:cubicBezTo>
                    <a:pt x="60" y="227"/>
                    <a:pt x="72" y="227"/>
                    <a:pt x="72" y="251"/>
                  </a:cubicBezTo>
                  <a:cubicBezTo>
                    <a:pt x="72" y="262"/>
                    <a:pt x="84" y="262"/>
                    <a:pt x="84" y="274"/>
                  </a:cubicBezTo>
                  <a:cubicBezTo>
                    <a:pt x="84" y="274"/>
                    <a:pt x="84" y="286"/>
                    <a:pt x="95" y="286"/>
                  </a:cubicBezTo>
                  <a:cubicBezTo>
                    <a:pt x="72" y="310"/>
                    <a:pt x="95" y="310"/>
                    <a:pt x="95" y="322"/>
                  </a:cubicBezTo>
                  <a:cubicBezTo>
                    <a:pt x="84" y="334"/>
                    <a:pt x="131" y="334"/>
                    <a:pt x="119" y="346"/>
                  </a:cubicBezTo>
                  <a:cubicBezTo>
                    <a:pt x="95" y="370"/>
                    <a:pt x="131" y="370"/>
                    <a:pt x="131" y="382"/>
                  </a:cubicBezTo>
                  <a:cubicBezTo>
                    <a:pt x="131" y="393"/>
                    <a:pt x="155" y="405"/>
                    <a:pt x="155" y="429"/>
                  </a:cubicBezTo>
                  <a:cubicBezTo>
                    <a:pt x="155" y="441"/>
                    <a:pt x="179" y="453"/>
                    <a:pt x="155" y="465"/>
                  </a:cubicBezTo>
                  <a:lnTo>
                    <a:pt x="155" y="524"/>
                  </a:lnTo>
                  <a:lnTo>
                    <a:pt x="155" y="620"/>
                  </a:lnTo>
                  <a:cubicBezTo>
                    <a:pt x="155" y="632"/>
                    <a:pt x="179" y="667"/>
                    <a:pt x="155" y="679"/>
                  </a:cubicBezTo>
                  <a:cubicBezTo>
                    <a:pt x="155" y="691"/>
                    <a:pt x="179" y="703"/>
                    <a:pt x="179" y="727"/>
                  </a:cubicBezTo>
                  <a:cubicBezTo>
                    <a:pt x="179" y="739"/>
                    <a:pt x="191" y="739"/>
                    <a:pt x="191" y="751"/>
                  </a:cubicBezTo>
                  <a:cubicBezTo>
                    <a:pt x="191" y="751"/>
                    <a:pt x="203" y="751"/>
                    <a:pt x="250" y="739"/>
                  </a:cubicBezTo>
                  <a:lnTo>
                    <a:pt x="274" y="739"/>
                  </a:lnTo>
                  <a:cubicBezTo>
                    <a:pt x="298" y="739"/>
                    <a:pt x="322" y="739"/>
                    <a:pt x="381" y="703"/>
                  </a:cubicBezTo>
                  <a:cubicBezTo>
                    <a:pt x="417" y="691"/>
                    <a:pt x="441" y="691"/>
                    <a:pt x="476" y="679"/>
                  </a:cubicBezTo>
                  <a:cubicBezTo>
                    <a:pt x="536" y="667"/>
                    <a:pt x="560" y="643"/>
                    <a:pt x="560" y="643"/>
                  </a:cubicBezTo>
                  <a:cubicBezTo>
                    <a:pt x="548" y="643"/>
                    <a:pt x="548" y="632"/>
                    <a:pt x="524" y="620"/>
                  </a:cubicBezTo>
                  <a:cubicBezTo>
                    <a:pt x="512" y="608"/>
                    <a:pt x="512" y="608"/>
                    <a:pt x="512" y="572"/>
                  </a:cubicBezTo>
                  <a:lnTo>
                    <a:pt x="512" y="548"/>
                  </a:lnTo>
                  <a:cubicBezTo>
                    <a:pt x="512" y="548"/>
                    <a:pt x="512" y="524"/>
                    <a:pt x="500" y="524"/>
                  </a:cubicBezTo>
                  <a:cubicBezTo>
                    <a:pt x="500" y="524"/>
                    <a:pt x="488" y="524"/>
                    <a:pt x="500" y="512"/>
                  </a:cubicBezTo>
                  <a:lnTo>
                    <a:pt x="488" y="512"/>
                  </a:lnTo>
                  <a:cubicBezTo>
                    <a:pt x="500" y="501"/>
                    <a:pt x="500" y="501"/>
                    <a:pt x="488" y="501"/>
                  </a:cubicBezTo>
                  <a:cubicBezTo>
                    <a:pt x="488" y="501"/>
                    <a:pt x="512" y="489"/>
                    <a:pt x="476" y="489"/>
                  </a:cubicBezTo>
                  <a:cubicBezTo>
                    <a:pt x="476" y="489"/>
                    <a:pt x="497" y="469"/>
                    <a:pt x="481" y="469"/>
                  </a:cubicBezTo>
                  <a:cubicBezTo>
                    <a:pt x="476" y="469"/>
                    <a:pt x="467" y="471"/>
                    <a:pt x="453" y="477"/>
                  </a:cubicBezTo>
                  <a:lnTo>
                    <a:pt x="476" y="453"/>
                  </a:lnTo>
                  <a:cubicBezTo>
                    <a:pt x="453" y="453"/>
                    <a:pt x="453" y="441"/>
                    <a:pt x="453" y="441"/>
                  </a:cubicBezTo>
                  <a:cubicBezTo>
                    <a:pt x="453" y="441"/>
                    <a:pt x="476" y="429"/>
                    <a:pt x="453" y="429"/>
                  </a:cubicBezTo>
                  <a:cubicBezTo>
                    <a:pt x="441" y="429"/>
                    <a:pt x="429" y="429"/>
                    <a:pt x="453" y="417"/>
                  </a:cubicBezTo>
                  <a:lnTo>
                    <a:pt x="441" y="417"/>
                  </a:lnTo>
                  <a:cubicBezTo>
                    <a:pt x="500" y="346"/>
                    <a:pt x="500" y="346"/>
                    <a:pt x="500" y="334"/>
                  </a:cubicBezTo>
                  <a:cubicBezTo>
                    <a:pt x="536" y="322"/>
                    <a:pt x="488" y="322"/>
                    <a:pt x="500" y="310"/>
                  </a:cubicBezTo>
                  <a:cubicBezTo>
                    <a:pt x="512" y="298"/>
                    <a:pt x="500" y="298"/>
                    <a:pt x="488" y="298"/>
                  </a:cubicBezTo>
                  <a:lnTo>
                    <a:pt x="453" y="262"/>
                  </a:lnTo>
                  <a:cubicBezTo>
                    <a:pt x="453" y="251"/>
                    <a:pt x="429" y="239"/>
                    <a:pt x="429" y="203"/>
                  </a:cubicBezTo>
                  <a:cubicBezTo>
                    <a:pt x="429" y="191"/>
                    <a:pt x="417" y="191"/>
                    <a:pt x="417" y="167"/>
                  </a:cubicBezTo>
                  <a:cubicBezTo>
                    <a:pt x="417" y="155"/>
                    <a:pt x="393" y="143"/>
                    <a:pt x="393" y="131"/>
                  </a:cubicBezTo>
                  <a:cubicBezTo>
                    <a:pt x="393" y="120"/>
                    <a:pt x="381" y="120"/>
                    <a:pt x="381" y="96"/>
                  </a:cubicBezTo>
                  <a:cubicBezTo>
                    <a:pt x="369" y="84"/>
                    <a:pt x="381" y="72"/>
                    <a:pt x="357" y="48"/>
                  </a:cubicBezTo>
                  <a:cubicBezTo>
                    <a:pt x="357" y="48"/>
                    <a:pt x="322" y="48"/>
                    <a:pt x="334" y="36"/>
                  </a:cubicBezTo>
                  <a:cubicBezTo>
                    <a:pt x="357" y="24"/>
                    <a:pt x="357" y="24"/>
                    <a:pt x="334" y="24"/>
                  </a:cubicBezTo>
                  <a:cubicBezTo>
                    <a:pt x="334" y="24"/>
                    <a:pt x="334" y="12"/>
                    <a:pt x="357" y="12"/>
                  </a:cubicBezTo>
                  <a:cubicBezTo>
                    <a:pt x="369" y="1"/>
                    <a:pt x="369" y="1"/>
                    <a:pt x="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a:off x="5609325" y="5307325"/>
              <a:ext cx="19075" cy="34175"/>
            </a:xfrm>
            <a:custGeom>
              <a:avLst/>
              <a:gdLst/>
              <a:ahLst/>
              <a:cxnLst/>
              <a:rect l="l" t="t" r="r" b="b"/>
              <a:pathLst>
                <a:path w="763" h="1367" extrusionOk="0">
                  <a:moveTo>
                    <a:pt x="298" y="1"/>
                  </a:moveTo>
                  <a:cubicBezTo>
                    <a:pt x="250" y="25"/>
                    <a:pt x="215" y="36"/>
                    <a:pt x="215" y="48"/>
                  </a:cubicBezTo>
                  <a:cubicBezTo>
                    <a:pt x="215" y="48"/>
                    <a:pt x="215" y="60"/>
                    <a:pt x="191" y="60"/>
                  </a:cubicBezTo>
                  <a:lnTo>
                    <a:pt x="119" y="60"/>
                  </a:lnTo>
                  <a:cubicBezTo>
                    <a:pt x="96" y="72"/>
                    <a:pt x="60" y="72"/>
                    <a:pt x="48" y="96"/>
                  </a:cubicBezTo>
                  <a:cubicBezTo>
                    <a:pt x="36" y="96"/>
                    <a:pt x="36" y="108"/>
                    <a:pt x="36" y="108"/>
                  </a:cubicBezTo>
                  <a:cubicBezTo>
                    <a:pt x="36" y="108"/>
                    <a:pt x="36" y="120"/>
                    <a:pt x="12" y="144"/>
                  </a:cubicBezTo>
                  <a:cubicBezTo>
                    <a:pt x="0" y="155"/>
                    <a:pt x="12" y="155"/>
                    <a:pt x="12" y="155"/>
                  </a:cubicBezTo>
                  <a:cubicBezTo>
                    <a:pt x="36" y="167"/>
                    <a:pt x="36" y="179"/>
                    <a:pt x="36" y="191"/>
                  </a:cubicBezTo>
                  <a:cubicBezTo>
                    <a:pt x="36" y="227"/>
                    <a:pt x="60" y="251"/>
                    <a:pt x="72" y="286"/>
                  </a:cubicBezTo>
                  <a:cubicBezTo>
                    <a:pt x="72" y="298"/>
                    <a:pt x="96" y="310"/>
                    <a:pt x="107" y="346"/>
                  </a:cubicBezTo>
                  <a:cubicBezTo>
                    <a:pt x="107" y="358"/>
                    <a:pt x="119" y="394"/>
                    <a:pt x="131" y="406"/>
                  </a:cubicBezTo>
                  <a:cubicBezTo>
                    <a:pt x="131" y="417"/>
                    <a:pt x="131" y="417"/>
                    <a:pt x="167" y="441"/>
                  </a:cubicBezTo>
                  <a:cubicBezTo>
                    <a:pt x="131" y="465"/>
                    <a:pt x="179" y="465"/>
                    <a:pt x="167" y="501"/>
                  </a:cubicBezTo>
                  <a:cubicBezTo>
                    <a:pt x="167" y="525"/>
                    <a:pt x="191" y="536"/>
                    <a:pt x="191" y="572"/>
                  </a:cubicBezTo>
                  <a:cubicBezTo>
                    <a:pt x="191" y="584"/>
                    <a:pt x="215" y="596"/>
                    <a:pt x="215" y="632"/>
                  </a:cubicBezTo>
                  <a:cubicBezTo>
                    <a:pt x="215" y="656"/>
                    <a:pt x="238" y="691"/>
                    <a:pt x="250" y="739"/>
                  </a:cubicBezTo>
                  <a:cubicBezTo>
                    <a:pt x="250" y="763"/>
                    <a:pt x="274" y="798"/>
                    <a:pt x="274" y="822"/>
                  </a:cubicBezTo>
                  <a:cubicBezTo>
                    <a:pt x="274" y="858"/>
                    <a:pt x="286" y="882"/>
                    <a:pt x="286" y="929"/>
                  </a:cubicBezTo>
                  <a:cubicBezTo>
                    <a:pt x="286" y="989"/>
                    <a:pt x="298" y="1048"/>
                    <a:pt x="310" y="1108"/>
                  </a:cubicBezTo>
                  <a:cubicBezTo>
                    <a:pt x="310" y="1156"/>
                    <a:pt x="334" y="1179"/>
                    <a:pt x="346" y="1227"/>
                  </a:cubicBezTo>
                  <a:cubicBezTo>
                    <a:pt x="346" y="1251"/>
                    <a:pt x="357" y="1287"/>
                    <a:pt x="369" y="1310"/>
                  </a:cubicBezTo>
                  <a:cubicBezTo>
                    <a:pt x="369" y="1334"/>
                    <a:pt x="393" y="1346"/>
                    <a:pt x="405" y="1358"/>
                  </a:cubicBezTo>
                  <a:cubicBezTo>
                    <a:pt x="405" y="1364"/>
                    <a:pt x="408" y="1367"/>
                    <a:pt x="417" y="1367"/>
                  </a:cubicBezTo>
                  <a:cubicBezTo>
                    <a:pt x="426" y="1367"/>
                    <a:pt x="441" y="1364"/>
                    <a:pt x="465" y="1358"/>
                  </a:cubicBezTo>
                  <a:lnTo>
                    <a:pt x="488" y="1358"/>
                  </a:lnTo>
                  <a:cubicBezTo>
                    <a:pt x="524" y="1358"/>
                    <a:pt x="536" y="1358"/>
                    <a:pt x="596" y="1346"/>
                  </a:cubicBezTo>
                  <a:cubicBezTo>
                    <a:pt x="631" y="1334"/>
                    <a:pt x="655" y="1334"/>
                    <a:pt x="667" y="1310"/>
                  </a:cubicBezTo>
                  <a:cubicBezTo>
                    <a:pt x="727" y="1298"/>
                    <a:pt x="762" y="1287"/>
                    <a:pt x="750" y="1275"/>
                  </a:cubicBezTo>
                  <a:cubicBezTo>
                    <a:pt x="727" y="1251"/>
                    <a:pt x="715" y="1227"/>
                    <a:pt x="715" y="1215"/>
                  </a:cubicBezTo>
                  <a:cubicBezTo>
                    <a:pt x="703" y="1179"/>
                    <a:pt x="691" y="1167"/>
                    <a:pt x="691" y="1132"/>
                  </a:cubicBezTo>
                  <a:cubicBezTo>
                    <a:pt x="691" y="1120"/>
                    <a:pt x="691" y="1108"/>
                    <a:pt x="667" y="1072"/>
                  </a:cubicBezTo>
                  <a:cubicBezTo>
                    <a:pt x="667" y="1060"/>
                    <a:pt x="667" y="1048"/>
                    <a:pt x="655" y="1037"/>
                  </a:cubicBezTo>
                  <a:cubicBezTo>
                    <a:pt x="655" y="1013"/>
                    <a:pt x="643" y="1013"/>
                    <a:pt x="655" y="1001"/>
                  </a:cubicBezTo>
                  <a:cubicBezTo>
                    <a:pt x="661" y="995"/>
                    <a:pt x="658" y="995"/>
                    <a:pt x="654" y="995"/>
                  </a:cubicBezTo>
                  <a:cubicBezTo>
                    <a:pt x="649" y="995"/>
                    <a:pt x="643" y="995"/>
                    <a:pt x="643" y="989"/>
                  </a:cubicBezTo>
                  <a:cubicBezTo>
                    <a:pt x="655" y="977"/>
                    <a:pt x="643" y="953"/>
                    <a:pt x="643" y="953"/>
                  </a:cubicBezTo>
                  <a:cubicBezTo>
                    <a:pt x="643" y="941"/>
                    <a:pt x="667" y="929"/>
                    <a:pt x="631" y="929"/>
                  </a:cubicBezTo>
                  <a:cubicBezTo>
                    <a:pt x="631" y="917"/>
                    <a:pt x="655" y="882"/>
                    <a:pt x="608" y="882"/>
                  </a:cubicBezTo>
                  <a:lnTo>
                    <a:pt x="608" y="870"/>
                  </a:lnTo>
                  <a:cubicBezTo>
                    <a:pt x="608" y="870"/>
                    <a:pt x="631" y="858"/>
                    <a:pt x="608" y="858"/>
                  </a:cubicBezTo>
                  <a:cubicBezTo>
                    <a:pt x="631" y="858"/>
                    <a:pt x="631" y="834"/>
                    <a:pt x="608" y="834"/>
                  </a:cubicBezTo>
                  <a:cubicBezTo>
                    <a:pt x="596" y="822"/>
                    <a:pt x="596" y="810"/>
                    <a:pt x="596" y="810"/>
                  </a:cubicBezTo>
                  <a:cubicBezTo>
                    <a:pt x="596" y="810"/>
                    <a:pt x="608" y="798"/>
                    <a:pt x="596" y="798"/>
                  </a:cubicBezTo>
                  <a:cubicBezTo>
                    <a:pt x="584" y="798"/>
                    <a:pt x="548" y="798"/>
                    <a:pt x="584" y="763"/>
                  </a:cubicBezTo>
                  <a:cubicBezTo>
                    <a:pt x="596" y="763"/>
                    <a:pt x="584" y="751"/>
                    <a:pt x="572" y="751"/>
                  </a:cubicBezTo>
                  <a:lnTo>
                    <a:pt x="584" y="739"/>
                  </a:lnTo>
                  <a:cubicBezTo>
                    <a:pt x="584" y="691"/>
                    <a:pt x="596" y="679"/>
                    <a:pt x="572" y="679"/>
                  </a:cubicBezTo>
                  <a:cubicBezTo>
                    <a:pt x="584" y="644"/>
                    <a:pt x="548" y="644"/>
                    <a:pt x="572" y="632"/>
                  </a:cubicBezTo>
                  <a:cubicBezTo>
                    <a:pt x="572" y="620"/>
                    <a:pt x="572" y="596"/>
                    <a:pt x="548" y="584"/>
                  </a:cubicBezTo>
                  <a:cubicBezTo>
                    <a:pt x="536" y="572"/>
                    <a:pt x="524" y="536"/>
                    <a:pt x="512" y="513"/>
                  </a:cubicBezTo>
                  <a:cubicBezTo>
                    <a:pt x="488" y="465"/>
                    <a:pt x="477" y="441"/>
                    <a:pt x="465" y="394"/>
                  </a:cubicBezTo>
                  <a:cubicBezTo>
                    <a:pt x="465" y="382"/>
                    <a:pt x="453" y="346"/>
                    <a:pt x="453" y="334"/>
                  </a:cubicBezTo>
                  <a:cubicBezTo>
                    <a:pt x="453" y="298"/>
                    <a:pt x="417" y="286"/>
                    <a:pt x="417" y="263"/>
                  </a:cubicBezTo>
                  <a:cubicBezTo>
                    <a:pt x="417" y="239"/>
                    <a:pt x="405" y="227"/>
                    <a:pt x="393" y="215"/>
                  </a:cubicBezTo>
                  <a:cubicBezTo>
                    <a:pt x="369" y="179"/>
                    <a:pt x="369" y="155"/>
                    <a:pt x="357" y="144"/>
                  </a:cubicBezTo>
                  <a:cubicBezTo>
                    <a:pt x="357" y="144"/>
                    <a:pt x="334" y="120"/>
                    <a:pt x="346" y="108"/>
                  </a:cubicBezTo>
                  <a:cubicBezTo>
                    <a:pt x="357" y="96"/>
                    <a:pt x="357" y="96"/>
                    <a:pt x="346" y="84"/>
                  </a:cubicBezTo>
                  <a:cubicBezTo>
                    <a:pt x="334" y="60"/>
                    <a:pt x="346" y="48"/>
                    <a:pt x="346" y="48"/>
                  </a:cubicBezTo>
                  <a:cubicBezTo>
                    <a:pt x="357" y="36"/>
                    <a:pt x="346" y="25"/>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a:off x="5628675" y="5369550"/>
              <a:ext cx="19075" cy="34175"/>
            </a:xfrm>
            <a:custGeom>
              <a:avLst/>
              <a:gdLst/>
              <a:ahLst/>
              <a:cxnLst/>
              <a:rect l="l" t="t" r="r" b="b"/>
              <a:pathLst>
                <a:path w="763" h="1367" extrusionOk="0">
                  <a:moveTo>
                    <a:pt x="298" y="0"/>
                  </a:moveTo>
                  <a:cubicBezTo>
                    <a:pt x="250" y="12"/>
                    <a:pt x="215" y="36"/>
                    <a:pt x="215" y="48"/>
                  </a:cubicBezTo>
                  <a:cubicBezTo>
                    <a:pt x="215" y="48"/>
                    <a:pt x="215" y="60"/>
                    <a:pt x="191" y="60"/>
                  </a:cubicBezTo>
                  <a:lnTo>
                    <a:pt x="119" y="60"/>
                  </a:lnTo>
                  <a:cubicBezTo>
                    <a:pt x="95" y="72"/>
                    <a:pt x="60" y="72"/>
                    <a:pt x="48" y="83"/>
                  </a:cubicBezTo>
                  <a:cubicBezTo>
                    <a:pt x="36" y="83"/>
                    <a:pt x="36" y="107"/>
                    <a:pt x="36" y="107"/>
                  </a:cubicBezTo>
                  <a:cubicBezTo>
                    <a:pt x="36" y="107"/>
                    <a:pt x="36" y="119"/>
                    <a:pt x="12" y="131"/>
                  </a:cubicBezTo>
                  <a:cubicBezTo>
                    <a:pt x="0" y="143"/>
                    <a:pt x="12" y="143"/>
                    <a:pt x="12" y="143"/>
                  </a:cubicBezTo>
                  <a:cubicBezTo>
                    <a:pt x="36" y="167"/>
                    <a:pt x="36" y="179"/>
                    <a:pt x="36" y="191"/>
                  </a:cubicBezTo>
                  <a:cubicBezTo>
                    <a:pt x="36" y="226"/>
                    <a:pt x="60" y="250"/>
                    <a:pt x="72" y="286"/>
                  </a:cubicBezTo>
                  <a:cubicBezTo>
                    <a:pt x="72" y="298"/>
                    <a:pt x="95" y="310"/>
                    <a:pt x="107" y="345"/>
                  </a:cubicBezTo>
                  <a:cubicBezTo>
                    <a:pt x="107" y="357"/>
                    <a:pt x="119" y="381"/>
                    <a:pt x="131" y="405"/>
                  </a:cubicBezTo>
                  <a:cubicBezTo>
                    <a:pt x="131" y="417"/>
                    <a:pt x="131" y="417"/>
                    <a:pt x="167" y="429"/>
                  </a:cubicBezTo>
                  <a:cubicBezTo>
                    <a:pt x="131" y="464"/>
                    <a:pt x="179" y="464"/>
                    <a:pt x="167" y="488"/>
                  </a:cubicBezTo>
                  <a:cubicBezTo>
                    <a:pt x="167" y="524"/>
                    <a:pt x="191" y="536"/>
                    <a:pt x="191" y="560"/>
                  </a:cubicBezTo>
                  <a:cubicBezTo>
                    <a:pt x="191" y="583"/>
                    <a:pt x="215" y="595"/>
                    <a:pt x="215" y="631"/>
                  </a:cubicBezTo>
                  <a:cubicBezTo>
                    <a:pt x="215" y="655"/>
                    <a:pt x="238" y="691"/>
                    <a:pt x="250" y="726"/>
                  </a:cubicBezTo>
                  <a:cubicBezTo>
                    <a:pt x="250" y="762"/>
                    <a:pt x="274" y="786"/>
                    <a:pt x="274" y="822"/>
                  </a:cubicBezTo>
                  <a:cubicBezTo>
                    <a:pt x="274" y="845"/>
                    <a:pt x="286" y="881"/>
                    <a:pt x="286" y="929"/>
                  </a:cubicBezTo>
                  <a:cubicBezTo>
                    <a:pt x="286" y="988"/>
                    <a:pt x="298" y="1036"/>
                    <a:pt x="310" y="1107"/>
                  </a:cubicBezTo>
                  <a:cubicBezTo>
                    <a:pt x="310" y="1143"/>
                    <a:pt x="334" y="1179"/>
                    <a:pt x="345" y="1226"/>
                  </a:cubicBezTo>
                  <a:cubicBezTo>
                    <a:pt x="345" y="1250"/>
                    <a:pt x="357" y="1286"/>
                    <a:pt x="369" y="1310"/>
                  </a:cubicBezTo>
                  <a:cubicBezTo>
                    <a:pt x="369" y="1322"/>
                    <a:pt x="393" y="1334"/>
                    <a:pt x="405" y="1357"/>
                  </a:cubicBezTo>
                  <a:cubicBezTo>
                    <a:pt x="405" y="1363"/>
                    <a:pt x="408" y="1366"/>
                    <a:pt x="417" y="1366"/>
                  </a:cubicBezTo>
                  <a:cubicBezTo>
                    <a:pt x="426" y="1366"/>
                    <a:pt x="441" y="1363"/>
                    <a:pt x="465" y="1357"/>
                  </a:cubicBezTo>
                  <a:lnTo>
                    <a:pt x="488" y="1357"/>
                  </a:lnTo>
                  <a:cubicBezTo>
                    <a:pt x="524" y="1357"/>
                    <a:pt x="536" y="1357"/>
                    <a:pt x="596" y="1334"/>
                  </a:cubicBezTo>
                  <a:cubicBezTo>
                    <a:pt x="631" y="1322"/>
                    <a:pt x="655" y="1322"/>
                    <a:pt x="667" y="1310"/>
                  </a:cubicBezTo>
                  <a:cubicBezTo>
                    <a:pt x="726" y="1298"/>
                    <a:pt x="762" y="1274"/>
                    <a:pt x="750" y="1262"/>
                  </a:cubicBezTo>
                  <a:cubicBezTo>
                    <a:pt x="726" y="1250"/>
                    <a:pt x="715" y="1226"/>
                    <a:pt x="715" y="1203"/>
                  </a:cubicBezTo>
                  <a:cubicBezTo>
                    <a:pt x="703" y="1179"/>
                    <a:pt x="691" y="1155"/>
                    <a:pt x="691" y="1131"/>
                  </a:cubicBezTo>
                  <a:cubicBezTo>
                    <a:pt x="691" y="1119"/>
                    <a:pt x="691" y="1095"/>
                    <a:pt x="667" y="1072"/>
                  </a:cubicBezTo>
                  <a:cubicBezTo>
                    <a:pt x="667" y="1060"/>
                    <a:pt x="667" y="1036"/>
                    <a:pt x="655" y="1024"/>
                  </a:cubicBezTo>
                  <a:cubicBezTo>
                    <a:pt x="655" y="1012"/>
                    <a:pt x="643" y="1012"/>
                    <a:pt x="655" y="1000"/>
                  </a:cubicBezTo>
                  <a:cubicBezTo>
                    <a:pt x="661" y="988"/>
                    <a:pt x="658" y="988"/>
                    <a:pt x="654" y="988"/>
                  </a:cubicBezTo>
                  <a:cubicBezTo>
                    <a:pt x="649" y="988"/>
                    <a:pt x="643" y="988"/>
                    <a:pt x="643" y="976"/>
                  </a:cubicBezTo>
                  <a:cubicBezTo>
                    <a:pt x="655" y="964"/>
                    <a:pt x="643" y="953"/>
                    <a:pt x="643" y="953"/>
                  </a:cubicBezTo>
                  <a:cubicBezTo>
                    <a:pt x="643" y="941"/>
                    <a:pt x="667" y="917"/>
                    <a:pt x="631" y="917"/>
                  </a:cubicBezTo>
                  <a:cubicBezTo>
                    <a:pt x="631" y="905"/>
                    <a:pt x="655" y="881"/>
                    <a:pt x="607" y="881"/>
                  </a:cubicBezTo>
                  <a:lnTo>
                    <a:pt x="607" y="857"/>
                  </a:lnTo>
                  <a:cubicBezTo>
                    <a:pt x="607" y="857"/>
                    <a:pt x="631" y="845"/>
                    <a:pt x="607" y="845"/>
                  </a:cubicBezTo>
                  <a:cubicBezTo>
                    <a:pt x="631" y="845"/>
                    <a:pt x="631" y="834"/>
                    <a:pt x="607" y="834"/>
                  </a:cubicBezTo>
                  <a:cubicBezTo>
                    <a:pt x="596" y="822"/>
                    <a:pt x="596" y="810"/>
                    <a:pt x="596" y="810"/>
                  </a:cubicBezTo>
                  <a:cubicBezTo>
                    <a:pt x="596" y="810"/>
                    <a:pt x="607" y="786"/>
                    <a:pt x="596" y="786"/>
                  </a:cubicBezTo>
                  <a:cubicBezTo>
                    <a:pt x="584" y="786"/>
                    <a:pt x="548" y="786"/>
                    <a:pt x="584" y="762"/>
                  </a:cubicBezTo>
                  <a:cubicBezTo>
                    <a:pt x="596" y="762"/>
                    <a:pt x="584" y="750"/>
                    <a:pt x="572" y="750"/>
                  </a:cubicBezTo>
                  <a:lnTo>
                    <a:pt x="584" y="726"/>
                  </a:lnTo>
                  <a:cubicBezTo>
                    <a:pt x="584" y="691"/>
                    <a:pt x="607" y="667"/>
                    <a:pt x="572" y="667"/>
                  </a:cubicBezTo>
                  <a:cubicBezTo>
                    <a:pt x="584" y="643"/>
                    <a:pt x="548" y="643"/>
                    <a:pt x="572" y="631"/>
                  </a:cubicBezTo>
                  <a:cubicBezTo>
                    <a:pt x="572" y="607"/>
                    <a:pt x="572" y="595"/>
                    <a:pt x="548" y="583"/>
                  </a:cubicBezTo>
                  <a:cubicBezTo>
                    <a:pt x="536" y="572"/>
                    <a:pt x="524" y="536"/>
                    <a:pt x="512" y="512"/>
                  </a:cubicBezTo>
                  <a:cubicBezTo>
                    <a:pt x="488" y="464"/>
                    <a:pt x="476" y="429"/>
                    <a:pt x="465" y="393"/>
                  </a:cubicBezTo>
                  <a:cubicBezTo>
                    <a:pt x="465" y="369"/>
                    <a:pt x="453" y="345"/>
                    <a:pt x="453" y="333"/>
                  </a:cubicBezTo>
                  <a:cubicBezTo>
                    <a:pt x="453" y="298"/>
                    <a:pt x="417" y="286"/>
                    <a:pt x="417" y="250"/>
                  </a:cubicBezTo>
                  <a:cubicBezTo>
                    <a:pt x="417" y="238"/>
                    <a:pt x="405" y="226"/>
                    <a:pt x="393" y="214"/>
                  </a:cubicBezTo>
                  <a:cubicBezTo>
                    <a:pt x="369" y="179"/>
                    <a:pt x="369" y="143"/>
                    <a:pt x="357" y="131"/>
                  </a:cubicBezTo>
                  <a:cubicBezTo>
                    <a:pt x="357" y="131"/>
                    <a:pt x="334" y="119"/>
                    <a:pt x="345" y="107"/>
                  </a:cubicBezTo>
                  <a:cubicBezTo>
                    <a:pt x="357" y="95"/>
                    <a:pt x="357" y="95"/>
                    <a:pt x="345" y="72"/>
                  </a:cubicBezTo>
                  <a:cubicBezTo>
                    <a:pt x="334" y="60"/>
                    <a:pt x="345" y="48"/>
                    <a:pt x="345" y="48"/>
                  </a:cubicBezTo>
                  <a:cubicBezTo>
                    <a:pt x="357" y="36"/>
                    <a:pt x="345" y="12"/>
                    <a:pt x="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a:off x="5646825" y="5431450"/>
              <a:ext cx="14300" cy="18775"/>
            </a:xfrm>
            <a:custGeom>
              <a:avLst/>
              <a:gdLst/>
              <a:ahLst/>
              <a:cxnLst/>
              <a:rect l="l" t="t" r="r" b="b"/>
              <a:pathLst>
                <a:path w="572" h="751" extrusionOk="0">
                  <a:moveTo>
                    <a:pt x="358" y="1"/>
                  </a:moveTo>
                  <a:cubicBezTo>
                    <a:pt x="358" y="1"/>
                    <a:pt x="346" y="1"/>
                    <a:pt x="322" y="12"/>
                  </a:cubicBezTo>
                  <a:cubicBezTo>
                    <a:pt x="274" y="24"/>
                    <a:pt x="227" y="36"/>
                    <a:pt x="215" y="60"/>
                  </a:cubicBezTo>
                  <a:lnTo>
                    <a:pt x="203" y="72"/>
                  </a:lnTo>
                  <a:lnTo>
                    <a:pt x="179" y="72"/>
                  </a:lnTo>
                  <a:cubicBezTo>
                    <a:pt x="167" y="72"/>
                    <a:pt x="167" y="72"/>
                    <a:pt x="120" y="84"/>
                  </a:cubicBezTo>
                  <a:cubicBezTo>
                    <a:pt x="96" y="96"/>
                    <a:pt x="60" y="96"/>
                    <a:pt x="48" y="120"/>
                  </a:cubicBezTo>
                  <a:cubicBezTo>
                    <a:pt x="36" y="120"/>
                    <a:pt x="36" y="120"/>
                    <a:pt x="36" y="132"/>
                  </a:cubicBezTo>
                  <a:lnTo>
                    <a:pt x="24" y="143"/>
                  </a:lnTo>
                  <a:cubicBezTo>
                    <a:pt x="0" y="143"/>
                    <a:pt x="0" y="143"/>
                    <a:pt x="24" y="155"/>
                  </a:cubicBezTo>
                  <a:cubicBezTo>
                    <a:pt x="36" y="155"/>
                    <a:pt x="36" y="167"/>
                    <a:pt x="36" y="167"/>
                  </a:cubicBezTo>
                  <a:cubicBezTo>
                    <a:pt x="36" y="191"/>
                    <a:pt x="60" y="203"/>
                    <a:pt x="60" y="215"/>
                  </a:cubicBezTo>
                  <a:cubicBezTo>
                    <a:pt x="60" y="227"/>
                    <a:pt x="84" y="227"/>
                    <a:pt x="84" y="251"/>
                  </a:cubicBezTo>
                  <a:cubicBezTo>
                    <a:pt x="84" y="263"/>
                    <a:pt x="96" y="263"/>
                    <a:pt x="96" y="274"/>
                  </a:cubicBezTo>
                  <a:cubicBezTo>
                    <a:pt x="96" y="274"/>
                    <a:pt x="96" y="286"/>
                    <a:pt x="108" y="286"/>
                  </a:cubicBezTo>
                  <a:cubicBezTo>
                    <a:pt x="84" y="310"/>
                    <a:pt x="108" y="310"/>
                    <a:pt x="108" y="322"/>
                  </a:cubicBezTo>
                  <a:cubicBezTo>
                    <a:pt x="96" y="334"/>
                    <a:pt x="143" y="334"/>
                    <a:pt x="120" y="346"/>
                  </a:cubicBezTo>
                  <a:cubicBezTo>
                    <a:pt x="108" y="370"/>
                    <a:pt x="143" y="370"/>
                    <a:pt x="143" y="382"/>
                  </a:cubicBezTo>
                  <a:cubicBezTo>
                    <a:pt x="143" y="393"/>
                    <a:pt x="167" y="405"/>
                    <a:pt x="167" y="429"/>
                  </a:cubicBezTo>
                  <a:cubicBezTo>
                    <a:pt x="167" y="441"/>
                    <a:pt x="179" y="453"/>
                    <a:pt x="167" y="465"/>
                  </a:cubicBezTo>
                  <a:lnTo>
                    <a:pt x="167" y="524"/>
                  </a:lnTo>
                  <a:lnTo>
                    <a:pt x="167" y="620"/>
                  </a:lnTo>
                  <a:cubicBezTo>
                    <a:pt x="167" y="632"/>
                    <a:pt x="179" y="667"/>
                    <a:pt x="167" y="679"/>
                  </a:cubicBezTo>
                  <a:cubicBezTo>
                    <a:pt x="167" y="691"/>
                    <a:pt x="179" y="703"/>
                    <a:pt x="179" y="727"/>
                  </a:cubicBezTo>
                  <a:cubicBezTo>
                    <a:pt x="179" y="739"/>
                    <a:pt x="191" y="739"/>
                    <a:pt x="191" y="751"/>
                  </a:cubicBezTo>
                  <a:cubicBezTo>
                    <a:pt x="191" y="751"/>
                    <a:pt x="215" y="751"/>
                    <a:pt x="262" y="739"/>
                  </a:cubicBezTo>
                  <a:lnTo>
                    <a:pt x="286" y="739"/>
                  </a:lnTo>
                  <a:cubicBezTo>
                    <a:pt x="298" y="739"/>
                    <a:pt x="334" y="739"/>
                    <a:pt x="393" y="703"/>
                  </a:cubicBezTo>
                  <a:cubicBezTo>
                    <a:pt x="417" y="691"/>
                    <a:pt x="453" y="691"/>
                    <a:pt x="477" y="679"/>
                  </a:cubicBezTo>
                  <a:cubicBezTo>
                    <a:pt x="536" y="667"/>
                    <a:pt x="572" y="644"/>
                    <a:pt x="572" y="644"/>
                  </a:cubicBezTo>
                  <a:cubicBezTo>
                    <a:pt x="560" y="644"/>
                    <a:pt x="560" y="632"/>
                    <a:pt x="536" y="620"/>
                  </a:cubicBezTo>
                  <a:cubicBezTo>
                    <a:pt x="524" y="608"/>
                    <a:pt x="524" y="608"/>
                    <a:pt x="524" y="572"/>
                  </a:cubicBezTo>
                  <a:lnTo>
                    <a:pt x="524" y="548"/>
                  </a:lnTo>
                  <a:cubicBezTo>
                    <a:pt x="524" y="548"/>
                    <a:pt x="524" y="524"/>
                    <a:pt x="512" y="524"/>
                  </a:cubicBezTo>
                  <a:cubicBezTo>
                    <a:pt x="512" y="524"/>
                    <a:pt x="501" y="524"/>
                    <a:pt x="512" y="513"/>
                  </a:cubicBezTo>
                  <a:lnTo>
                    <a:pt x="501" y="513"/>
                  </a:lnTo>
                  <a:cubicBezTo>
                    <a:pt x="512" y="501"/>
                    <a:pt x="512" y="501"/>
                    <a:pt x="501" y="501"/>
                  </a:cubicBezTo>
                  <a:cubicBezTo>
                    <a:pt x="501" y="501"/>
                    <a:pt x="524" y="489"/>
                    <a:pt x="477" y="489"/>
                  </a:cubicBezTo>
                  <a:cubicBezTo>
                    <a:pt x="477" y="489"/>
                    <a:pt x="504" y="469"/>
                    <a:pt x="492" y="469"/>
                  </a:cubicBezTo>
                  <a:cubicBezTo>
                    <a:pt x="488" y="469"/>
                    <a:pt x="480" y="471"/>
                    <a:pt x="465" y="477"/>
                  </a:cubicBezTo>
                  <a:lnTo>
                    <a:pt x="477" y="453"/>
                  </a:lnTo>
                  <a:cubicBezTo>
                    <a:pt x="465" y="453"/>
                    <a:pt x="465" y="441"/>
                    <a:pt x="465" y="441"/>
                  </a:cubicBezTo>
                  <a:cubicBezTo>
                    <a:pt x="465" y="441"/>
                    <a:pt x="477" y="429"/>
                    <a:pt x="465" y="429"/>
                  </a:cubicBezTo>
                  <a:cubicBezTo>
                    <a:pt x="453" y="429"/>
                    <a:pt x="441" y="429"/>
                    <a:pt x="465" y="417"/>
                  </a:cubicBezTo>
                  <a:lnTo>
                    <a:pt x="453" y="417"/>
                  </a:lnTo>
                  <a:cubicBezTo>
                    <a:pt x="512" y="346"/>
                    <a:pt x="512" y="346"/>
                    <a:pt x="512" y="334"/>
                  </a:cubicBezTo>
                  <a:cubicBezTo>
                    <a:pt x="536" y="322"/>
                    <a:pt x="501" y="322"/>
                    <a:pt x="512" y="310"/>
                  </a:cubicBezTo>
                  <a:cubicBezTo>
                    <a:pt x="524" y="298"/>
                    <a:pt x="512" y="298"/>
                    <a:pt x="501" y="298"/>
                  </a:cubicBezTo>
                  <a:lnTo>
                    <a:pt x="465" y="263"/>
                  </a:lnTo>
                  <a:cubicBezTo>
                    <a:pt x="465" y="251"/>
                    <a:pt x="441" y="239"/>
                    <a:pt x="441" y="203"/>
                  </a:cubicBezTo>
                  <a:cubicBezTo>
                    <a:pt x="441" y="191"/>
                    <a:pt x="417" y="191"/>
                    <a:pt x="417" y="167"/>
                  </a:cubicBezTo>
                  <a:cubicBezTo>
                    <a:pt x="417" y="155"/>
                    <a:pt x="405" y="143"/>
                    <a:pt x="405" y="132"/>
                  </a:cubicBezTo>
                  <a:cubicBezTo>
                    <a:pt x="405" y="120"/>
                    <a:pt x="393" y="120"/>
                    <a:pt x="393" y="96"/>
                  </a:cubicBezTo>
                  <a:cubicBezTo>
                    <a:pt x="381" y="84"/>
                    <a:pt x="393" y="72"/>
                    <a:pt x="358" y="48"/>
                  </a:cubicBezTo>
                  <a:cubicBezTo>
                    <a:pt x="358" y="48"/>
                    <a:pt x="334" y="48"/>
                    <a:pt x="346" y="36"/>
                  </a:cubicBezTo>
                  <a:cubicBezTo>
                    <a:pt x="358" y="24"/>
                    <a:pt x="358" y="24"/>
                    <a:pt x="346" y="24"/>
                  </a:cubicBezTo>
                  <a:cubicBezTo>
                    <a:pt x="346" y="24"/>
                    <a:pt x="346" y="12"/>
                    <a:pt x="358" y="12"/>
                  </a:cubicBezTo>
                  <a:cubicBezTo>
                    <a:pt x="381" y="1"/>
                    <a:pt x="381" y="1"/>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3"/>
            <p:cNvSpPr/>
            <p:nvPr/>
          </p:nvSpPr>
          <p:spPr>
            <a:xfrm>
              <a:off x="5733150" y="5432050"/>
              <a:ext cx="14000" cy="17575"/>
            </a:xfrm>
            <a:custGeom>
              <a:avLst/>
              <a:gdLst/>
              <a:ahLst/>
              <a:cxnLst/>
              <a:rect l="l" t="t" r="r" b="b"/>
              <a:pathLst>
                <a:path w="560" h="703" extrusionOk="0">
                  <a:moveTo>
                    <a:pt x="227" y="0"/>
                  </a:moveTo>
                  <a:lnTo>
                    <a:pt x="227" y="48"/>
                  </a:lnTo>
                  <a:cubicBezTo>
                    <a:pt x="227" y="60"/>
                    <a:pt x="227" y="72"/>
                    <a:pt x="215" y="84"/>
                  </a:cubicBezTo>
                  <a:cubicBezTo>
                    <a:pt x="203" y="84"/>
                    <a:pt x="203" y="108"/>
                    <a:pt x="203" y="119"/>
                  </a:cubicBezTo>
                  <a:cubicBezTo>
                    <a:pt x="203" y="131"/>
                    <a:pt x="179" y="131"/>
                    <a:pt x="203" y="131"/>
                  </a:cubicBezTo>
                  <a:cubicBezTo>
                    <a:pt x="203" y="131"/>
                    <a:pt x="203" y="143"/>
                    <a:pt x="179" y="143"/>
                  </a:cubicBezTo>
                  <a:cubicBezTo>
                    <a:pt x="167" y="143"/>
                    <a:pt x="203" y="167"/>
                    <a:pt x="179" y="167"/>
                  </a:cubicBezTo>
                  <a:cubicBezTo>
                    <a:pt x="167" y="167"/>
                    <a:pt x="167" y="167"/>
                    <a:pt x="167" y="179"/>
                  </a:cubicBezTo>
                  <a:cubicBezTo>
                    <a:pt x="167" y="179"/>
                    <a:pt x="119" y="179"/>
                    <a:pt x="167" y="191"/>
                  </a:cubicBezTo>
                  <a:cubicBezTo>
                    <a:pt x="167" y="191"/>
                    <a:pt x="119" y="191"/>
                    <a:pt x="167" y="203"/>
                  </a:cubicBezTo>
                  <a:lnTo>
                    <a:pt x="143" y="203"/>
                  </a:lnTo>
                  <a:cubicBezTo>
                    <a:pt x="155" y="227"/>
                    <a:pt x="143" y="227"/>
                    <a:pt x="143" y="239"/>
                  </a:cubicBezTo>
                  <a:cubicBezTo>
                    <a:pt x="155" y="250"/>
                    <a:pt x="167" y="250"/>
                    <a:pt x="143" y="250"/>
                  </a:cubicBezTo>
                  <a:cubicBezTo>
                    <a:pt x="125" y="233"/>
                    <a:pt x="116" y="227"/>
                    <a:pt x="112" y="227"/>
                  </a:cubicBezTo>
                  <a:cubicBezTo>
                    <a:pt x="107" y="227"/>
                    <a:pt x="107" y="233"/>
                    <a:pt x="107" y="239"/>
                  </a:cubicBezTo>
                  <a:cubicBezTo>
                    <a:pt x="111" y="235"/>
                    <a:pt x="114" y="233"/>
                    <a:pt x="115" y="233"/>
                  </a:cubicBezTo>
                  <a:lnTo>
                    <a:pt x="115" y="233"/>
                  </a:lnTo>
                  <a:cubicBezTo>
                    <a:pt x="118" y="233"/>
                    <a:pt x="115" y="239"/>
                    <a:pt x="107" y="239"/>
                  </a:cubicBezTo>
                  <a:cubicBezTo>
                    <a:pt x="84" y="239"/>
                    <a:pt x="107" y="250"/>
                    <a:pt x="96" y="250"/>
                  </a:cubicBezTo>
                  <a:cubicBezTo>
                    <a:pt x="84" y="250"/>
                    <a:pt x="84" y="262"/>
                    <a:pt x="96" y="262"/>
                  </a:cubicBezTo>
                  <a:cubicBezTo>
                    <a:pt x="107" y="286"/>
                    <a:pt x="96" y="298"/>
                    <a:pt x="96" y="310"/>
                  </a:cubicBezTo>
                  <a:cubicBezTo>
                    <a:pt x="84" y="322"/>
                    <a:pt x="96" y="358"/>
                    <a:pt x="84" y="369"/>
                  </a:cubicBezTo>
                  <a:cubicBezTo>
                    <a:pt x="84" y="381"/>
                    <a:pt x="84" y="405"/>
                    <a:pt x="60" y="405"/>
                  </a:cubicBezTo>
                  <a:cubicBezTo>
                    <a:pt x="48" y="417"/>
                    <a:pt x="60" y="429"/>
                    <a:pt x="48" y="441"/>
                  </a:cubicBezTo>
                  <a:cubicBezTo>
                    <a:pt x="36" y="441"/>
                    <a:pt x="48" y="465"/>
                    <a:pt x="48" y="477"/>
                  </a:cubicBezTo>
                  <a:cubicBezTo>
                    <a:pt x="48" y="489"/>
                    <a:pt x="36" y="512"/>
                    <a:pt x="48" y="524"/>
                  </a:cubicBezTo>
                  <a:cubicBezTo>
                    <a:pt x="48" y="524"/>
                    <a:pt x="60" y="536"/>
                    <a:pt x="48" y="536"/>
                  </a:cubicBezTo>
                  <a:cubicBezTo>
                    <a:pt x="36" y="536"/>
                    <a:pt x="36" y="536"/>
                    <a:pt x="36" y="548"/>
                  </a:cubicBezTo>
                  <a:cubicBezTo>
                    <a:pt x="36" y="548"/>
                    <a:pt x="36" y="560"/>
                    <a:pt x="24" y="560"/>
                  </a:cubicBezTo>
                  <a:cubicBezTo>
                    <a:pt x="0" y="560"/>
                    <a:pt x="0" y="560"/>
                    <a:pt x="0" y="584"/>
                  </a:cubicBezTo>
                  <a:cubicBezTo>
                    <a:pt x="0" y="584"/>
                    <a:pt x="24" y="596"/>
                    <a:pt x="36" y="596"/>
                  </a:cubicBezTo>
                  <a:cubicBezTo>
                    <a:pt x="84" y="608"/>
                    <a:pt x="119" y="620"/>
                    <a:pt x="143" y="620"/>
                  </a:cubicBezTo>
                  <a:lnTo>
                    <a:pt x="155" y="620"/>
                  </a:lnTo>
                  <a:lnTo>
                    <a:pt x="167" y="643"/>
                  </a:lnTo>
                  <a:cubicBezTo>
                    <a:pt x="167" y="643"/>
                    <a:pt x="179" y="655"/>
                    <a:pt x="215" y="667"/>
                  </a:cubicBezTo>
                  <a:cubicBezTo>
                    <a:pt x="238" y="679"/>
                    <a:pt x="274" y="679"/>
                    <a:pt x="286" y="703"/>
                  </a:cubicBezTo>
                  <a:lnTo>
                    <a:pt x="334" y="703"/>
                  </a:lnTo>
                  <a:lnTo>
                    <a:pt x="334" y="679"/>
                  </a:lnTo>
                  <a:cubicBezTo>
                    <a:pt x="346" y="667"/>
                    <a:pt x="334" y="655"/>
                    <a:pt x="346" y="643"/>
                  </a:cubicBezTo>
                  <a:lnTo>
                    <a:pt x="346" y="608"/>
                  </a:lnTo>
                  <a:lnTo>
                    <a:pt x="346" y="584"/>
                  </a:lnTo>
                  <a:cubicBezTo>
                    <a:pt x="346" y="584"/>
                    <a:pt x="357" y="584"/>
                    <a:pt x="334" y="560"/>
                  </a:cubicBezTo>
                  <a:cubicBezTo>
                    <a:pt x="381" y="560"/>
                    <a:pt x="346" y="548"/>
                    <a:pt x="346" y="548"/>
                  </a:cubicBezTo>
                  <a:cubicBezTo>
                    <a:pt x="357" y="548"/>
                    <a:pt x="334" y="524"/>
                    <a:pt x="357" y="500"/>
                  </a:cubicBezTo>
                  <a:cubicBezTo>
                    <a:pt x="381" y="500"/>
                    <a:pt x="357" y="489"/>
                    <a:pt x="381" y="477"/>
                  </a:cubicBezTo>
                  <a:cubicBezTo>
                    <a:pt x="393" y="465"/>
                    <a:pt x="381" y="429"/>
                    <a:pt x="393" y="429"/>
                  </a:cubicBezTo>
                  <a:cubicBezTo>
                    <a:pt x="405" y="417"/>
                    <a:pt x="405" y="405"/>
                    <a:pt x="417" y="381"/>
                  </a:cubicBezTo>
                  <a:cubicBezTo>
                    <a:pt x="429" y="369"/>
                    <a:pt x="429" y="358"/>
                    <a:pt x="453" y="346"/>
                  </a:cubicBezTo>
                  <a:cubicBezTo>
                    <a:pt x="477" y="322"/>
                    <a:pt x="488" y="298"/>
                    <a:pt x="512" y="262"/>
                  </a:cubicBezTo>
                  <a:cubicBezTo>
                    <a:pt x="524" y="250"/>
                    <a:pt x="524" y="239"/>
                    <a:pt x="536" y="227"/>
                  </a:cubicBezTo>
                  <a:cubicBezTo>
                    <a:pt x="560" y="215"/>
                    <a:pt x="560" y="191"/>
                    <a:pt x="560" y="179"/>
                  </a:cubicBezTo>
                  <a:lnTo>
                    <a:pt x="560" y="143"/>
                  </a:lnTo>
                  <a:cubicBezTo>
                    <a:pt x="560" y="143"/>
                    <a:pt x="560" y="131"/>
                    <a:pt x="488" y="119"/>
                  </a:cubicBezTo>
                  <a:lnTo>
                    <a:pt x="477" y="108"/>
                  </a:lnTo>
                  <a:cubicBezTo>
                    <a:pt x="465" y="96"/>
                    <a:pt x="441" y="72"/>
                    <a:pt x="393" y="60"/>
                  </a:cubicBezTo>
                  <a:cubicBezTo>
                    <a:pt x="357" y="48"/>
                    <a:pt x="346" y="48"/>
                    <a:pt x="322" y="24"/>
                  </a:cubicBezTo>
                  <a:cubicBezTo>
                    <a:pt x="262" y="0"/>
                    <a:pt x="227" y="0"/>
                    <a:pt x="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3"/>
            <p:cNvSpPr/>
            <p:nvPr/>
          </p:nvSpPr>
          <p:spPr>
            <a:xfrm>
              <a:off x="5751900" y="5372325"/>
              <a:ext cx="20250" cy="32950"/>
            </a:xfrm>
            <a:custGeom>
              <a:avLst/>
              <a:gdLst/>
              <a:ahLst/>
              <a:cxnLst/>
              <a:rect l="l" t="t" r="r" b="b"/>
              <a:pathLst>
                <a:path w="810" h="1318" extrusionOk="0">
                  <a:moveTo>
                    <a:pt x="298" y="401"/>
                  </a:moveTo>
                  <a:cubicBezTo>
                    <a:pt x="298" y="401"/>
                    <a:pt x="310" y="401"/>
                    <a:pt x="310" y="413"/>
                  </a:cubicBezTo>
                  <a:cubicBezTo>
                    <a:pt x="298" y="413"/>
                    <a:pt x="298" y="413"/>
                    <a:pt x="298" y="401"/>
                  </a:cubicBezTo>
                  <a:close/>
                  <a:moveTo>
                    <a:pt x="518" y="0"/>
                  </a:moveTo>
                  <a:cubicBezTo>
                    <a:pt x="507" y="0"/>
                    <a:pt x="500" y="3"/>
                    <a:pt x="500" y="8"/>
                  </a:cubicBezTo>
                  <a:cubicBezTo>
                    <a:pt x="500" y="44"/>
                    <a:pt x="489" y="56"/>
                    <a:pt x="489" y="80"/>
                  </a:cubicBezTo>
                  <a:cubicBezTo>
                    <a:pt x="489" y="115"/>
                    <a:pt x="477" y="139"/>
                    <a:pt x="465" y="163"/>
                  </a:cubicBezTo>
                  <a:cubicBezTo>
                    <a:pt x="441" y="175"/>
                    <a:pt x="441" y="187"/>
                    <a:pt x="429" y="199"/>
                  </a:cubicBezTo>
                  <a:cubicBezTo>
                    <a:pt x="429" y="222"/>
                    <a:pt x="417" y="234"/>
                    <a:pt x="417" y="246"/>
                  </a:cubicBezTo>
                  <a:cubicBezTo>
                    <a:pt x="417" y="258"/>
                    <a:pt x="417" y="258"/>
                    <a:pt x="405" y="282"/>
                  </a:cubicBezTo>
                  <a:cubicBezTo>
                    <a:pt x="381" y="282"/>
                    <a:pt x="417" y="294"/>
                    <a:pt x="405" y="294"/>
                  </a:cubicBezTo>
                  <a:cubicBezTo>
                    <a:pt x="369" y="294"/>
                    <a:pt x="381" y="306"/>
                    <a:pt x="369" y="318"/>
                  </a:cubicBezTo>
                  <a:cubicBezTo>
                    <a:pt x="369" y="342"/>
                    <a:pt x="322" y="318"/>
                    <a:pt x="358" y="353"/>
                  </a:cubicBezTo>
                  <a:lnTo>
                    <a:pt x="346" y="353"/>
                  </a:lnTo>
                  <a:cubicBezTo>
                    <a:pt x="322" y="365"/>
                    <a:pt x="298" y="353"/>
                    <a:pt x="322" y="401"/>
                  </a:cubicBezTo>
                  <a:lnTo>
                    <a:pt x="286" y="401"/>
                  </a:lnTo>
                  <a:cubicBezTo>
                    <a:pt x="298" y="413"/>
                    <a:pt x="286" y="425"/>
                    <a:pt x="262" y="437"/>
                  </a:cubicBezTo>
                  <a:cubicBezTo>
                    <a:pt x="262" y="437"/>
                    <a:pt x="250" y="437"/>
                    <a:pt x="250" y="461"/>
                  </a:cubicBezTo>
                  <a:cubicBezTo>
                    <a:pt x="262" y="472"/>
                    <a:pt x="286" y="484"/>
                    <a:pt x="239" y="484"/>
                  </a:cubicBezTo>
                  <a:cubicBezTo>
                    <a:pt x="227" y="484"/>
                    <a:pt x="239" y="496"/>
                    <a:pt x="250" y="496"/>
                  </a:cubicBezTo>
                  <a:cubicBezTo>
                    <a:pt x="250" y="496"/>
                    <a:pt x="250" y="496"/>
                    <a:pt x="250" y="496"/>
                  </a:cubicBezTo>
                  <a:lnTo>
                    <a:pt x="250" y="496"/>
                  </a:lnTo>
                  <a:cubicBezTo>
                    <a:pt x="247" y="496"/>
                    <a:pt x="243" y="496"/>
                    <a:pt x="239" y="496"/>
                  </a:cubicBezTo>
                  <a:cubicBezTo>
                    <a:pt x="242" y="504"/>
                    <a:pt x="245" y="507"/>
                    <a:pt x="247" y="507"/>
                  </a:cubicBezTo>
                  <a:cubicBezTo>
                    <a:pt x="250" y="507"/>
                    <a:pt x="250" y="497"/>
                    <a:pt x="250" y="496"/>
                  </a:cubicBezTo>
                  <a:lnTo>
                    <a:pt x="250" y="496"/>
                  </a:lnTo>
                  <a:cubicBezTo>
                    <a:pt x="282" y="497"/>
                    <a:pt x="265" y="499"/>
                    <a:pt x="286" y="520"/>
                  </a:cubicBezTo>
                  <a:cubicBezTo>
                    <a:pt x="250" y="520"/>
                    <a:pt x="262" y="544"/>
                    <a:pt x="250" y="556"/>
                  </a:cubicBezTo>
                  <a:cubicBezTo>
                    <a:pt x="239" y="556"/>
                    <a:pt x="239" y="592"/>
                    <a:pt x="239" y="603"/>
                  </a:cubicBezTo>
                  <a:cubicBezTo>
                    <a:pt x="239" y="627"/>
                    <a:pt x="239" y="663"/>
                    <a:pt x="227" y="675"/>
                  </a:cubicBezTo>
                  <a:cubicBezTo>
                    <a:pt x="203" y="723"/>
                    <a:pt x="191" y="746"/>
                    <a:pt x="179" y="794"/>
                  </a:cubicBezTo>
                  <a:cubicBezTo>
                    <a:pt x="167" y="806"/>
                    <a:pt x="167" y="842"/>
                    <a:pt x="143" y="853"/>
                  </a:cubicBezTo>
                  <a:cubicBezTo>
                    <a:pt x="131" y="865"/>
                    <a:pt x="131" y="913"/>
                    <a:pt x="119" y="925"/>
                  </a:cubicBezTo>
                  <a:cubicBezTo>
                    <a:pt x="108" y="949"/>
                    <a:pt x="108" y="961"/>
                    <a:pt x="108" y="996"/>
                  </a:cubicBezTo>
                  <a:cubicBezTo>
                    <a:pt x="84" y="1020"/>
                    <a:pt x="72" y="1032"/>
                    <a:pt x="72" y="1080"/>
                  </a:cubicBezTo>
                  <a:cubicBezTo>
                    <a:pt x="72" y="1092"/>
                    <a:pt x="84" y="1115"/>
                    <a:pt x="72" y="1115"/>
                  </a:cubicBezTo>
                  <a:cubicBezTo>
                    <a:pt x="60" y="1115"/>
                    <a:pt x="60" y="1127"/>
                    <a:pt x="60" y="1127"/>
                  </a:cubicBezTo>
                  <a:cubicBezTo>
                    <a:pt x="60" y="1139"/>
                    <a:pt x="48" y="1139"/>
                    <a:pt x="24" y="1151"/>
                  </a:cubicBezTo>
                  <a:cubicBezTo>
                    <a:pt x="12" y="1151"/>
                    <a:pt x="0" y="1163"/>
                    <a:pt x="0" y="1187"/>
                  </a:cubicBezTo>
                  <a:lnTo>
                    <a:pt x="24" y="1211"/>
                  </a:lnTo>
                  <a:cubicBezTo>
                    <a:pt x="72" y="1223"/>
                    <a:pt x="119" y="1246"/>
                    <a:pt x="131" y="1246"/>
                  </a:cubicBezTo>
                  <a:lnTo>
                    <a:pt x="143" y="1246"/>
                  </a:lnTo>
                  <a:lnTo>
                    <a:pt x="167" y="1258"/>
                  </a:lnTo>
                  <a:cubicBezTo>
                    <a:pt x="167" y="1270"/>
                    <a:pt x="179" y="1270"/>
                    <a:pt x="203" y="1294"/>
                  </a:cubicBezTo>
                  <a:cubicBezTo>
                    <a:pt x="239" y="1306"/>
                    <a:pt x="262" y="1306"/>
                    <a:pt x="286" y="1318"/>
                  </a:cubicBezTo>
                  <a:lnTo>
                    <a:pt x="298" y="1318"/>
                  </a:lnTo>
                  <a:cubicBezTo>
                    <a:pt x="298" y="1318"/>
                    <a:pt x="298" y="1306"/>
                    <a:pt x="322" y="1306"/>
                  </a:cubicBezTo>
                  <a:cubicBezTo>
                    <a:pt x="334" y="1306"/>
                    <a:pt x="334" y="1306"/>
                    <a:pt x="334" y="1294"/>
                  </a:cubicBezTo>
                  <a:cubicBezTo>
                    <a:pt x="334" y="1270"/>
                    <a:pt x="334" y="1258"/>
                    <a:pt x="358" y="1246"/>
                  </a:cubicBezTo>
                  <a:cubicBezTo>
                    <a:pt x="369" y="1211"/>
                    <a:pt x="369" y="1187"/>
                    <a:pt x="381" y="1151"/>
                  </a:cubicBezTo>
                  <a:cubicBezTo>
                    <a:pt x="393" y="1139"/>
                    <a:pt x="381" y="1115"/>
                    <a:pt x="393" y="1092"/>
                  </a:cubicBezTo>
                  <a:cubicBezTo>
                    <a:pt x="417" y="1080"/>
                    <a:pt x="417" y="1056"/>
                    <a:pt x="417" y="1032"/>
                  </a:cubicBezTo>
                  <a:cubicBezTo>
                    <a:pt x="417" y="1020"/>
                    <a:pt x="429" y="1020"/>
                    <a:pt x="417" y="1008"/>
                  </a:cubicBezTo>
                  <a:cubicBezTo>
                    <a:pt x="453" y="1008"/>
                    <a:pt x="429" y="973"/>
                    <a:pt x="441" y="961"/>
                  </a:cubicBezTo>
                  <a:cubicBezTo>
                    <a:pt x="477" y="949"/>
                    <a:pt x="441" y="901"/>
                    <a:pt x="477" y="889"/>
                  </a:cubicBezTo>
                  <a:cubicBezTo>
                    <a:pt x="489" y="877"/>
                    <a:pt x="489" y="853"/>
                    <a:pt x="489" y="830"/>
                  </a:cubicBezTo>
                  <a:cubicBezTo>
                    <a:pt x="500" y="794"/>
                    <a:pt x="500" y="758"/>
                    <a:pt x="512" y="723"/>
                  </a:cubicBezTo>
                  <a:lnTo>
                    <a:pt x="560" y="639"/>
                  </a:lnTo>
                  <a:cubicBezTo>
                    <a:pt x="572" y="603"/>
                    <a:pt x="596" y="580"/>
                    <a:pt x="620" y="544"/>
                  </a:cubicBezTo>
                  <a:cubicBezTo>
                    <a:pt x="655" y="496"/>
                    <a:pt x="679" y="437"/>
                    <a:pt x="715" y="401"/>
                  </a:cubicBezTo>
                  <a:cubicBezTo>
                    <a:pt x="727" y="365"/>
                    <a:pt x="739" y="318"/>
                    <a:pt x="774" y="294"/>
                  </a:cubicBezTo>
                  <a:cubicBezTo>
                    <a:pt x="786" y="258"/>
                    <a:pt x="798" y="234"/>
                    <a:pt x="798" y="199"/>
                  </a:cubicBezTo>
                  <a:cubicBezTo>
                    <a:pt x="798" y="187"/>
                    <a:pt x="810" y="175"/>
                    <a:pt x="810" y="163"/>
                  </a:cubicBezTo>
                  <a:cubicBezTo>
                    <a:pt x="810" y="139"/>
                    <a:pt x="810" y="139"/>
                    <a:pt x="774" y="115"/>
                  </a:cubicBezTo>
                  <a:lnTo>
                    <a:pt x="750" y="103"/>
                  </a:lnTo>
                  <a:cubicBezTo>
                    <a:pt x="739" y="80"/>
                    <a:pt x="727" y="68"/>
                    <a:pt x="667" y="56"/>
                  </a:cubicBezTo>
                  <a:cubicBezTo>
                    <a:pt x="631" y="44"/>
                    <a:pt x="608" y="44"/>
                    <a:pt x="596" y="20"/>
                  </a:cubicBezTo>
                  <a:cubicBezTo>
                    <a:pt x="561" y="6"/>
                    <a:pt x="534"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3"/>
            <p:cNvSpPr/>
            <p:nvPr/>
          </p:nvSpPr>
          <p:spPr>
            <a:xfrm>
              <a:off x="5777800" y="5312800"/>
              <a:ext cx="20550" cy="32950"/>
            </a:xfrm>
            <a:custGeom>
              <a:avLst/>
              <a:gdLst/>
              <a:ahLst/>
              <a:cxnLst/>
              <a:rect l="l" t="t" r="r" b="b"/>
              <a:pathLst>
                <a:path w="822" h="1318" extrusionOk="0">
                  <a:moveTo>
                    <a:pt x="298" y="401"/>
                  </a:moveTo>
                  <a:cubicBezTo>
                    <a:pt x="298" y="401"/>
                    <a:pt x="322" y="401"/>
                    <a:pt x="322" y="413"/>
                  </a:cubicBezTo>
                  <a:cubicBezTo>
                    <a:pt x="298" y="413"/>
                    <a:pt x="298" y="413"/>
                    <a:pt x="298" y="401"/>
                  </a:cubicBezTo>
                  <a:close/>
                  <a:moveTo>
                    <a:pt x="525" y="0"/>
                  </a:moveTo>
                  <a:cubicBezTo>
                    <a:pt x="516" y="0"/>
                    <a:pt x="512" y="3"/>
                    <a:pt x="512" y="8"/>
                  </a:cubicBezTo>
                  <a:cubicBezTo>
                    <a:pt x="512" y="44"/>
                    <a:pt x="500" y="56"/>
                    <a:pt x="500" y="79"/>
                  </a:cubicBezTo>
                  <a:cubicBezTo>
                    <a:pt x="500" y="115"/>
                    <a:pt x="476" y="139"/>
                    <a:pt x="465" y="163"/>
                  </a:cubicBezTo>
                  <a:cubicBezTo>
                    <a:pt x="453" y="175"/>
                    <a:pt x="453" y="187"/>
                    <a:pt x="441" y="198"/>
                  </a:cubicBezTo>
                  <a:cubicBezTo>
                    <a:pt x="441" y="222"/>
                    <a:pt x="417" y="234"/>
                    <a:pt x="417" y="246"/>
                  </a:cubicBezTo>
                  <a:cubicBezTo>
                    <a:pt x="417" y="258"/>
                    <a:pt x="417" y="258"/>
                    <a:pt x="405" y="282"/>
                  </a:cubicBezTo>
                  <a:cubicBezTo>
                    <a:pt x="393" y="282"/>
                    <a:pt x="417" y="294"/>
                    <a:pt x="405" y="294"/>
                  </a:cubicBezTo>
                  <a:cubicBezTo>
                    <a:pt x="381" y="294"/>
                    <a:pt x="393" y="306"/>
                    <a:pt x="381" y="317"/>
                  </a:cubicBezTo>
                  <a:cubicBezTo>
                    <a:pt x="381" y="341"/>
                    <a:pt x="334" y="317"/>
                    <a:pt x="357" y="353"/>
                  </a:cubicBezTo>
                  <a:lnTo>
                    <a:pt x="346" y="353"/>
                  </a:lnTo>
                  <a:cubicBezTo>
                    <a:pt x="334" y="365"/>
                    <a:pt x="298" y="353"/>
                    <a:pt x="334" y="401"/>
                  </a:cubicBezTo>
                  <a:lnTo>
                    <a:pt x="286" y="401"/>
                  </a:lnTo>
                  <a:cubicBezTo>
                    <a:pt x="298" y="413"/>
                    <a:pt x="286" y="425"/>
                    <a:pt x="274" y="437"/>
                  </a:cubicBezTo>
                  <a:cubicBezTo>
                    <a:pt x="274" y="437"/>
                    <a:pt x="262" y="437"/>
                    <a:pt x="262" y="460"/>
                  </a:cubicBezTo>
                  <a:cubicBezTo>
                    <a:pt x="274" y="472"/>
                    <a:pt x="286" y="484"/>
                    <a:pt x="238" y="484"/>
                  </a:cubicBezTo>
                  <a:cubicBezTo>
                    <a:pt x="226" y="484"/>
                    <a:pt x="238" y="496"/>
                    <a:pt x="262" y="496"/>
                  </a:cubicBezTo>
                  <a:cubicBezTo>
                    <a:pt x="262" y="496"/>
                    <a:pt x="262" y="496"/>
                    <a:pt x="262" y="496"/>
                  </a:cubicBezTo>
                  <a:lnTo>
                    <a:pt x="262" y="496"/>
                  </a:lnTo>
                  <a:cubicBezTo>
                    <a:pt x="257" y="496"/>
                    <a:pt x="250" y="496"/>
                    <a:pt x="238" y="496"/>
                  </a:cubicBezTo>
                  <a:cubicBezTo>
                    <a:pt x="246" y="504"/>
                    <a:pt x="252" y="507"/>
                    <a:pt x="255" y="507"/>
                  </a:cubicBezTo>
                  <a:cubicBezTo>
                    <a:pt x="261" y="507"/>
                    <a:pt x="262" y="498"/>
                    <a:pt x="262" y="496"/>
                  </a:cubicBezTo>
                  <a:lnTo>
                    <a:pt x="262" y="496"/>
                  </a:lnTo>
                  <a:cubicBezTo>
                    <a:pt x="277" y="497"/>
                    <a:pt x="268" y="502"/>
                    <a:pt x="286" y="520"/>
                  </a:cubicBezTo>
                  <a:cubicBezTo>
                    <a:pt x="262" y="520"/>
                    <a:pt x="274" y="544"/>
                    <a:pt x="262" y="556"/>
                  </a:cubicBezTo>
                  <a:cubicBezTo>
                    <a:pt x="238" y="556"/>
                    <a:pt x="238" y="591"/>
                    <a:pt x="238" y="603"/>
                  </a:cubicBezTo>
                  <a:cubicBezTo>
                    <a:pt x="238" y="627"/>
                    <a:pt x="238" y="663"/>
                    <a:pt x="226" y="675"/>
                  </a:cubicBezTo>
                  <a:cubicBezTo>
                    <a:pt x="215" y="722"/>
                    <a:pt x="203" y="746"/>
                    <a:pt x="179" y="794"/>
                  </a:cubicBezTo>
                  <a:cubicBezTo>
                    <a:pt x="167" y="806"/>
                    <a:pt x="167" y="841"/>
                    <a:pt x="155" y="853"/>
                  </a:cubicBezTo>
                  <a:cubicBezTo>
                    <a:pt x="143" y="865"/>
                    <a:pt x="143" y="913"/>
                    <a:pt x="119" y="925"/>
                  </a:cubicBezTo>
                  <a:cubicBezTo>
                    <a:pt x="107" y="948"/>
                    <a:pt x="107" y="960"/>
                    <a:pt x="107" y="996"/>
                  </a:cubicBezTo>
                  <a:cubicBezTo>
                    <a:pt x="95" y="1020"/>
                    <a:pt x="84" y="1032"/>
                    <a:pt x="84" y="1079"/>
                  </a:cubicBezTo>
                  <a:cubicBezTo>
                    <a:pt x="84" y="1091"/>
                    <a:pt x="95" y="1115"/>
                    <a:pt x="84" y="1115"/>
                  </a:cubicBezTo>
                  <a:cubicBezTo>
                    <a:pt x="60" y="1115"/>
                    <a:pt x="60" y="1127"/>
                    <a:pt x="60" y="1127"/>
                  </a:cubicBezTo>
                  <a:cubicBezTo>
                    <a:pt x="60" y="1139"/>
                    <a:pt x="48" y="1139"/>
                    <a:pt x="36" y="1151"/>
                  </a:cubicBezTo>
                  <a:cubicBezTo>
                    <a:pt x="24" y="1151"/>
                    <a:pt x="0" y="1163"/>
                    <a:pt x="0" y="1187"/>
                  </a:cubicBezTo>
                  <a:lnTo>
                    <a:pt x="36" y="1210"/>
                  </a:lnTo>
                  <a:cubicBezTo>
                    <a:pt x="84" y="1222"/>
                    <a:pt x="119" y="1246"/>
                    <a:pt x="143" y="1246"/>
                  </a:cubicBezTo>
                  <a:lnTo>
                    <a:pt x="155" y="1246"/>
                  </a:lnTo>
                  <a:lnTo>
                    <a:pt x="167" y="1258"/>
                  </a:lnTo>
                  <a:cubicBezTo>
                    <a:pt x="167" y="1270"/>
                    <a:pt x="179" y="1270"/>
                    <a:pt x="215" y="1294"/>
                  </a:cubicBezTo>
                  <a:cubicBezTo>
                    <a:pt x="238" y="1306"/>
                    <a:pt x="274" y="1306"/>
                    <a:pt x="286" y="1318"/>
                  </a:cubicBezTo>
                  <a:lnTo>
                    <a:pt x="298" y="1318"/>
                  </a:lnTo>
                  <a:cubicBezTo>
                    <a:pt x="298" y="1318"/>
                    <a:pt x="298" y="1306"/>
                    <a:pt x="334" y="1306"/>
                  </a:cubicBezTo>
                  <a:cubicBezTo>
                    <a:pt x="346" y="1306"/>
                    <a:pt x="346" y="1306"/>
                    <a:pt x="346" y="1294"/>
                  </a:cubicBezTo>
                  <a:cubicBezTo>
                    <a:pt x="346" y="1270"/>
                    <a:pt x="346" y="1258"/>
                    <a:pt x="357" y="1246"/>
                  </a:cubicBezTo>
                  <a:cubicBezTo>
                    <a:pt x="369" y="1210"/>
                    <a:pt x="369" y="1187"/>
                    <a:pt x="393" y="1151"/>
                  </a:cubicBezTo>
                  <a:cubicBezTo>
                    <a:pt x="405" y="1139"/>
                    <a:pt x="393" y="1115"/>
                    <a:pt x="405" y="1091"/>
                  </a:cubicBezTo>
                  <a:cubicBezTo>
                    <a:pt x="417" y="1079"/>
                    <a:pt x="417" y="1056"/>
                    <a:pt x="417" y="1032"/>
                  </a:cubicBezTo>
                  <a:cubicBezTo>
                    <a:pt x="417" y="1020"/>
                    <a:pt x="429" y="1020"/>
                    <a:pt x="417" y="1008"/>
                  </a:cubicBezTo>
                  <a:cubicBezTo>
                    <a:pt x="465" y="1008"/>
                    <a:pt x="429" y="972"/>
                    <a:pt x="453" y="960"/>
                  </a:cubicBezTo>
                  <a:cubicBezTo>
                    <a:pt x="476" y="948"/>
                    <a:pt x="453" y="901"/>
                    <a:pt x="476" y="889"/>
                  </a:cubicBezTo>
                  <a:cubicBezTo>
                    <a:pt x="488" y="877"/>
                    <a:pt x="488" y="853"/>
                    <a:pt x="488" y="829"/>
                  </a:cubicBezTo>
                  <a:cubicBezTo>
                    <a:pt x="512" y="794"/>
                    <a:pt x="512" y="758"/>
                    <a:pt x="524" y="722"/>
                  </a:cubicBezTo>
                  <a:lnTo>
                    <a:pt x="572" y="639"/>
                  </a:lnTo>
                  <a:cubicBezTo>
                    <a:pt x="584" y="603"/>
                    <a:pt x="596" y="579"/>
                    <a:pt x="631" y="544"/>
                  </a:cubicBezTo>
                  <a:cubicBezTo>
                    <a:pt x="655" y="496"/>
                    <a:pt x="691" y="437"/>
                    <a:pt x="715" y="401"/>
                  </a:cubicBezTo>
                  <a:cubicBezTo>
                    <a:pt x="727" y="365"/>
                    <a:pt x="750" y="317"/>
                    <a:pt x="774" y="294"/>
                  </a:cubicBezTo>
                  <a:cubicBezTo>
                    <a:pt x="786" y="258"/>
                    <a:pt x="810" y="234"/>
                    <a:pt x="810" y="198"/>
                  </a:cubicBezTo>
                  <a:cubicBezTo>
                    <a:pt x="810" y="187"/>
                    <a:pt x="822" y="175"/>
                    <a:pt x="822" y="163"/>
                  </a:cubicBezTo>
                  <a:cubicBezTo>
                    <a:pt x="822" y="139"/>
                    <a:pt x="822" y="139"/>
                    <a:pt x="774" y="115"/>
                  </a:cubicBezTo>
                  <a:lnTo>
                    <a:pt x="762" y="103"/>
                  </a:lnTo>
                  <a:cubicBezTo>
                    <a:pt x="750" y="79"/>
                    <a:pt x="727" y="67"/>
                    <a:pt x="679" y="56"/>
                  </a:cubicBezTo>
                  <a:cubicBezTo>
                    <a:pt x="643" y="44"/>
                    <a:pt x="607" y="44"/>
                    <a:pt x="596" y="20"/>
                  </a:cubicBezTo>
                  <a:cubicBezTo>
                    <a:pt x="561" y="6"/>
                    <a:pt x="538" y="0"/>
                    <a:pt x="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3"/>
            <p:cNvSpPr/>
            <p:nvPr/>
          </p:nvSpPr>
          <p:spPr>
            <a:xfrm>
              <a:off x="5803700" y="5253250"/>
              <a:ext cx="20250" cy="32975"/>
            </a:xfrm>
            <a:custGeom>
              <a:avLst/>
              <a:gdLst/>
              <a:ahLst/>
              <a:cxnLst/>
              <a:rect l="l" t="t" r="r" b="b"/>
              <a:pathLst>
                <a:path w="810" h="1319" extrusionOk="0">
                  <a:moveTo>
                    <a:pt x="298" y="402"/>
                  </a:moveTo>
                  <a:cubicBezTo>
                    <a:pt x="298" y="402"/>
                    <a:pt x="310" y="402"/>
                    <a:pt x="310" y="413"/>
                  </a:cubicBezTo>
                  <a:cubicBezTo>
                    <a:pt x="298" y="413"/>
                    <a:pt x="298" y="413"/>
                    <a:pt x="298" y="402"/>
                  </a:cubicBezTo>
                  <a:close/>
                  <a:moveTo>
                    <a:pt x="518" y="1"/>
                  </a:moveTo>
                  <a:cubicBezTo>
                    <a:pt x="506" y="1"/>
                    <a:pt x="500" y="4"/>
                    <a:pt x="500" y="9"/>
                  </a:cubicBezTo>
                  <a:cubicBezTo>
                    <a:pt x="500" y="44"/>
                    <a:pt x="488" y="56"/>
                    <a:pt x="488" y="80"/>
                  </a:cubicBezTo>
                  <a:cubicBezTo>
                    <a:pt x="488" y="116"/>
                    <a:pt x="476" y="140"/>
                    <a:pt x="453" y="163"/>
                  </a:cubicBezTo>
                  <a:cubicBezTo>
                    <a:pt x="441" y="175"/>
                    <a:pt x="441" y="187"/>
                    <a:pt x="429" y="199"/>
                  </a:cubicBezTo>
                  <a:cubicBezTo>
                    <a:pt x="429" y="223"/>
                    <a:pt x="417" y="235"/>
                    <a:pt x="417" y="247"/>
                  </a:cubicBezTo>
                  <a:cubicBezTo>
                    <a:pt x="417" y="259"/>
                    <a:pt x="417" y="259"/>
                    <a:pt x="393" y="283"/>
                  </a:cubicBezTo>
                  <a:cubicBezTo>
                    <a:pt x="381" y="283"/>
                    <a:pt x="417" y="294"/>
                    <a:pt x="393" y="294"/>
                  </a:cubicBezTo>
                  <a:cubicBezTo>
                    <a:pt x="369" y="294"/>
                    <a:pt x="381" y="306"/>
                    <a:pt x="369" y="318"/>
                  </a:cubicBezTo>
                  <a:cubicBezTo>
                    <a:pt x="369" y="342"/>
                    <a:pt x="322" y="318"/>
                    <a:pt x="357" y="354"/>
                  </a:cubicBezTo>
                  <a:lnTo>
                    <a:pt x="333" y="354"/>
                  </a:lnTo>
                  <a:cubicBezTo>
                    <a:pt x="322" y="366"/>
                    <a:pt x="298" y="354"/>
                    <a:pt x="322" y="402"/>
                  </a:cubicBezTo>
                  <a:lnTo>
                    <a:pt x="274" y="402"/>
                  </a:lnTo>
                  <a:cubicBezTo>
                    <a:pt x="298" y="413"/>
                    <a:pt x="274" y="425"/>
                    <a:pt x="262" y="437"/>
                  </a:cubicBezTo>
                  <a:cubicBezTo>
                    <a:pt x="262" y="437"/>
                    <a:pt x="250" y="437"/>
                    <a:pt x="250" y="461"/>
                  </a:cubicBezTo>
                  <a:cubicBezTo>
                    <a:pt x="262" y="473"/>
                    <a:pt x="274" y="485"/>
                    <a:pt x="238" y="485"/>
                  </a:cubicBezTo>
                  <a:cubicBezTo>
                    <a:pt x="214" y="485"/>
                    <a:pt x="238" y="497"/>
                    <a:pt x="250" y="497"/>
                  </a:cubicBezTo>
                  <a:cubicBezTo>
                    <a:pt x="250" y="497"/>
                    <a:pt x="250" y="497"/>
                    <a:pt x="250" y="497"/>
                  </a:cubicBezTo>
                  <a:lnTo>
                    <a:pt x="250" y="497"/>
                  </a:lnTo>
                  <a:cubicBezTo>
                    <a:pt x="247" y="497"/>
                    <a:pt x="243" y="497"/>
                    <a:pt x="238" y="497"/>
                  </a:cubicBezTo>
                  <a:cubicBezTo>
                    <a:pt x="242" y="505"/>
                    <a:pt x="245" y="507"/>
                    <a:pt x="247" y="507"/>
                  </a:cubicBezTo>
                  <a:cubicBezTo>
                    <a:pt x="250" y="507"/>
                    <a:pt x="250" y="498"/>
                    <a:pt x="250" y="497"/>
                  </a:cubicBezTo>
                  <a:lnTo>
                    <a:pt x="250" y="497"/>
                  </a:lnTo>
                  <a:cubicBezTo>
                    <a:pt x="271" y="497"/>
                    <a:pt x="264" y="500"/>
                    <a:pt x="274" y="521"/>
                  </a:cubicBezTo>
                  <a:cubicBezTo>
                    <a:pt x="250" y="521"/>
                    <a:pt x="262" y="544"/>
                    <a:pt x="250" y="556"/>
                  </a:cubicBezTo>
                  <a:cubicBezTo>
                    <a:pt x="238" y="556"/>
                    <a:pt x="238" y="592"/>
                    <a:pt x="238" y="604"/>
                  </a:cubicBezTo>
                  <a:cubicBezTo>
                    <a:pt x="238" y="628"/>
                    <a:pt x="238" y="664"/>
                    <a:pt x="214" y="675"/>
                  </a:cubicBezTo>
                  <a:cubicBezTo>
                    <a:pt x="202" y="723"/>
                    <a:pt x="191" y="747"/>
                    <a:pt x="179" y="794"/>
                  </a:cubicBezTo>
                  <a:cubicBezTo>
                    <a:pt x="155" y="806"/>
                    <a:pt x="155" y="842"/>
                    <a:pt x="143" y="854"/>
                  </a:cubicBezTo>
                  <a:cubicBezTo>
                    <a:pt x="131" y="866"/>
                    <a:pt x="131" y="914"/>
                    <a:pt x="119" y="925"/>
                  </a:cubicBezTo>
                  <a:cubicBezTo>
                    <a:pt x="95" y="949"/>
                    <a:pt x="95" y="961"/>
                    <a:pt x="95" y="997"/>
                  </a:cubicBezTo>
                  <a:cubicBezTo>
                    <a:pt x="83" y="1021"/>
                    <a:pt x="72" y="1033"/>
                    <a:pt x="72" y="1080"/>
                  </a:cubicBezTo>
                  <a:cubicBezTo>
                    <a:pt x="72" y="1092"/>
                    <a:pt x="83" y="1116"/>
                    <a:pt x="72" y="1116"/>
                  </a:cubicBezTo>
                  <a:cubicBezTo>
                    <a:pt x="60" y="1116"/>
                    <a:pt x="60" y="1128"/>
                    <a:pt x="60" y="1128"/>
                  </a:cubicBezTo>
                  <a:cubicBezTo>
                    <a:pt x="60" y="1140"/>
                    <a:pt x="36" y="1140"/>
                    <a:pt x="24" y="1152"/>
                  </a:cubicBezTo>
                  <a:cubicBezTo>
                    <a:pt x="12" y="1152"/>
                    <a:pt x="0" y="1164"/>
                    <a:pt x="0" y="1187"/>
                  </a:cubicBezTo>
                  <a:lnTo>
                    <a:pt x="24" y="1211"/>
                  </a:lnTo>
                  <a:cubicBezTo>
                    <a:pt x="72" y="1223"/>
                    <a:pt x="119" y="1247"/>
                    <a:pt x="131" y="1247"/>
                  </a:cubicBezTo>
                  <a:lnTo>
                    <a:pt x="143" y="1247"/>
                  </a:lnTo>
                  <a:lnTo>
                    <a:pt x="155" y="1259"/>
                  </a:lnTo>
                  <a:cubicBezTo>
                    <a:pt x="155" y="1271"/>
                    <a:pt x="179" y="1271"/>
                    <a:pt x="202" y="1295"/>
                  </a:cubicBezTo>
                  <a:cubicBezTo>
                    <a:pt x="238" y="1306"/>
                    <a:pt x="262" y="1306"/>
                    <a:pt x="274" y="1318"/>
                  </a:cubicBezTo>
                  <a:lnTo>
                    <a:pt x="298" y="1318"/>
                  </a:lnTo>
                  <a:cubicBezTo>
                    <a:pt x="298" y="1318"/>
                    <a:pt x="298" y="1306"/>
                    <a:pt x="322" y="1306"/>
                  </a:cubicBezTo>
                  <a:cubicBezTo>
                    <a:pt x="333" y="1306"/>
                    <a:pt x="333" y="1306"/>
                    <a:pt x="333" y="1295"/>
                  </a:cubicBezTo>
                  <a:cubicBezTo>
                    <a:pt x="333" y="1271"/>
                    <a:pt x="333" y="1259"/>
                    <a:pt x="345" y="1247"/>
                  </a:cubicBezTo>
                  <a:cubicBezTo>
                    <a:pt x="369" y="1211"/>
                    <a:pt x="369" y="1187"/>
                    <a:pt x="381" y="1152"/>
                  </a:cubicBezTo>
                  <a:cubicBezTo>
                    <a:pt x="393" y="1140"/>
                    <a:pt x="381" y="1116"/>
                    <a:pt x="393" y="1092"/>
                  </a:cubicBezTo>
                  <a:cubicBezTo>
                    <a:pt x="405" y="1080"/>
                    <a:pt x="405" y="1056"/>
                    <a:pt x="405" y="1033"/>
                  </a:cubicBezTo>
                  <a:cubicBezTo>
                    <a:pt x="405" y="1021"/>
                    <a:pt x="429" y="1021"/>
                    <a:pt x="405" y="1009"/>
                  </a:cubicBezTo>
                  <a:cubicBezTo>
                    <a:pt x="453" y="1009"/>
                    <a:pt x="429" y="973"/>
                    <a:pt x="441" y="961"/>
                  </a:cubicBezTo>
                  <a:cubicBezTo>
                    <a:pt x="464" y="949"/>
                    <a:pt x="441" y="902"/>
                    <a:pt x="464" y="890"/>
                  </a:cubicBezTo>
                  <a:cubicBezTo>
                    <a:pt x="488" y="878"/>
                    <a:pt x="488" y="854"/>
                    <a:pt x="488" y="830"/>
                  </a:cubicBezTo>
                  <a:cubicBezTo>
                    <a:pt x="500" y="794"/>
                    <a:pt x="500" y="759"/>
                    <a:pt x="512" y="723"/>
                  </a:cubicBezTo>
                  <a:lnTo>
                    <a:pt x="560" y="640"/>
                  </a:lnTo>
                  <a:cubicBezTo>
                    <a:pt x="572" y="604"/>
                    <a:pt x="583" y="580"/>
                    <a:pt x="619" y="544"/>
                  </a:cubicBezTo>
                  <a:cubicBezTo>
                    <a:pt x="643" y="497"/>
                    <a:pt x="679" y="437"/>
                    <a:pt x="703" y="402"/>
                  </a:cubicBezTo>
                  <a:cubicBezTo>
                    <a:pt x="726" y="366"/>
                    <a:pt x="738" y="318"/>
                    <a:pt x="762" y="294"/>
                  </a:cubicBezTo>
                  <a:cubicBezTo>
                    <a:pt x="786" y="259"/>
                    <a:pt x="798" y="235"/>
                    <a:pt x="798" y="199"/>
                  </a:cubicBezTo>
                  <a:cubicBezTo>
                    <a:pt x="798" y="187"/>
                    <a:pt x="810" y="175"/>
                    <a:pt x="810" y="163"/>
                  </a:cubicBezTo>
                  <a:cubicBezTo>
                    <a:pt x="810" y="140"/>
                    <a:pt x="810" y="140"/>
                    <a:pt x="762" y="116"/>
                  </a:cubicBezTo>
                  <a:lnTo>
                    <a:pt x="750" y="104"/>
                  </a:lnTo>
                  <a:cubicBezTo>
                    <a:pt x="738" y="80"/>
                    <a:pt x="726" y="68"/>
                    <a:pt x="667" y="56"/>
                  </a:cubicBezTo>
                  <a:cubicBezTo>
                    <a:pt x="631" y="44"/>
                    <a:pt x="607" y="44"/>
                    <a:pt x="595" y="21"/>
                  </a:cubicBezTo>
                  <a:cubicBezTo>
                    <a:pt x="561" y="7"/>
                    <a:pt x="534"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3"/>
            <p:cNvSpPr/>
            <p:nvPr/>
          </p:nvSpPr>
          <p:spPr>
            <a:xfrm>
              <a:off x="5830475" y="5208800"/>
              <a:ext cx="13725" cy="17600"/>
            </a:xfrm>
            <a:custGeom>
              <a:avLst/>
              <a:gdLst/>
              <a:ahLst/>
              <a:cxnLst/>
              <a:rect l="l" t="t" r="r" b="b"/>
              <a:pathLst>
                <a:path w="549" h="704" extrusionOk="0">
                  <a:moveTo>
                    <a:pt x="215" y="1"/>
                  </a:moveTo>
                  <a:lnTo>
                    <a:pt x="215" y="48"/>
                  </a:lnTo>
                  <a:cubicBezTo>
                    <a:pt x="215" y="60"/>
                    <a:pt x="215" y="72"/>
                    <a:pt x="203" y="84"/>
                  </a:cubicBezTo>
                  <a:cubicBezTo>
                    <a:pt x="191" y="84"/>
                    <a:pt x="191" y="108"/>
                    <a:pt x="191" y="120"/>
                  </a:cubicBezTo>
                  <a:cubicBezTo>
                    <a:pt x="191" y="132"/>
                    <a:pt x="179" y="132"/>
                    <a:pt x="191" y="132"/>
                  </a:cubicBezTo>
                  <a:cubicBezTo>
                    <a:pt x="191" y="132"/>
                    <a:pt x="191" y="144"/>
                    <a:pt x="179" y="144"/>
                  </a:cubicBezTo>
                  <a:cubicBezTo>
                    <a:pt x="155" y="144"/>
                    <a:pt x="191" y="167"/>
                    <a:pt x="179" y="167"/>
                  </a:cubicBezTo>
                  <a:cubicBezTo>
                    <a:pt x="155" y="167"/>
                    <a:pt x="155" y="167"/>
                    <a:pt x="155" y="179"/>
                  </a:cubicBezTo>
                  <a:cubicBezTo>
                    <a:pt x="155" y="179"/>
                    <a:pt x="120" y="179"/>
                    <a:pt x="155" y="191"/>
                  </a:cubicBezTo>
                  <a:cubicBezTo>
                    <a:pt x="155" y="191"/>
                    <a:pt x="120" y="191"/>
                    <a:pt x="155" y="203"/>
                  </a:cubicBezTo>
                  <a:lnTo>
                    <a:pt x="132" y="203"/>
                  </a:lnTo>
                  <a:cubicBezTo>
                    <a:pt x="144" y="227"/>
                    <a:pt x="132" y="227"/>
                    <a:pt x="132" y="239"/>
                  </a:cubicBezTo>
                  <a:cubicBezTo>
                    <a:pt x="144" y="251"/>
                    <a:pt x="155" y="251"/>
                    <a:pt x="132" y="251"/>
                  </a:cubicBezTo>
                  <a:cubicBezTo>
                    <a:pt x="104" y="237"/>
                    <a:pt x="96" y="231"/>
                    <a:pt x="95" y="231"/>
                  </a:cubicBezTo>
                  <a:lnTo>
                    <a:pt x="95" y="231"/>
                  </a:lnTo>
                  <a:cubicBezTo>
                    <a:pt x="94" y="231"/>
                    <a:pt x="96" y="234"/>
                    <a:pt x="96" y="239"/>
                  </a:cubicBezTo>
                  <a:cubicBezTo>
                    <a:pt x="72" y="239"/>
                    <a:pt x="96" y="251"/>
                    <a:pt x="84" y="251"/>
                  </a:cubicBezTo>
                  <a:cubicBezTo>
                    <a:pt x="72" y="251"/>
                    <a:pt x="72" y="263"/>
                    <a:pt x="84" y="263"/>
                  </a:cubicBezTo>
                  <a:cubicBezTo>
                    <a:pt x="96" y="286"/>
                    <a:pt x="84" y="298"/>
                    <a:pt x="84" y="310"/>
                  </a:cubicBezTo>
                  <a:cubicBezTo>
                    <a:pt x="72" y="322"/>
                    <a:pt x="84" y="358"/>
                    <a:pt x="72" y="370"/>
                  </a:cubicBezTo>
                  <a:cubicBezTo>
                    <a:pt x="72" y="382"/>
                    <a:pt x="72" y="406"/>
                    <a:pt x="60" y="406"/>
                  </a:cubicBezTo>
                  <a:cubicBezTo>
                    <a:pt x="36" y="417"/>
                    <a:pt x="60" y="429"/>
                    <a:pt x="36" y="441"/>
                  </a:cubicBezTo>
                  <a:cubicBezTo>
                    <a:pt x="24" y="441"/>
                    <a:pt x="36" y="465"/>
                    <a:pt x="36" y="477"/>
                  </a:cubicBezTo>
                  <a:cubicBezTo>
                    <a:pt x="36" y="489"/>
                    <a:pt x="24" y="513"/>
                    <a:pt x="36" y="525"/>
                  </a:cubicBezTo>
                  <a:cubicBezTo>
                    <a:pt x="36" y="525"/>
                    <a:pt x="60" y="537"/>
                    <a:pt x="36" y="537"/>
                  </a:cubicBezTo>
                  <a:cubicBezTo>
                    <a:pt x="24" y="537"/>
                    <a:pt x="24" y="537"/>
                    <a:pt x="24" y="548"/>
                  </a:cubicBezTo>
                  <a:cubicBezTo>
                    <a:pt x="24" y="548"/>
                    <a:pt x="24" y="560"/>
                    <a:pt x="13" y="560"/>
                  </a:cubicBezTo>
                  <a:cubicBezTo>
                    <a:pt x="1" y="560"/>
                    <a:pt x="1" y="560"/>
                    <a:pt x="1" y="584"/>
                  </a:cubicBezTo>
                  <a:cubicBezTo>
                    <a:pt x="1" y="584"/>
                    <a:pt x="13" y="596"/>
                    <a:pt x="24" y="596"/>
                  </a:cubicBezTo>
                  <a:cubicBezTo>
                    <a:pt x="72" y="608"/>
                    <a:pt x="120" y="620"/>
                    <a:pt x="132" y="620"/>
                  </a:cubicBezTo>
                  <a:lnTo>
                    <a:pt x="144" y="620"/>
                  </a:lnTo>
                  <a:lnTo>
                    <a:pt x="155" y="644"/>
                  </a:lnTo>
                  <a:cubicBezTo>
                    <a:pt x="155" y="644"/>
                    <a:pt x="179" y="656"/>
                    <a:pt x="203" y="667"/>
                  </a:cubicBezTo>
                  <a:cubicBezTo>
                    <a:pt x="239" y="679"/>
                    <a:pt x="263" y="679"/>
                    <a:pt x="274" y="703"/>
                  </a:cubicBezTo>
                  <a:lnTo>
                    <a:pt x="322" y="703"/>
                  </a:lnTo>
                  <a:lnTo>
                    <a:pt x="322" y="679"/>
                  </a:lnTo>
                  <a:cubicBezTo>
                    <a:pt x="334" y="667"/>
                    <a:pt x="322" y="656"/>
                    <a:pt x="334" y="644"/>
                  </a:cubicBezTo>
                  <a:lnTo>
                    <a:pt x="334" y="608"/>
                  </a:lnTo>
                  <a:lnTo>
                    <a:pt x="334" y="584"/>
                  </a:lnTo>
                  <a:cubicBezTo>
                    <a:pt x="334" y="584"/>
                    <a:pt x="358" y="584"/>
                    <a:pt x="322" y="560"/>
                  </a:cubicBezTo>
                  <a:cubicBezTo>
                    <a:pt x="370" y="560"/>
                    <a:pt x="334" y="548"/>
                    <a:pt x="334" y="548"/>
                  </a:cubicBezTo>
                  <a:cubicBezTo>
                    <a:pt x="358" y="548"/>
                    <a:pt x="322" y="525"/>
                    <a:pt x="358" y="501"/>
                  </a:cubicBezTo>
                  <a:cubicBezTo>
                    <a:pt x="370" y="501"/>
                    <a:pt x="358" y="489"/>
                    <a:pt x="370" y="477"/>
                  </a:cubicBezTo>
                  <a:cubicBezTo>
                    <a:pt x="382" y="465"/>
                    <a:pt x="370" y="429"/>
                    <a:pt x="382" y="429"/>
                  </a:cubicBezTo>
                  <a:cubicBezTo>
                    <a:pt x="394" y="417"/>
                    <a:pt x="394" y="406"/>
                    <a:pt x="417" y="382"/>
                  </a:cubicBezTo>
                  <a:cubicBezTo>
                    <a:pt x="429" y="370"/>
                    <a:pt x="429" y="358"/>
                    <a:pt x="441" y="346"/>
                  </a:cubicBezTo>
                  <a:cubicBezTo>
                    <a:pt x="477" y="322"/>
                    <a:pt x="489" y="298"/>
                    <a:pt x="501" y="263"/>
                  </a:cubicBezTo>
                  <a:cubicBezTo>
                    <a:pt x="513" y="251"/>
                    <a:pt x="513" y="239"/>
                    <a:pt x="536" y="227"/>
                  </a:cubicBezTo>
                  <a:cubicBezTo>
                    <a:pt x="548" y="215"/>
                    <a:pt x="548" y="191"/>
                    <a:pt x="548" y="179"/>
                  </a:cubicBezTo>
                  <a:lnTo>
                    <a:pt x="548" y="144"/>
                  </a:lnTo>
                  <a:cubicBezTo>
                    <a:pt x="548" y="144"/>
                    <a:pt x="548" y="132"/>
                    <a:pt x="489" y="120"/>
                  </a:cubicBezTo>
                  <a:lnTo>
                    <a:pt x="477" y="108"/>
                  </a:lnTo>
                  <a:cubicBezTo>
                    <a:pt x="453" y="96"/>
                    <a:pt x="429" y="72"/>
                    <a:pt x="382" y="60"/>
                  </a:cubicBezTo>
                  <a:cubicBezTo>
                    <a:pt x="358" y="48"/>
                    <a:pt x="334" y="48"/>
                    <a:pt x="310" y="25"/>
                  </a:cubicBezTo>
                  <a:cubicBezTo>
                    <a:pt x="251" y="1"/>
                    <a:pt x="215"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p:nvPr/>
          </p:nvSpPr>
          <p:spPr>
            <a:xfrm>
              <a:off x="5918875" y="5198400"/>
              <a:ext cx="15800" cy="18175"/>
            </a:xfrm>
            <a:custGeom>
              <a:avLst/>
              <a:gdLst/>
              <a:ahLst/>
              <a:cxnLst/>
              <a:rect l="l" t="t" r="r" b="b"/>
              <a:pathLst>
                <a:path w="632" h="727" extrusionOk="0">
                  <a:moveTo>
                    <a:pt x="525" y="286"/>
                  </a:moveTo>
                  <a:cubicBezTo>
                    <a:pt x="529" y="290"/>
                    <a:pt x="533" y="291"/>
                    <a:pt x="535" y="291"/>
                  </a:cubicBezTo>
                  <a:cubicBezTo>
                    <a:pt x="541" y="291"/>
                    <a:pt x="541" y="286"/>
                    <a:pt x="525" y="286"/>
                  </a:cubicBezTo>
                  <a:close/>
                  <a:moveTo>
                    <a:pt x="346" y="0"/>
                  </a:moveTo>
                  <a:cubicBezTo>
                    <a:pt x="346" y="0"/>
                    <a:pt x="334" y="0"/>
                    <a:pt x="298" y="12"/>
                  </a:cubicBezTo>
                  <a:cubicBezTo>
                    <a:pt x="251" y="36"/>
                    <a:pt x="215" y="60"/>
                    <a:pt x="215" y="71"/>
                  </a:cubicBezTo>
                  <a:lnTo>
                    <a:pt x="191" y="95"/>
                  </a:lnTo>
                  <a:lnTo>
                    <a:pt x="179" y="95"/>
                  </a:lnTo>
                  <a:cubicBezTo>
                    <a:pt x="167" y="95"/>
                    <a:pt x="167" y="95"/>
                    <a:pt x="120" y="107"/>
                  </a:cubicBezTo>
                  <a:cubicBezTo>
                    <a:pt x="96" y="119"/>
                    <a:pt x="72" y="131"/>
                    <a:pt x="48" y="155"/>
                  </a:cubicBezTo>
                  <a:lnTo>
                    <a:pt x="37" y="167"/>
                  </a:lnTo>
                  <a:lnTo>
                    <a:pt x="13" y="179"/>
                  </a:lnTo>
                  <a:cubicBezTo>
                    <a:pt x="1" y="191"/>
                    <a:pt x="13" y="191"/>
                    <a:pt x="13" y="191"/>
                  </a:cubicBezTo>
                  <a:cubicBezTo>
                    <a:pt x="37" y="191"/>
                    <a:pt x="37" y="202"/>
                    <a:pt x="37" y="202"/>
                  </a:cubicBezTo>
                  <a:cubicBezTo>
                    <a:pt x="37" y="226"/>
                    <a:pt x="60" y="226"/>
                    <a:pt x="60" y="250"/>
                  </a:cubicBezTo>
                  <a:cubicBezTo>
                    <a:pt x="60" y="262"/>
                    <a:pt x="72" y="262"/>
                    <a:pt x="72" y="262"/>
                  </a:cubicBezTo>
                  <a:cubicBezTo>
                    <a:pt x="72" y="286"/>
                    <a:pt x="96" y="286"/>
                    <a:pt x="96" y="298"/>
                  </a:cubicBezTo>
                  <a:cubicBezTo>
                    <a:pt x="96" y="298"/>
                    <a:pt x="96" y="303"/>
                    <a:pt x="100" y="303"/>
                  </a:cubicBezTo>
                  <a:cubicBezTo>
                    <a:pt x="100" y="303"/>
                    <a:pt x="100" y="303"/>
                    <a:pt x="101" y="303"/>
                  </a:cubicBezTo>
                  <a:lnTo>
                    <a:pt x="101" y="303"/>
                  </a:lnTo>
                  <a:cubicBezTo>
                    <a:pt x="80" y="320"/>
                    <a:pt x="119" y="311"/>
                    <a:pt x="108" y="321"/>
                  </a:cubicBezTo>
                  <a:cubicBezTo>
                    <a:pt x="108" y="345"/>
                    <a:pt x="132" y="345"/>
                    <a:pt x="132" y="357"/>
                  </a:cubicBezTo>
                  <a:cubicBezTo>
                    <a:pt x="132" y="369"/>
                    <a:pt x="156" y="369"/>
                    <a:pt x="156" y="381"/>
                  </a:cubicBezTo>
                  <a:cubicBezTo>
                    <a:pt x="156" y="405"/>
                    <a:pt x="179" y="417"/>
                    <a:pt x="179" y="429"/>
                  </a:cubicBezTo>
                  <a:cubicBezTo>
                    <a:pt x="179" y="441"/>
                    <a:pt x="191" y="464"/>
                    <a:pt x="191" y="476"/>
                  </a:cubicBezTo>
                  <a:cubicBezTo>
                    <a:pt x="191" y="488"/>
                    <a:pt x="215" y="500"/>
                    <a:pt x="215" y="524"/>
                  </a:cubicBezTo>
                  <a:cubicBezTo>
                    <a:pt x="215" y="548"/>
                    <a:pt x="227" y="583"/>
                    <a:pt x="227" y="607"/>
                  </a:cubicBezTo>
                  <a:cubicBezTo>
                    <a:pt x="227" y="619"/>
                    <a:pt x="239" y="643"/>
                    <a:pt x="239" y="667"/>
                  </a:cubicBezTo>
                  <a:cubicBezTo>
                    <a:pt x="239" y="679"/>
                    <a:pt x="251" y="702"/>
                    <a:pt x="275" y="714"/>
                  </a:cubicBezTo>
                  <a:lnTo>
                    <a:pt x="287" y="726"/>
                  </a:lnTo>
                  <a:cubicBezTo>
                    <a:pt x="287" y="726"/>
                    <a:pt x="298" y="726"/>
                    <a:pt x="346" y="702"/>
                  </a:cubicBezTo>
                  <a:cubicBezTo>
                    <a:pt x="358" y="679"/>
                    <a:pt x="358" y="679"/>
                    <a:pt x="370" y="679"/>
                  </a:cubicBezTo>
                  <a:cubicBezTo>
                    <a:pt x="394" y="679"/>
                    <a:pt x="418" y="667"/>
                    <a:pt x="465" y="643"/>
                  </a:cubicBezTo>
                  <a:cubicBezTo>
                    <a:pt x="489" y="619"/>
                    <a:pt x="513" y="607"/>
                    <a:pt x="537" y="595"/>
                  </a:cubicBezTo>
                  <a:cubicBezTo>
                    <a:pt x="596" y="560"/>
                    <a:pt x="632" y="548"/>
                    <a:pt x="608" y="536"/>
                  </a:cubicBezTo>
                  <a:cubicBezTo>
                    <a:pt x="596" y="536"/>
                    <a:pt x="596" y="524"/>
                    <a:pt x="584" y="524"/>
                  </a:cubicBezTo>
                  <a:cubicBezTo>
                    <a:pt x="572" y="524"/>
                    <a:pt x="548" y="500"/>
                    <a:pt x="572" y="488"/>
                  </a:cubicBezTo>
                  <a:cubicBezTo>
                    <a:pt x="572" y="476"/>
                    <a:pt x="572" y="476"/>
                    <a:pt x="548" y="464"/>
                  </a:cubicBezTo>
                  <a:cubicBezTo>
                    <a:pt x="548" y="464"/>
                    <a:pt x="548" y="441"/>
                    <a:pt x="537" y="441"/>
                  </a:cubicBezTo>
                  <a:cubicBezTo>
                    <a:pt x="537" y="441"/>
                    <a:pt x="525" y="441"/>
                    <a:pt x="537" y="429"/>
                  </a:cubicBezTo>
                  <a:cubicBezTo>
                    <a:pt x="541" y="425"/>
                    <a:pt x="541" y="423"/>
                    <a:pt x="539" y="423"/>
                  </a:cubicBezTo>
                  <a:cubicBezTo>
                    <a:pt x="535" y="423"/>
                    <a:pt x="525" y="429"/>
                    <a:pt x="525" y="429"/>
                  </a:cubicBezTo>
                  <a:cubicBezTo>
                    <a:pt x="537" y="417"/>
                    <a:pt x="525" y="417"/>
                    <a:pt x="525" y="417"/>
                  </a:cubicBezTo>
                  <a:cubicBezTo>
                    <a:pt x="525" y="417"/>
                    <a:pt x="538" y="397"/>
                    <a:pt x="530" y="397"/>
                  </a:cubicBezTo>
                  <a:cubicBezTo>
                    <a:pt x="527" y="397"/>
                    <a:pt x="522" y="399"/>
                    <a:pt x="513" y="405"/>
                  </a:cubicBezTo>
                  <a:cubicBezTo>
                    <a:pt x="513" y="405"/>
                    <a:pt x="526" y="385"/>
                    <a:pt x="513" y="385"/>
                  </a:cubicBezTo>
                  <a:cubicBezTo>
                    <a:pt x="511" y="385"/>
                    <a:pt x="508" y="385"/>
                    <a:pt x="505" y="386"/>
                  </a:cubicBezTo>
                  <a:lnTo>
                    <a:pt x="505" y="386"/>
                  </a:lnTo>
                  <a:cubicBezTo>
                    <a:pt x="510" y="379"/>
                    <a:pt x="504" y="369"/>
                    <a:pt x="489" y="369"/>
                  </a:cubicBezTo>
                  <a:lnTo>
                    <a:pt x="489" y="369"/>
                  </a:lnTo>
                  <a:cubicBezTo>
                    <a:pt x="489" y="369"/>
                    <a:pt x="489" y="369"/>
                    <a:pt x="489" y="369"/>
                  </a:cubicBezTo>
                  <a:cubicBezTo>
                    <a:pt x="477" y="369"/>
                    <a:pt x="477" y="369"/>
                    <a:pt x="477" y="357"/>
                  </a:cubicBezTo>
                  <a:cubicBezTo>
                    <a:pt x="477" y="357"/>
                    <a:pt x="489" y="345"/>
                    <a:pt x="477" y="345"/>
                  </a:cubicBezTo>
                  <a:cubicBezTo>
                    <a:pt x="471" y="345"/>
                    <a:pt x="465" y="348"/>
                    <a:pt x="462" y="348"/>
                  </a:cubicBezTo>
                  <a:cubicBezTo>
                    <a:pt x="459" y="348"/>
                    <a:pt x="459" y="345"/>
                    <a:pt x="465" y="333"/>
                  </a:cubicBezTo>
                  <a:lnTo>
                    <a:pt x="453" y="333"/>
                  </a:lnTo>
                  <a:lnTo>
                    <a:pt x="465" y="310"/>
                  </a:lnTo>
                  <a:lnTo>
                    <a:pt x="525" y="286"/>
                  </a:lnTo>
                  <a:cubicBezTo>
                    <a:pt x="537" y="274"/>
                    <a:pt x="513" y="274"/>
                    <a:pt x="525" y="250"/>
                  </a:cubicBezTo>
                  <a:cubicBezTo>
                    <a:pt x="525" y="238"/>
                    <a:pt x="525" y="238"/>
                    <a:pt x="513" y="238"/>
                  </a:cubicBezTo>
                  <a:cubicBezTo>
                    <a:pt x="489" y="238"/>
                    <a:pt x="477" y="226"/>
                    <a:pt x="477" y="214"/>
                  </a:cubicBezTo>
                  <a:lnTo>
                    <a:pt x="429" y="167"/>
                  </a:lnTo>
                  <a:cubicBezTo>
                    <a:pt x="429" y="155"/>
                    <a:pt x="418" y="155"/>
                    <a:pt x="418" y="131"/>
                  </a:cubicBezTo>
                  <a:cubicBezTo>
                    <a:pt x="418" y="119"/>
                    <a:pt x="406" y="119"/>
                    <a:pt x="406" y="107"/>
                  </a:cubicBezTo>
                  <a:cubicBezTo>
                    <a:pt x="406" y="95"/>
                    <a:pt x="394" y="95"/>
                    <a:pt x="394" y="95"/>
                  </a:cubicBezTo>
                  <a:cubicBezTo>
                    <a:pt x="370" y="71"/>
                    <a:pt x="370" y="60"/>
                    <a:pt x="358" y="60"/>
                  </a:cubicBezTo>
                  <a:cubicBezTo>
                    <a:pt x="358" y="60"/>
                    <a:pt x="334" y="60"/>
                    <a:pt x="346" y="48"/>
                  </a:cubicBezTo>
                  <a:cubicBezTo>
                    <a:pt x="358" y="36"/>
                    <a:pt x="358" y="36"/>
                    <a:pt x="346" y="36"/>
                  </a:cubicBezTo>
                  <a:lnTo>
                    <a:pt x="346" y="12"/>
                  </a:lnTo>
                  <a:cubicBezTo>
                    <a:pt x="358" y="0"/>
                    <a:pt x="358" y="0"/>
                    <a:pt x="3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a:off x="5945375" y="5244825"/>
              <a:ext cx="25325" cy="35925"/>
            </a:xfrm>
            <a:custGeom>
              <a:avLst/>
              <a:gdLst/>
              <a:ahLst/>
              <a:cxnLst/>
              <a:rect l="l" t="t" r="r" b="b"/>
              <a:pathLst>
                <a:path w="1013" h="1437" extrusionOk="0">
                  <a:moveTo>
                    <a:pt x="298" y="0"/>
                  </a:moveTo>
                  <a:cubicBezTo>
                    <a:pt x="298" y="0"/>
                    <a:pt x="286" y="0"/>
                    <a:pt x="250" y="12"/>
                  </a:cubicBezTo>
                  <a:cubicBezTo>
                    <a:pt x="203" y="36"/>
                    <a:pt x="167" y="60"/>
                    <a:pt x="167" y="72"/>
                  </a:cubicBezTo>
                  <a:lnTo>
                    <a:pt x="167" y="96"/>
                  </a:lnTo>
                  <a:lnTo>
                    <a:pt x="143" y="96"/>
                  </a:lnTo>
                  <a:cubicBezTo>
                    <a:pt x="131" y="96"/>
                    <a:pt x="120" y="96"/>
                    <a:pt x="84" y="108"/>
                  </a:cubicBezTo>
                  <a:cubicBezTo>
                    <a:pt x="60" y="119"/>
                    <a:pt x="48" y="131"/>
                    <a:pt x="24" y="155"/>
                  </a:cubicBezTo>
                  <a:cubicBezTo>
                    <a:pt x="12" y="167"/>
                    <a:pt x="24" y="167"/>
                    <a:pt x="24" y="167"/>
                  </a:cubicBezTo>
                  <a:cubicBezTo>
                    <a:pt x="24" y="167"/>
                    <a:pt x="24" y="179"/>
                    <a:pt x="12" y="191"/>
                  </a:cubicBezTo>
                  <a:cubicBezTo>
                    <a:pt x="0" y="215"/>
                    <a:pt x="12" y="215"/>
                    <a:pt x="12" y="215"/>
                  </a:cubicBezTo>
                  <a:cubicBezTo>
                    <a:pt x="24" y="227"/>
                    <a:pt x="24" y="239"/>
                    <a:pt x="48" y="250"/>
                  </a:cubicBezTo>
                  <a:cubicBezTo>
                    <a:pt x="60" y="286"/>
                    <a:pt x="84" y="310"/>
                    <a:pt x="108" y="346"/>
                  </a:cubicBezTo>
                  <a:cubicBezTo>
                    <a:pt x="108" y="358"/>
                    <a:pt x="131" y="369"/>
                    <a:pt x="143" y="405"/>
                  </a:cubicBezTo>
                  <a:cubicBezTo>
                    <a:pt x="167" y="417"/>
                    <a:pt x="179" y="453"/>
                    <a:pt x="191" y="465"/>
                  </a:cubicBezTo>
                  <a:cubicBezTo>
                    <a:pt x="191" y="477"/>
                    <a:pt x="191" y="477"/>
                    <a:pt x="227" y="477"/>
                  </a:cubicBezTo>
                  <a:cubicBezTo>
                    <a:pt x="191" y="512"/>
                    <a:pt x="239" y="524"/>
                    <a:pt x="239" y="536"/>
                  </a:cubicBezTo>
                  <a:cubicBezTo>
                    <a:pt x="239" y="572"/>
                    <a:pt x="286" y="584"/>
                    <a:pt x="286" y="608"/>
                  </a:cubicBezTo>
                  <a:cubicBezTo>
                    <a:pt x="286" y="643"/>
                    <a:pt x="310" y="643"/>
                    <a:pt x="310" y="667"/>
                  </a:cubicBezTo>
                  <a:cubicBezTo>
                    <a:pt x="322" y="715"/>
                    <a:pt x="358" y="727"/>
                    <a:pt x="370" y="774"/>
                  </a:cubicBezTo>
                  <a:cubicBezTo>
                    <a:pt x="381" y="810"/>
                    <a:pt x="405" y="834"/>
                    <a:pt x="417" y="881"/>
                  </a:cubicBezTo>
                  <a:cubicBezTo>
                    <a:pt x="429" y="929"/>
                    <a:pt x="441" y="953"/>
                    <a:pt x="465" y="989"/>
                  </a:cubicBezTo>
                  <a:cubicBezTo>
                    <a:pt x="477" y="1048"/>
                    <a:pt x="501" y="1108"/>
                    <a:pt x="536" y="1179"/>
                  </a:cubicBezTo>
                  <a:cubicBezTo>
                    <a:pt x="548" y="1227"/>
                    <a:pt x="584" y="1251"/>
                    <a:pt x="584" y="1298"/>
                  </a:cubicBezTo>
                  <a:lnTo>
                    <a:pt x="620" y="1382"/>
                  </a:lnTo>
                  <a:cubicBezTo>
                    <a:pt x="643" y="1405"/>
                    <a:pt x="655" y="1417"/>
                    <a:pt x="655" y="1429"/>
                  </a:cubicBezTo>
                  <a:cubicBezTo>
                    <a:pt x="655" y="1434"/>
                    <a:pt x="657" y="1437"/>
                    <a:pt x="663" y="1437"/>
                  </a:cubicBezTo>
                  <a:cubicBezTo>
                    <a:pt x="671" y="1437"/>
                    <a:pt x="687" y="1431"/>
                    <a:pt x="715" y="1417"/>
                  </a:cubicBezTo>
                  <a:cubicBezTo>
                    <a:pt x="719" y="1413"/>
                    <a:pt x="721" y="1412"/>
                    <a:pt x="724" y="1412"/>
                  </a:cubicBezTo>
                  <a:cubicBezTo>
                    <a:pt x="728" y="1412"/>
                    <a:pt x="731" y="1417"/>
                    <a:pt x="739" y="1417"/>
                  </a:cubicBezTo>
                  <a:cubicBezTo>
                    <a:pt x="774" y="1417"/>
                    <a:pt x="786" y="1417"/>
                    <a:pt x="846" y="1370"/>
                  </a:cubicBezTo>
                  <a:cubicBezTo>
                    <a:pt x="882" y="1358"/>
                    <a:pt x="893" y="1346"/>
                    <a:pt x="917" y="1322"/>
                  </a:cubicBezTo>
                  <a:cubicBezTo>
                    <a:pt x="977" y="1298"/>
                    <a:pt x="1012" y="1262"/>
                    <a:pt x="1001" y="1262"/>
                  </a:cubicBezTo>
                  <a:cubicBezTo>
                    <a:pt x="977" y="1251"/>
                    <a:pt x="965" y="1227"/>
                    <a:pt x="953" y="1203"/>
                  </a:cubicBezTo>
                  <a:cubicBezTo>
                    <a:pt x="917" y="1191"/>
                    <a:pt x="905" y="1167"/>
                    <a:pt x="905" y="1131"/>
                  </a:cubicBezTo>
                  <a:cubicBezTo>
                    <a:pt x="905" y="1120"/>
                    <a:pt x="893" y="1084"/>
                    <a:pt x="882" y="1072"/>
                  </a:cubicBezTo>
                  <a:cubicBezTo>
                    <a:pt x="858" y="1060"/>
                    <a:pt x="858" y="1048"/>
                    <a:pt x="846" y="1024"/>
                  </a:cubicBezTo>
                  <a:cubicBezTo>
                    <a:pt x="834" y="1024"/>
                    <a:pt x="834" y="1012"/>
                    <a:pt x="834" y="1001"/>
                  </a:cubicBezTo>
                  <a:cubicBezTo>
                    <a:pt x="840" y="995"/>
                    <a:pt x="837" y="995"/>
                    <a:pt x="832" y="995"/>
                  </a:cubicBezTo>
                  <a:cubicBezTo>
                    <a:pt x="828" y="995"/>
                    <a:pt x="822" y="995"/>
                    <a:pt x="822" y="989"/>
                  </a:cubicBezTo>
                  <a:cubicBezTo>
                    <a:pt x="834" y="965"/>
                    <a:pt x="822" y="953"/>
                    <a:pt x="822" y="941"/>
                  </a:cubicBezTo>
                  <a:cubicBezTo>
                    <a:pt x="822" y="931"/>
                    <a:pt x="831" y="903"/>
                    <a:pt x="811" y="903"/>
                  </a:cubicBezTo>
                  <a:cubicBezTo>
                    <a:pt x="807" y="903"/>
                    <a:pt x="803" y="904"/>
                    <a:pt x="798" y="905"/>
                  </a:cubicBezTo>
                  <a:lnTo>
                    <a:pt x="798" y="893"/>
                  </a:lnTo>
                  <a:cubicBezTo>
                    <a:pt x="798" y="881"/>
                    <a:pt x="834" y="846"/>
                    <a:pt x="774" y="846"/>
                  </a:cubicBezTo>
                  <a:lnTo>
                    <a:pt x="774" y="834"/>
                  </a:lnTo>
                  <a:lnTo>
                    <a:pt x="774" y="822"/>
                  </a:lnTo>
                  <a:lnTo>
                    <a:pt x="762" y="822"/>
                  </a:lnTo>
                  <a:cubicBezTo>
                    <a:pt x="766" y="818"/>
                    <a:pt x="769" y="817"/>
                    <a:pt x="771" y="817"/>
                  </a:cubicBezTo>
                  <a:cubicBezTo>
                    <a:pt x="774" y="817"/>
                    <a:pt x="774" y="822"/>
                    <a:pt x="774" y="822"/>
                  </a:cubicBezTo>
                  <a:cubicBezTo>
                    <a:pt x="786" y="822"/>
                    <a:pt x="786" y="810"/>
                    <a:pt x="774" y="810"/>
                  </a:cubicBezTo>
                  <a:cubicBezTo>
                    <a:pt x="762" y="810"/>
                    <a:pt x="739" y="798"/>
                    <a:pt x="739" y="774"/>
                  </a:cubicBezTo>
                  <a:lnTo>
                    <a:pt x="739" y="762"/>
                  </a:lnTo>
                  <a:cubicBezTo>
                    <a:pt x="727" y="762"/>
                    <a:pt x="703" y="762"/>
                    <a:pt x="727" y="739"/>
                  </a:cubicBezTo>
                  <a:cubicBezTo>
                    <a:pt x="733" y="727"/>
                    <a:pt x="733" y="721"/>
                    <a:pt x="730" y="721"/>
                  </a:cubicBezTo>
                  <a:lnTo>
                    <a:pt x="730" y="721"/>
                  </a:lnTo>
                  <a:cubicBezTo>
                    <a:pt x="727" y="721"/>
                    <a:pt x="721" y="727"/>
                    <a:pt x="715" y="739"/>
                  </a:cubicBezTo>
                  <a:lnTo>
                    <a:pt x="727" y="715"/>
                  </a:lnTo>
                  <a:cubicBezTo>
                    <a:pt x="715" y="715"/>
                    <a:pt x="727" y="703"/>
                    <a:pt x="703" y="703"/>
                  </a:cubicBezTo>
                  <a:cubicBezTo>
                    <a:pt x="715" y="667"/>
                    <a:pt x="679" y="667"/>
                    <a:pt x="679" y="643"/>
                  </a:cubicBezTo>
                  <a:cubicBezTo>
                    <a:pt x="679" y="631"/>
                    <a:pt x="667" y="608"/>
                    <a:pt x="655" y="596"/>
                  </a:cubicBezTo>
                  <a:cubicBezTo>
                    <a:pt x="620" y="584"/>
                    <a:pt x="608" y="560"/>
                    <a:pt x="596" y="524"/>
                  </a:cubicBezTo>
                  <a:cubicBezTo>
                    <a:pt x="560" y="477"/>
                    <a:pt x="536" y="453"/>
                    <a:pt x="524" y="405"/>
                  </a:cubicBezTo>
                  <a:cubicBezTo>
                    <a:pt x="501" y="369"/>
                    <a:pt x="489" y="358"/>
                    <a:pt x="477" y="346"/>
                  </a:cubicBezTo>
                  <a:cubicBezTo>
                    <a:pt x="465" y="310"/>
                    <a:pt x="429" y="298"/>
                    <a:pt x="429" y="274"/>
                  </a:cubicBezTo>
                  <a:cubicBezTo>
                    <a:pt x="429" y="262"/>
                    <a:pt x="405" y="239"/>
                    <a:pt x="381" y="227"/>
                  </a:cubicBezTo>
                  <a:cubicBezTo>
                    <a:pt x="370" y="191"/>
                    <a:pt x="358" y="167"/>
                    <a:pt x="322" y="155"/>
                  </a:cubicBezTo>
                  <a:cubicBezTo>
                    <a:pt x="310" y="155"/>
                    <a:pt x="298" y="143"/>
                    <a:pt x="310" y="119"/>
                  </a:cubicBezTo>
                  <a:cubicBezTo>
                    <a:pt x="322" y="108"/>
                    <a:pt x="310" y="96"/>
                    <a:pt x="310" y="96"/>
                  </a:cubicBezTo>
                  <a:cubicBezTo>
                    <a:pt x="298" y="72"/>
                    <a:pt x="298" y="60"/>
                    <a:pt x="310" y="48"/>
                  </a:cubicBezTo>
                  <a:cubicBezTo>
                    <a:pt x="310" y="36"/>
                    <a:pt x="310" y="12"/>
                    <a:pt x="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p:nvPr/>
          </p:nvSpPr>
          <p:spPr>
            <a:xfrm>
              <a:off x="5979600" y="5310000"/>
              <a:ext cx="15500" cy="18200"/>
            </a:xfrm>
            <a:custGeom>
              <a:avLst/>
              <a:gdLst/>
              <a:ahLst/>
              <a:cxnLst/>
              <a:rect l="l" t="t" r="r" b="b"/>
              <a:pathLst>
                <a:path w="620" h="728" extrusionOk="0">
                  <a:moveTo>
                    <a:pt x="538" y="281"/>
                  </a:moveTo>
                  <a:cubicBezTo>
                    <a:pt x="536" y="281"/>
                    <a:pt x="532" y="283"/>
                    <a:pt x="525" y="287"/>
                  </a:cubicBezTo>
                  <a:cubicBezTo>
                    <a:pt x="532" y="287"/>
                    <a:pt x="540" y="281"/>
                    <a:pt x="538" y="281"/>
                  </a:cubicBezTo>
                  <a:close/>
                  <a:moveTo>
                    <a:pt x="346" y="1"/>
                  </a:moveTo>
                  <a:cubicBezTo>
                    <a:pt x="346" y="1"/>
                    <a:pt x="322" y="1"/>
                    <a:pt x="298" y="13"/>
                  </a:cubicBezTo>
                  <a:cubicBezTo>
                    <a:pt x="251" y="37"/>
                    <a:pt x="203" y="60"/>
                    <a:pt x="203" y="72"/>
                  </a:cubicBezTo>
                  <a:lnTo>
                    <a:pt x="191" y="96"/>
                  </a:lnTo>
                  <a:lnTo>
                    <a:pt x="179" y="96"/>
                  </a:lnTo>
                  <a:cubicBezTo>
                    <a:pt x="167" y="96"/>
                    <a:pt x="167" y="96"/>
                    <a:pt x="120" y="108"/>
                  </a:cubicBezTo>
                  <a:cubicBezTo>
                    <a:pt x="84" y="120"/>
                    <a:pt x="72" y="132"/>
                    <a:pt x="48" y="156"/>
                  </a:cubicBezTo>
                  <a:lnTo>
                    <a:pt x="24" y="168"/>
                  </a:lnTo>
                  <a:lnTo>
                    <a:pt x="13" y="179"/>
                  </a:lnTo>
                  <a:cubicBezTo>
                    <a:pt x="1" y="191"/>
                    <a:pt x="13" y="191"/>
                    <a:pt x="13" y="191"/>
                  </a:cubicBezTo>
                  <a:cubicBezTo>
                    <a:pt x="24" y="191"/>
                    <a:pt x="24" y="203"/>
                    <a:pt x="24" y="203"/>
                  </a:cubicBezTo>
                  <a:cubicBezTo>
                    <a:pt x="24" y="227"/>
                    <a:pt x="60" y="227"/>
                    <a:pt x="60" y="251"/>
                  </a:cubicBezTo>
                  <a:cubicBezTo>
                    <a:pt x="60" y="263"/>
                    <a:pt x="72" y="263"/>
                    <a:pt x="72" y="263"/>
                  </a:cubicBezTo>
                  <a:cubicBezTo>
                    <a:pt x="72" y="287"/>
                    <a:pt x="84" y="287"/>
                    <a:pt x="84" y="299"/>
                  </a:cubicBezTo>
                  <a:cubicBezTo>
                    <a:pt x="84" y="299"/>
                    <a:pt x="84" y="304"/>
                    <a:pt x="91" y="304"/>
                  </a:cubicBezTo>
                  <a:cubicBezTo>
                    <a:pt x="95" y="304"/>
                    <a:pt x="100" y="302"/>
                    <a:pt x="108" y="299"/>
                  </a:cubicBezTo>
                  <a:lnTo>
                    <a:pt x="108" y="299"/>
                  </a:lnTo>
                  <a:cubicBezTo>
                    <a:pt x="72" y="322"/>
                    <a:pt x="120" y="310"/>
                    <a:pt x="108" y="322"/>
                  </a:cubicBezTo>
                  <a:cubicBezTo>
                    <a:pt x="108" y="346"/>
                    <a:pt x="132" y="346"/>
                    <a:pt x="132" y="358"/>
                  </a:cubicBezTo>
                  <a:cubicBezTo>
                    <a:pt x="132" y="370"/>
                    <a:pt x="144" y="370"/>
                    <a:pt x="144" y="382"/>
                  </a:cubicBezTo>
                  <a:cubicBezTo>
                    <a:pt x="144" y="406"/>
                    <a:pt x="179" y="418"/>
                    <a:pt x="179" y="429"/>
                  </a:cubicBezTo>
                  <a:cubicBezTo>
                    <a:pt x="179" y="441"/>
                    <a:pt x="191" y="465"/>
                    <a:pt x="191" y="477"/>
                  </a:cubicBezTo>
                  <a:cubicBezTo>
                    <a:pt x="191" y="489"/>
                    <a:pt x="203" y="501"/>
                    <a:pt x="203" y="525"/>
                  </a:cubicBezTo>
                  <a:cubicBezTo>
                    <a:pt x="203" y="549"/>
                    <a:pt x="227" y="584"/>
                    <a:pt x="227" y="608"/>
                  </a:cubicBezTo>
                  <a:cubicBezTo>
                    <a:pt x="227" y="620"/>
                    <a:pt x="239" y="644"/>
                    <a:pt x="239" y="668"/>
                  </a:cubicBezTo>
                  <a:cubicBezTo>
                    <a:pt x="239" y="679"/>
                    <a:pt x="251" y="703"/>
                    <a:pt x="263" y="715"/>
                  </a:cubicBezTo>
                  <a:lnTo>
                    <a:pt x="286" y="727"/>
                  </a:lnTo>
                  <a:cubicBezTo>
                    <a:pt x="286" y="727"/>
                    <a:pt x="298" y="727"/>
                    <a:pt x="346" y="703"/>
                  </a:cubicBezTo>
                  <a:cubicBezTo>
                    <a:pt x="358" y="679"/>
                    <a:pt x="358" y="679"/>
                    <a:pt x="370" y="679"/>
                  </a:cubicBezTo>
                  <a:cubicBezTo>
                    <a:pt x="382" y="679"/>
                    <a:pt x="417" y="668"/>
                    <a:pt x="465" y="644"/>
                  </a:cubicBezTo>
                  <a:cubicBezTo>
                    <a:pt x="489" y="620"/>
                    <a:pt x="501" y="608"/>
                    <a:pt x="536" y="596"/>
                  </a:cubicBezTo>
                  <a:cubicBezTo>
                    <a:pt x="596" y="560"/>
                    <a:pt x="620" y="549"/>
                    <a:pt x="608" y="537"/>
                  </a:cubicBezTo>
                  <a:cubicBezTo>
                    <a:pt x="596" y="537"/>
                    <a:pt x="596" y="525"/>
                    <a:pt x="584" y="525"/>
                  </a:cubicBezTo>
                  <a:cubicBezTo>
                    <a:pt x="560" y="525"/>
                    <a:pt x="548" y="501"/>
                    <a:pt x="560" y="489"/>
                  </a:cubicBezTo>
                  <a:cubicBezTo>
                    <a:pt x="560" y="477"/>
                    <a:pt x="560" y="477"/>
                    <a:pt x="548" y="465"/>
                  </a:cubicBezTo>
                  <a:cubicBezTo>
                    <a:pt x="548" y="465"/>
                    <a:pt x="548" y="441"/>
                    <a:pt x="536" y="441"/>
                  </a:cubicBezTo>
                  <a:cubicBezTo>
                    <a:pt x="536" y="441"/>
                    <a:pt x="525" y="441"/>
                    <a:pt x="536" y="429"/>
                  </a:cubicBezTo>
                  <a:cubicBezTo>
                    <a:pt x="540" y="426"/>
                    <a:pt x="540" y="424"/>
                    <a:pt x="539" y="424"/>
                  </a:cubicBezTo>
                  <a:cubicBezTo>
                    <a:pt x="535" y="424"/>
                    <a:pt x="525" y="429"/>
                    <a:pt x="525" y="429"/>
                  </a:cubicBezTo>
                  <a:cubicBezTo>
                    <a:pt x="536" y="418"/>
                    <a:pt x="525" y="418"/>
                    <a:pt x="525" y="418"/>
                  </a:cubicBezTo>
                  <a:cubicBezTo>
                    <a:pt x="525" y="418"/>
                    <a:pt x="538" y="397"/>
                    <a:pt x="525" y="397"/>
                  </a:cubicBezTo>
                  <a:cubicBezTo>
                    <a:pt x="520" y="397"/>
                    <a:pt x="513" y="400"/>
                    <a:pt x="501" y="406"/>
                  </a:cubicBezTo>
                  <a:cubicBezTo>
                    <a:pt x="501" y="406"/>
                    <a:pt x="521" y="386"/>
                    <a:pt x="511" y="386"/>
                  </a:cubicBezTo>
                  <a:cubicBezTo>
                    <a:pt x="508" y="386"/>
                    <a:pt x="503" y="387"/>
                    <a:pt x="495" y="391"/>
                  </a:cubicBezTo>
                  <a:lnTo>
                    <a:pt x="495" y="391"/>
                  </a:lnTo>
                  <a:cubicBezTo>
                    <a:pt x="500" y="384"/>
                    <a:pt x="498" y="370"/>
                    <a:pt x="489" y="370"/>
                  </a:cubicBezTo>
                  <a:lnTo>
                    <a:pt x="489" y="370"/>
                  </a:lnTo>
                  <a:cubicBezTo>
                    <a:pt x="489" y="370"/>
                    <a:pt x="489" y="370"/>
                    <a:pt x="489" y="370"/>
                  </a:cubicBezTo>
                  <a:cubicBezTo>
                    <a:pt x="477" y="370"/>
                    <a:pt x="477" y="370"/>
                    <a:pt x="477" y="358"/>
                  </a:cubicBezTo>
                  <a:cubicBezTo>
                    <a:pt x="477" y="358"/>
                    <a:pt x="489" y="346"/>
                    <a:pt x="477" y="346"/>
                  </a:cubicBezTo>
                  <a:cubicBezTo>
                    <a:pt x="471" y="346"/>
                    <a:pt x="462" y="349"/>
                    <a:pt x="458" y="349"/>
                  </a:cubicBezTo>
                  <a:cubicBezTo>
                    <a:pt x="453" y="349"/>
                    <a:pt x="453" y="346"/>
                    <a:pt x="465" y="334"/>
                  </a:cubicBezTo>
                  <a:lnTo>
                    <a:pt x="441" y="334"/>
                  </a:lnTo>
                  <a:lnTo>
                    <a:pt x="465" y="310"/>
                  </a:lnTo>
                  <a:lnTo>
                    <a:pt x="525" y="287"/>
                  </a:lnTo>
                  <a:cubicBezTo>
                    <a:pt x="536" y="275"/>
                    <a:pt x="501" y="275"/>
                    <a:pt x="525" y="251"/>
                  </a:cubicBezTo>
                  <a:cubicBezTo>
                    <a:pt x="525" y="239"/>
                    <a:pt x="525" y="239"/>
                    <a:pt x="501" y="239"/>
                  </a:cubicBezTo>
                  <a:cubicBezTo>
                    <a:pt x="489" y="239"/>
                    <a:pt x="477" y="227"/>
                    <a:pt x="477" y="215"/>
                  </a:cubicBezTo>
                  <a:lnTo>
                    <a:pt x="429" y="168"/>
                  </a:lnTo>
                  <a:cubicBezTo>
                    <a:pt x="429" y="156"/>
                    <a:pt x="417" y="156"/>
                    <a:pt x="417" y="132"/>
                  </a:cubicBezTo>
                  <a:cubicBezTo>
                    <a:pt x="417" y="120"/>
                    <a:pt x="405" y="120"/>
                    <a:pt x="405" y="108"/>
                  </a:cubicBezTo>
                  <a:cubicBezTo>
                    <a:pt x="405" y="96"/>
                    <a:pt x="382" y="96"/>
                    <a:pt x="382" y="96"/>
                  </a:cubicBezTo>
                  <a:cubicBezTo>
                    <a:pt x="370" y="72"/>
                    <a:pt x="370" y="60"/>
                    <a:pt x="358" y="60"/>
                  </a:cubicBezTo>
                  <a:cubicBezTo>
                    <a:pt x="358" y="60"/>
                    <a:pt x="322" y="60"/>
                    <a:pt x="346" y="48"/>
                  </a:cubicBezTo>
                  <a:cubicBezTo>
                    <a:pt x="358" y="37"/>
                    <a:pt x="358" y="37"/>
                    <a:pt x="346" y="37"/>
                  </a:cubicBezTo>
                  <a:lnTo>
                    <a:pt x="346" y="13"/>
                  </a:lnTo>
                  <a:cubicBezTo>
                    <a:pt x="358" y="1"/>
                    <a:pt x="358" y="1"/>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33"/>
          <p:cNvGrpSpPr/>
          <p:nvPr/>
        </p:nvGrpSpPr>
        <p:grpSpPr>
          <a:xfrm rot="-1645724">
            <a:off x="1700645" y="-2300680"/>
            <a:ext cx="1257228" cy="1043734"/>
            <a:chOff x="5543550" y="5098075"/>
            <a:chExt cx="531025" cy="440850"/>
          </a:xfrm>
        </p:grpSpPr>
        <p:sp>
          <p:nvSpPr>
            <p:cNvPr id="357" name="Google Shape;357;p33"/>
            <p:cNvSpPr/>
            <p:nvPr/>
          </p:nvSpPr>
          <p:spPr>
            <a:xfrm>
              <a:off x="5980200" y="5300550"/>
              <a:ext cx="94375" cy="104425"/>
            </a:xfrm>
            <a:custGeom>
              <a:avLst/>
              <a:gdLst/>
              <a:ahLst/>
              <a:cxnLst/>
              <a:rect l="l" t="t" r="r" b="b"/>
              <a:pathLst>
                <a:path w="3775" h="4177" extrusionOk="0">
                  <a:moveTo>
                    <a:pt x="1905" y="1"/>
                  </a:moveTo>
                  <a:cubicBezTo>
                    <a:pt x="1849" y="1"/>
                    <a:pt x="1792" y="40"/>
                    <a:pt x="1775" y="117"/>
                  </a:cubicBezTo>
                  <a:lnTo>
                    <a:pt x="1655" y="605"/>
                  </a:lnTo>
                  <a:cubicBezTo>
                    <a:pt x="1524" y="1200"/>
                    <a:pt x="1084" y="1677"/>
                    <a:pt x="548" y="1843"/>
                  </a:cubicBezTo>
                  <a:lnTo>
                    <a:pt x="131" y="1962"/>
                  </a:lnTo>
                  <a:cubicBezTo>
                    <a:pt x="0" y="1998"/>
                    <a:pt x="0" y="2212"/>
                    <a:pt x="131" y="2260"/>
                  </a:cubicBezTo>
                  <a:lnTo>
                    <a:pt x="548" y="2379"/>
                  </a:lnTo>
                  <a:cubicBezTo>
                    <a:pt x="1096" y="2522"/>
                    <a:pt x="1513" y="2998"/>
                    <a:pt x="1655" y="3605"/>
                  </a:cubicBezTo>
                  <a:lnTo>
                    <a:pt x="1763" y="4070"/>
                  </a:lnTo>
                  <a:cubicBezTo>
                    <a:pt x="1786" y="4141"/>
                    <a:pt x="1846" y="4177"/>
                    <a:pt x="1903" y="4177"/>
                  </a:cubicBezTo>
                  <a:cubicBezTo>
                    <a:pt x="1959" y="4177"/>
                    <a:pt x="2013" y="4141"/>
                    <a:pt x="2025" y="4070"/>
                  </a:cubicBezTo>
                  <a:lnTo>
                    <a:pt x="2132" y="3605"/>
                  </a:lnTo>
                  <a:cubicBezTo>
                    <a:pt x="2263" y="3010"/>
                    <a:pt x="2703" y="2534"/>
                    <a:pt x="3239" y="2379"/>
                  </a:cubicBezTo>
                  <a:lnTo>
                    <a:pt x="3632" y="2260"/>
                  </a:lnTo>
                  <a:cubicBezTo>
                    <a:pt x="3775" y="2224"/>
                    <a:pt x="3775" y="1998"/>
                    <a:pt x="3644" y="1974"/>
                  </a:cubicBezTo>
                  <a:lnTo>
                    <a:pt x="3310" y="1879"/>
                  </a:lnTo>
                  <a:cubicBezTo>
                    <a:pt x="2775" y="1736"/>
                    <a:pt x="2334" y="1272"/>
                    <a:pt x="2191" y="677"/>
                  </a:cubicBezTo>
                  <a:lnTo>
                    <a:pt x="2036" y="117"/>
                  </a:lnTo>
                  <a:cubicBezTo>
                    <a:pt x="2019" y="40"/>
                    <a:pt x="1962" y="1"/>
                    <a:pt x="19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a:off x="5543550" y="5192000"/>
              <a:ext cx="69950" cy="78600"/>
            </a:xfrm>
            <a:custGeom>
              <a:avLst/>
              <a:gdLst/>
              <a:ahLst/>
              <a:cxnLst/>
              <a:rect l="l" t="t" r="r" b="b"/>
              <a:pathLst>
                <a:path w="2798" h="3144" extrusionOk="0">
                  <a:moveTo>
                    <a:pt x="1421" y="0"/>
                  </a:moveTo>
                  <a:cubicBezTo>
                    <a:pt x="1381" y="0"/>
                    <a:pt x="1339" y="30"/>
                    <a:pt x="1322" y="89"/>
                  </a:cubicBezTo>
                  <a:lnTo>
                    <a:pt x="1238" y="470"/>
                  </a:lnTo>
                  <a:cubicBezTo>
                    <a:pt x="1131" y="911"/>
                    <a:pt x="822" y="1268"/>
                    <a:pt x="417" y="1387"/>
                  </a:cubicBezTo>
                  <a:lnTo>
                    <a:pt x="107" y="1482"/>
                  </a:lnTo>
                  <a:cubicBezTo>
                    <a:pt x="0" y="1506"/>
                    <a:pt x="0" y="1673"/>
                    <a:pt x="107" y="1697"/>
                  </a:cubicBezTo>
                  <a:lnTo>
                    <a:pt x="417" y="1792"/>
                  </a:lnTo>
                  <a:cubicBezTo>
                    <a:pt x="822" y="1911"/>
                    <a:pt x="1131" y="2268"/>
                    <a:pt x="1238" y="2709"/>
                  </a:cubicBezTo>
                  <a:lnTo>
                    <a:pt x="1310" y="3054"/>
                  </a:lnTo>
                  <a:cubicBezTo>
                    <a:pt x="1322" y="3114"/>
                    <a:pt x="1363" y="3143"/>
                    <a:pt x="1405" y="3143"/>
                  </a:cubicBezTo>
                  <a:cubicBezTo>
                    <a:pt x="1447" y="3143"/>
                    <a:pt x="1488" y="3114"/>
                    <a:pt x="1500" y="3054"/>
                  </a:cubicBezTo>
                  <a:lnTo>
                    <a:pt x="1572" y="2709"/>
                  </a:lnTo>
                  <a:cubicBezTo>
                    <a:pt x="1679" y="2268"/>
                    <a:pt x="1988" y="1911"/>
                    <a:pt x="2393" y="1792"/>
                  </a:cubicBezTo>
                  <a:lnTo>
                    <a:pt x="2691" y="1697"/>
                  </a:lnTo>
                  <a:cubicBezTo>
                    <a:pt x="2798" y="1673"/>
                    <a:pt x="2798" y="1506"/>
                    <a:pt x="2703" y="1482"/>
                  </a:cubicBezTo>
                  <a:lnTo>
                    <a:pt x="2453" y="1399"/>
                  </a:lnTo>
                  <a:cubicBezTo>
                    <a:pt x="2048" y="1292"/>
                    <a:pt x="1738" y="958"/>
                    <a:pt x="1619" y="506"/>
                  </a:cubicBezTo>
                  <a:lnTo>
                    <a:pt x="1512" y="89"/>
                  </a:lnTo>
                  <a:cubicBezTo>
                    <a:pt x="1500" y="30"/>
                    <a:pt x="1462" y="0"/>
                    <a:pt x="14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3"/>
            <p:cNvSpPr/>
            <p:nvPr/>
          </p:nvSpPr>
          <p:spPr>
            <a:xfrm>
              <a:off x="5652175" y="5434500"/>
              <a:ext cx="94100" cy="104425"/>
            </a:xfrm>
            <a:custGeom>
              <a:avLst/>
              <a:gdLst/>
              <a:ahLst/>
              <a:cxnLst/>
              <a:rect l="l" t="t" r="r" b="b"/>
              <a:pathLst>
                <a:path w="3764" h="4177" extrusionOk="0">
                  <a:moveTo>
                    <a:pt x="1895" y="1"/>
                  </a:moveTo>
                  <a:cubicBezTo>
                    <a:pt x="1837" y="1"/>
                    <a:pt x="1781" y="39"/>
                    <a:pt x="1763" y="117"/>
                  </a:cubicBezTo>
                  <a:lnTo>
                    <a:pt x="1644" y="605"/>
                  </a:lnTo>
                  <a:cubicBezTo>
                    <a:pt x="1513" y="1200"/>
                    <a:pt x="1084" y="1676"/>
                    <a:pt x="548" y="1843"/>
                  </a:cubicBezTo>
                  <a:lnTo>
                    <a:pt x="132" y="1962"/>
                  </a:lnTo>
                  <a:cubicBezTo>
                    <a:pt x="1" y="1998"/>
                    <a:pt x="1" y="2212"/>
                    <a:pt x="132" y="2260"/>
                  </a:cubicBezTo>
                  <a:lnTo>
                    <a:pt x="548" y="2379"/>
                  </a:lnTo>
                  <a:cubicBezTo>
                    <a:pt x="1084" y="2522"/>
                    <a:pt x="1501" y="2998"/>
                    <a:pt x="1644" y="3605"/>
                  </a:cubicBezTo>
                  <a:lnTo>
                    <a:pt x="1751" y="4070"/>
                  </a:lnTo>
                  <a:cubicBezTo>
                    <a:pt x="1775" y="4141"/>
                    <a:pt x="1834" y="4177"/>
                    <a:pt x="1892" y="4177"/>
                  </a:cubicBezTo>
                  <a:cubicBezTo>
                    <a:pt x="1950" y="4177"/>
                    <a:pt x="2007" y="4141"/>
                    <a:pt x="2025" y="4070"/>
                  </a:cubicBezTo>
                  <a:lnTo>
                    <a:pt x="2132" y="3605"/>
                  </a:lnTo>
                  <a:cubicBezTo>
                    <a:pt x="2263" y="3010"/>
                    <a:pt x="2692" y="2534"/>
                    <a:pt x="3227" y="2379"/>
                  </a:cubicBezTo>
                  <a:lnTo>
                    <a:pt x="3632" y="2260"/>
                  </a:lnTo>
                  <a:cubicBezTo>
                    <a:pt x="3763" y="2212"/>
                    <a:pt x="3763" y="1986"/>
                    <a:pt x="3644" y="1974"/>
                  </a:cubicBezTo>
                  <a:lnTo>
                    <a:pt x="3299" y="1879"/>
                  </a:lnTo>
                  <a:cubicBezTo>
                    <a:pt x="2763" y="1736"/>
                    <a:pt x="2334" y="1272"/>
                    <a:pt x="2180" y="676"/>
                  </a:cubicBezTo>
                  <a:lnTo>
                    <a:pt x="2037" y="117"/>
                  </a:lnTo>
                  <a:cubicBezTo>
                    <a:pt x="2013" y="39"/>
                    <a:pt x="1953" y="1"/>
                    <a:pt x="18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3"/>
            <p:cNvSpPr/>
            <p:nvPr/>
          </p:nvSpPr>
          <p:spPr>
            <a:xfrm>
              <a:off x="5829875" y="5098075"/>
              <a:ext cx="117300" cy="131225"/>
            </a:xfrm>
            <a:custGeom>
              <a:avLst/>
              <a:gdLst/>
              <a:ahLst/>
              <a:cxnLst/>
              <a:rect l="l" t="t" r="r" b="b"/>
              <a:pathLst>
                <a:path w="4692" h="5249" extrusionOk="0">
                  <a:moveTo>
                    <a:pt x="2370" y="1"/>
                  </a:moveTo>
                  <a:cubicBezTo>
                    <a:pt x="2299" y="1"/>
                    <a:pt x="2227" y="48"/>
                    <a:pt x="2203" y="143"/>
                  </a:cubicBezTo>
                  <a:lnTo>
                    <a:pt x="2061" y="751"/>
                  </a:lnTo>
                  <a:cubicBezTo>
                    <a:pt x="1882" y="1513"/>
                    <a:pt x="1358" y="2108"/>
                    <a:pt x="691" y="2299"/>
                  </a:cubicBezTo>
                  <a:lnTo>
                    <a:pt x="168" y="2453"/>
                  </a:lnTo>
                  <a:cubicBezTo>
                    <a:pt x="1" y="2489"/>
                    <a:pt x="1" y="2775"/>
                    <a:pt x="168" y="2822"/>
                  </a:cubicBezTo>
                  <a:lnTo>
                    <a:pt x="691" y="2965"/>
                  </a:lnTo>
                  <a:cubicBezTo>
                    <a:pt x="1358" y="3180"/>
                    <a:pt x="1882" y="3763"/>
                    <a:pt x="2061" y="4525"/>
                  </a:cubicBezTo>
                  <a:lnTo>
                    <a:pt x="2192" y="5096"/>
                  </a:lnTo>
                  <a:cubicBezTo>
                    <a:pt x="2215" y="5198"/>
                    <a:pt x="2287" y="5248"/>
                    <a:pt x="2358" y="5248"/>
                  </a:cubicBezTo>
                  <a:cubicBezTo>
                    <a:pt x="2430" y="5248"/>
                    <a:pt x="2501" y="5198"/>
                    <a:pt x="2525" y="5096"/>
                  </a:cubicBezTo>
                  <a:lnTo>
                    <a:pt x="2656" y="4525"/>
                  </a:lnTo>
                  <a:cubicBezTo>
                    <a:pt x="2835" y="3763"/>
                    <a:pt x="3358" y="3168"/>
                    <a:pt x="4025" y="2965"/>
                  </a:cubicBezTo>
                  <a:lnTo>
                    <a:pt x="4513" y="2822"/>
                  </a:lnTo>
                  <a:cubicBezTo>
                    <a:pt x="4692" y="2763"/>
                    <a:pt x="4692" y="2501"/>
                    <a:pt x="4525" y="2465"/>
                  </a:cubicBezTo>
                  <a:lnTo>
                    <a:pt x="4108" y="2346"/>
                  </a:lnTo>
                  <a:cubicBezTo>
                    <a:pt x="3442" y="2168"/>
                    <a:pt x="2906" y="1584"/>
                    <a:pt x="2715" y="846"/>
                  </a:cubicBezTo>
                  <a:lnTo>
                    <a:pt x="2537" y="143"/>
                  </a:lnTo>
                  <a:cubicBezTo>
                    <a:pt x="2513" y="48"/>
                    <a:pt x="2442" y="1"/>
                    <a:pt x="2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3"/>
            <p:cNvSpPr/>
            <p:nvPr/>
          </p:nvSpPr>
          <p:spPr>
            <a:xfrm>
              <a:off x="5593850" y="5260300"/>
              <a:ext cx="14000" cy="18775"/>
            </a:xfrm>
            <a:custGeom>
              <a:avLst/>
              <a:gdLst/>
              <a:ahLst/>
              <a:cxnLst/>
              <a:rect l="l" t="t" r="r" b="b"/>
              <a:pathLst>
                <a:path w="560" h="751" extrusionOk="0">
                  <a:moveTo>
                    <a:pt x="500" y="334"/>
                  </a:moveTo>
                  <a:cubicBezTo>
                    <a:pt x="500" y="338"/>
                    <a:pt x="504" y="339"/>
                    <a:pt x="508" y="339"/>
                  </a:cubicBezTo>
                  <a:cubicBezTo>
                    <a:pt x="516" y="339"/>
                    <a:pt x="524" y="334"/>
                    <a:pt x="500" y="334"/>
                  </a:cubicBezTo>
                  <a:close/>
                  <a:moveTo>
                    <a:pt x="357" y="1"/>
                  </a:moveTo>
                  <a:cubicBezTo>
                    <a:pt x="357" y="1"/>
                    <a:pt x="334" y="1"/>
                    <a:pt x="310" y="12"/>
                  </a:cubicBezTo>
                  <a:cubicBezTo>
                    <a:pt x="262" y="24"/>
                    <a:pt x="214" y="36"/>
                    <a:pt x="203" y="60"/>
                  </a:cubicBezTo>
                  <a:lnTo>
                    <a:pt x="191" y="72"/>
                  </a:lnTo>
                  <a:lnTo>
                    <a:pt x="179" y="72"/>
                  </a:lnTo>
                  <a:cubicBezTo>
                    <a:pt x="155" y="72"/>
                    <a:pt x="155" y="72"/>
                    <a:pt x="119" y="84"/>
                  </a:cubicBezTo>
                  <a:cubicBezTo>
                    <a:pt x="84" y="96"/>
                    <a:pt x="60" y="96"/>
                    <a:pt x="36" y="120"/>
                  </a:cubicBezTo>
                  <a:cubicBezTo>
                    <a:pt x="24" y="120"/>
                    <a:pt x="24" y="120"/>
                    <a:pt x="24" y="131"/>
                  </a:cubicBezTo>
                  <a:lnTo>
                    <a:pt x="12" y="143"/>
                  </a:lnTo>
                  <a:cubicBezTo>
                    <a:pt x="0" y="143"/>
                    <a:pt x="0" y="143"/>
                    <a:pt x="12" y="155"/>
                  </a:cubicBezTo>
                  <a:cubicBezTo>
                    <a:pt x="24" y="155"/>
                    <a:pt x="24" y="167"/>
                    <a:pt x="24" y="167"/>
                  </a:cubicBezTo>
                  <a:cubicBezTo>
                    <a:pt x="24" y="191"/>
                    <a:pt x="60" y="203"/>
                    <a:pt x="60" y="215"/>
                  </a:cubicBezTo>
                  <a:cubicBezTo>
                    <a:pt x="60" y="227"/>
                    <a:pt x="72" y="227"/>
                    <a:pt x="72" y="251"/>
                  </a:cubicBezTo>
                  <a:cubicBezTo>
                    <a:pt x="72" y="262"/>
                    <a:pt x="84" y="262"/>
                    <a:pt x="84" y="274"/>
                  </a:cubicBezTo>
                  <a:cubicBezTo>
                    <a:pt x="84" y="274"/>
                    <a:pt x="84" y="286"/>
                    <a:pt x="95" y="286"/>
                  </a:cubicBezTo>
                  <a:cubicBezTo>
                    <a:pt x="72" y="310"/>
                    <a:pt x="95" y="310"/>
                    <a:pt x="95" y="322"/>
                  </a:cubicBezTo>
                  <a:cubicBezTo>
                    <a:pt x="84" y="334"/>
                    <a:pt x="131" y="334"/>
                    <a:pt x="119" y="346"/>
                  </a:cubicBezTo>
                  <a:cubicBezTo>
                    <a:pt x="95" y="370"/>
                    <a:pt x="131" y="370"/>
                    <a:pt x="131" y="382"/>
                  </a:cubicBezTo>
                  <a:cubicBezTo>
                    <a:pt x="131" y="393"/>
                    <a:pt x="155" y="405"/>
                    <a:pt x="155" y="429"/>
                  </a:cubicBezTo>
                  <a:cubicBezTo>
                    <a:pt x="155" y="441"/>
                    <a:pt x="179" y="453"/>
                    <a:pt x="155" y="465"/>
                  </a:cubicBezTo>
                  <a:lnTo>
                    <a:pt x="155" y="524"/>
                  </a:lnTo>
                  <a:lnTo>
                    <a:pt x="155" y="620"/>
                  </a:lnTo>
                  <a:cubicBezTo>
                    <a:pt x="155" y="632"/>
                    <a:pt x="179" y="667"/>
                    <a:pt x="155" y="679"/>
                  </a:cubicBezTo>
                  <a:cubicBezTo>
                    <a:pt x="155" y="691"/>
                    <a:pt x="179" y="703"/>
                    <a:pt x="179" y="727"/>
                  </a:cubicBezTo>
                  <a:cubicBezTo>
                    <a:pt x="179" y="739"/>
                    <a:pt x="191" y="739"/>
                    <a:pt x="191" y="751"/>
                  </a:cubicBezTo>
                  <a:cubicBezTo>
                    <a:pt x="191" y="751"/>
                    <a:pt x="203" y="751"/>
                    <a:pt x="250" y="739"/>
                  </a:cubicBezTo>
                  <a:lnTo>
                    <a:pt x="274" y="739"/>
                  </a:lnTo>
                  <a:cubicBezTo>
                    <a:pt x="298" y="739"/>
                    <a:pt x="322" y="739"/>
                    <a:pt x="381" y="703"/>
                  </a:cubicBezTo>
                  <a:cubicBezTo>
                    <a:pt x="417" y="691"/>
                    <a:pt x="441" y="691"/>
                    <a:pt x="476" y="679"/>
                  </a:cubicBezTo>
                  <a:cubicBezTo>
                    <a:pt x="536" y="667"/>
                    <a:pt x="560" y="643"/>
                    <a:pt x="560" y="643"/>
                  </a:cubicBezTo>
                  <a:cubicBezTo>
                    <a:pt x="548" y="643"/>
                    <a:pt x="548" y="632"/>
                    <a:pt x="524" y="620"/>
                  </a:cubicBezTo>
                  <a:cubicBezTo>
                    <a:pt x="512" y="608"/>
                    <a:pt x="512" y="608"/>
                    <a:pt x="512" y="572"/>
                  </a:cubicBezTo>
                  <a:lnTo>
                    <a:pt x="512" y="548"/>
                  </a:lnTo>
                  <a:cubicBezTo>
                    <a:pt x="512" y="548"/>
                    <a:pt x="512" y="524"/>
                    <a:pt x="500" y="524"/>
                  </a:cubicBezTo>
                  <a:cubicBezTo>
                    <a:pt x="500" y="524"/>
                    <a:pt x="488" y="524"/>
                    <a:pt x="500" y="512"/>
                  </a:cubicBezTo>
                  <a:lnTo>
                    <a:pt x="488" y="512"/>
                  </a:lnTo>
                  <a:cubicBezTo>
                    <a:pt x="500" y="501"/>
                    <a:pt x="500" y="501"/>
                    <a:pt x="488" y="501"/>
                  </a:cubicBezTo>
                  <a:cubicBezTo>
                    <a:pt x="488" y="501"/>
                    <a:pt x="512" y="489"/>
                    <a:pt x="476" y="489"/>
                  </a:cubicBezTo>
                  <a:cubicBezTo>
                    <a:pt x="476" y="489"/>
                    <a:pt x="497" y="469"/>
                    <a:pt x="481" y="469"/>
                  </a:cubicBezTo>
                  <a:cubicBezTo>
                    <a:pt x="476" y="469"/>
                    <a:pt x="467" y="471"/>
                    <a:pt x="453" y="477"/>
                  </a:cubicBezTo>
                  <a:lnTo>
                    <a:pt x="476" y="453"/>
                  </a:lnTo>
                  <a:cubicBezTo>
                    <a:pt x="453" y="453"/>
                    <a:pt x="453" y="441"/>
                    <a:pt x="453" y="441"/>
                  </a:cubicBezTo>
                  <a:cubicBezTo>
                    <a:pt x="453" y="441"/>
                    <a:pt x="476" y="429"/>
                    <a:pt x="453" y="429"/>
                  </a:cubicBezTo>
                  <a:cubicBezTo>
                    <a:pt x="441" y="429"/>
                    <a:pt x="429" y="429"/>
                    <a:pt x="453" y="417"/>
                  </a:cubicBezTo>
                  <a:lnTo>
                    <a:pt x="441" y="417"/>
                  </a:lnTo>
                  <a:cubicBezTo>
                    <a:pt x="500" y="346"/>
                    <a:pt x="500" y="346"/>
                    <a:pt x="500" y="334"/>
                  </a:cubicBezTo>
                  <a:cubicBezTo>
                    <a:pt x="536" y="322"/>
                    <a:pt x="488" y="322"/>
                    <a:pt x="500" y="310"/>
                  </a:cubicBezTo>
                  <a:cubicBezTo>
                    <a:pt x="512" y="298"/>
                    <a:pt x="500" y="298"/>
                    <a:pt x="488" y="298"/>
                  </a:cubicBezTo>
                  <a:lnTo>
                    <a:pt x="453" y="262"/>
                  </a:lnTo>
                  <a:cubicBezTo>
                    <a:pt x="453" y="251"/>
                    <a:pt x="429" y="239"/>
                    <a:pt x="429" y="203"/>
                  </a:cubicBezTo>
                  <a:cubicBezTo>
                    <a:pt x="429" y="191"/>
                    <a:pt x="417" y="191"/>
                    <a:pt x="417" y="167"/>
                  </a:cubicBezTo>
                  <a:cubicBezTo>
                    <a:pt x="417" y="155"/>
                    <a:pt x="393" y="143"/>
                    <a:pt x="393" y="131"/>
                  </a:cubicBezTo>
                  <a:cubicBezTo>
                    <a:pt x="393" y="120"/>
                    <a:pt x="381" y="120"/>
                    <a:pt x="381" y="96"/>
                  </a:cubicBezTo>
                  <a:cubicBezTo>
                    <a:pt x="369" y="84"/>
                    <a:pt x="381" y="72"/>
                    <a:pt x="357" y="48"/>
                  </a:cubicBezTo>
                  <a:cubicBezTo>
                    <a:pt x="357" y="48"/>
                    <a:pt x="322" y="48"/>
                    <a:pt x="334" y="36"/>
                  </a:cubicBezTo>
                  <a:cubicBezTo>
                    <a:pt x="357" y="24"/>
                    <a:pt x="357" y="24"/>
                    <a:pt x="334" y="24"/>
                  </a:cubicBezTo>
                  <a:cubicBezTo>
                    <a:pt x="334" y="24"/>
                    <a:pt x="334" y="12"/>
                    <a:pt x="357" y="12"/>
                  </a:cubicBezTo>
                  <a:cubicBezTo>
                    <a:pt x="369" y="1"/>
                    <a:pt x="369" y="1"/>
                    <a:pt x="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5609325" y="5307325"/>
              <a:ext cx="19075" cy="34175"/>
            </a:xfrm>
            <a:custGeom>
              <a:avLst/>
              <a:gdLst/>
              <a:ahLst/>
              <a:cxnLst/>
              <a:rect l="l" t="t" r="r" b="b"/>
              <a:pathLst>
                <a:path w="763" h="1367" extrusionOk="0">
                  <a:moveTo>
                    <a:pt x="298" y="1"/>
                  </a:moveTo>
                  <a:cubicBezTo>
                    <a:pt x="250" y="25"/>
                    <a:pt x="215" y="36"/>
                    <a:pt x="215" y="48"/>
                  </a:cubicBezTo>
                  <a:cubicBezTo>
                    <a:pt x="215" y="48"/>
                    <a:pt x="215" y="60"/>
                    <a:pt x="191" y="60"/>
                  </a:cubicBezTo>
                  <a:lnTo>
                    <a:pt x="119" y="60"/>
                  </a:lnTo>
                  <a:cubicBezTo>
                    <a:pt x="96" y="72"/>
                    <a:pt x="60" y="72"/>
                    <a:pt x="48" y="96"/>
                  </a:cubicBezTo>
                  <a:cubicBezTo>
                    <a:pt x="36" y="96"/>
                    <a:pt x="36" y="108"/>
                    <a:pt x="36" y="108"/>
                  </a:cubicBezTo>
                  <a:cubicBezTo>
                    <a:pt x="36" y="108"/>
                    <a:pt x="36" y="120"/>
                    <a:pt x="12" y="144"/>
                  </a:cubicBezTo>
                  <a:cubicBezTo>
                    <a:pt x="0" y="155"/>
                    <a:pt x="12" y="155"/>
                    <a:pt x="12" y="155"/>
                  </a:cubicBezTo>
                  <a:cubicBezTo>
                    <a:pt x="36" y="167"/>
                    <a:pt x="36" y="179"/>
                    <a:pt x="36" y="191"/>
                  </a:cubicBezTo>
                  <a:cubicBezTo>
                    <a:pt x="36" y="227"/>
                    <a:pt x="60" y="251"/>
                    <a:pt x="72" y="286"/>
                  </a:cubicBezTo>
                  <a:cubicBezTo>
                    <a:pt x="72" y="298"/>
                    <a:pt x="96" y="310"/>
                    <a:pt x="107" y="346"/>
                  </a:cubicBezTo>
                  <a:cubicBezTo>
                    <a:pt x="107" y="358"/>
                    <a:pt x="119" y="394"/>
                    <a:pt x="131" y="406"/>
                  </a:cubicBezTo>
                  <a:cubicBezTo>
                    <a:pt x="131" y="417"/>
                    <a:pt x="131" y="417"/>
                    <a:pt x="167" y="441"/>
                  </a:cubicBezTo>
                  <a:cubicBezTo>
                    <a:pt x="131" y="465"/>
                    <a:pt x="179" y="465"/>
                    <a:pt x="167" y="501"/>
                  </a:cubicBezTo>
                  <a:cubicBezTo>
                    <a:pt x="167" y="525"/>
                    <a:pt x="191" y="536"/>
                    <a:pt x="191" y="572"/>
                  </a:cubicBezTo>
                  <a:cubicBezTo>
                    <a:pt x="191" y="584"/>
                    <a:pt x="215" y="596"/>
                    <a:pt x="215" y="632"/>
                  </a:cubicBezTo>
                  <a:cubicBezTo>
                    <a:pt x="215" y="656"/>
                    <a:pt x="238" y="691"/>
                    <a:pt x="250" y="739"/>
                  </a:cubicBezTo>
                  <a:cubicBezTo>
                    <a:pt x="250" y="763"/>
                    <a:pt x="274" y="798"/>
                    <a:pt x="274" y="822"/>
                  </a:cubicBezTo>
                  <a:cubicBezTo>
                    <a:pt x="274" y="858"/>
                    <a:pt x="286" y="882"/>
                    <a:pt x="286" y="929"/>
                  </a:cubicBezTo>
                  <a:cubicBezTo>
                    <a:pt x="286" y="989"/>
                    <a:pt x="298" y="1048"/>
                    <a:pt x="310" y="1108"/>
                  </a:cubicBezTo>
                  <a:cubicBezTo>
                    <a:pt x="310" y="1156"/>
                    <a:pt x="334" y="1179"/>
                    <a:pt x="346" y="1227"/>
                  </a:cubicBezTo>
                  <a:cubicBezTo>
                    <a:pt x="346" y="1251"/>
                    <a:pt x="357" y="1287"/>
                    <a:pt x="369" y="1310"/>
                  </a:cubicBezTo>
                  <a:cubicBezTo>
                    <a:pt x="369" y="1334"/>
                    <a:pt x="393" y="1346"/>
                    <a:pt x="405" y="1358"/>
                  </a:cubicBezTo>
                  <a:cubicBezTo>
                    <a:pt x="405" y="1364"/>
                    <a:pt x="408" y="1367"/>
                    <a:pt x="417" y="1367"/>
                  </a:cubicBezTo>
                  <a:cubicBezTo>
                    <a:pt x="426" y="1367"/>
                    <a:pt x="441" y="1364"/>
                    <a:pt x="465" y="1358"/>
                  </a:cubicBezTo>
                  <a:lnTo>
                    <a:pt x="488" y="1358"/>
                  </a:lnTo>
                  <a:cubicBezTo>
                    <a:pt x="524" y="1358"/>
                    <a:pt x="536" y="1358"/>
                    <a:pt x="596" y="1346"/>
                  </a:cubicBezTo>
                  <a:cubicBezTo>
                    <a:pt x="631" y="1334"/>
                    <a:pt x="655" y="1334"/>
                    <a:pt x="667" y="1310"/>
                  </a:cubicBezTo>
                  <a:cubicBezTo>
                    <a:pt x="727" y="1298"/>
                    <a:pt x="762" y="1287"/>
                    <a:pt x="750" y="1275"/>
                  </a:cubicBezTo>
                  <a:cubicBezTo>
                    <a:pt x="727" y="1251"/>
                    <a:pt x="715" y="1227"/>
                    <a:pt x="715" y="1215"/>
                  </a:cubicBezTo>
                  <a:cubicBezTo>
                    <a:pt x="703" y="1179"/>
                    <a:pt x="691" y="1167"/>
                    <a:pt x="691" y="1132"/>
                  </a:cubicBezTo>
                  <a:cubicBezTo>
                    <a:pt x="691" y="1120"/>
                    <a:pt x="691" y="1108"/>
                    <a:pt x="667" y="1072"/>
                  </a:cubicBezTo>
                  <a:cubicBezTo>
                    <a:pt x="667" y="1060"/>
                    <a:pt x="667" y="1048"/>
                    <a:pt x="655" y="1037"/>
                  </a:cubicBezTo>
                  <a:cubicBezTo>
                    <a:pt x="655" y="1013"/>
                    <a:pt x="643" y="1013"/>
                    <a:pt x="655" y="1001"/>
                  </a:cubicBezTo>
                  <a:cubicBezTo>
                    <a:pt x="661" y="995"/>
                    <a:pt x="658" y="995"/>
                    <a:pt x="654" y="995"/>
                  </a:cubicBezTo>
                  <a:cubicBezTo>
                    <a:pt x="649" y="995"/>
                    <a:pt x="643" y="995"/>
                    <a:pt x="643" y="989"/>
                  </a:cubicBezTo>
                  <a:cubicBezTo>
                    <a:pt x="655" y="977"/>
                    <a:pt x="643" y="953"/>
                    <a:pt x="643" y="953"/>
                  </a:cubicBezTo>
                  <a:cubicBezTo>
                    <a:pt x="643" y="941"/>
                    <a:pt x="667" y="929"/>
                    <a:pt x="631" y="929"/>
                  </a:cubicBezTo>
                  <a:cubicBezTo>
                    <a:pt x="631" y="917"/>
                    <a:pt x="655" y="882"/>
                    <a:pt x="608" y="882"/>
                  </a:cubicBezTo>
                  <a:lnTo>
                    <a:pt x="608" y="870"/>
                  </a:lnTo>
                  <a:cubicBezTo>
                    <a:pt x="608" y="870"/>
                    <a:pt x="631" y="858"/>
                    <a:pt x="608" y="858"/>
                  </a:cubicBezTo>
                  <a:cubicBezTo>
                    <a:pt x="631" y="858"/>
                    <a:pt x="631" y="834"/>
                    <a:pt x="608" y="834"/>
                  </a:cubicBezTo>
                  <a:cubicBezTo>
                    <a:pt x="596" y="822"/>
                    <a:pt x="596" y="810"/>
                    <a:pt x="596" y="810"/>
                  </a:cubicBezTo>
                  <a:cubicBezTo>
                    <a:pt x="596" y="810"/>
                    <a:pt x="608" y="798"/>
                    <a:pt x="596" y="798"/>
                  </a:cubicBezTo>
                  <a:cubicBezTo>
                    <a:pt x="584" y="798"/>
                    <a:pt x="548" y="798"/>
                    <a:pt x="584" y="763"/>
                  </a:cubicBezTo>
                  <a:cubicBezTo>
                    <a:pt x="596" y="763"/>
                    <a:pt x="584" y="751"/>
                    <a:pt x="572" y="751"/>
                  </a:cubicBezTo>
                  <a:lnTo>
                    <a:pt x="584" y="739"/>
                  </a:lnTo>
                  <a:cubicBezTo>
                    <a:pt x="584" y="691"/>
                    <a:pt x="596" y="679"/>
                    <a:pt x="572" y="679"/>
                  </a:cubicBezTo>
                  <a:cubicBezTo>
                    <a:pt x="584" y="644"/>
                    <a:pt x="548" y="644"/>
                    <a:pt x="572" y="632"/>
                  </a:cubicBezTo>
                  <a:cubicBezTo>
                    <a:pt x="572" y="620"/>
                    <a:pt x="572" y="596"/>
                    <a:pt x="548" y="584"/>
                  </a:cubicBezTo>
                  <a:cubicBezTo>
                    <a:pt x="536" y="572"/>
                    <a:pt x="524" y="536"/>
                    <a:pt x="512" y="513"/>
                  </a:cubicBezTo>
                  <a:cubicBezTo>
                    <a:pt x="488" y="465"/>
                    <a:pt x="477" y="441"/>
                    <a:pt x="465" y="394"/>
                  </a:cubicBezTo>
                  <a:cubicBezTo>
                    <a:pt x="465" y="382"/>
                    <a:pt x="453" y="346"/>
                    <a:pt x="453" y="334"/>
                  </a:cubicBezTo>
                  <a:cubicBezTo>
                    <a:pt x="453" y="298"/>
                    <a:pt x="417" y="286"/>
                    <a:pt x="417" y="263"/>
                  </a:cubicBezTo>
                  <a:cubicBezTo>
                    <a:pt x="417" y="239"/>
                    <a:pt x="405" y="227"/>
                    <a:pt x="393" y="215"/>
                  </a:cubicBezTo>
                  <a:cubicBezTo>
                    <a:pt x="369" y="179"/>
                    <a:pt x="369" y="155"/>
                    <a:pt x="357" y="144"/>
                  </a:cubicBezTo>
                  <a:cubicBezTo>
                    <a:pt x="357" y="144"/>
                    <a:pt x="334" y="120"/>
                    <a:pt x="346" y="108"/>
                  </a:cubicBezTo>
                  <a:cubicBezTo>
                    <a:pt x="357" y="96"/>
                    <a:pt x="357" y="96"/>
                    <a:pt x="346" y="84"/>
                  </a:cubicBezTo>
                  <a:cubicBezTo>
                    <a:pt x="334" y="60"/>
                    <a:pt x="346" y="48"/>
                    <a:pt x="346" y="48"/>
                  </a:cubicBezTo>
                  <a:cubicBezTo>
                    <a:pt x="357" y="36"/>
                    <a:pt x="346" y="25"/>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3"/>
            <p:cNvSpPr/>
            <p:nvPr/>
          </p:nvSpPr>
          <p:spPr>
            <a:xfrm>
              <a:off x="5628675" y="5369550"/>
              <a:ext cx="19075" cy="34175"/>
            </a:xfrm>
            <a:custGeom>
              <a:avLst/>
              <a:gdLst/>
              <a:ahLst/>
              <a:cxnLst/>
              <a:rect l="l" t="t" r="r" b="b"/>
              <a:pathLst>
                <a:path w="763" h="1367" extrusionOk="0">
                  <a:moveTo>
                    <a:pt x="298" y="0"/>
                  </a:moveTo>
                  <a:cubicBezTo>
                    <a:pt x="250" y="12"/>
                    <a:pt x="215" y="36"/>
                    <a:pt x="215" y="48"/>
                  </a:cubicBezTo>
                  <a:cubicBezTo>
                    <a:pt x="215" y="48"/>
                    <a:pt x="215" y="60"/>
                    <a:pt x="191" y="60"/>
                  </a:cubicBezTo>
                  <a:lnTo>
                    <a:pt x="119" y="60"/>
                  </a:lnTo>
                  <a:cubicBezTo>
                    <a:pt x="95" y="72"/>
                    <a:pt x="60" y="72"/>
                    <a:pt x="48" y="83"/>
                  </a:cubicBezTo>
                  <a:cubicBezTo>
                    <a:pt x="36" y="83"/>
                    <a:pt x="36" y="107"/>
                    <a:pt x="36" y="107"/>
                  </a:cubicBezTo>
                  <a:cubicBezTo>
                    <a:pt x="36" y="107"/>
                    <a:pt x="36" y="119"/>
                    <a:pt x="12" y="131"/>
                  </a:cubicBezTo>
                  <a:cubicBezTo>
                    <a:pt x="0" y="143"/>
                    <a:pt x="12" y="143"/>
                    <a:pt x="12" y="143"/>
                  </a:cubicBezTo>
                  <a:cubicBezTo>
                    <a:pt x="36" y="167"/>
                    <a:pt x="36" y="179"/>
                    <a:pt x="36" y="191"/>
                  </a:cubicBezTo>
                  <a:cubicBezTo>
                    <a:pt x="36" y="226"/>
                    <a:pt x="60" y="250"/>
                    <a:pt x="72" y="286"/>
                  </a:cubicBezTo>
                  <a:cubicBezTo>
                    <a:pt x="72" y="298"/>
                    <a:pt x="95" y="310"/>
                    <a:pt x="107" y="345"/>
                  </a:cubicBezTo>
                  <a:cubicBezTo>
                    <a:pt x="107" y="357"/>
                    <a:pt x="119" y="381"/>
                    <a:pt x="131" y="405"/>
                  </a:cubicBezTo>
                  <a:cubicBezTo>
                    <a:pt x="131" y="417"/>
                    <a:pt x="131" y="417"/>
                    <a:pt x="167" y="429"/>
                  </a:cubicBezTo>
                  <a:cubicBezTo>
                    <a:pt x="131" y="464"/>
                    <a:pt x="179" y="464"/>
                    <a:pt x="167" y="488"/>
                  </a:cubicBezTo>
                  <a:cubicBezTo>
                    <a:pt x="167" y="524"/>
                    <a:pt x="191" y="536"/>
                    <a:pt x="191" y="560"/>
                  </a:cubicBezTo>
                  <a:cubicBezTo>
                    <a:pt x="191" y="583"/>
                    <a:pt x="215" y="595"/>
                    <a:pt x="215" y="631"/>
                  </a:cubicBezTo>
                  <a:cubicBezTo>
                    <a:pt x="215" y="655"/>
                    <a:pt x="238" y="691"/>
                    <a:pt x="250" y="726"/>
                  </a:cubicBezTo>
                  <a:cubicBezTo>
                    <a:pt x="250" y="762"/>
                    <a:pt x="274" y="786"/>
                    <a:pt x="274" y="822"/>
                  </a:cubicBezTo>
                  <a:cubicBezTo>
                    <a:pt x="274" y="845"/>
                    <a:pt x="286" y="881"/>
                    <a:pt x="286" y="929"/>
                  </a:cubicBezTo>
                  <a:cubicBezTo>
                    <a:pt x="286" y="988"/>
                    <a:pt x="298" y="1036"/>
                    <a:pt x="310" y="1107"/>
                  </a:cubicBezTo>
                  <a:cubicBezTo>
                    <a:pt x="310" y="1143"/>
                    <a:pt x="334" y="1179"/>
                    <a:pt x="345" y="1226"/>
                  </a:cubicBezTo>
                  <a:cubicBezTo>
                    <a:pt x="345" y="1250"/>
                    <a:pt x="357" y="1286"/>
                    <a:pt x="369" y="1310"/>
                  </a:cubicBezTo>
                  <a:cubicBezTo>
                    <a:pt x="369" y="1322"/>
                    <a:pt x="393" y="1334"/>
                    <a:pt x="405" y="1357"/>
                  </a:cubicBezTo>
                  <a:cubicBezTo>
                    <a:pt x="405" y="1363"/>
                    <a:pt x="408" y="1366"/>
                    <a:pt x="417" y="1366"/>
                  </a:cubicBezTo>
                  <a:cubicBezTo>
                    <a:pt x="426" y="1366"/>
                    <a:pt x="441" y="1363"/>
                    <a:pt x="465" y="1357"/>
                  </a:cubicBezTo>
                  <a:lnTo>
                    <a:pt x="488" y="1357"/>
                  </a:lnTo>
                  <a:cubicBezTo>
                    <a:pt x="524" y="1357"/>
                    <a:pt x="536" y="1357"/>
                    <a:pt x="596" y="1334"/>
                  </a:cubicBezTo>
                  <a:cubicBezTo>
                    <a:pt x="631" y="1322"/>
                    <a:pt x="655" y="1322"/>
                    <a:pt x="667" y="1310"/>
                  </a:cubicBezTo>
                  <a:cubicBezTo>
                    <a:pt x="726" y="1298"/>
                    <a:pt x="762" y="1274"/>
                    <a:pt x="750" y="1262"/>
                  </a:cubicBezTo>
                  <a:cubicBezTo>
                    <a:pt x="726" y="1250"/>
                    <a:pt x="715" y="1226"/>
                    <a:pt x="715" y="1203"/>
                  </a:cubicBezTo>
                  <a:cubicBezTo>
                    <a:pt x="703" y="1179"/>
                    <a:pt x="691" y="1155"/>
                    <a:pt x="691" y="1131"/>
                  </a:cubicBezTo>
                  <a:cubicBezTo>
                    <a:pt x="691" y="1119"/>
                    <a:pt x="691" y="1095"/>
                    <a:pt x="667" y="1072"/>
                  </a:cubicBezTo>
                  <a:cubicBezTo>
                    <a:pt x="667" y="1060"/>
                    <a:pt x="667" y="1036"/>
                    <a:pt x="655" y="1024"/>
                  </a:cubicBezTo>
                  <a:cubicBezTo>
                    <a:pt x="655" y="1012"/>
                    <a:pt x="643" y="1012"/>
                    <a:pt x="655" y="1000"/>
                  </a:cubicBezTo>
                  <a:cubicBezTo>
                    <a:pt x="661" y="988"/>
                    <a:pt x="658" y="988"/>
                    <a:pt x="654" y="988"/>
                  </a:cubicBezTo>
                  <a:cubicBezTo>
                    <a:pt x="649" y="988"/>
                    <a:pt x="643" y="988"/>
                    <a:pt x="643" y="976"/>
                  </a:cubicBezTo>
                  <a:cubicBezTo>
                    <a:pt x="655" y="964"/>
                    <a:pt x="643" y="953"/>
                    <a:pt x="643" y="953"/>
                  </a:cubicBezTo>
                  <a:cubicBezTo>
                    <a:pt x="643" y="941"/>
                    <a:pt x="667" y="917"/>
                    <a:pt x="631" y="917"/>
                  </a:cubicBezTo>
                  <a:cubicBezTo>
                    <a:pt x="631" y="905"/>
                    <a:pt x="655" y="881"/>
                    <a:pt x="607" y="881"/>
                  </a:cubicBezTo>
                  <a:lnTo>
                    <a:pt x="607" y="857"/>
                  </a:lnTo>
                  <a:cubicBezTo>
                    <a:pt x="607" y="857"/>
                    <a:pt x="631" y="845"/>
                    <a:pt x="607" y="845"/>
                  </a:cubicBezTo>
                  <a:cubicBezTo>
                    <a:pt x="631" y="845"/>
                    <a:pt x="631" y="834"/>
                    <a:pt x="607" y="834"/>
                  </a:cubicBezTo>
                  <a:cubicBezTo>
                    <a:pt x="596" y="822"/>
                    <a:pt x="596" y="810"/>
                    <a:pt x="596" y="810"/>
                  </a:cubicBezTo>
                  <a:cubicBezTo>
                    <a:pt x="596" y="810"/>
                    <a:pt x="607" y="786"/>
                    <a:pt x="596" y="786"/>
                  </a:cubicBezTo>
                  <a:cubicBezTo>
                    <a:pt x="584" y="786"/>
                    <a:pt x="548" y="786"/>
                    <a:pt x="584" y="762"/>
                  </a:cubicBezTo>
                  <a:cubicBezTo>
                    <a:pt x="596" y="762"/>
                    <a:pt x="584" y="750"/>
                    <a:pt x="572" y="750"/>
                  </a:cubicBezTo>
                  <a:lnTo>
                    <a:pt x="584" y="726"/>
                  </a:lnTo>
                  <a:cubicBezTo>
                    <a:pt x="584" y="691"/>
                    <a:pt x="607" y="667"/>
                    <a:pt x="572" y="667"/>
                  </a:cubicBezTo>
                  <a:cubicBezTo>
                    <a:pt x="584" y="643"/>
                    <a:pt x="548" y="643"/>
                    <a:pt x="572" y="631"/>
                  </a:cubicBezTo>
                  <a:cubicBezTo>
                    <a:pt x="572" y="607"/>
                    <a:pt x="572" y="595"/>
                    <a:pt x="548" y="583"/>
                  </a:cubicBezTo>
                  <a:cubicBezTo>
                    <a:pt x="536" y="572"/>
                    <a:pt x="524" y="536"/>
                    <a:pt x="512" y="512"/>
                  </a:cubicBezTo>
                  <a:cubicBezTo>
                    <a:pt x="488" y="464"/>
                    <a:pt x="476" y="429"/>
                    <a:pt x="465" y="393"/>
                  </a:cubicBezTo>
                  <a:cubicBezTo>
                    <a:pt x="465" y="369"/>
                    <a:pt x="453" y="345"/>
                    <a:pt x="453" y="333"/>
                  </a:cubicBezTo>
                  <a:cubicBezTo>
                    <a:pt x="453" y="298"/>
                    <a:pt x="417" y="286"/>
                    <a:pt x="417" y="250"/>
                  </a:cubicBezTo>
                  <a:cubicBezTo>
                    <a:pt x="417" y="238"/>
                    <a:pt x="405" y="226"/>
                    <a:pt x="393" y="214"/>
                  </a:cubicBezTo>
                  <a:cubicBezTo>
                    <a:pt x="369" y="179"/>
                    <a:pt x="369" y="143"/>
                    <a:pt x="357" y="131"/>
                  </a:cubicBezTo>
                  <a:cubicBezTo>
                    <a:pt x="357" y="131"/>
                    <a:pt x="334" y="119"/>
                    <a:pt x="345" y="107"/>
                  </a:cubicBezTo>
                  <a:cubicBezTo>
                    <a:pt x="357" y="95"/>
                    <a:pt x="357" y="95"/>
                    <a:pt x="345" y="72"/>
                  </a:cubicBezTo>
                  <a:cubicBezTo>
                    <a:pt x="334" y="60"/>
                    <a:pt x="345" y="48"/>
                    <a:pt x="345" y="48"/>
                  </a:cubicBezTo>
                  <a:cubicBezTo>
                    <a:pt x="357" y="36"/>
                    <a:pt x="345" y="12"/>
                    <a:pt x="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3"/>
            <p:cNvSpPr/>
            <p:nvPr/>
          </p:nvSpPr>
          <p:spPr>
            <a:xfrm>
              <a:off x="5646825" y="5431450"/>
              <a:ext cx="14300" cy="18775"/>
            </a:xfrm>
            <a:custGeom>
              <a:avLst/>
              <a:gdLst/>
              <a:ahLst/>
              <a:cxnLst/>
              <a:rect l="l" t="t" r="r" b="b"/>
              <a:pathLst>
                <a:path w="572" h="751" extrusionOk="0">
                  <a:moveTo>
                    <a:pt x="358" y="1"/>
                  </a:moveTo>
                  <a:cubicBezTo>
                    <a:pt x="358" y="1"/>
                    <a:pt x="346" y="1"/>
                    <a:pt x="322" y="12"/>
                  </a:cubicBezTo>
                  <a:cubicBezTo>
                    <a:pt x="274" y="24"/>
                    <a:pt x="227" y="36"/>
                    <a:pt x="215" y="60"/>
                  </a:cubicBezTo>
                  <a:lnTo>
                    <a:pt x="203" y="72"/>
                  </a:lnTo>
                  <a:lnTo>
                    <a:pt x="179" y="72"/>
                  </a:lnTo>
                  <a:cubicBezTo>
                    <a:pt x="167" y="72"/>
                    <a:pt x="167" y="72"/>
                    <a:pt x="120" y="84"/>
                  </a:cubicBezTo>
                  <a:cubicBezTo>
                    <a:pt x="96" y="96"/>
                    <a:pt x="60" y="96"/>
                    <a:pt x="48" y="120"/>
                  </a:cubicBezTo>
                  <a:cubicBezTo>
                    <a:pt x="36" y="120"/>
                    <a:pt x="36" y="120"/>
                    <a:pt x="36" y="132"/>
                  </a:cubicBezTo>
                  <a:lnTo>
                    <a:pt x="24" y="143"/>
                  </a:lnTo>
                  <a:cubicBezTo>
                    <a:pt x="0" y="143"/>
                    <a:pt x="0" y="143"/>
                    <a:pt x="24" y="155"/>
                  </a:cubicBezTo>
                  <a:cubicBezTo>
                    <a:pt x="36" y="155"/>
                    <a:pt x="36" y="167"/>
                    <a:pt x="36" y="167"/>
                  </a:cubicBezTo>
                  <a:cubicBezTo>
                    <a:pt x="36" y="191"/>
                    <a:pt x="60" y="203"/>
                    <a:pt x="60" y="215"/>
                  </a:cubicBezTo>
                  <a:cubicBezTo>
                    <a:pt x="60" y="227"/>
                    <a:pt x="84" y="227"/>
                    <a:pt x="84" y="251"/>
                  </a:cubicBezTo>
                  <a:cubicBezTo>
                    <a:pt x="84" y="263"/>
                    <a:pt x="96" y="263"/>
                    <a:pt x="96" y="274"/>
                  </a:cubicBezTo>
                  <a:cubicBezTo>
                    <a:pt x="96" y="274"/>
                    <a:pt x="96" y="286"/>
                    <a:pt x="108" y="286"/>
                  </a:cubicBezTo>
                  <a:cubicBezTo>
                    <a:pt x="84" y="310"/>
                    <a:pt x="108" y="310"/>
                    <a:pt x="108" y="322"/>
                  </a:cubicBezTo>
                  <a:cubicBezTo>
                    <a:pt x="96" y="334"/>
                    <a:pt x="143" y="334"/>
                    <a:pt x="120" y="346"/>
                  </a:cubicBezTo>
                  <a:cubicBezTo>
                    <a:pt x="108" y="370"/>
                    <a:pt x="143" y="370"/>
                    <a:pt x="143" y="382"/>
                  </a:cubicBezTo>
                  <a:cubicBezTo>
                    <a:pt x="143" y="393"/>
                    <a:pt x="167" y="405"/>
                    <a:pt x="167" y="429"/>
                  </a:cubicBezTo>
                  <a:cubicBezTo>
                    <a:pt x="167" y="441"/>
                    <a:pt x="179" y="453"/>
                    <a:pt x="167" y="465"/>
                  </a:cubicBezTo>
                  <a:lnTo>
                    <a:pt x="167" y="524"/>
                  </a:lnTo>
                  <a:lnTo>
                    <a:pt x="167" y="620"/>
                  </a:lnTo>
                  <a:cubicBezTo>
                    <a:pt x="167" y="632"/>
                    <a:pt x="179" y="667"/>
                    <a:pt x="167" y="679"/>
                  </a:cubicBezTo>
                  <a:cubicBezTo>
                    <a:pt x="167" y="691"/>
                    <a:pt x="179" y="703"/>
                    <a:pt x="179" y="727"/>
                  </a:cubicBezTo>
                  <a:cubicBezTo>
                    <a:pt x="179" y="739"/>
                    <a:pt x="191" y="739"/>
                    <a:pt x="191" y="751"/>
                  </a:cubicBezTo>
                  <a:cubicBezTo>
                    <a:pt x="191" y="751"/>
                    <a:pt x="215" y="751"/>
                    <a:pt x="262" y="739"/>
                  </a:cubicBezTo>
                  <a:lnTo>
                    <a:pt x="286" y="739"/>
                  </a:lnTo>
                  <a:cubicBezTo>
                    <a:pt x="298" y="739"/>
                    <a:pt x="334" y="739"/>
                    <a:pt x="393" y="703"/>
                  </a:cubicBezTo>
                  <a:cubicBezTo>
                    <a:pt x="417" y="691"/>
                    <a:pt x="453" y="691"/>
                    <a:pt x="477" y="679"/>
                  </a:cubicBezTo>
                  <a:cubicBezTo>
                    <a:pt x="536" y="667"/>
                    <a:pt x="572" y="644"/>
                    <a:pt x="572" y="644"/>
                  </a:cubicBezTo>
                  <a:cubicBezTo>
                    <a:pt x="560" y="644"/>
                    <a:pt x="560" y="632"/>
                    <a:pt x="536" y="620"/>
                  </a:cubicBezTo>
                  <a:cubicBezTo>
                    <a:pt x="524" y="608"/>
                    <a:pt x="524" y="608"/>
                    <a:pt x="524" y="572"/>
                  </a:cubicBezTo>
                  <a:lnTo>
                    <a:pt x="524" y="548"/>
                  </a:lnTo>
                  <a:cubicBezTo>
                    <a:pt x="524" y="548"/>
                    <a:pt x="524" y="524"/>
                    <a:pt x="512" y="524"/>
                  </a:cubicBezTo>
                  <a:cubicBezTo>
                    <a:pt x="512" y="524"/>
                    <a:pt x="501" y="524"/>
                    <a:pt x="512" y="513"/>
                  </a:cubicBezTo>
                  <a:lnTo>
                    <a:pt x="501" y="513"/>
                  </a:lnTo>
                  <a:cubicBezTo>
                    <a:pt x="512" y="501"/>
                    <a:pt x="512" y="501"/>
                    <a:pt x="501" y="501"/>
                  </a:cubicBezTo>
                  <a:cubicBezTo>
                    <a:pt x="501" y="501"/>
                    <a:pt x="524" y="489"/>
                    <a:pt x="477" y="489"/>
                  </a:cubicBezTo>
                  <a:cubicBezTo>
                    <a:pt x="477" y="489"/>
                    <a:pt x="504" y="469"/>
                    <a:pt x="492" y="469"/>
                  </a:cubicBezTo>
                  <a:cubicBezTo>
                    <a:pt x="488" y="469"/>
                    <a:pt x="480" y="471"/>
                    <a:pt x="465" y="477"/>
                  </a:cubicBezTo>
                  <a:lnTo>
                    <a:pt x="477" y="453"/>
                  </a:lnTo>
                  <a:cubicBezTo>
                    <a:pt x="465" y="453"/>
                    <a:pt x="465" y="441"/>
                    <a:pt x="465" y="441"/>
                  </a:cubicBezTo>
                  <a:cubicBezTo>
                    <a:pt x="465" y="441"/>
                    <a:pt x="477" y="429"/>
                    <a:pt x="465" y="429"/>
                  </a:cubicBezTo>
                  <a:cubicBezTo>
                    <a:pt x="453" y="429"/>
                    <a:pt x="441" y="429"/>
                    <a:pt x="465" y="417"/>
                  </a:cubicBezTo>
                  <a:lnTo>
                    <a:pt x="453" y="417"/>
                  </a:lnTo>
                  <a:cubicBezTo>
                    <a:pt x="512" y="346"/>
                    <a:pt x="512" y="346"/>
                    <a:pt x="512" y="334"/>
                  </a:cubicBezTo>
                  <a:cubicBezTo>
                    <a:pt x="536" y="322"/>
                    <a:pt x="501" y="322"/>
                    <a:pt x="512" y="310"/>
                  </a:cubicBezTo>
                  <a:cubicBezTo>
                    <a:pt x="524" y="298"/>
                    <a:pt x="512" y="298"/>
                    <a:pt x="501" y="298"/>
                  </a:cubicBezTo>
                  <a:lnTo>
                    <a:pt x="465" y="263"/>
                  </a:lnTo>
                  <a:cubicBezTo>
                    <a:pt x="465" y="251"/>
                    <a:pt x="441" y="239"/>
                    <a:pt x="441" y="203"/>
                  </a:cubicBezTo>
                  <a:cubicBezTo>
                    <a:pt x="441" y="191"/>
                    <a:pt x="417" y="191"/>
                    <a:pt x="417" y="167"/>
                  </a:cubicBezTo>
                  <a:cubicBezTo>
                    <a:pt x="417" y="155"/>
                    <a:pt x="405" y="143"/>
                    <a:pt x="405" y="132"/>
                  </a:cubicBezTo>
                  <a:cubicBezTo>
                    <a:pt x="405" y="120"/>
                    <a:pt x="393" y="120"/>
                    <a:pt x="393" y="96"/>
                  </a:cubicBezTo>
                  <a:cubicBezTo>
                    <a:pt x="381" y="84"/>
                    <a:pt x="393" y="72"/>
                    <a:pt x="358" y="48"/>
                  </a:cubicBezTo>
                  <a:cubicBezTo>
                    <a:pt x="358" y="48"/>
                    <a:pt x="334" y="48"/>
                    <a:pt x="346" y="36"/>
                  </a:cubicBezTo>
                  <a:cubicBezTo>
                    <a:pt x="358" y="24"/>
                    <a:pt x="358" y="24"/>
                    <a:pt x="346" y="24"/>
                  </a:cubicBezTo>
                  <a:cubicBezTo>
                    <a:pt x="346" y="24"/>
                    <a:pt x="346" y="12"/>
                    <a:pt x="358" y="12"/>
                  </a:cubicBezTo>
                  <a:cubicBezTo>
                    <a:pt x="381" y="1"/>
                    <a:pt x="381" y="1"/>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5733150" y="5432050"/>
              <a:ext cx="14000" cy="17575"/>
            </a:xfrm>
            <a:custGeom>
              <a:avLst/>
              <a:gdLst/>
              <a:ahLst/>
              <a:cxnLst/>
              <a:rect l="l" t="t" r="r" b="b"/>
              <a:pathLst>
                <a:path w="560" h="703" extrusionOk="0">
                  <a:moveTo>
                    <a:pt x="227" y="0"/>
                  </a:moveTo>
                  <a:lnTo>
                    <a:pt x="227" y="48"/>
                  </a:lnTo>
                  <a:cubicBezTo>
                    <a:pt x="227" y="60"/>
                    <a:pt x="227" y="72"/>
                    <a:pt x="215" y="84"/>
                  </a:cubicBezTo>
                  <a:cubicBezTo>
                    <a:pt x="203" y="84"/>
                    <a:pt x="203" y="108"/>
                    <a:pt x="203" y="119"/>
                  </a:cubicBezTo>
                  <a:cubicBezTo>
                    <a:pt x="203" y="131"/>
                    <a:pt x="179" y="131"/>
                    <a:pt x="203" y="131"/>
                  </a:cubicBezTo>
                  <a:cubicBezTo>
                    <a:pt x="203" y="131"/>
                    <a:pt x="203" y="143"/>
                    <a:pt x="179" y="143"/>
                  </a:cubicBezTo>
                  <a:cubicBezTo>
                    <a:pt x="167" y="143"/>
                    <a:pt x="203" y="167"/>
                    <a:pt x="179" y="167"/>
                  </a:cubicBezTo>
                  <a:cubicBezTo>
                    <a:pt x="167" y="167"/>
                    <a:pt x="167" y="167"/>
                    <a:pt x="167" y="179"/>
                  </a:cubicBezTo>
                  <a:cubicBezTo>
                    <a:pt x="167" y="179"/>
                    <a:pt x="119" y="179"/>
                    <a:pt x="167" y="191"/>
                  </a:cubicBezTo>
                  <a:cubicBezTo>
                    <a:pt x="167" y="191"/>
                    <a:pt x="119" y="191"/>
                    <a:pt x="167" y="203"/>
                  </a:cubicBezTo>
                  <a:lnTo>
                    <a:pt x="143" y="203"/>
                  </a:lnTo>
                  <a:cubicBezTo>
                    <a:pt x="155" y="227"/>
                    <a:pt x="143" y="227"/>
                    <a:pt x="143" y="239"/>
                  </a:cubicBezTo>
                  <a:cubicBezTo>
                    <a:pt x="155" y="250"/>
                    <a:pt x="167" y="250"/>
                    <a:pt x="143" y="250"/>
                  </a:cubicBezTo>
                  <a:cubicBezTo>
                    <a:pt x="125" y="233"/>
                    <a:pt x="116" y="227"/>
                    <a:pt x="112" y="227"/>
                  </a:cubicBezTo>
                  <a:cubicBezTo>
                    <a:pt x="107" y="227"/>
                    <a:pt x="107" y="233"/>
                    <a:pt x="107" y="239"/>
                  </a:cubicBezTo>
                  <a:cubicBezTo>
                    <a:pt x="111" y="235"/>
                    <a:pt x="114" y="233"/>
                    <a:pt x="115" y="233"/>
                  </a:cubicBezTo>
                  <a:lnTo>
                    <a:pt x="115" y="233"/>
                  </a:lnTo>
                  <a:cubicBezTo>
                    <a:pt x="118" y="233"/>
                    <a:pt x="115" y="239"/>
                    <a:pt x="107" y="239"/>
                  </a:cubicBezTo>
                  <a:cubicBezTo>
                    <a:pt x="84" y="239"/>
                    <a:pt x="107" y="250"/>
                    <a:pt x="96" y="250"/>
                  </a:cubicBezTo>
                  <a:cubicBezTo>
                    <a:pt x="84" y="250"/>
                    <a:pt x="84" y="262"/>
                    <a:pt x="96" y="262"/>
                  </a:cubicBezTo>
                  <a:cubicBezTo>
                    <a:pt x="107" y="286"/>
                    <a:pt x="96" y="298"/>
                    <a:pt x="96" y="310"/>
                  </a:cubicBezTo>
                  <a:cubicBezTo>
                    <a:pt x="84" y="322"/>
                    <a:pt x="96" y="358"/>
                    <a:pt x="84" y="369"/>
                  </a:cubicBezTo>
                  <a:cubicBezTo>
                    <a:pt x="84" y="381"/>
                    <a:pt x="84" y="405"/>
                    <a:pt x="60" y="405"/>
                  </a:cubicBezTo>
                  <a:cubicBezTo>
                    <a:pt x="48" y="417"/>
                    <a:pt x="60" y="429"/>
                    <a:pt x="48" y="441"/>
                  </a:cubicBezTo>
                  <a:cubicBezTo>
                    <a:pt x="36" y="441"/>
                    <a:pt x="48" y="465"/>
                    <a:pt x="48" y="477"/>
                  </a:cubicBezTo>
                  <a:cubicBezTo>
                    <a:pt x="48" y="489"/>
                    <a:pt x="36" y="512"/>
                    <a:pt x="48" y="524"/>
                  </a:cubicBezTo>
                  <a:cubicBezTo>
                    <a:pt x="48" y="524"/>
                    <a:pt x="60" y="536"/>
                    <a:pt x="48" y="536"/>
                  </a:cubicBezTo>
                  <a:cubicBezTo>
                    <a:pt x="36" y="536"/>
                    <a:pt x="36" y="536"/>
                    <a:pt x="36" y="548"/>
                  </a:cubicBezTo>
                  <a:cubicBezTo>
                    <a:pt x="36" y="548"/>
                    <a:pt x="36" y="560"/>
                    <a:pt x="24" y="560"/>
                  </a:cubicBezTo>
                  <a:cubicBezTo>
                    <a:pt x="0" y="560"/>
                    <a:pt x="0" y="560"/>
                    <a:pt x="0" y="584"/>
                  </a:cubicBezTo>
                  <a:cubicBezTo>
                    <a:pt x="0" y="584"/>
                    <a:pt x="24" y="596"/>
                    <a:pt x="36" y="596"/>
                  </a:cubicBezTo>
                  <a:cubicBezTo>
                    <a:pt x="84" y="608"/>
                    <a:pt x="119" y="620"/>
                    <a:pt x="143" y="620"/>
                  </a:cubicBezTo>
                  <a:lnTo>
                    <a:pt x="155" y="620"/>
                  </a:lnTo>
                  <a:lnTo>
                    <a:pt x="167" y="643"/>
                  </a:lnTo>
                  <a:cubicBezTo>
                    <a:pt x="167" y="643"/>
                    <a:pt x="179" y="655"/>
                    <a:pt x="215" y="667"/>
                  </a:cubicBezTo>
                  <a:cubicBezTo>
                    <a:pt x="238" y="679"/>
                    <a:pt x="274" y="679"/>
                    <a:pt x="286" y="703"/>
                  </a:cubicBezTo>
                  <a:lnTo>
                    <a:pt x="334" y="703"/>
                  </a:lnTo>
                  <a:lnTo>
                    <a:pt x="334" y="679"/>
                  </a:lnTo>
                  <a:cubicBezTo>
                    <a:pt x="346" y="667"/>
                    <a:pt x="334" y="655"/>
                    <a:pt x="346" y="643"/>
                  </a:cubicBezTo>
                  <a:lnTo>
                    <a:pt x="346" y="608"/>
                  </a:lnTo>
                  <a:lnTo>
                    <a:pt x="346" y="584"/>
                  </a:lnTo>
                  <a:cubicBezTo>
                    <a:pt x="346" y="584"/>
                    <a:pt x="357" y="584"/>
                    <a:pt x="334" y="560"/>
                  </a:cubicBezTo>
                  <a:cubicBezTo>
                    <a:pt x="381" y="560"/>
                    <a:pt x="346" y="548"/>
                    <a:pt x="346" y="548"/>
                  </a:cubicBezTo>
                  <a:cubicBezTo>
                    <a:pt x="357" y="548"/>
                    <a:pt x="334" y="524"/>
                    <a:pt x="357" y="500"/>
                  </a:cubicBezTo>
                  <a:cubicBezTo>
                    <a:pt x="381" y="500"/>
                    <a:pt x="357" y="489"/>
                    <a:pt x="381" y="477"/>
                  </a:cubicBezTo>
                  <a:cubicBezTo>
                    <a:pt x="393" y="465"/>
                    <a:pt x="381" y="429"/>
                    <a:pt x="393" y="429"/>
                  </a:cubicBezTo>
                  <a:cubicBezTo>
                    <a:pt x="405" y="417"/>
                    <a:pt x="405" y="405"/>
                    <a:pt x="417" y="381"/>
                  </a:cubicBezTo>
                  <a:cubicBezTo>
                    <a:pt x="429" y="369"/>
                    <a:pt x="429" y="358"/>
                    <a:pt x="453" y="346"/>
                  </a:cubicBezTo>
                  <a:cubicBezTo>
                    <a:pt x="477" y="322"/>
                    <a:pt x="488" y="298"/>
                    <a:pt x="512" y="262"/>
                  </a:cubicBezTo>
                  <a:cubicBezTo>
                    <a:pt x="524" y="250"/>
                    <a:pt x="524" y="239"/>
                    <a:pt x="536" y="227"/>
                  </a:cubicBezTo>
                  <a:cubicBezTo>
                    <a:pt x="560" y="215"/>
                    <a:pt x="560" y="191"/>
                    <a:pt x="560" y="179"/>
                  </a:cubicBezTo>
                  <a:lnTo>
                    <a:pt x="560" y="143"/>
                  </a:lnTo>
                  <a:cubicBezTo>
                    <a:pt x="560" y="143"/>
                    <a:pt x="560" y="131"/>
                    <a:pt x="488" y="119"/>
                  </a:cubicBezTo>
                  <a:lnTo>
                    <a:pt x="477" y="108"/>
                  </a:lnTo>
                  <a:cubicBezTo>
                    <a:pt x="465" y="96"/>
                    <a:pt x="441" y="72"/>
                    <a:pt x="393" y="60"/>
                  </a:cubicBezTo>
                  <a:cubicBezTo>
                    <a:pt x="357" y="48"/>
                    <a:pt x="346" y="48"/>
                    <a:pt x="322" y="24"/>
                  </a:cubicBezTo>
                  <a:cubicBezTo>
                    <a:pt x="262" y="0"/>
                    <a:pt x="227" y="0"/>
                    <a:pt x="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3"/>
            <p:cNvSpPr/>
            <p:nvPr/>
          </p:nvSpPr>
          <p:spPr>
            <a:xfrm>
              <a:off x="5751900" y="5372325"/>
              <a:ext cx="20250" cy="32950"/>
            </a:xfrm>
            <a:custGeom>
              <a:avLst/>
              <a:gdLst/>
              <a:ahLst/>
              <a:cxnLst/>
              <a:rect l="l" t="t" r="r" b="b"/>
              <a:pathLst>
                <a:path w="810" h="1318" extrusionOk="0">
                  <a:moveTo>
                    <a:pt x="298" y="401"/>
                  </a:moveTo>
                  <a:cubicBezTo>
                    <a:pt x="298" y="401"/>
                    <a:pt x="310" y="401"/>
                    <a:pt x="310" y="413"/>
                  </a:cubicBezTo>
                  <a:cubicBezTo>
                    <a:pt x="298" y="413"/>
                    <a:pt x="298" y="413"/>
                    <a:pt x="298" y="401"/>
                  </a:cubicBezTo>
                  <a:close/>
                  <a:moveTo>
                    <a:pt x="518" y="0"/>
                  </a:moveTo>
                  <a:cubicBezTo>
                    <a:pt x="507" y="0"/>
                    <a:pt x="500" y="3"/>
                    <a:pt x="500" y="8"/>
                  </a:cubicBezTo>
                  <a:cubicBezTo>
                    <a:pt x="500" y="44"/>
                    <a:pt x="489" y="56"/>
                    <a:pt x="489" y="80"/>
                  </a:cubicBezTo>
                  <a:cubicBezTo>
                    <a:pt x="489" y="115"/>
                    <a:pt x="477" y="139"/>
                    <a:pt x="465" y="163"/>
                  </a:cubicBezTo>
                  <a:cubicBezTo>
                    <a:pt x="441" y="175"/>
                    <a:pt x="441" y="187"/>
                    <a:pt x="429" y="199"/>
                  </a:cubicBezTo>
                  <a:cubicBezTo>
                    <a:pt x="429" y="222"/>
                    <a:pt x="417" y="234"/>
                    <a:pt x="417" y="246"/>
                  </a:cubicBezTo>
                  <a:cubicBezTo>
                    <a:pt x="417" y="258"/>
                    <a:pt x="417" y="258"/>
                    <a:pt x="405" y="282"/>
                  </a:cubicBezTo>
                  <a:cubicBezTo>
                    <a:pt x="381" y="282"/>
                    <a:pt x="417" y="294"/>
                    <a:pt x="405" y="294"/>
                  </a:cubicBezTo>
                  <a:cubicBezTo>
                    <a:pt x="369" y="294"/>
                    <a:pt x="381" y="306"/>
                    <a:pt x="369" y="318"/>
                  </a:cubicBezTo>
                  <a:cubicBezTo>
                    <a:pt x="369" y="342"/>
                    <a:pt x="322" y="318"/>
                    <a:pt x="358" y="353"/>
                  </a:cubicBezTo>
                  <a:lnTo>
                    <a:pt x="346" y="353"/>
                  </a:lnTo>
                  <a:cubicBezTo>
                    <a:pt x="322" y="365"/>
                    <a:pt x="298" y="353"/>
                    <a:pt x="322" y="401"/>
                  </a:cubicBezTo>
                  <a:lnTo>
                    <a:pt x="286" y="401"/>
                  </a:lnTo>
                  <a:cubicBezTo>
                    <a:pt x="298" y="413"/>
                    <a:pt x="286" y="425"/>
                    <a:pt x="262" y="437"/>
                  </a:cubicBezTo>
                  <a:cubicBezTo>
                    <a:pt x="262" y="437"/>
                    <a:pt x="250" y="437"/>
                    <a:pt x="250" y="461"/>
                  </a:cubicBezTo>
                  <a:cubicBezTo>
                    <a:pt x="262" y="472"/>
                    <a:pt x="286" y="484"/>
                    <a:pt x="239" y="484"/>
                  </a:cubicBezTo>
                  <a:cubicBezTo>
                    <a:pt x="227" y="484"/>
                    <a:pt x="239" y="496"/>
                    <a:pt x="250" y="496"/>
                  </a:cubicBezTo>
                  <a:cubicBezTo>
                    <a:pt x="250" y="496"/>
                    <a:pt x="250" y="496"/>
                    <a:pt x="250" y="496"/>
                  </a:cubicBezTo>
                  <a:lnTo>
                    <a:pt x="250" y="496"/>
                  </a:lnTo>
                  <a:cubicBezTo>
                    <a:pt x="247" y="496"/>
                    <a:pt x="243" y="496"/>
                    <a:pt x="239" y="496"/>
                  </a:cubicBezTo>
                  <a:cubicBezTo>
                    <a:pt x="242" y="504"/>
                    <a:pt x="245" y="507"/>
                    <a:pt x="247" y="507"/>
                  </a:cubicBezTo>
                  <a:cubicBezTo>
                    <a:pt x="250" y="507"/>
                    <a:pt x="250" y="497"/>
                    <a:pt x="250" y="496"/>
                  </a:cubicBezTo>
                  <a:lnTo>
                    <a:pt x="250" y="496"/>
                  </a:lnTo>
                  <a:cubicBezTo>
                    <a:pt x="282" y="497"/>
                    <a:pt x="265" y="499"/>
                    <a:pt x="286" y="520"/>
                  </a:cubicBezTo>
                  <a:cubicBezTo>
                    <a:pt x="250" y="520"/>
                    <a:pt x="262" y="544"/>
                    <a:pt x="250" y="556"/>
                  </a:cubicBezTo>
                  <a:cubicBezTo>
                    <a:pt x="239" y="556"/>
                    <a:pt x="239" y="592"/>
                    <a:pt x="239" y="603"/>
                  </a:cubicBezTo>
                  <a:cubicBezTo>
                    <a:pt x="239" y="627"/>
                    <a:pt x="239" y="663"/>
                    <a:pt x="227" y="675"/>
                  </a:cubicBezTo>
                  <a:cubicBezTo>
                    <a:pt x="203" y="723"/>
                    <a:pt x="191" y="746"/>
                    <a:pt x="179" y="794"/>
                  </a:cubicBezTo>
                  <a:cubicBezTo>
                    <a:pt x="167" y="806"/>
                    <a:pt x="167" y="842"/>
                    <a:pt x="143" y="853"/>
                  </a:cubicBezTo>
                  <a:cubicBezTo>
                    <a:pt x="131" y="865"/>
                    <a:pt x="131" y="913"/>
                    <a:pt x="119" y="925"/>
                  </a:cubicBezTo>
                  <a:cubicBezTo>
                    <a:pt x="108" y="949"/>
                    <a:pt x="108" y="961"/>
                    <a:pt x="108" y="996"/>
                  </a:cubicBezTo>
                  <a:cubicBezTo>
                    <a:pt x="84" y="1020"/>
                    <a:pt x="72" y="1032"/>
                    <a:pt x="72" y="1080"/>
                  </a:cubicBezTo>
                  <a:cubicBezTo>
                    <a:pt x="72" y="1092"/>
                    <a:pt x="84" y="1115"/>
                    <a:pt x="72" y="1115"/>
                  </a:cubicBezTo>
                  <a:cubicBezTo>
                    <a:pt x="60" y="1115"/>
                    <a:pt x="60" y="1127"/>
                    <a:pt x="60" y="1127"/>
                  </a:cubicBezTo>
                  <a:cubicBezTo>
                    <a:pt x="60" y="1139"/>
                    <a:pt x="48" y="1139"/>
                    <a:pt x="24" y="1151"/>
                  </a:cubicBezTo>
                  <a:cubicBezTo>
                    <a:pt x="12" y="1151"/>
                    <a:pt x="0" y="1163"/>
                    <a:pt x="0" y="1187"/>
                  </a:cubicBezTo>
                  <a:lnTo>
                    <a:pt x="24" y="1211"/>
                  </a:lnTo>
                  <a:cubicBezTo>
                    <a:pt x="72" y="1223"/>
                    <a:pt x="119" y="1246"/>
                    <a:pt x="131" y="1246"/>
                  </a:cubicBezTo>
                  <a:lnTo>
                    <a:pt x="143" y="1246"/>
                  </a:lnTo>
                  <a:lnTo>
                    <a:pt x="167" y="1258"/>
                  </a:lnTo>
                  <a:cubicBezTo>
                    <a:pt x="167" y="1270"/>
                    <a:pt x="179" y="1270"/>
                    <a:pt x="203" y="1294"/>
                  </a:cubicBezTo>
                  <a:cubicBezTo>
                    <a:pt x="239" y="1306"/>
                    <a:pt x="262" y="1306"/>
                    <a:pt x="286" y="1318"/>
                  </a:cubicBezTo>
                  <a:lnTo>
                    <a:pt x="298" y="1318"/>
                  </a:lnTo>
                  <a:cubicBezTo>
                    <a:pt x="298" y="1318"/>
                    <a:pt x="298" y="1306"/>
                    <a:pt x="322" y="1306"/>
                  </a:cubicBezTo>
                  <a:cubicBezTo>
                    <a:pt x="334" y="1306"/>
                    <a:pt x="334" y="1306"/>
                    <a:pt x="334" y="1294"/>
                  </a:cubicBezTo>
                  <a:cubicBezTo>
                    <a:pt x="334" y="1270"/>
                    <a:pt x="334" y="1258"/>
                    <a:pt x="358" y="1246"/>
                  </a:cubicBezTo>
                  <a:cubicBezTo>
                    <a:pt x="369" y="1211"/>
                    <a:pt x="369" y="1187"/>
                    <a:pt x="381" y="1151"/>
                  </a:cubicBezTo>
                  <a:cubicBezTo>
                    <a:pt x="393" y="1139"/>
                    <a:pt x="381" y="1115"/>
                    <a:pt x="393" y="1092"/>
                  </a:cubicBezTo>
                  <a:cubicBezTo>
                    <a:pt x="417" y="1080"/>
                    <a:pt x="417" y="1056"/>
                    <a:pt x="417" y="1032"/>
                  </a:cubicBezTo>
                  <a:cubicBezTo>
                    <a:pt x="417" y="1020"/>
                    <a:pt x="429" y="1020"/>
                    <a:pt x="417" y="1008"/>
                  </a:cubicBezTo>
                  <a:cubicBezTo>
                    <a:pt x="453" y="1008"/>
                    <a:pt x="429" y="973"/>
                    <a:pt x="441" y="961"/>
                  </a:cubicBezTo>
                  <a:cubicBezTo>
                    <a:pt x="477" y="949"/>
                    <a:pt x="441" y="901"/>
                    <a:pt x="477" y="889"/>
                  </a:cubicBezTo>
                  <a:cubicBezTo>
                    <a:pt x="489" y="877"/>
                    <a:pt x="489" y="853"/>
                    <a:pt x="489" y="830"/>
                  </a:cubicBezTo>
                  <a:cubicBezTo>
                    <a:pt x="500" y="794"/>
                    <a:pt x="500" y="758"/>
                    <a:pt x="512" y="723"/>
                  </a:cubicBezTo>
                  <a:lnTo>
                    <a:pt x="560" y="639"/>
                  </a:lnTo>
                  <a:cubicBezTo>
                    <a:pt x="572" y="603"/>
                    <a:pt x="596" y="580"/>
                    <a:pt x="620" y="544"/>
                  </a:cubicBezTo>
                  <a:cubicBezTo>
                    <a:pt x="655" y="496"/>
                    <a:pt x="679" y="437"/>
                    <a:pt x="715" y="401"/>
                  </a:cubicBezTo>
                  <a:cubicBezTo>
                    <a:pt x="727" y="365"/>
                    <a:pt x="739" y="318"/>
                    <a:pt x="774" y="294"/>
                  </a:cubicBezTo>
                  <a:cubicBezTo>
                    <a:pt x="786" y="258"/>
                    <a:pt x="798" y="234"/>
                    <a:pt x="798" y="199"/>
                  </a:cubicBezTo>
                  <a:cubicBezTo>
                    <a:pt x="798" y="187"/>
                    <a:pt x="810" y="175"/>
                    <a:pt x="810" y="163"/>
                  </a:cubicBezTo>
                  <a:cubicBezTo>
                    <a:pt x="810" y="139"/>
                    <a:pt x="810" y="139"/>
                    <a:pt x="774" y="115"/>
                  </a:cubicBezTo>
                  <a:lnTo>
                    <a:pt x="750" y="103"/>
                  </a:lnTo>
                  <a:cubicBezTo>
                    <a:pt x="739" y="80"/>
                    <a:pt x="727" y="68"/>
                    <a:pt x="667" y="56"/>
                  </a:cubicBezTo>
                  <a:cubicBezTo>
                    <a:pt x="631" y="44"/>
                    <a:pt x="608" y="44"/>
                    <a:pt x="596" y="20"/>
                  </a:cubicBezTo>
                  <a:cubicBezTo>
                    <a:pt x="561" y="6"/>
                    <a:pt x="534"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3"/>
            <p:cNvSpPr/>
            <p:nvPr/>
          </p:nvSpPr>
          <p:spPr>
            <a:xfrm>
              <a:off x="5777800" y="5312800"/>
              <a:ext cx="20550" cy="32950"/>
            </a:xfrm>
            <a:custGeom>
              <a:avLst/>
              <a:gdLst/>
              <a:ahLst/>
              <a:cxnLst/>
              <a:rect l="l" t="t" r="r" b="b"/>
              <a:pathLst>
                <a:path w="822" h="1318" extrusionOk="0">
                  <a:moveTo>
                    <a:pt x="298" y="401"/>
                  </a:moveTo>
                  <a:cubicBezTo>
                    <a:pt x="298" y="401"/>
                    <a:pt x="322" y="401"/>
                    <a:pt x="322" y="413"/>
                  </a:cubicBezTo>
                  <a:cubicBezTo>
                    <a:pt x="298" y="413"/>
                    <a:pt x="298" y="413"/>
                    <a:pt x="298" y="401"/>
                  </a:cubicBezTo>
                  <a:close/>
                  <a:moveTo>
                    <a:pt x="525" y="0"/>
                  </a:moveTo>
                  <a:cubicBezTo>
                    <a:pt x="516" y="0"/>
                    <a:pt x="512" y="3"/>
                    <a:pt x="512" y="8"/>
                  </a:cubicBezTo>
                  <a:cubicBezTo>
                    <a:pt x="512" y="44"/>
                    <a:pt x="500" y="56"/>
                    <a:pt x="500" y="79"/>
                  </a:cubicBezTo>
                  <a:cubicBezTo>
                    <a:pt x="500" y="115"/>
                    <a:pt x="476" y="139"/>
                    <a:pt x="465" y="163"/>
                  </a:cubicBezTo>
                  <a:cubicBezTo>
                    <a:pt x="453" y="175"/>
                    <a:pt x="453" y="187"/>
                    <a:pt x="441" y="198"/>
                  </a:cubicBezTo>
                  <a:cubicBezTo>
                    <a:pt x="441" y="222"/>
                    <a:pt x="417" y="234"/>
                    <a:pt x="417" y="246"/>
                  </a:cubicBezTo>
                  <a:cubicBezTo>
                    <a:pt x="417" y="258"/>
                    <a:pt x="417" y="258"/>
                    <a:pt x="405" y="282"/>
                  </a:cubicBezTo>
                  <a:cubicBezTo>
                    <a:pt x="393" y="282"/>
                    <a:pt x="417" y="294"/>
                    <a:pt x="405" y="294"/>
                  </a:cubicBezTo>
                  <a:cubicBezTo>
                    <a:pt x="381" y="294"/>
                    <a:pt x="393" y="306"/>
                    <a:pt x="381" y="317"/>
                  </a:cubicBezTo>
                  <a:cubicBezTo>
                    <a:pt x="381" y="341"/>
                    <a:pt x="334" y="317"/>
                    <a:pt x="357" y="353"/>
                  </a:cubicBezTo>
                  <a:lnTo>
                    <a:pt x="346" y="353"/>
                  </a:lnTo>
                  <a:cubicBezTo>
                    <a:pt x="334" y="365"/>
                    <a:pt x="298" y="353"/>
                    <a:pt x="334" y="401"/>
                  </a:cubicBezTo>
                  <a:lnTo>
                    <a:pt x="286" y="401"/>
                  </a:lnTo>
                  <a:cubicBezTo>
                    <a:pt x="298" y="413"/>
                    <a:pt x="286" y="425"/>
                    <a:pt x="274" y="437"/>
                  </a:cubicBezTo>
                  <a:cubicBezTo>
                    <a:pt x="274" y="437"/>
                    <a:pt x="262" y="437"/>
                    <a:pt x="262" y="460"/>
                  </a:cubicBezTo>
                  <a:cubicBezTo>
                    <a:pt x="274" y="472"/>
                    <a:pt x="286" y="484"/>
                    <a:pt x="238" y="484"/>
                  </a:cubicBezTo>
                  <a:cubicBezTo>
                    <a:pt x="226" y="484"/>
                    <a:pt x="238" y="496"/>
                    <a:pt x="262" y="496"/>
                  </a:cubicBezTo>
                  <a:cubicBezTo>
                    <a:pt x="262" y="496"/>
                    <a:pt x="262" y="496"/>
                    <a:pt x="262" y="496"/>
                  </a:cubicBezTo>
                  <a:lnTo>
                    <a:pt x="262" y="496"/>
                  </a:lnTo>
                  <a:cubicBezTo>
                    <a:pt x="257" y="496"/>
                    <a:pt x="250" y="496"/>
                    <a:pt x="238" y="496"/>
                  </a:cubicBezTo>
                  <a:cubicBezTo>
                    <a:pt x="246" y="504"/>
                    <a:pt x="252" y="507"/>
                    <a:pt x="255" y="507"/>
                  </a:cubicBezTo>
                  <a:cubicBezTo>
                    <a:pt x="261" y="507"/>
                    <a:pt x="262" y="498"/>
                    <a:pt x="262" y="496"/>
                  </a:cubicBezTo>
                  <a:lnTo>
                    <a:pt x="262" y="496"/>
                  </a:lnTo>
                  <a:cubicBezTo>
                    <a:pt x="277" y="497"/>
                    <a:pt x="268" y="502"/>
                    <a:pt x="286" y="520"/>
                  </a:cubicBezTo>
                  <a:cubicBezTo>
                    <a:pt x="262" y="520"/>
                    <a:pt x="274" y="544"/>
                    <a:pt x="262" y="556"/>
                  </a:cubicBezTo>
                  <a:cubicBezTo>
                    <a:pt x="238" y="556"/>
                    <a:pt x="238" y="591"/>
                    <a:pt x="238" y="603"/>
                  </a:cubicBezTo>
                  <a:cubicBezTo>
                    <a:pt x="238" y="627"/>
                    <a:pt x="238" y="663"/>
                    <a:pt x="226" y="675"/>
                  </a:cubicBezTo>
                  <a:cubicBezTo>
                    <a:pt x="215" y="722"/>
                    <a:pt x="203" y="746"/>
                    <a:pt x="179" y="794"/>
                  </a:cubicBezTo>
                  <a:cubicBezTo>
                    <a:pt x="167" y="806"/>
                    <a:pt x="167" y="841"/>
                    <a:pt x="155" y="853"/>
                  </a:cubicBezTo>
                  <a:cubicBezTo>
                    <a:pt x="143" y="865"/>
                    <a:pt x="143" y="913"/>
                    <a:pt x="119" y="925"/>
                  </a:cubicBezTo>
                  <a:cubicBezTo>
                    <a:pt x="107" y="948"/>
                    <a:pt x="107" y="960"/>
                    <a:pt x="107" y="996"/>
                  </a:cubicBezTo>
                  <a:cubicBezTo>
                    <a:pt x="95" y="1020"/>
                    <a:pt x="84" y="1032"/>
                    <a:pt x="84" y="1079"/>
                  </a:cubicBezTo>
                  <a:cubicBezTo>
                    <a:pt x="84" y="1091"/>
                    <a:pt x="95" y="1115"/>
                    <a:pt x="84" y="1115"/>
                  </a:cubicBezTo>
                  <a:cubicBezTo>
                    <a:pt x="60" y="1115"/>
                    <a:pt x="60" y="1127"/>
                    <a:pt x="60" y="1127"/>
                  </a:cubicBezTo>
                  <a:cubicBezTo>
                    <a:pt x="60" y="1139"/>
                    <a:pt x="48" y="1139"/>
                    <a:pt x="36" y="1151"/>
                  </a:cubicBezTo>
                  <a:cubicBezTo>
                    <a:pt x="24" y="1151"/>
                    <a:pt x="0" y="1163"/>
                    <a:pt x="0" y="1187"/>
                  </a:cubicBezTo>
                  <a:lnTo>
                    <a:pt x="36" y="1210"/>
                  </a:lnTo>
                  <a:cubicBezTo>
                    <a:pt x="84" y="1222"/>
                    <a:pt x="119" y="1246"/>
                    <a:pt x="143" y="1246"/>
                  </a:cubicBezTo>
                  <a:lnTo>
                    <a:pt x="155" y="1246"/>
                  </a:lnTo>
                  <a:lnTo>
                    <a:pt x="167" y="1258"/>
                  </a:lnTo>
                  <a:cubicBezTo>
                    <a:pt x="167" y="1270"/>
                    <a:pt x="179" y="1270"/>
                    <a:pt x="215" y="1294"/>
                  </a:cubicBezTo>
                  <a:cubicBezTo>
                    <a:pt x="238" y="1306"/>
                    <a:pt x="274" y="1306"/>
                    <a:pt x="286" y="1318"/>
                  </a:cubicBezTo>
                  <a:lnTo>
                    <a:pt x="298" y="1318"/>
                  </a:lnTo>
                  <a:cubicBezTo>
                    <a:pt x="298" y="1318"/>
                    <a:pt x="298" y="1306"/>
                    <a:pt x="334" y="1306"/>
                  </a:cubicBezTo>
                  <a:cubicBezTo>
                    <a:pt x="346" y="1306"/>
                    <a:pt x="346" y="1306"/>
                    <a:pt x="346" y="1294"/>
                  </a:cubicBezTo>
                  <a:cubicBezTo>
                    <a:pt x="346" y="1270"/>
                    <a:pt x="346" y="1258"/>
                    <a:pt x="357" y="1246"/>
                  </a:cubicBezTo>
                  <a:cubicBezTo>
                    <a:pt x="369" y="1210"/>
                    <a:pt x="369" y="1187"/>
                    <a:pt x="393" y="1151"/>
                  </a:cubicBezTo>
                  <a:cubicBezTo>
                    <a:pt x="405" y="1139"/>
                    <a:pt x="393" y="1115"/>
                    <a:pt x="405" y="1091"/>
                  </a:cubicBezTo>
                  <a:cubicBezTo>
                    <a:pt x="417" y="1079"/>
                    <a:pt x="417" y="1056"/>
                    <a:pt x="417" y="1032"/>
                  </a:cubicBezTo>
                  <a:cubicBezTo>
                    <a:pt x="417" y="1020"/>
                    <a:pt x="429" y="1020"/>
                    <a:pt x="417" y="1008"/>
                  </a:cubicBezTo>
                  <a:cubicBezTo>
                    <a:pt x="465" y="1008"/>
                    <a:pt x="429" y="972"/>
                    <a:pt x="453" y="960"/>
                  </a:cubicBezTo>
                  <a:cubicBezTo>
                    <a:pt x="476" y="948"/>
                    <a:pt x="453" y="901"/>
                    <a:pt x="476" y="889"/>
                  </a:cubicBezTo>
                  <a:cubicBezTo>
                    <a:pt x="488" y="877"/>
                    <a:pt x="488" y="853"/>
                    <a:pt x="488" y="829"/>
                  </a:cubicBezTo>
                  <a:cubicBezTo>
                    <a:pt x="512" y="794"/>
                    <a:pt x="512" y="758"/>
                    <a:pt x="524" y="722"/>
                  </a:cubicBezTo>
                  <a:lnTo>
                    <a:pt x="572" y="639"/>
                  </a:lnTo>
                  <a:cubicBezTo>
                    <a:pt x="584" y="603"/>
                    <a:pt x="596" y="579"/>
                    <a:pt x="631" y="544"/>
                  </a:cubicBezTo>
                  <a:cubicBezTo>
                    <a:pt x="655" y="496"/>
                    <a:pt x="691" y="437"/>
                    <a:pt x="715" y="401"/>
                  </a:cubicBezTo>
                  <a:cubicBezTo>
                    <a:pt x="727" y="365"/>
                    <a:pt x="750" y="317"/>
                    <a:pt x="774" y="294"/>
                  </a:cubicBezTo>
                  <a:cubicBezTo>
                    <a:pt x="786" y="258"/>
                    <a:pt x="810" y="234"/>
                    <a:pt x="810" y="198"/>
                  </a:cubicBezTo>
                  <a:cubicBezTo>
                    <a:pt x="810" y="187"/>
                    <a:pt x="822" y="175"/>
                    <a:pt x="822" y="163"/>
                  </a:cubicBezTo>
                  <a:cubicBezTo>
                    <a:pt x="822" y="139"/>
                    <a:pt x="822" y="139"/>
                    <a:pt x="774" y="115"/>
                  </a:cubicBezTo>
                  <a:lnTo>
                    <a:pt x="762" y="103"/>
                  </a:lnTo>
                  <a:cubicBezTo>
                    <a:pt x="750" y="79"/>
                    <a:pt x="727" y="67"/>
                    <a:pt x="679" y="56"/>
                  </a:cubicBezTo>
                  <a:cubicBezTo>
                    <a:pt x="643" y="44"/>
                    <a:pt x="607" y="44"/>
                    <a:pt x="596" y="20"/>
                  </a:cubicBezTo>
                  <a:cubicBezTo>
                    <a:pt x="561" y="6"/>
                    <a:pt x="538" y="0"/>
                    <a:pt x="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3"/>
            <p:cNvSpPr/>
            <p:nvPr/>
          </p:nvSpPr>
          <p:spPr>
            <a:xfrm>
              <a:off x="5803700" y="5253250"/>
              <a:ext cx="20250" cy="32975"/>
            </a:xfrm>
            <a:custGeom>
              <a:avLst/>
              <a:gdLst/>
              <a:ahLst/>
              <a:cxnLst/>
              <a:rect l="l" t="t" r="r" b="b"/>
              <a:pathLst>
                <a:path w="810" h="1319" extrusionOk="0">
                  <a:moveTo>
                    <a:pt x="298" y="402"/>
                  </a:moveTo>
                  <a:cubicBezTo>
                    <a:pt x="298" y="402"/>
                    <a:pt x="310" y="402"/>
                    <a:pt x="310" y="413"/>
                  </a:cubicBezTo>
                  <a:cubicBezTo>
                    <a:pt x="298" y="413"/>
                    <a:pt x="298" y="413"/>
                    <a:pt x="298" y="402"/>
                  </a:cubicBezTo>
                  <a:close/>
                  <a:moveTo>
                    <a:pt x="518" y="1"/>
                  </a:moveTo>
                  <a:cubicBezTo>
                    <a:pt x="506" y="1"/>
                    <a:pt x="500" y="4"/>
                    <a:pt x="500" y="9"/>
                  </a:cubicBezTo>
                  <a:cubicBezTo>
                    <a:pt x="500" y="44"/>
                    <a:pt x="488" y="56"/>
                    <a:pt x="488" y="80"/>
                  </a:cubicBezTo>
                  <a:cubicBezTo>
                    <a:pt x="488" y="116"/>
                    <a:pt x="476" y="140"/>
                    <a:pt x="453" y="163"/>
                  </a:cubicBezTo>
                  <a:cubicBezTo>
                    <a:pt x="441" y="175"/>
                    <a:pt x="441" y="187"/>
                    <a:pt x="429" y="199"/>
                  </a:cubicBezTo>
                  <a:cubicBezTo>
                    <a:pt x="429" y="223"/>
                    <a:pt x="417" y="235"/>
                    <a:pt x="417" y="247"/>
                  </a:cubicBezTo>
                  <a:cubicBezTo>
                    <a:pt x="417" y="259"/>
                    <a:pt x="417" y="259"/>
                    <a:pt x="393" y="283"/>
                  </a:cubicBezTo>
                  <a:cubicBezTo>
                    <a:pt x="381" y="283"/>
                    <a:pt x="417" y="294"/>
                    <a:pt x="393" y="294"/>
                  </a:cubicBezTo>
                  <a:cubicBezTo>
                    <a:pt x="369" y="294"/>
                    <a:pt x="381" y="306"/>
                    <a:pt x="369" y="318"/>
                  </a:cubicBezTo>
                  <a:cubicBezTo>
                    <a:pt x="369" y="342"/>
                    <a:pt x="322" y="318"/>
                    <a:pt x="357" y="354"/>
                  </a:cubicBezTo>
                  <a:lnTo>
                    <a:pt x="333" y="354"/>
                  </a:lnTo>
                  <a:cubicBezTo>
                    <a:pt x="322" y="366"/>
                    <a:pt x="298" y="354"/>
                    <a:pt x="322" y="402"/>
                  </a:cubicBezTo>
                  <a:lnTo>
                    <a:pt x="274" y="402"/>
                  </a:lnTo>
                  <a:cubicBezTo>
                    <a:pt x="298" y="413"/>
                    <a:pt x="274" y="425"/>
                    <a:pt x="262" y="437"/>
                  </a:cubicBezTo>
                  <a:cubicBezTo>
                    <a:pt x="262" y="437"/>
                    <a:pt x="250" y="437"/>
                    <a:pt x="250" y="461"/>
                  </a:cubicBezTo>
                  <a:cubicBezTo>
                    <a:pt x="262" y="473"/>
                    <a:pt x="274" y="485"/>
                    <a:pt x="238" y="485"/>
                  </a:cubicBezTo>
                  <a:cubicBezTo>
                    <a:pt x="214" y="485"/>
                    <a:pt x="238" y="497"/>
                    <a:pt x="250" y="497"/>
                  </a:cubicBezTo>
                  <a:cubicBezTo>
                    <a:pt x="250" y="497"/>
                    <a:pt x="250" y="497"/>
                    <a:pt x="250" y="497"/>
                  </a:cubicBezTo>
                  <a:lnTo>
                    <a:pt x="250" y="497"/>
                  </a:lnTo>
                  <a:cubicBezTo>
                    <a:pt x="247" y="497"/>
                    <a:pt x="243" y="497"/>
                    <a:pt x="238" y="497"/>
                  </a:cubicBezTo>
                  <a:cubicBezTo>
                    <a:pt x="242" y="505"/>
                    <a:pt x="245" y="507"/>
                    <a:pt x="247" y="507"/>
                  </a:cubicBezTo>
                  <a:cubicBezTo>
                    <a:pt x="250" y="507"/>
                    <a:pt x="250" y="498"/>
                    <a:pt x="250" y="497"/>
                  </a:cubicBezTo>
                  <a:lnTo>
                    <a:pt x="250" y="497"/>
                  </a:lnTo>
                  <a:cubicBezTo>
                    <a:pt x="271" y="497"/>
                    <a:pt x="264" y="500"/>
                    <a:pt x="274" y="521"/>
                  </a:cubicBezTo>
                  <a:cubicBezTo>
                    <a:pt x="250" y="521"/>
                    <a:pt x="262" y="544"/>
                    <a:pt x="250" y="556"/>
                  </a:cubicBezTo>
                  <a:cubicBezTo>
                    <a:pt x="238" y="556"/>
                    <a:pt x="238" y="592"/>
                    <a:pt x="238" y="604"/>
                  </a:cubicBezTo>
                  <a:cubicBezTo>
                    <a:pt x="238" y="628"/>
                    <a:pt x="238" y="664"/>
                    <a:pt x="214" y="675"/>
                  </a:cubicBezTo>
                  <a:cubicBezTo>
                    <a:pt x="202" y="723"/>
                    <a:pt x="191" y="747"/>
                    <a:pt x="179" y="794"/>
                  </a:cubicBezTo>
                  <a:cubicBezTo>
                    <a:pt x="155" y="806"/>
                    <a:pt x="155" y="842"/>
                    <a:pt x="143" y="854"/>
                  </a:cubicBezTo>
                  <a:cubicBezTo>
                    <a:pt x="131" y="866"/>
                    <a:pt x="131" y="914"/>
                    <a:pt x="119" y="925"/>
                  </a:cubicBezTo>
                  <a:cubicBezTo>
                    <a:pt x="95" y="949"/>
                    <a:pt x="95" y="961"/>
                    <a:pt x="95" y="997"/>
                  </a:cubicBezTo>
                  <a:cubicBezTo>
                    <a:pt x="83" y="1021"/>
                    <a:pt x="72" y="1033"/>
                    <a:pt x="72" y="1080"/>
                  </a:cubicBezTo>
                  <a:cubicBezTo>
                    <a:pt x="72" y="1092"/>
                    <a:pt x="83" y="1116"/>
                    <a:pt x="72" y="1116"/>
                  </a:cubicBezTo>
                  <a:cubicBezTo>
                    <a:pt x="60" y="1116"/>
                    <a:pt x="60" y="1128"/>
                    <a:pt x="60" y="1128"/>
                  </a:cubicBezTo>
                  <a:cubicBezTo>
                    <a:pt x="60" y="1140"/>
                    <a:pt x="36" y="1140"/>
                    <a:pt x="24" y="1152"/>
                  </a:cubicBezTo>
                  <a:cubicBezTo>
                    <a:pt x="12" y="1152"/>
                    <a:pt x="0" y="1164"/>
                    <a:pt x="0" y="1187"/>
                  </a:cubicBezTo>
                  <a:lnTo>
                    <a:pt x="24" y="1211"/>
                  </a:lnTo>
                  <a:cubicBezTo>
                    <a:pt x="72" y="1223"/>
                    <a:pt x="119" y="1247"/>
                    <a:pt x="131" y="1247"/>
                  </a:cubicBezTo>
                  <a:lnTo>
                    <a:pt x="143" y="1247"/>
                  </a:lnTo>
                  <a:lnTo>
                    <a:pt x="155" y="1259"/>
                  </a:lnTo>
                  <a:cubicBezTo>
                    <a:pt x="155" y="1271"/>
                    <a:pt x="179" y="1271"/>
                    <a:pt x="202" y="1295"/>
                  </a:cubicBezTo>
                  <a:cubicBezTo>
                    <a:pt x="238" y="1306"/>
                    <a:pt x="262" y="1306"/>
                    <a:pt x="274" y="1318"/>
                  </a:cubicBezTo>
                  <a:lnTo>
                    <a:pt x="298" y="1318"/>
                  </a:lnTo>
                  <a:cubicBezTo>
                    <a:pt x="298" y="1318"/>
                    <a:pt x="298" y="1306"/>
                    <a:pt x="322" y="1306"/>
                  </a:cubicBezTo>
                  <a:cubicBezTo>
                    <a:pt x="333" y="1306"/>
                    <a:pt x="333" y="1306"/>
                    <a:pt x="333" y="1295"/>
                  </a:cubicBezTo>
                  <a:cubicBezTo>
                    <a:pt x="333" y="1271"/>
                    <a:pt x="333" y="1259"/>
                    <a:pt x="345" y="1247"/>
                  </a:cubicBezTo>
                  <a:cubicBezTo>
                    <a:pt x="369" y="1211"/>
                    <a:pt x="369" y="1187"/>
                    <a:pt x="381" y="1152"/>
                  </a:cubicBezTo>
                  <a:cubicBezTo>
                    <a:pt x="393" y="1140"/>
                    <a:pt x="381" y="1116"/>
                    <a:pt x="393" y="1092"/>
                  </a:cubicBezTo>
                  <a:cubicBezTo>
                    <a:pt x="405" y="1080"/>
                    <a:pt x="405" y="1056"/>
                    <a:pt x="405" y="1033"/>
                  </a:cubicBezTo>
                  <a:cubicBezTo>
                    <a:pt x="405" y="1021"/>
                    <a:pt x="429" y="1021"/>
                    <a:pt x="405" y="1009"/>
                  </a:cubicBezTo>
                  <a:cubicBezTo>
                    <a:pt x="453" y="1009"/>
                    <a:pt x="429" y="973"/>
                    <a:pt x="441" y="961"/>
                  </a:cubicBezTo>
                  <a:cubicBezTo>
                    <a:pt x="464" y="949"/>
                    <a:pt x="441" y="902"/>
                    <a:pt x="464" y="890"/>
                  </a:cubicBezTo>
                  <a:cubicBezTo>
                    <a:pt x="488" y="878"/>
                    <a:pt x="488" y="854"/>
                    <a:pt x="488" y="830"/>
                  </a:cubicBezTo>
                  <a:cubicBezTo>
                    <a:pt x="500" y="794"/>
                    <a:pt x="500" y="759"/>
                    <a:pt x="512" y="723"/>
                  </a:cubicBezTo>
                  <a:lnTo>
                    <a:pt x="560" y="640"/>
                  </a:lnTo>
                  <a:cubicBezTo>
                    <a:pt x="572" y="604"/>
                    <a:pt x="583" y="580"/>
                    <a:pt x="619" y="544"/>
                  </a:cubicBezTo>
                  <a:cubicBezTo>
                    <a:pt x="643" y="497"/>
                    <a:pt x="679" y="437"/>
                    <a:pt x="703" y="402"/>
                  </a:cubicBezTo>
                  <a:cubicBezTo>
                    <a:pt x="726" y="366"/>
                    <a:pt x="738" y="318"/>
                    <a:pt x="762" y="294"/>
                  </a:cubicBezTo>
                  <a:cubicBezTo>
                    <a:pt x="786" y="259"/>
                    <a:pt x="798" y="235"/>
                    <a:pt x="798" y="199"/>
                  </a:cubicBezTo>
                  <a:cubicBezTo>
                    <a:pt x="798" y="187"/>
                    <a:pt x="810" y="175"/>
                    <a:pt x="810" y="163"/>
                  </a:cubicBezTo>
                  <a:cubicBezTo>
                    <a:pt x="810" y="140"/>
                    <a:pt x="810" y="140"/>
                    <a:pt x="762" y="116"/>
                  </a:cubicBezTo>
                  <a:lnTo>
                    <a:pt x="750" y="104"/>
                  </a:lnTo>
                  <a:cubicBezTo>
                    <a:pt x="738" y="80"/>
                    <a:pt x="726" y="68"/>
                    <a:pt x="667" y="56"/>
                  </a:cubicBezTo>
                  <a:cubicBezTo>
                    <a:pt x="631" y="44"/>
                    <a:pt x="607" y="44"/>
                    <a:pt x="595" y="21"/>
                  </a:cubicBezTo>
                  <a:cubicBezTo>
                    <a:pt x="561" y="7"/>
                    <a:pt x="534"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3"/>
            <p:cNvSpPr/>
            <p:nvPr/>
          </p:nvSpPr>
          <p:spPr>
            <a:xfrm>
              <a:off x="5830475" y="5208800"/>
              <a:ext cx="13725" cy="17600"/>
            </a:xfrm>
            <a:custGeom>
              <a:avLst/>
              <a:gdLst/>
              <a:ahLst/>
              <a:cxnLst/>
              <a:rect l="l" t="t" r="r" b="b"/>
              <a:pathLst>
                <a:path w="549" h="704" extrusionOk="0">
                  <a:moveTo>
                    <a:pt x="215" y="1"/>
                  </a:moveTo>
                  <a:lnTo>
                    <a:pt x="215" y="48"/>
                  </a:lnTo>
                  <a:cubicBezTo>
                    <a:pt x="215" y="60"/>
                    <a:pt x="215" y="72"/>
                    <a:pt x="203" y="84"/>
                  </a:cubicBezTo>
                  <a:cubicBezTo>
                    <a:pt x="191" y="84"/>
                    <a:pt x="191" y="108"/>
                    <a:pt x="191" y="120"/>
                  </a:cubicBezTo>
                  <a:cubicBezTo>
                    <a:pt x="191" y="132"/>
                    <a:pt x="179" y="132"/>
                    <a:pt x="191" y="132"/>
                  </a:cubicBezTo>
                  <a:cubicBezTo>
                    <a:pt x="191" y="132"/>
                    <a:pt x="191" y="144"/>
                    <a:pt x="179" y="144"/>
                  </a:cubicBezTo>
                  <a:cubicBezTo>
                    <a:pt x="155" y="144"/>
                    <a:pt x="191" y="167"/>
                    <a:pt x="179" y="167"/>
                  </a:cubicBezTo>
                  <a:cubicBezTo>
                    <a:pt x="155" y="167"/>
                    <a:pt x="155" y="167"/>
                    <a:pt x="155" y="179"/>
                  </a:cubicBezTo>
                  <a:cubicBezTo>
                    <a:pt x="155" y="179"/>
                    <a:pt x="120" y="179"/>
                    <a:pt x="155" y="191"/>
                  </a:cubicBezTo>
                  <a:cubicBezTo>
                    <a:pt x="155" y="191"/>
                    <a:pt x="120" y="191"/>
                    <a:pt x="155" y="203"/>
                  </a:cubicBezTo>
                  <a:lnTo>
                    <a:pt x="132" y="203"/>
                  </a:lnTo>
                  <a:cubicBezTo>
                    <a:pt x="144" y="227"/>
                    <a:pt x="132" y="227"/>
                    <a:pt x="132" y="239"/>
                  </a:cubicBezTo>
                  <a:cubicBezTo>
                    <a:pt x="144" y="251"/>
                    <a:pt x="155" y="251"/>
                    <a:pt x="132" y="251"/>
                  </a:cubicBezTo>
                  <a:cubicBezTo>
                    <a:pt x="104" y="237"/>
                    <a:pt x="96" y="231"/>
                    <a:pt x="95" y="231"/>
                  </a:cubicBezTo>
                  <a:lnTo>
                    <a:pt x="95" y="231"/>
                  </a:lnTo>
                  <a:cubicBezTo>
                    <a:pt x="94" y="231"/>
                    <a:pt x="96" y="234"/>
                    <a:pt x="96" y="239"/>
                  </a:cubicBezTo>
                  <a:cubicBezTo>
                    <a:pt x="72" y="239"/>
                    <a:pt x="96" y="251"/>
                    <a:pt x="84" y="251"/>
                  </a:cubicBezTo>
                  <a:cubicBezTo>
                    <a:pt x="72" y="251"/>
                    <a:pt x="72" y="263"/>
                    <a:pt x="84" y="263"/>
                  </a:cubicBezTo>
                  <a:cubicBezTo>
                    <a:pt x="96" y="286"/>
                    <a:pt x="84" y="298"/>
                    <a:pt x="84" y="310"/>
                  </a:cubicBezTo>
                  <a:cubicBezTo>
                    <a:pt x="72" y="322"/>
                    <a:pt x="84" y="358"/>
                    <a:pt x="72" y="370"/>
                  </a:cubicBezTo>
                  <a:cubicBezTo>
                    <a:pt x="72" y="382"/>
                    <a:pt x="72" y="406"/>
                    <a:pt x="60" y="406"/>
                  </a:cubicBezTo>
                  <a:cubicBezTo>
                    <a:pt x="36" y="417"/>
                    <a:pt x="60" y="429"/>
                    <a:pt x="36" y="441"/>
                  </a:cubicBezTo>
                  <a:cubicBezTo>
                    <a:pt x="24" y="441"/>
                    <a:pt x="36" y="465"/>
                    <a:pt x="36" y="477"/>
                  </a:cubicBezTo>
                  <a:cubicBezTo>
                    <a:pt x="36" y="489"/>
                    <a:pt x="24" y="513"/>
                    <a:pt x="36" y="525"/>
                  </a:cubicBezTo>
                  <a:cubicBezTo>
                    <a:pt x="36" y="525"/>
                    <a:pt x="60" y="537"/>
                    <a:pt x="36" y="537"/>
                  </a:cubicBezTo>
                  <a:cubicBezTo>
                    <a:pt x="24" y="537"/>
                    <a:pt x="24" y="537"/>
                    <a:pt x="24" y="548"/>
                  </a:cubicBezTo>
                  <a:cubicBezTo>
                    <a:pt x="24" y="548"/>
                    <a:pt x="24" y="560"/>
                    <a:pt x="13" y="560"/>
                  </a:cubicBezTo>
                  <a:cubicBezTo>
                    <a:pt x="1" y="560"/>
                    <a:pt x="1" y="560"/>
                    <a:pt x="1" y="584"/>
                  </a:cubicBezTo>
                  <a:cubicBezTo>
                    <a:pt x="1" y="584"/>
                    <a:pt x="13" y="596"/>
                    <a:pt x="24" y="596"/>
                  </a:cubicBezTo>
                  <a:cubicBezTo>
                    <a:pt x="72" y="608"/>
                    <a:pt x="120" y="620"/>
                    <a:pt x="132" y="620"/>
                  </a:cubicBezTo>
                  <a:lnTo>
                    <a:pt x="144" y="620"/>
                  </a:lnTo>
                  <a:lnTo>
                    <a:pt x="155" y="644"/>
                  </a:lnTo>
                  <a:cubicBezTo>
                    <a:pt x="155" y="644"/>
                    <a:pt x="179" y="656"/>
                    <a:pt x="203" y="667"/>
                  </a:cubicBezTo>
                  <a:cubicBezTo>
                    <a:pt x="239" y="679"/>
                    <a:pt x="263" y="679"/>
                    <a:pt x="274" y="703"/>
                  </a:cubicBezTo>
                  <a:lnTo>
                    <a:pt x="322" y="703"/>
                  </a:lnTo>
                  <a:lnTo>
                    <a:pt x="322" y="679"/>
                  </a:lnTo>
                  <a:cubicBezTo>
                    <a:pt x="334" y="667"/>
                    <a:pt x="322" y="656"/>
                    <a:pt x="334" y="644"/>
                  </a:cubicBezTo>
                  <a:lnTo>
                    <a:pt x="334" y="608"/>
                  </a:lnTo>
                  <a:lnTo>
                    <a:pt x="334" y="584"/>
                  </a:lnTo>
                  <a:cubicBezTo>
                    <a:pt x="334" y="584"/>
                    <a:pt x="358" y="584"/>
                    <a:pt x="322" y="560"/>
                  </a:cubicBezTo>
                  <a:cubicBezTo>
                    <a:pt x="370" y="560"/>
                    <a:pt x="334" y="548"/>
                    <a:pt x="334" y="548"/>
                  </a:cubicBezTo>
                  <a:cubicBezTo>
                    <a:pt x="358" y="548"/>
                    <a:pt x="322" y="525"/>
                    <a:pt x="358" y="501"/>
                  </a:cubicBezTo>
                  <a:cubicBezTo>
                    <a:pt x="370" y="501"/>
                    <a:pt x="358" y="489"/>
                    <a:pt x="370" y="477"/>
                  </a:cubicBezTo>
                  <a:cubicBezTo>
                    <a:pt x="382" y="465"/>
                    <a:pt x="370" y="429"/>
                    <a:pt x="382" y="429"/>
                  </a:cubicBezTo>
                  <a:cubicBezTo>
                    <a:pt x="394" y="417"/>
                    <a:pt x="394" y="406"/>
                    <a:pt x="417" y="382"/>
                  </a:cubicBezTo>
                  <a:cubicBezTo>
                    <a:pt x="429" y="370"/>
                    <a:pt x="429" y="358"/>
                    <a:pt x="441" y="346"/>
                  </a:cubicBezTo>
                  <a:cubicBezTo>
                    <a:pt x="477" y="322"/>
                    <a:pt x="489" y="298"/>
                    <a:pt x="501" y="263"/>
                  </a:cubicBezTo>
                  <a:cubicBezTo>
                    <a:pt x="513" y="251"/>
                    <a:pt x="513" y="239"/>
                    <a:pt x="536" y="227"/>
                  </a:cubicBezTo>
                  <a:cubicBezTo>
                    <a:pt x="548" y="215"/>
                    <a:pt x="548" y="191"/>
                    <a:pt x="548" y="179"/>
                  </a:cubicBezTo>
                  <a:lnTo>
                    <a:pt x="548" y="144"/>
                  </a:lnTo>
                  <a:cubicBezTo>
                    <a:pt x="548" y="144"/>
                    <a:pt x="548" y="132"/>
                    <a:pt x="489" y="120"/>
                  </a:cubicBezTo>
                  <a:lnTo>
                    <a:pt x="477" y="108"/>
                  </a:lnTo>
                  <a:cubicBezTo>
                    <a:pt x="453" y="96"/>
                    <a:pt x="429" y="72"/>
                    <a:pt x="382" y="60"/>
                  </a:cubicBezTo>
                  <a:cubicBezTo>
                    <a:pt x="358" y="48"/>
                    <a:pt x="334" y="48"/>
                    <a:pt x="310" y="25"/>
                  </a:cubicBezTo>
                  <a:cubicBezTo>
                    <a:pt x="251" y="1"/>
                    <a:pt x="215"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3"/>
            <p:cNvSpPr/>
            <p:nvPr/>
          </p:nvSpPr>
          <p:spPr>
            <a:xfrm>
              <a:off x="5918875" y="5198400"/>
              <a:ext cx="15800" cy="18175"/>
            </a:xfrm>
            <a:custGeom>
              <a:avLst/>
              <a:gdLst/>
              <a:ahLst/>
              <a:cxnLst/>
              <a:rect l="l" t="t" r="r" b="b"/>
              <a:pathLst>
                <a:path w="632" h="727" extrusionOk="0">
                  <a:moveTo>
                    <a:pt x="525" y="286"/>
                  </a:moveTo>
                  <a:cubicBezTo>
                    <a:pt x="529" y="290"/>
                    <a:pt x="533" y="291"/>
                    <a:pt x="535" y="291"/>
                  </a:cubicBezTo>
                  <a:cubicBezTo>
                    <a:pt x="541" y="291"/>
                    <a:pt x="541" y="286"/>
                    <a:pt x="525" y="286"/>
                  </a:cubicBezTo>
                  <a:close/>
                  <a:moveTo>
                    <a:pt x="346" y="0"/>
                  </a:moveTo>
                  <a:cubicBezTo>
                    <a:pt x="346" y="0"/>
                    <a:pt x="334" y="0"/>
                    <a:pt x="298" y="12"/>
                  </a:cubicBezTo>
                  <a:cubicBezTo>
                    <a:pt x="251" y="36"/>
                    <a:pt x="215" y="60"/>
                    <a:pt x="215" y="71"/>
                  </a:cubicBezTo>
                  <a:lnTo>
                    <a:pt x="191" y="95"/>
                  </a:lnTo>
                  <a:lnTo>
                    <a:pt x="179" y="95"/>
                  </a:lnTo>
                  <a:cubicBezTo>
                    <a:pt x="167" y="95"/>
                    <a:pt x="167" y="95"/>
                    <a:pt x="120" y="107"/>
                  </a:cubicBezTo>
                  <a:cubicBezTo>
                    <a:pt x="96" y="119"/>
                    <a:pt x="72" y="131"/>
                    <a:pt x="48" y="155"/>
                  </a:cubicBezTo>
                  <a:lnTo>
                    <a:pt x="37" y="167"/>
                  </a:lnTo>
                  <a:lnTo>
                    <a:pt x="13" y="179"/>
                  </a:lnTo>
                  <a:cubicBezTo>
                    <a:pt x="1" y="191"/>
                    <a:pt x="13" y="191"/>
                    <a:pt x="13" y="191"/>
                  </a:cubicBezTo>
                  <a:cubicBezTo>
                    <a:pt x="37" y="191"/>
                    <a:pt x="37" y="202"/>
                    <a:pt x="37" y="202"/>
                  </a:cubicBezTo>
                  <a:cubicBezTo>
                    <a:pt x="37" y="226"/>
                    <a:pt x="60" y="226"/>
                    <a:pt x="60" y="250"/>
                  </a:cubicBezTo>
                  <a:cubicBezTo>
                    <a:pt x="60" y="262"/>
                    <a:pt x="72" y="262"/>
                    <a:pt x="72" y="262"/>
                  </a:cubicBezTo>
                  <a:cubicBezTo>
                    <a:pt x="72" y="286"/>
                    <a:pt x="96" y="286"/>
                    <a:pt x="96" y="298"/>
                  </a:cubicBezTo>
                  <a:cubicBezTo>
                    <a:pt x="96" y="298"/>
                    <a:pt x="96" y="303"/>
                    <a:pt x="100" y="303"/>
                  </a:cubicBezTo>
                  <a:cubicBezTo>
                    <a:pt x="100" y="303"/>
                    <a:pt x="100" y="303"/>
                    <a:pt x="101" y="303"/>
                  </a:cubicBezTo>
                  <a:lnTo>
                    <a:pt x="101" y="303"/>
                  </a:lnTo>
                  <a:cubicBezTo>
                    <a:pt x="80" y="320"/>
                    <a:pt x="119" y="311"/>
                    <a:pt x="108" y="321"/>
                  </a:cubicBezTo>
                  <a:cubicBezTo>
                    <a:pt x="108" y="345"/>
                    <a:pt x="132" y="345"/>
                    <a:pt x="132" y="357"/>
                  </a:cubicBezTo>
                  <a:cubicBezTo>
                    <a:pt x="132" y="369"/>
                    <a:pt x="156" y="369"/>
                    <a:pt x="156" y="381"/>
                  </a:cubicBezTo>
                  <a:cubicBezTo>
                    <a:pt x="156" y="405"/>
                    <a:pt x="179" y="417"/>
                    <a:pt x="179" y="429"/>
                  </a:cubicBezTo>
                  <a:cubicBezTo>
                    <a:pt x="179" y="441"/>
                    <a:pt x="191" y="464"/>
                    <a:pt x="191" y="476"/>
                  </a:cubicBezTo>
                  <a:cubicBezTo>
                    <a:pt x="191" y="488"/>
                    <a:pt x="215" y="500"/>
                    <a:pt x="215" y="524"/>
                  </a:cubicBezTo>
                  <a:cubicBezTo>
                    <a:pt x="215" y="548"/>
                    <a:pt x="227" y="583"/>
                    <a:pt x="227" y="607"/>
                  </a:cubicBezTo>
                  <a:cubicBezTo>
                    <a:pt x="227" y="619"/>
                    <a:pt x="239" y="643"/>
                    <a:pt x="239" y="667"/>
                  </a:cubicBezTo>
                  <a:cubicBezTo>
                    <a:pt x="239" y="679"/>
                    <a:pt x="251" y="702"/>
                    <a:pt x="275" y="714"/>
                  </a:cubicBezTo>
                  <a:lnTo>
                    <a:pt x="287" y="726"/>
                  </a:lnTo>
                  <a:cubicBezTo>
                    <a:pt x="287" y="726"/>
                    <a:pt x="298" y="726"/>
                    <a:pt x="346" y="702"/>
                  </a:cubicBezTo>
                  <a:cubicBezTo>
                    <a:pt x="358" y="679"/>
                    <a:pt x="358" y="679"/>
                    <a:pt x="370" y="679"/>
                  </a:cubicBezTo>
                  <a:cubicBezTo>
                    <a:pt x="394" y="679"/>
                    <a:pt x="418" y="667"/>
                    <a:pt x="465" y="643"/>
                  </a:cubicBezTo>
                  <a:cubicBezTo>
                    <a:pt x="489" y="619"/>
                    <a:pt x="513" y="607"/>
                    <a:pt x="537" y="595"/>
                  </a:cubicBezTo>
                  <a:cubicBezTo>
                    <a:pt x="596" y="560"/>
                    <a:pt x="632" y="548"/>
                    <a:pt x="608" y="536"/>
                  </a:cubicBezTo>
                  <a:cubicBezTo>
                    <a:pt x="596" y="536"/>
                    <a:pt x="596" y="524"/>
                    <a:pt x="584" y="524"/>
                  </a:cubicBezTo>
                  <a:cubicBezTo>
                    <a:pt x="572" y="524"/>
                    <a:pt x="548" y="500"/>
                    <a:pt x="572" y="488"/>
                  </a:cubicBezTo>
                  <a:cubicBezTo>
                    <a:pt x="572" y="476"/>
                    <a:pt x="572" y="476"/>
                    <a:pt x="548" y="464"/>
                  </a:cubicBezTo>
                  <a:cubicBezTo>
                    <a:pt x="548" y="464"/>
                    <a:pt x="548" y="441"/>
                    <a:pt x="537" y="441"/>
                  </a:cubicBezTo>
                  <a:cubicBezTo>
                    <a:pt x="537" y="441"/>
                    <a:pt x="525" y="441"/>
                    <a:pt x="537" y="429"/>
                  </a:cubicBezTo>
                  <a:cubicBezTo>
                    <a:pt x="541" y="425"/>
                    <a:pt x="541" y="423"/>
                    <a:pt x="539" y="423"/>
                  </a:cubicBezTo>
                  <a:cubicBezTo>
                    <a:pt x="535" y="423"/>
                    <a:pt x="525" y="429"/>
                    <a:pt x="525" y="429"/>
                  </a:cubicBezTo>
                  <a:cubicBezTo>
                    <a:pt x="537" y="417"/>
                    <a:pt x="525" y="417"/>
                    <a:pt x="525" y="417"/>
                  </a:cubicBezTo>
                  <a:cubicBezTo>
                    <a:pt x="525" y="417"/>
                    <a:pt x="538" y="397"/>
                    <a:pt x="530" y="397"/>
                  </a:cubicBezTo>
                  <a:cubicBezTo>
                    <a:pt x="527" y="397"/>
                    <a:pt x="522" y="399"/>
                    <a:pt x="513" y="405"/>
                  </a:cubicBezTo>
                  <a:cubicBezTo>
                    <a:pt x="513" y="405"/>
                    <a:pt x="526" y="385"/>
                    <a:pt x="513" y="385"/>
                  </a:cubicBezTo>
                  <a:cubicBezTo>
                    <a:pt x="511" y="385"/>
                    <a:pt x="508" y="385"/>
                    <a:pt x="505" y="386"/>
                  </a:cubicBezTo>
                  <a:lnTo>
                    <a:pt x="505" y="386"/>
                  </a:lnTo>
                  <a:cubicBezTo>
                    <a:pt x="510" y="379"/>
                    <a:pt x="504" y="369"/>
                    <a:pt x="489" y="369"/>
                  </a:cubicBezTo>
                  <a:lnTo>
                    <a:pt x="489" y="369"/>
                  </a:lnTo>
                  <a:cubicBezTo>
                    <a:pt x="489" y="369"/>
                    <a:pt x="489" y="369"/>
                    <a:pt x="489" y="369"/>
                  </a:cubicBezTo>
                  <a:cubicBezTo>
                    <a:pt x="477" y="369"/>
                    <a:pt x="477" y="369"/>
                    <a:pt x="477" y="357"/>
                  </a:cubicBezTo>
                  <a:cubicBezTo>
                    <a:pt x="477" y="357"/>
                    <a:pt x="489" y="345"/>
                    <a:pt x="477" y="345"/>
                  </a:cubicBezTo>
                  <a:cubicBezTo>
                    <a:pt x="471" y="345"/>
                    <a:pt x="465" y="348"/>
                    <a:pt x="462" y="348"/>
                  </a:cubicBezTo>
                  <a:cubicBezTo>
                    <a:pt x="459" y="348"/>
                    <a:pt x="459" y="345"/>
                    <a:pt x="465" y="333"/>
                  </a:cubicBezTo>
                  <a:lnTo>
                    <a:pt x="453" y="333"/>
                  </a:lnTo>
                  <a:lnTo>
                    <a:pt x="465" y="310"/>
                  </a:lnTo>
                  <a:lnTo>
                    <a:pt x="525" y="286"/>
                  </a:lnTo>
                  <a:cubicBezTo>
                    <a:pt x="537" y="274"/>
                    <a:pt x="513" y="274"/>
                    <a:pt x="525" y="250"/>
                  </a:cubicBezTo>
                  <a:cubicBezTo>
                    <a:pt x="525" y="238"/>
                    <a:pt x="525" y="238"/>
                    <a:pt x="513" y="238"/>
                  </a:cubicBezTo>
                  <a:cubicBezTo>
                    <a:pt x="489" y="238"/>
                    <a:pt x="477" y="226"/>
                    <a:pt x="477" y="214"/>
                  </a:cubicBezTo>
                  <a:lnTo>
                    <a:pt x="429" y="167"/>
                  </a:lnTo>
                  <a:cubicBezTo>
                    <a:pt x="429" y="155"/>
                    <a:pt x="418" y="155"/>
                    <a:pt x="418" y="131"/>
                  </a:cubicBezTo>
                  <a:cubicBezTo>
                    <a:pt x="418" y="119"/>
                    <a:pt x="406" y="119"/>
                    <a:pt x="406" y="107"/>
                  </a:cubicBezTo>
                  <a:cubicBezTo>
                    <a:pt x="406" y="95"/>
                    <a:pt x="394" y="95"/>
                    <a:pt x="394" y="95"/>
                  </a:cubicBezTo>
                  <a:cubicBezTo>
                    <a:pt x="370" y="71"/>
                    <a:pt x="370" y="60"/>
                    <a:pt x="358" y="60"/>
                  </a:cubicBezTo>
                  <a:cubicBezTo>
                    <a:pt x="358" y="60"/>
                    <a:pt x="334" y="60"/>
                    <a:pt x="346" y="48"/>
                  </a:cubicBezTo>
                  <a:cubicBezTo>
                    <a:pt x="358" y="36"/>
                    <a:pt x="358" y="36"/>
                    <a:pt x="346" y="36"/>
                  </a:cubicBezTo>
                  <a:lnTo>
                    <a:pt x="346" y="12"/>
                  </a:lnTo>
                  <a:cubicBezTo>
                    <a:pt x="358" y="0"/>
                    <a:pt x="358" y="0"/>
                    <a:pt x="3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p:cNvSpPr/>
            <p:nvPr/>
          </p:nvSpPr>
          <p:spPr>
            <a:xfrm>
              <a:off x="5945375" y="5244825"/>
              <a:ext cx="25325" cy="35925"/>
            </a:xfrm>
            <a:custGeom>
              <a:avLst/>
              <a:gdLst/>
              <a:ahLst/>
              <a:cxnLst/>
              <a:rect l="l" t="t" r="r" b="b"/>
              <a:pathLst>
                <a:path w="1013" h="1437" extrusionOk="0">
                  <a:moveTo>
                    <a:pt x="298" y="0"/>
                  </a:moveTo>
                  <a:cubicBezTo>
                    <a:pt x="298" y="0"/>
                    <a:pt x="286" y="0"/>
                    <a:pt x="250" y="12"/>
                  </a:cubicBezTo>
                  <a:cubicBezTo>
                    <a:pt x="203" y="36"/>
                    <a:pt x="167" y="60"/>
                    <a:pt x="167" y="72"/>
                  </a:cubicBezTo>
                  <a:lnTo>
                    <a:pt x="167" y="96"/>
                  </a:lnTo>
                  <a:lnTo>
                    <a:pt x="143" y="96"/>
                  </a:lnTo>
                  <a:cubicBezTo>
                    <a:pt x="131" y="96"/>
                    <a:pt x="120" y="96"/>
                    <a:pt x="84" y="108"/>
                  </a:cubicBezTo>
                  <a:cubicBezTo>
                    <a:pt x="60" y="119"/>
                    <a:pt x="48" y="131"/>
                    <a:pt x="24" y="155"/>
                  </a:cubicBezTo>
                  <a:cubicBezTo>
                    <a:pt x="12" y="167"/>
                    <a:pt x="24" y="167"/>
                    <a:pt x="24" y="167"/>
                  </a:cubicBezTo>
                  <a:cubicBezTo>
                    <a:pt x="24" y="167"/>
                    <a:pt x="24" y="179"/>
                    <a:pt x="12" y="191"/>
                  </a:cubicBezTo>
                  <a:cubicBezTo>
                    <a:pt x="0" y="215"/>
                    <a:pt x="12" y="215"/>
                    <a:pt x="12" y="215"/>
                  </a:cubicBezTo>
                  <a:cubicBezTo>
                    <a:pt x="24" y="227"/>
                    <a:pt x="24" y="239"/>
                    <a:pt x="48" y="250"/>
                  </a:cubicBezTo>
                  <a:cubicBezTo>
                    <a:pt x="60" y="286"/>
                    <a:pt x="84" y="310"/>
                    <a:pt x="108" y="346"/>
                  </a:cubicBezTo>
                  <a:cubicBezTo>
                    <a:pt x="108" y="358"/>
                    <a:pt x="131" y="369"/>
                    <a:pt x="143" y="405"/>
                  </a:cubicBezTo>
                  <a:cubicBezTo>
                    <a:pt x="167" y="417"/>
                    <a:pt x="179" y="453"/>
                    <a:pt x="191" y="465"/>
                  </a:cubicBezTo>
                  <a:cubicBezTo>
                    <a:pt x="191" y="477"/>
                    <a:pt x="191" y="477"/>
                    <a:pt x="227" y="477"/>
                  </a:cubicBezTo>
                  <a:cubicBezTo>
                    <a:pt x="191" y="512"/>
                    <a:pt x="239" y="524"/>
                    <a:pt x="239" y="536"/>
                  </a:cubicBezTo>
                  <a:cubicBezTo>
                    <a:pt x="239" y="572"/>
                    <a:pt x="286" y="584"/>
                    <a:pt x="286" y="608"/>
                  </a:cubicBezTo>
                  <a:cubicBezTo>
                    <a:pt x="286" y="643"/>
                    <a:pt x="310" y="643"/>
                    <a:pt x="310" y="667"/>
                  </a:cubicBezTo>
                  <a:cubicBezTo>
                    <a:pt x="322" y="715"/>
                    <a:pt x="358" y="727"/>
                    <a:pt x="370" y="774"/>
                  </a:cubicBezTo>
                  <a:cubicBezTo>
                    <a:pt x="381" y="810"/>
                    <a:pt x="405" y="834"/>
                    <a:pt x="417" y="881"/>
                  </a:cubicBezTo>
                  <a:cubicBezTo>
                    <a:pt x="429" y="929"/>
                    <a:pt x="441" y="953"/>
                    <a:pt x="465" y="989"/>
                  </a:cubicBezTo>
                  <a:cubicBezTo>
                    <a:pt x="477" y="1048"/>
                    <a:pt x="501" y="1108"/>
                    <a:pt x="536" y="1179"/>
                  </a:cubicBezTo>
                  <a:cubicBezTo>
                    <a:pt x="548" y="1227"/>
                    <a:pt x="584" y="1251"/>
                    <a:pt x="584" y="1298"/>
                  </a:cubicBezTo>
                  <a:lnTo>
                    <a:pt x="620" y="1382"/>
                  </a:lnTo>
                  <a:cubicBezTo>
                    <a:pt x="643" y="1405"/>
                    <a:pt x="655" y="1417"/>
                    <a:pt x="655" y="1429"/>
                  </a:cubicBezTo>
                  <a:cubicBezTo>
                    <a:pt x="655" y="1434"/>
                    <a:pt x="657" y="1437"/>
                    <a:pt x="663" y="1437"/>
                  </a:cubicBezTo>
                  <a:cubicBezTo>
                    <a:pt x="671" y="1437"/>
                    <a:pt x="687" y="1431"/>
                    <a:pt x="715" y="1417"/>
                  </a:cubicBezTo>
                  <a:cubicBezTo>
                    <a:pt x="719" y="1413"/>
                    <a:pt x="721" y="1412"/>
                    <a:pt x="724" y="1412"/>
                  </a:cubicBezTo>
                  <a:cubicBezTo>
                    <a:pt x="728" y="1412"/>
                    <a:pt x="731" y="1417"/>
                    <a:pt x="739" y="1417"/>
                  </a:cubicBezTo>
                  <a:cubicBezTo>
                    <a:pt x="774" y="1417"/>
                    <a:pt x="786" y="1417"/>
                    <a:pt x="846" y="1370"/>
                  </a:cubicBezTo>
                  <a:cubicBezTo>
                    <a:pt x="882" y="1358"/>
                    <a:pt x="893" y="1346"/>
                    <a:pt x="917" y="1322"/>
                  </a:cubicBezTo>
                  <a:cubicBezTo>
                    <a:pt x="977" y="1298"/>
                    <a:pt x="1012" y="1262"/>
                    <a:pt x="1001" y="1262"/>
                  </a:cubicBezTo>
                  <a:cubicBezTo>
                    <a:pt x="977" y="1251"/>
                    <a:pt x="965" y="1227"/>
                    <a:pt x="953" y="1203"/>
                  </a:cubicBezTo>
                  <a:cubicBezTo>
                    <a:pt x="917" y="1191"/>
                    <a:pt x="905" y="1167"/>
                    <a:pt x="905" y="1131"/>
                  </a:cubicBezTo>
                  <a:cubicBezTo>
                    <a:pt x="905" y="1120"/>
                    <a:pt x="893" y="1084"/>
                    <a:pt x="882" y="1072"/>
                  </a:cubicBezTo>
                  <a:cubicBezTo>
                    <a:pt x="858" y="1060"/>
                    <a:pt x="858" y="1048"/>
                    <a:pt x="846" y="1024"/>
                  </a:cubicBezTo>
                  <a:cubicBezTo>
                    <a:pt x="834" y="1024"/>
                    <a:pt x="834" y="1012"/>
                    <a:pt x="834" y="1001"/>
                  </a:cubicBezTo>
                  <a:cubicBezTo>
                    <a:pt x="840" y="995"/>
                    <a:pt x="837" y="995"/>
                    <a:pt x="832" y="995"/>
                  </a:cubicBezTo>
                  <a:cubicBezTo>
                    <a:pt x="828" y="995"/>
                    <a:pt x="822" y="995"/>
                    <a:pt x="822" y="989"/>
                  </a:cubicBezTo>
                  <a:cubicBezTo>
                    <a:pt x="834" y="965"/>
                    <a:pt x="822" y="953"/>
                    <a:pt x="822" y="941"/>
                  </a:cubicBezTo>
                  <a:cubicBezTo>
                    <a:pt x="822" y="931"/>
                    <a:pt x="831" y="903"/>
                    <a:pt x="811" y="903"/>
                  </a:cubicBezTo>
                  <a:cubicBezTo>
                    <a:pt x="807" y="903"/>
                    <a:pt x="803" y="904"/>
                    <a:pt x="798" y="905"/>
                  </a:cubicBezTo>
                  <a:lnTo>
                    <a:pt x="798" y="893"/>
                  </a:lnTo>
                  <a:cubicBezTo>
                    <a:pt x="798" y="881"/>
                    <a:pt x="834" y="846"/>
                    <a:pt x="774" y="846"/>
                  </a:cubicBezTo>
                  <a:lnTo>
                    <a:pt x="774" y="834"/>
                  </a:lnTo>
                  <a:lnTo>
                    <a:pt x="774" y="822"/>
                  </a:lnTo>
                  <a:lnTo>
                    <a:pt x="762" y="822"/>
                  </a:lnTo>
                  <a:cubicBezTo>
                    <a:pt x="766" y="818"/>
                    <a:pt x="769" y="817"/>
                    <a:pt x="771" y="817"/>
                  </a:cubicBezTo>
                  <a:cubicBezTo>
                    <a:pt x="774" y="817"/>
                    <a:pt x="774" y="822"/>
                    <a:pt x="774" y="822"/>
                  </a:cubicBezTo>
                  <a:cubicBezTo>
                    <a:pt x="786" y="822"/>
                    <a:pt x="786" y="810"/>
                    <a:pt x="774" y="810"/>
                  </a:cubicBezTo>
                  <a:cubicBezTo>
                    <a:pt x="762" y="810"/>
                    <a:pt x="739" y="798"/>
                    <a:pt x="739" y="774"/>
                  </a:cubicBezTo>
                  <a:lnTo>
                    <a:pt x="739" y="762"/>
                  </a:lnTo>
                  <a:cubicBezTo>
                    <a:pt x="727" y="762"/>
                    <a:pt x="703" y="762"/>
                    <a:pt x="727" y="739"/>
                  </a:cubicBezTo>
                  <a:cubicBezTo>
                    <a:pt x="733" y="727"/>
                    <a:pt x="733" y="721"/>
                    <a:pt x="730" y="721"/>
                  </a:cubicBezTo>
                  <a:lnTo>
                    <a:pt x="730" y="721"/>
                  </a:lnTo>
                  <a:cubicBezTo>
                    <a:pt x="727" y="721"/>
                    <a:pt x="721" y="727"/>
                    <a:pt x="715" y="739"/>
                  </a:cubicBezTo>
                  <a:lnTo>
                    <a:pt x="727" y="715"/>
                  </a:lnTo>
                  <a:cubicBezTo>
                    <a:pt x="715" y="715"/>
                    <a:pt x="727" y="703"/>
                    <a:pt x="703" y="703"/>
                  </a:cubicBezTo>
                  <a:cubicBezTo>
                    <a:pt x="715" y="667"/>
                    <a:pt x="679" y="667"/>
                    <a:pt x="679" y="643"/>
                  </a:cubicBezTo>
                  <a:cubicBezTo>
                    <a:pt x="679" y="631"/>
                    <a:pt x="667" y="608"/>
                    <a:pt x="655" y="596"/>
                  </a:cubicBezTo>
                  <a:cubicBezTo>
                    <a:pt x="620" y="584"/>
                    <a:pt x="608" y="560"/>
                    <a:pt x="596" y="524"/>
                  </a:cubicBezTo>
                  <a:cubicBezTo>
                    <a:pt x="560" y="477"/>
                    <a:pt x="536" y="453"/>
                    <a:pt x="524" y="405"/>
                  </a:cubicBezTo>
                  <a:cubicBezTo>
                    <a:pt x="501" y="369"/>
                    <a:pt x="489" y="358"/>
                    <a:pt x="477" y="346"/>
                  </a:cubicBezTo>
                  <a:cubicBezTo>
                    <a:pt x="465" y="310"/>
                    <a:pt x="429" y="298"/>
                    <a:pt x="429" y="274"/>
                  </a:cubicBezTo>
                  <a:cubicBezTo>
                    <a:pt x="429" y="262"/>
                    <a:pt x="405" y="239"/>
                    <a:pt x="381" y="227"/>
                  </a:cubicBezTo>
                  <a:cubicBezTo>
                    <a:pt x="370" y="191"/>
                    <a:pt x="358" y="167"/>
                    <a:pt x="322" y="155"/>
                  </a:cubicBezTo>
                  <a:cubicBezTo>
                    <a:pt x="310" y="155"/>
                    <a:pt x="298" y="143"/>
                    <a:pt x="310" y="119"/>
                  </a:cubicBezTo>
                  <a:cubicBezTo>
                    <a:pt x="322" y="108"/>
                    <a:pt x="310" y="96"/>
                    <a:pt x="310" y="96"/>
                  </a:cubicBezTo>
                  <a:cubicBezTo>
                    <a:pt x="298" y="72"/>
                    <a:pt x="298" y="60"/>
                    <a:pt x="310" y="48"/>
                  </a:cubicBezTo>
                  <a:cubicBezTo>
                    <a:pt x="310" y="36"/>
                    <a:pt x="310" y="12"/>
                    <a:pt x="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3"/>
            <p:cNvSpPr/>
            <p:nvPr/>
          </p:nvSpPr>
          <p:spPr>
            <a:xfrm>
              <a:off x="5979600" y="5310000"/>
              <a:ext cx="15500" cy="18200"/>
            </a:xfrm>
            <a:custGeom>
              <a:avLst/>
              <a:gdLst/>
              <a:ahLst/>
              <a:cxnLst/>
              <a:rect l="l" t="t" r="r" b="b"/>
              <a:pathLst>
                <a:path w="620" h="728" extrusionOk="0">
                  <a:moveTo>
                    <a:pt x="538" y="281"/>
                  </a:moveTo>
                  <a:cubicBezTo>
                    <a:pt x="536" y="281"/>
                    <a:pt x="532" y="283"/>
                    <a:pt x="525" y="287"/>
                  </a:cubicBezTo>
                  <a:cubicBezTo>
                    <a:pt x="532" y="287"/>
                    <a:pt x="540" y="281"/>
                    <a:pt x="538" y="281"/>
                  </a:cubicBezTo>
                  <a:close/>
                  <a:moveTo>
                    <a:pt x="346" y="1"/>
                  </a:moveTo>
                  <a:cubicBezTo>
                    <a:pt x="346" y="1"/>
                    <a:pt x="322" y="1"/>
                    <a:pt x="298" y="13"/>
                  </a:cubicBezTo>
                  <a:cubicBezTo>
                    <a:pt x="251" y="37"/>
                    <a:pt x="203" y="60"/>
                    <a:pt x="203" y="72"/>
                  </a:cubicBezTo>
                  <a:lnTo>
                    <a:pt x="191" y="96"/>
                  </a:lnTo>
                  <a:lnTo>
                    <a:pt x="179" y="96"/>
                  </a:lnTo>
                  <a:cubicBezTo>
                    <a:pt x="167" y="96"/>
                    <a:pt x="167" y="96"/>
                    <a:pt x="120" y="108"/>
                  </a:cubicBezTo>
                  <a:cubicBezTo>
                    <a:pt x="84" y="120"/>
                    <a:pt x="72" y="132"/>
                    <a:pt x="48" y="156"/>
                  </a:cubicBezTo>
                  <a:lnTo>
                    <a:pt x="24" y="168"/>
                  </a:lnTo>
                  <a:lnTo>
                    <a:pt x="13" y="179"/>
                  </a:lnTo>
                  <a:cubicBezTo>
                    <a:pt x="1" y="191"/>
                    <a:pt x="13" y="191"/>
                    <a:pt x="13" y="191"/>
                  </a:cubicBezTo>
                  <a:cubicBezTo>
                    <a:pt x="24" y="191"/>
                    <a:pt x="24" y="203"/>
                    <a:pt x="24" y="203"/>
                  </a:cubicBezTo>
                  <a:cubicBezTo>
                    <a:pt x="24" y="227"/>
                    <a:pt x="60" y="227"/>
                    <a:pt x="60" y="251"/>
                  </a:cubicBezTo>
                  <a:cubicBezTo>
                    <a:pt x="60" y="263"/>
                    <a:pt x="72" y="263"/>
                    <a:pt x="72" y="263"/>
                  </a:cubicBezTo>
                  <a:cubicBezTo>
                    <a:pt x="72" y="287"/>
                    <a:pt x="84" y="287"/>
                    <a:pt x="84" y="299"/>
                  </a:cubicBezTo>
                  <a:cubicBezTo>
                    <a:pt x="84" y="299"/>
                    <a:pt x="84" y="304"/>
                    <a:pt x="91" y="304"/>
                  </a:cubicBezTo>
                  <a:cubicBezTo>
                    <a:pt x="95" y="304"/>
                    <a:pt x="100" y="302"/>
                    <a:pt x="108" y="299"/>
                  </a:cubicBezTo>
                  <a:lnTo>
                    <a:pt x="108" y="299"/>
                  </a:lnTo>
                  <a:cubicBezTo>
                    <a:pt x="72" y="322"/>
                    <a:pt x="120" y="310"/>
                    <a:pt x="108" y="322"/>
                  </a:cubicBezTo>
                  <a:cubicBezTo>
                    <a:pt x="108" y="346"/>
                    <a:pt x="132" y="346"/>
                    <a:pt x="132" y="358"/>
                  </a:cubicBezTo>
                  <a:cubicBezTo>
                    <a:pt x="132" y="370"/>
                    <a:pt x="144" y="370"/>
                    <a:pt x="144" y="382"/>
                  </a:cubicBezTo>
                  <a:cubicBezTo>
                    <a:pt x="144" y="406"/>
                    <a:pt x="179" y="418"/>
                    <a:pt x="179" y="429"/>
                  </a:cubicBezTo>
                  <a:cubicBezTo>
                    <a:pt x="179" y="441"/>
                    <a:pt x="191" y="465"/>
                    <a:pt x="191" y="477"/>
                  </a:cubicBezTo>
                  <a:cubicBezTo>
                    <a:pt x="191" y="489"/>
                    <a:pt x="203" y="501"/>
                    <a:pt x="203" y="525"/>
                  </a:cubicBezTo>
                  <a:cubicBezTo>
                    <a:pt x="203" y="549"/>
                    <a:pt x="227" y="584"/>
                    <a:pt x="227" y="608"/>
                  </a:cubicBezTo>
                  <a:cubicBezTo>
                    <a:pt x="227" y="620"/>
                    <a:pt x="239" y="644"/>
                    <a:pt x="239" y="668"/>
                  </a:cubicBezTo>
                  <a:cubicBezTo>
                    <a:pt x="239" y="679"/>
                    <a:pt x="251" y="703"/>
                    <a:pt x="263" y="715"/>
                  </a:cubicBezTo>
                  <a:lnTo>
                    <a:pt x="286" y="727"/>
                  </a:lnTo>
                  <a:cubicBezTo>
                    <a:pt x="286" y="727"/>
                    <a:pt x="298" y="727"/>
                    <a:pt x="346" y="703"/>
                  </a:cubicBezTo>
                  <a:cubicBezTo>
                    <a:pt x="358" y="679"/>
                    <a:pt x="358" y="679"/>
                    <a:pt x="370" y="679"/>
                  </a:cubicBezTo>
                  <a:cubicBezTo>
                    <a:pt x="382" y="679"/>
                    <a:pt x="417" y="668"/>
                    <a:pt x="465" y="644"/>
                  </a:cubicBezTo>
                  <a:cubicBezTo>
                    <a:pt x="489" y="620"/>
                    <a:pt x="501" y="608"/>
                    <a:pt x="536" y="596"/>
                  </a:cubicBezTo>
                  <a:cubicBezTo>
                    <a:pt x="596" y="560"/>
                    <a:pt x="620" y="549"/>
                    <a:pt x="608" y="537"/>
                  </a:cubicBezTo>
                  <a:cubicBezTo>
                    <a:pt x="596" y="537"/>
                    <a:pt x="596" y="525"/>
                    <a:pt x="584" y="525"/>
                  </a:cubicBezTo>
                  <a:cubicBezTo>
                    <a:pt x="560" y="525"/>
                    <a:pt x="548" y="501"/>
                    <a:pt x="560" y="489"/>
                  </a:cubicBezTo>
                  <a:cubicBezTo>
                    <a:pt x="560" y="477"/>
                    <a:pt x="560" y="477"/>
                    <a:pt x="548" y="465"/>
                  </a:cubicBezTo>
                  <a:cubicBezTo>
                    <a:pt x="548" y="465"/>
                    <a:pt x="548" y="441"/>
                    <a:pt x="536" y="441"/>
                  </a:cubicBezTo>
                  <a:cubicBezTo>
                    <a:pt x="536" y="441"/>
                    <a:pt x="525" y="441"/>
                    <a:pt x="536" y="429"/>
                  </a:cubicBezTo>
                  <a:cubicBezTo>
                    <a:pt x="540" y="426"/>
                    <a:pt x="540" y="424"/>
                    <a:pt x="539" y="424"/>
                  </a:cubicBezTo>
                  <a:cubicBezTo>
                    <a:pt x="535" y="424"/>
                    <a:pt x="525" y="429"/>
                    <a:pt x="525" y="429"/>
                  </a:cubicBezTo>
                  <a:cubicBezTo>
                    <a:pt x="536" y="418"/>
                    <a:pt x="525" y="418"/>
                    <a:pt x="525" y="418"/>
                  </a:cubicBezTo>
                  <a:cubicBezTo>
                    <a:pt x="525" y="418"/>
                    <a:pt x="538" y="397"/>
                    <a:pt x="525" y="397"/>
                  </a:cubicBezTo>
                  <a:cubicBezTo>
                    <a:pt x="520" y="397"/>
                    <a:pt x="513" y="400"/>
                    <a:pt x="501" y="406"/>
                  </a:cubicBezTo>
                  <a:cubicBezTo>
                    <a:pt x="501" y="406"/>
                    <a:pt x="521" y="386"/>
                    <a:pt x="511" y="386"/>
                  </a:cubicBezTo>
                  <a:cubicBezTo>
                    <a:pt x="508" y="386"/>
                    <a:pt x="503" y="387"/>
                    <a:pt x="495" y="391"/>
                  </a:cubicBezTo>
                  <a:lnTo>
                    <a:pt x="495" y="391"/>
                  </a:lnTo>
                  <a:cubicBezTo>
                    <a:pt x="500" y="384"/>
                    <a:pt x="498" y="370"/>
                    <a:pt x="489" y="370"/>
                  </a:cubicBezTo>
                  <a:lnTo>
                    <a:pt x="489" y="370"/>
                  </a:lnTo>
                  <a:cubicBezTo>
                    <a:pt x="489" y="370"/>
                    <a:pt x="489" y="370"/>
                    <a:pt x="489" y="370"/>
                  </a:cubicBezTo>
                  <a:cubicBezTo>
                    <a:pt x="477" y="370"/>
                    <a:pt x="477" y="370"/>
                    <a:pt x="477" y="358"/>
                  </a:cubicBezTo>
                  <a:cubicBezTo>
                    <a:pt x="477" y="358"/>
                    <a:pt x="489" y="346"/>
                    <a:pt x="477" y="346"/>
                  </a:cubicBezTo>
                  <a:cubicBezTo>
                    <a:pt x="471" y="346"/>
                    <a:pt x="462" y="349"/>
                    <a:pt x="458" y="349"/>
                  </a:cubicBezTo>
                  <a:cubicBezTo>
                    <a:pt x="453" y="349"/>
                    <a:pt x="453" y="346"/>
                    <a:pt x="465" y="334"/>
                  </a:cubicBezTo>
                  <a:lnTo>
                    <a:pt x="441" y="334"/>
                  </a:lnTo>
                  <a:lnTo>
                    <a:pt x="465" y="310"/>
                  </a:lnTo>
                  <a:lnTo>
                    <a:pt x="525" y="287"/>
                  </a:lnTo>
                  <a:cubicBezTo>
                    <a:pt x="536" y="275"/>
                    <a:pt x="501" y="275"/>
                    <a:pt x="525" y="251"/>
                  </a:cubicBezTo>
                  <a:cubicBezTo>
                    <a:pt x="525" y="239"/>
                    <a:pt x="525" y="239"/>
                    <a:pt x="501" y="239"/>
                  </a:cubicBezTo>
                  <a:cubicBezTo>
                    <a:pt x="489" y="239"/>
                    <a:pt x="477" y="227"/>
                    <a:pt x="477" y="215"/>
                  </a:cubicBezTo>
                  <a:lnTo>
                    <a:pt x="429" y="168"/>
                  </a:lnTo>
                  <a:cubicBezTo>
                    <a:pt x="429" y="156"/>
                    <a:pt x="417" y="156"/>
                    <a:pt x="417" y="132"/>
                  </a:cubicBezTo>
                  <a:cubicBezTo>
                    <a:pt x="417" y="120"/>
                    <a:pt x="405" y="120"/>
                    <a:pt x="405" y="108"/>
                  </a:cubicBezTo>
                  <a:cubicBezTo>
                    <a:pt x="405" y="96"/>
                    <a:pt x="382" y="96"/>
                    <a:pt x="382" y="96"/>
                  </a:cubicBezTo>
                  <a:cubicBezTo>
                    <a:pt x="370" y="72"/>
                    <a:pt x="370" y="60"/>
                    <a:pt x="358" y="60"/>
                  </a:cubicBezTo>
                  <a:cubicBezTo>
                    <a:pt x="358" y="60"/>
                    <a:pt x="322" y="60"/>
                    <a:pt x="346" y="48"/>
                  </a:cubicBezTo>
                  <a:cubicBezTo>
                    <a:pt x="358" y="37"/>
                    <a:pt x="358" y="37"/>
                    <a:pt x="346" y="37"/>
                  </a:cubicBezTo>
                  <a:lnTo>
                    <a:pt x="346" y="13"/>
                  </a:lnTo>
                  <a:cubicBezTo>
                    <a:pt x="358" y="1"/>
                    <a:pt x="358" y="1"/>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3" name="Google Shape;373;p33"/>
          <p:cNvPicPr preferRelativeResize="0"/>
          <p:nvPr/>
        </p:nvPicPr>
        <p:blipFill>
          <a:blip r:embed="rId5">
            <a:alphaModFix/>
          </a:blip>
          <a:stretch>
            <a:fillRect/>
          </a:stretch>
        </p:blipFill>
        <p:spPr>
          <a:xfrm>
            <a:off x="6277488" y="-1369838"/>
            <a:ext cx="468025" cy="494483"/>
          </a:xfrm>
          <a:prstGeom prst="rect">
            <a:avLst/>
          </a:prstGeom>
          <a:noFill/>
          <a:ln>
            <a:noFill/>
          </a:ln>
        </p:spPr>
      </p:pic>
      <p:sp>
        <p:nvSpPr>
          <p:cNvPr id="3" name="Rectangle 2"/>
          <p:cNvSpPr/>
          <p:nvPr/>
        </p:nvSpPr>
        <p:spPr>
          <a:xfrm>
            <a:off x="300038" y="246610"/>
            <a:ext cx="8895852" cy="4154984"/>
          </a:xfrm>
          <a:prstGeom prst="rect">
            <a:avLst/>
          </a:prstGeom>
        </p:spPr>
        <p:txBody>
          <a:bodyPr wrap="square">
            <a:spAutoFit/>
          </a:bodyPr>
          <a:lstStyle/>
          <a:p>
            <a:r>
              <a:rPr lang="en" sz="4800" b="1" dirty="0">
                <a:solidFill>
                  <a:srgbClr val="FF0000"/>
                </a:solidFill>
                <a:latin typeface="Bree Serif" panose="02000503040000020004" pitchFamily="2" charset="77"/>
                <a:sym typeface="Mountains of Christmas"/>
              </a:rPr>
              <a:t>CHUYÊN ĐỀ ĐỔI MỚI</a:t>
            </a:r>
            <a:br>
              <a:rPr lang="en" sz="4800" b="1" dirty="0">
                <a:solidFill>
                  <a:srgbClr val="FF0000"/>
                </a:solidFill>
                <a:latin typeface="Bree Serif" panose="02000503040000020004" pitchFamily="2" charset="77"/>
                <a:sym typeface="Mountains of Christmas"/>
              </a:rPr>
            </a:br>
            <a:r>
              <a:rPr lang="en" sz="4800" b="1" dirty="0">
                <a:solidFill>
                  <a:srgbClr val="FF0000"/>
                </a:solidFill>
                <a:latin typeface="Bree Serif" panose="02000503040000020004" pitchFamily="2" charset="77"/>
                <a:sym typeface="Mountains of Christmas"/>
              </a:rPr>
              <a:t>KIỂM TRA ĐÁNH GIÁ</a:t>
            </a:r>
            <a:br>
              <a:rPr lang="en" sz="4800" b="1" dirty="0">
                <a:solidFill>
                  <a:srgbClr val="FF0000"/>
                </a:solidFill>
                <a:latin typeface="Bree Serif" panose="02000503040000020004" pitchFamily="2" charset="77"/>
                <a:sym typeface="Mountains of Christmas"/>
              </a:rPr>
            </a:br>
            <a:r>
              <a:rPr lang="en" sz="4800" b="1" dirty="0">
                <a:solidFill>
                  <a:srgbClr val="FF0000"/>
                </a:solidFill>
                <a:latin typeface="Bree Serif" panose="02000503040000020004" pitchFamily="2" charset="77"/>
                <a:sym typeface="Mountains of Christmas"/>
              </a:rPr>
              <a:t>VỀ KỸ NĂNG ĐỌC HIỂU</a:t>
            </a:r>
            <a:br>
              <a:rPr lang="en" sz="4800" b="1" dirty="0">
                <a:solidFill>
                  <a:srgbClr val="FF0000"/>
                </a:solidFill>
                <a:latin typeface="Bree Serif" panose="02000503040000020004" pitchFamily="2" charset="77"/>
                <a:sym typeface="Mountains of Christmas"/>
              </a:rPr>
            </a:br>
            <a:r>
              <a:rPr lang="en" sz="4800" b="1" dirty="0">
                <a:solidFill>
                  <a:srgbClr val="FF0000"/>
                </a:solidFill>
                <a:latin typeface="Bree Serif" panose="02000503040000020004" pitchFamily="2" charset="77"/>
                <a:sym typeface="Mountains of Christmas"/>
              </a:rPr>
              <a:t>CỦA HỌC SINH KHỐI 9</a:t>
            </a:r>
            <a:r>
              <a:rPr lang="en" sz="4800" b="1" dirty="0">
                <a:solidFill>
                  <a:srgbClr val="122F35"/>
                </a:solidFill>
                <a:latin typeface="Bree Serif" panose="02000503040000020004" pitchFamily="2" charset="77"/>
                <a:sym typeface="Mountains of Christmas"/>
              </a:rPr>
              <a:t/>
            </a:r>
            <a:br>
              <a:rPr lang="en" sz="4800" b="1" dirty="0">
                <a:solidFill>
                  <a:srgbClr val="122F35"/>
                </a:solidFill>
                <a:latin typeface="Bree Serif" panose="02000503040000020004" pitchFamily="2" charset="77"/>
                <a:sym typeface="Mountains of Christmas"/>
              </a:rPr>
            </a:br>
            <a:r>
              <a:rPr lang="en" sz="2400" b="1" dirty="0" smtClean="0">
                <a:solidFill>
                  <a:srgbClr val="122F35"/>
                </a:solidFill>
                <a:latin typeface="Bree Serif" panose="02000503040000020004" pitchFamily="2" charset="77"/>
                <a:sym typeface="Mountains of Christmas"/>
              </a:rPr>
              <a:t>Người </a:t>
            </a:r>
            <a:r>
              <a:rPr lang="en" sz="2400" b="1" dirty="0">
                <a:solidFill>
                  <a:srgbClr val="122F35"/>
                </a:solidFill>
                <a:latin typeface="Bree Serif" panose="02000503040000020004" pitchFamily="2" charset="77"/>
                <a:sym typeface="Mountains of Christmas"/>
              </a:rPr>
              <a:t>thực </a:t>
            </a:r>
            <a:r>
              <a:rPr lang="en" sz="2400" b="1" dirty="0" smtClean="0">
                <a:solidFill>
                  <a:srgbClr val="122F35"/>
                </a:solidFill>
                <a:latin typeface="Bree Serif" panose="02000503040000020004" pitchFamily="2" charset="77"/>
                <a:sym typeface="Mountains of Christmas"/>
              </a:rPr>
              <a:t>hiện:</a:t>
            </a:r>
            <a:r>
              <a:rPr lang="en" sz="2400" b="1" dirty="0">
                <a:solidFill>
                  <a:srgbClr val="122F35"/>
                </a:solidFill>
                <a:latin typeface="Bree Serif" panose="02000503040000020004" pitchFamily="2" charset="77"/>
                <a:sym typeface="Mountains of Christmas"/>
              </a:rPr>
              <a:t/>
            </a:r>
            <a:br>
              <a:rPr lang="en" sz="2400" b="1" dirty="0">
                <a:solidFill>
                  <a:srgbClr val="122F35"/>
                </a:solidFill>
                <a:latin typeface="Bree Serif" panose="02000503040000020004" pitchFamily="2" charset="77"/>
                <a:sym typeface="Mountains of Christmas"/>
              </a:rPr>
            </a:br>
            <a:r>
              <a:rPr lang="en" sz="2400" b="1" dirty="0">
                <a:solidFill>
                  <a:srgbClr val="122F35"/>
                </a:solidFill>
                <a:latin typeface="Bree Serif" panose="02000503040000020004" pitchFamily="2" charset="77"/>
                <a:sym typeface="Mountains of Christmas"/>
              </a:rPr>
              <a:t>Bạch Thị Ngọc Thanh Loan</a:t>
            </a:r>
            <a:br>
              <a:rPr lang="en" sz="2400" b="1" dirty="0">
                <a:solidFill>
                  <a:srgbClr val="122F35"/>
                </a:solidFill>
                <a:latin typeface="Bree Serif" panose="02000503040000020004" pitchFamily="2" charset="77"/>
                <a:sym typeface="Mountains of Christmas"/>
              </a:rPr>
            </a:br>
            <a:r>
              <a:rPr lang="en" sz="2400" b="1" dirty="0">
                <a:solidFill>
                  <a:srgbClr val="122F35"/>
                </a:solidFill>
                <a:latin typeface="Bree Serif" panose="02000503040000020004" pitchFamily="2" charset="77"/>
                <a:sym typeface="Mountains of Christmas"/>
              </a:rPr>
              <a:t>Huỳnh Thị Bảo Trang</a:t>
            </a:r>
            <a:endParaRPr lang="en-US" sz="2400"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95035 -1.00864 L -0.92743 -0.44753 " pathEditMode="relative" ptsTypes="AA">
                                      <p:cBhvr>
                                        <p:cTn id="6" dur="2000" fill="hold"/>
                                        <p:tgtEl>
                                          <p:spTgt spid="33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243 -0.08889 L 0.20156 0.46605 " pathEditMode="relative" rAng="0" ptsTypes="AA">
                                      <p:cBhvr>
                                        <p:cTn id="8" dur="2000" fill="hold"/>
                                        <p:tgtEl>
                                          <p:spTgt spid="335"/>
                                        </p:tgtEl>
                                        <p:attrNameLst>
                                          <p:attrName>ppt_x</p:attrName>
                                          <p:attrName>ppt_y</p:attrName>
                                        </p:attrNameLst>
                                      </p:cBhvr>
                                      <p:rCtr x="10191" y="27747"/>
                                    </p:animMotion>
                                  </p:childTnLst>
                                </p:cTn>
                              </p:par>
                              <p:par>
                                <p:cTn id="9" presetID="0" presetClass="path" presetSubtype="0" accel="50000" decel="50000" fill="hold" nodeType="withEffect">
                                  <p:stCondLst>
                                    <p:cond delay="0"/>
                                  </p:stCondLst>
                                  <p:childTnLst>
                                    <p:animMotion origin="layout" path="M 0.06667 -0.13704 L -0.26875 0.49475 " pathEditMode="relative" rAng="0" ptsTypes="AA">
                                      <p:cBhvr>
                                        <p:cTn id="10" dur="2000" fill="hold"/>
                                        <p:tgtEl>
                                          <p:spTgt spid="337"/>
                                        </p:tgtEl>
                                        <p:attrNameLst>
                                          <p:attrName>ppt_x</p:attrName>
                                          <p:attrName>ppt_y</p:attrName>
                                        </p:attrNameLst>
                                      </p:cBhvr>
                                      <p:rCtr x="-16771" y="31605"/>
                                    </p:animMotion>
                                  </p:childTnLst>
                                </p:cTn>
                              </p:par>
                              <p:par>
                                <p:cTn id="11" presetID="0" presetClass="path" presetSubtype="0" accel="50000" decel="50000" fill="hold" nodeType="withEffect">
                                  <p:stCondLst>
                                    <p:cond delay="0"/>
                                  </p:stCondLst>
                                  <p:childTnLst>
                                    <p:animMotion origin="layout" path="M 4.16667E-6 -4.81481E-6 L -0.30469 0.08519 " pathEditMode="relative" rAng="0" ptsTypes="AA">
                                      <p:cBhvr>
                                        <p:cTn id="12" dur="2000" fill="hold"/>
                                        <p:tgtEl>
                                          <p:spTgt spid="338"/>
                                        </p:tgtEl>
                                        <p:attrNameLst>
                                          <p:attrName>ppt_x</p:attrName>
                                          <p:attrName>ppt_y</p:attrName>
                                        </p:attrNameLst>
                                      </p:cBhvr>
                                      <p:rCtr x="-15243" y="4259"/>
                                    </p:animMotion>
                                  </p:childTnLst>
                                </p:cTn>
                              </p:par>
                              <p:par>
                                <p:cTn id="13" presetID="0" presetClass="path" presetSubtype="0" accel="50000" decel="50000" fill="hold" nodeType="withEffect">
                                  <p:stCondLst>
                                    <p:cond delay="0"/>
                                  </p:stCondLst>
                                  <p:childTnLst>
                                    <p:animMotion origin="layout" path="M 0.0882 0.07253 L -0.18959 -0.25679 " pathEditMode="relative" rAng="0" ptsTypes="AA">
                                      <p:cBhvr>
                                        <p:cTn id="14" dur="2000" fill="hold"/>
                                        <p:tgtEl>
                                          <p:spTgt spid="334"/>
                                        </p:tgtEl>
                                        <p:attrNameLst>
                                          <p:attrName>ppt_x</p:attrName>
                                          <p:attrName>ppt_y</p:attrName>
                                        </p:attrNameLst>
                                      </p:cBhvr>
                                      <p:rCtr x="-13889" y="-16481"/>
                                    </p:animMotion>
                                  </p:childTnLst>
                                </p:cTn>
                              </p:par>
                              <p:par>
                                <p:cTn id="15" presetID="0" presetClass="path" presetSubtype="0" accel="50000" decel="50000" fill="hold" nodeType="withEffect">
                                  <p:stCondLst>
                                    <p:cond delay="0"/>
                                  </p:stCondLst>
                                  <p:childTnLst>
                                    <p:animMotion origin="layout" path="M -0.31388 0.25185 L -0.31388 -0.37623 " pathEditMode="relative" ptsTypes="AA">
                                      <p:cBhvr>
                                        <p:cTn id="16" dur="2000" fill="hold"/>
                                        <p:tgtEl>
                                          <p:spTgt spid="333"/>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03402 0.1676 L 0.01441 -0.63055 " pathEditMode="relative" rAng="0" ptsTypes="AA">
                                      <p:cBhvr>
                                        <p:cTn id="18" dur="2000" fill="hold"/>
                                        <p:tgtEl>
                                          <p:spTgt spid="328"/>
                                        </p:tgtEl>
                                        <p:attrNameLst>
                                          <p:attrName>ppt_x</p:attrName>
                                          <p:attrName>ppt_y</p:attrName>
                                        </p:attrNameLst>
                                      </p:cBhvr>
                                      <p:rCtr x="-990" y="-39907"/>
                                    </p:animMotion>
                                  </p:childTnLst>
                                </p:cTn>
                              </p:par>
                              <p:par>
                                <p:cTn id="19" presetID="0" presetClass="path" presetSubtype="0" accel="50000" decel="50000" fill="hold" nodeType="withEffect">
                                  <p:stCondLst>
                                    <p:cond delay="0"/>
                                  </p:stCondLst>
                                  <p:childTnLst>
                                    <p:animMotion origin="layout" path="M -0.06319 0.13302 L 0.12344 -0.40834 " pathEditMode="relative" rAng="0" ptsTypes="AA">
                                      <p:cBhvr>
                                        <p:cTn id="20" dur="2000" fill="hold"/>
                                        <p:tgtEl>
                                          <p:spTgt spid="332"/>
                                        </p:tgtEl>
                                        <p:attrNameLst>
                                          <p:attrName>ppt_x</p:attrName>
                                          <p:attrName>ppt_y</p:attrName>
                                        </p:attrNameLst>
                                      </p:cBhvr>
                                      <p:rCtr x="9323" y="-27068"/>
                                    </p:animMotion>
                                  </p:childTnLst>
                                </p:cTn>
                              </p:par>
                              <p:par>
                                <p:cTn id="21" presetID="0" presetClass="path" presetSubtype="0" accel="50000" decel="50000" fill="hold" nodeType="withEffect">
                                  <p:stCondLst>
                                    <p:cond delay="0"/>
                                  </p:stCondLst>
                                  <p:childTnLst>
                                    <p:animMotion origin="layout" path="M -0.05017 0.02284 L 0.13421 -0.71543 " pathEditMode="relative" rAng="0" ptsTypes="AA">
                                      <p:cBhvr>
                                        <p:cTn id="22" dur="2000" fill="hold"/>
                                        <p:tgtEl>
                                          <p:spTgt spid="336"/>
                                        </p:tgtEl>
                                        <p:attrNameLst>
                                          <p:attrName>ppt_x</p:attrName>
                                          <p:attrName>ppt_y</p:attrName>
                                        </p:attrNameLst>
                                      </p:cBhvr>
                                      <p:rCtr x="9219" y="-36914"/>
                                    </p:animMotion>
                                  </p:childTnLst>
                                </p:cTn>
                              </p:par>
                              <p:par>
                                <p:cTn id="23" presetID="0" presetClass="path" presetSubtype="0" accel="50000" decel="50000" fill="hold" nodeType="withEffect">
                                  <p:stCondLst>
                                    <p:cond delay="0"/>
                                  </p:stCondLst>
                                  <p:childTnLst>
                                    <p:animMotion origin="layout" path="M -0.06909 0.12129 L 0.21528 -0.36791 " pathEditMode="relative" rAng="0" ptsTypes="AA">
                                      <p:cBhvr>
                                        <p:cTn id="24" dur="2000" fill="hold"/>
                                        <p:tgtEl>
                                          <p:spTgt spid="331"/>
                                        </p:tgtEl>
                                        <p:attrNameLst>
                                          <p:attrName>ppt_x</p:attrName>
                                          <p:attrName>ppt_y</p:attrName>
                                        </p:attrNameLst>
                                      </p:cBhvr>
                                      <p:rCtr x="14219" y="-244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grpSp>
        <p:nvGrpSpPr>
          <p:cNvPr id="410" name="Google Shape;410;p36"/>
          <p:cNvGrpSpPr/>
          <p:nvPr/>
        </p:nvGrpSpPr>
        <p:grpSpPr>
          <a:xfrm>
            <a:off x="283473" y="-623564"/>
            <a:ext cx="9281284" cy="6361606"/>
            <a:chOff x="-1095117" y="-157739"/>
            <a:chExt cx="7808254" cy="5351957"/>
          </a:xfrm>
        </p:grpSpPr>
        <p:pic>
          <p:nvPicPr>
            <p:cNvPr id="411" name="Google Shape;411;p36"/>
            <p:cNvPicPr preferRelativeResize="0"/>
            <p:nvPr/>
          </p:nvPicPr>
          <p:blipFill>
            <a:blip r:embed="rId5">
              <a:alphaModFix/>
            </a:blip>
            <a:stretch>
              <a:fillRect/>
            </a:stretch>
          </p:blipFill>
          <p:spPr>
            <a:xfrm>
              <a:off x="6348206" y="1640027"/>
              <a:ext cx="364931" cy="359100"/>
            </a:xfrm>
            <a:prstGeom prst="rect">
              <a:avLst/>
            </a:prstGeom>
            <a:noFill/>
            <a:ln>
              <a:noFill/>
            </a:ln>
          </p:spPr>
        </p:pic>
        <p:pic>
          <p:nvPicPr>
            <p:cNvPr id="412" name="Google Shape;412;p36"/>
            <p:cNvPicPr preferRelativeResize="0"/>
            <p:nvPr/>
          </p:nvPicPr>
          <p:blipFill>
            <a:blip r:embed="rId6">
              <a:alphaModFix/>
            </a:blip>
            <a:stretch>
              <a:fillRect/>
            </a:stretch>
          </p:blipFill>
          <p:spPr>
            <a:xfrm>
              <a:off x="23856" y="4424373"/>
              <a:ext cx="458568" cy="484500"/>
            </a:xfrm>
            <a:prstGeom prst="rect">
              <a:avLst/>
            </a:prstGeom>
            <a:noFill/>
            <a:ln>
              <a:noFill/>
            </a:ln>
          </p:spPr>
        </p:pic>
        <p:pic>
          <p:nvPicPr>
            <p:cNvPr id="413" name="Google Shape;413;p36"/>
            <p:cNvPicPr preferRelativeResize="0"/>
            <p:nvPr/>
          </p:nvPicPr>
          <p:blipFill>
            <a:blip r:embed="rId5">
              <a:alphaModFix/>
            </a:blip>
            <a:stretch>
              <a:fillRect/>
            </a:stretch>
          </p:blipFill>
          <p:spPr>
            <a:xfrm>
              <a:off x="6223177" y="151968"/>
              <a:ext cx="364931" cy="359100"/>
            </a:xfrm>
            <a:prstGeom prst="rect">
              <a:avLst/>
            </a:prstGeom>
            <a:noFill/>
            <a:ln>
              <a:noFill/>
            </a:ln>
          </p:spPr>
        </p:pic>
        <p:pic>
          <p:nvPicPr>
            <p:cNvPr id="414" name="Google Shape;414;p36"/>
            <p:cNvPicPr preferRelativeResize="0"/>
            <p:nvPr/>
          </p:nvPicPr>
          <p:blipFill>
            <a:blip r:embed="rId7">
              <a:alphaModFix/>
            </a:blip>
            <a:stretch>
              <a:fillRect/>
            </a:stretch>
          </p:blipFill>
          <p:spPr>
            <a:xfrm rot="2309477" flipH="1">
              <a:off x="-1095117" y="-157739"/>
              <a:ext cx="618935" cy="1528880"/>
            </a:xfrm>
            <a:prstGeom prst="rect">
              <a:avLst/>
            </a:prstGeom>
            <a:noFill/>
            <a:ln>
              <a:noFill/>
            </a:ln>
          </p:spPr>
        </p:pic>
        <p:pic>
          <p:nvPicPr>
            <p:cNvPr id="415" name="Google Shape;415;p36"/>
            <p:cNvPicPr preferRelativeResize="0"/>
            <p:nvPr/>
          </p:nvPicPr>
          <p:blipFill>
            <a:blip r:embed="rId8">
              <a:alphaModFix/>
            </a:blip>
            <a:stretch>
              <a:fillRect/>
            </a:stretch>
          </p:blipFill>
          <p:spPr>
            <a:xfrm rot="12698135">
              <a:off x="5190307" y="3654528"/>
              <a:ext cx="814630" cy="1539690"/>
            </a:xfrm>
            <a:prstGeom prst="rect">
              <a:avLst/>
            </a:prstGeom>
            <a:noFill/>
            <a:ln>
              <a:noFill/>
            </a:ln>
          </p:spPr>
        </p:pic>
      </p:grpSp>
      <p:sp>
        <p:nvSpPr>
          <p:cNvPr id="416" name="Google Shape;416;p36"/>
          <p:cNvSpPr/>
          <p:nvPr/>
        </p:nvSpPr>
        <p:spPr>
          <a:xfrm>
            <a:off x="10819286" y="-857662"/>
            <a:ext cx="2062457" cy="2062457"/>
          </a:xfrm>
          <a:prstGeom prst="ellipse">
            <a:avLst/>
          </a:prstGeom>
          <a:noFill/>
          <a:ln w="28575" cap="flat" cmpd="sng">
            <a:solidFill>
              <a:schemeClr val="accent3"/>
            </a:solidFill>
            <a:prstDash val="lg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 name="Google Shape;418;p36"/>
          <p:cNvGrpSpPr/>
          <p:nvPr/>
        </p:nvGrpSpPr>
        <p:grpSpPr>
          <a:xfrm>
            <a:off x="10664171" y="-1143465"/>
            <a:ext cx="2807100" cy="2853425"/>
            <a:chOff x="4276725" y="-190000"/>
            <a:chExt cx="5841747" cy="5938153"/>
          </a:xfrm>
        </p:grpSpPr>
        <p:pic>
          <p:nvPicPr>
            <p:cNvPr id="419" name="Google Shape;419;p36"/>
            <p:cNvPicPr preferRelativeResize="0"/>
            <p:nvPr/>
          </p:nvPicPr>
          <p:blipFill>
            <a:blip r:embed="rId9">
              <a:alphaModFix/>
            </a:blip>
            <a:stretch>
              <a:fillRect/>
            </a:stretch>
          </p:blipFill>
          <p:spPr>
            <a:xfrm>
              <a:off x="7028425" y="796393"/>
              <a:ext cx="1638299" cy="1818225"/>
            </a:xfrm>
            <a:prstGeom prst="rect">
              <a:avLst/>
            </a:prstGeom>
            <a:noFill/>
            <a:ln>
              <a:noFill/>
            </a:ln>
          </p:spPr>
        </p:pic>
        <p:pic>
          <p:nvPicPr>
            <p:cNvPr id="420" name="Google Shape;420;p36"/>
            <p:cNvPicPr preferRelativeResize="0"/>
            <p:nvPr/>
          </p:nvPicPr>
          <p:blipFill>
            <a:blip r:embed="rId9">
              <a:alphaModFix/>
            </a:blip>
            <a:stretch>
              <a:fillRect/>
            </a:stretch>
          </p:blipFill>
          <p:spPr>
            <a:xfrm flipH="1">
              <a:off x="4655275" y="796393"/>
              <a:ext cx="1638299" cy="1818225"/>
            </a:xfrm>
            <a:prstGeom prst="rect">
              <a:avLst/>
            </a:prstGeom>
            <a:noFill/>
            <a:ln>
              <a:noFill/>
            </a:ln>
          </p:spPr>
        </p:pic>
        <p:pic>
          <p:nvPicPr>
            <p:cNvPr id="421" name="Google Shape;421;p36"/>
            <p:cNvPicPr preferRelativeResize="0"/>
            <p:nvPr/>
          </p:nvPicPr>
          <p:blipFill>
            <a:blip r:embed="rId10">
              <a:alphaModFix/>
            </a:blip>
            <a:stretch>
              <a:fillRect/>
            </a:stretch>
          </p:blipFill>
          <p:spPr>
            <a:xfrm>
              <a:off x="6047213" y="1443150"/>
              <a:ext cx="1227575" cy="2367274"/>
            </a:xfrm>
            <a:prstGeom prst="rect">
              <a:avLst/>
            </a:prstGeom>
            <a:noFill/>
            <a:ln>
              <a:noFill/>
            </a:ln>
          </p:spPr>
        </p:pic>
        <p:pic>
          <p:nvPicPr>
            <p:cNvPr id="422" name="Google Shape;422;p36"/>
            <p:cNvPicPr preferRelativeResize="0"/>
            <p:nvPr/>
          </p:nvPicPr>
          <p:blipFill>
            <a:blip r:embed="rId11">
              <a:alphaModFix/>
            </a:blip>
            <a:stretch>
              <a:fillRect/>
            </a:stretch>
          </p:blipFill>
          <p:spPr>
            <a:xfrm>
              <a:off x="4276725" y="2937494"/>
              <a:ext cx="1491626" cy="1486875"/>
            </a:xfrm>
            <a:prstGeom prst="rect">
              <a:avLst/>
            </a:prstGeom>
            <a:noFill/>
            <a:ln>
              <a:noFill/>
            </a:ln>
          </p:spPr>
        </p:pic>
        <p:pic>
          <p:nvPicPr>
            <p:cNvPr id="423" name="Google Shape;423;p36"/>
            <p:cNvPicPr preferRelativeResize="0"/>
            <p:nvPr/>
          </p:nvPicPr>
          <p:blipFill>
            <a:blip r:embed="rId12">
              <a:alphaModFix/>
            </a:blip>
            <a:stretch>
              <a:fillRect/>
            </a:stretch>
          </p:blipFill>
          <p:spPr>
            <a:xfrm>
              <a:off x="6189074" y="91941"/>
              <a:ext cx="839350" cy="894875"/>
            </a:xfrm>
            <a:prstGeom prst="rect">
              <a:avLst/>
            </a:prstGeom>
            <a:noFill/>
            <a:ln>
              <a:noFill/>
            </a:ln>
          </p:spPr>
        </p:pic>
        <p:pic>
          <p:nvPicPr>
            <p:cNvPr id="424" name="Google Shape;424;p36"/>
            <p:cNvPicPr preferRelativeResize="0"/>
            <p:nvPr/>
          </p:nvPicPr>
          <p:blipFill>
            <a:blip r:embed="rId13">
              <a:alphaModFix/>
            </a:blip>
            <a:stretch>
              <a:fillRect/>
            </a:stretch>
          </p:blipFill>
          <p:spPr>
            <a:xfrm rot="1212056">
              <a:off x="8467667" y="1132748"/>
              <a:ext cx="1274184" cy="2408275"/>
            </a:xfrm>
            <a:prstGeom prst="rect">
              <a:avLst/>
            </a:prstGeom>
            <a:noFill/>
            <a:ln>
              <a:noFill/>
            </a:ln>
          </p:spPr>
        </p:pic>
        <p:pic>
          <p:nvPicPr>
            <p:cNvPr id="425" name="Google Shape;425;p36"/>
            <p:cNvPicPr preferRelativeResize="0"/>
            <p:nvPr/>
          </p:nvPicPr>
          <p:blipFill>
            <a:blip r:embed="rId14">
              <a:alphaModFix/>
            </a:blip>
            <a:stretch>
              <a:fillRect/>
            </a:stretch>
          </p:blipFill>
          <p:spPr>
            <a:xfrm>
              <a:off x="5390123" y="4021410"/>
              <a:ext cx="1638300" cy="1726743"/>
            </a:xfrm>
            <a:prstGeom prst="rect">
              <a:avLst/>
            </a:prstGeom>
            <a:noFill/>
            <a:ln>
              <a:noFill/>
            </a:ln>
          </p:spPr>
        </p:pic>
        <p:pic>
          <p:nvPicPr>
            <p:cNvPr id="426" name="Google Shape;426;p36"/>
            <p:cNvPicPr preferRelativeResize="0"/>
            <p:nvPr/>
          </p:nvPicPr>
          <p:blipFill>
            <a:blip r:embed="rId15">
              <a:alphaModFix/>
            </a:blip>
            <a:stretch>
              <a:fillRect/>
            </a:stretch>
          </p:blipFill>
          <p:spPr>
            <a:xfrm rot="-5582901">
              <a:off x="7326668" y="-185334"/>
              <a:ext cx="1068317" cy="1116868"/>
            </a:xfrm>
            <a:prstGeom prst="rect">
              <a:avLst/>
            </a:prstGeom>
            <a:noFill/>
            <a:ln>
              <a:noFill/>
            </a:ln>
          </p:spPr>
        </p:pic>
      </p:grpSp>
      <p:sp>
        <p:nvSpPr>
          <p:cNvPr id="9" name="TextBox 8">
            <a:extLst>
              <a:ext uri="{FF2B5EF4-FFF2-40B4-BE49-F238E27FC236}">
                <a16:creationId xmlns:a16="http://schemas.microsoft.com/office/drawing/2014/main" id="{90DCAFF1-8BA3-9134-D5E7-2EC09B46AC99}"/>
              </a:ext>
            </a:extLst>
          </p:cNvPr>
          <p:cNvSpPr txBox="1"/>
          <p:nvPr/>
        </p:nvSpPr>
        <p:spPr>
          <a:xfrm>
            <a:off x="1127168" y="1351718"/>
            <a:ext cx="7108500" cy="3323987"/>
          </a:xfrm>
          <a:prstGeom prst="rect">
            <a:avLst/>
          </a:prstGeom>
          <a:noFill/>
        </p:spPr>
        <p:txBody>
          <a:bodyPr wrap="square" rtlCol="0">
            <a:spAutoFit/>
          </a:bodyPr>
          <a:lstStyle/>
          <a:p>
            <a:pPr algn="just"/>
            <a:r>
              <a:rPr lang="en-US" b="0" i="0" dirty="0">
                <a:solidFill>
                  <a:srgbClr val="000000"/>
                </a:solidFill>
                <a:effectLst/>
                <a:latin typeface="Open Sans" panose="020B0606030504020204" pitchFamily="34" charset="0"/>
              </a:rPr>
              <a:t>Malaysia is one of the countries of the Association of South East Asian Nations (ASEAN). It is divided into two regions, known as West Malaysia and East Malaysia. They are separated by about 640 kilometers of the sea and together comprise an area of 329,758 sq km. Malaysia enjoys tropical climate. The Malaysian unit of currency is the ringgit, consisting of 100 </a:t>
            </a:r>
            <a:r>
              <a:rPr lang="en-US" b="0" i="0" dirty="0" err="1">
                <a:solidFill>
                  <a:srgbClr val="000000"/>
                </a:solidFill>
                <a:effectLst/>
                <a:latin typeface="Open Sans" panose="020B0606030504020204" pitchFamily="34" charset="0"/>
              </a:rPr>
              <a:t>sens.</a:t>
            </a:r>
            <a:endParaRPr lang="en-US" b="0" i="0" dirty="0">
              <a:solidFill>
                <a:srgbClr val="000000"/>
              </a:solidFill>
              <a:effectLst/>
              <a:latin typeface="Open Sans" panose="020B0606030504020204" pitchFamily="34" charset="0"/>
            </a:endParaRPr>
          </a:p>
          <a:p>
            <a:pPr algn="just"/>
            <a:r>
              <a:rPr lang="en-US" b="0" i="0" dirty="0">
                <a:solidFill>
                  <a:srgbClr val="000000"/>
                </a:solidFill>
                <a:effectLst/>
                <a:latin typeface="Open Sans" panose="020B0606030504020204" pitchFamily="34" charset="0"/>
              </a:rPr>
              <a:t>The capital of Malaysia is Kuala Lumpur and it is also the largest city in the country. The population in 2001 was over 22 million. Islam is the country’s official religion. In addition, there are other religions such as Buddhism and Hinduism. The national language is Bahasa Malaysia (also known simply as Malay). English, Chinese, and Tamil are also widely spoken. The language of instruction for primary school children is Bahasa Malaysia, Chinese, or Tamil. Bahasa Malaysia is the primary language of instruction in all secondary schools, although some students may continue learning in Chinese or Tamil. And English is a compulsory second language.</a:t>
            </a:r>
          </a:p>
          <a:p>
            <a:endParaRPr lang="en-VN" dirty="0"/>
          </a:p>
        </p:txBody>
      </p:sp>
      <p:pic>
        <p:nvPicPr>
          <p:cNvPr id="10" name="unit-1-read-ex-1.mp3" descr="unit-1-read-ex-1.mp3">
            <a:hlinkClick r:id="" action="ppaction://media"/>
            <a:extLst>
              <a:ext uri="{FF2B5EF4-FFF2-40B4-BE49-F238E27FC236}">
                <a16:creationId xmlns:a16="http://schemas.microsoft.com/office/drawing/2014/main" id="{194EFE5B-3CC4-C888-CF24-9EB87C28818B}"/>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307704" y="810309"/>
            <a:ext cx="394149" cy="394149"/>
          </a:xfrm>
          <a:prstGeom prst="rect">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1" name="Google Shape;388;p35">
            <a:extLst>
              <a:ext uri="{FF2B5EF4-FFF2-40B4-BE49-F238E27FC236}">
                <a16:creationId xmlns:a16="http://schemas.microsoft.com/office/drawing/2014/main" id="{43925A3F-6FB8-7787-06A0-35B94CE479AB}"/>
              </a:ext>
            </a:extLst>
          </p:cNvPr>
          <p:cNvSpPr txBox="1">
            <a:spLocks noGrp="1"/>
          </p:cNvSpPr>
          <p:nvPr>
            <p:ph type="title"/>
          </p:nvPr>
        </p:nvSpPr>
        <p:spPr>
          <a:xfrm>
            <a:off x="3300144" y="593869"/>
            <a:ext cx="245652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a:t>
            </a:r>
            <a:r>
              <a:rPr lang="en" dirty="0" err="1"/>
              <a:t>ead</a:t>
            </a:r>
            <a:r>
              <a:rPr lang="en" dirty="0"/>
              <a:t> (page 9-10)</a:t>
            </a:r>
            <a:endParaRPr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068"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childTnLst>
        </p:cTn>
      </p:par>
    </p:tnLst>
    <p:bldLst>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37"/>
          <p:cNvPicPr preferRelativeResize="0"/>
          <p:nvPr/>
        </p:nvPicPr>
        <p:blipFill>
          <a:blip r:embed="rId3">
            <a:alphaModFix/>
          </a:blip>
          <a:stretch>
            <a:fillRect/>
          </a:stretch>
        </p:blipFill>
        <p:spPr>
          <a:xfrm rot="-38">
            <a:off x="1604832" y="222289"/>
            <a:ext cx="687382" cy="712033"/>
          </a:xfrm>
          <a:prstGeom prst="rect">
            <a:avLst/>
          </a:prstGeom>
          <a:noFill/>
          <a:ln>
            <a:noFill/>
          </a:ln>
        </p:spPr>
      </p:pic>
      <p:sp>
        <p:nvSpPr>
          <p:cNvPr id="433" name="Google Shape;433;p37"/>
          <p:cNvSpPr txBox="1">
            <a:spLocks noGrp="1"/>
          </p:cNvSpPr>
          <p:nvPr>
            <p:ph type="title"/>
          </p:nvPr>
        </p:nvSpPr>
        <p:spPr>
          <a:xfrm>
            <a:off x="2292218" y="-287599"/>
            <a:ext cx="5619900" cy="1905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91425" tIns="91425" rIns="91425" bIns="91425" anchor="ctr" anchorCtr="0">
            <a:noAutofit/>
          </a:bodyPr>
          <a:lstStyle/>
          <a:p>
            <a:pPr marL="0" lvl="0" indent="0" algn="l" rtl="0">
              <a:spcBef>
                <a:spcPts val="0"/>
              </a:spcBef>
              <a:spcAft>
                <a:spcPts val="0"/>
              </a:spcAft>
              <a:buNone/>
            </a:pPr>
            <a:r>
              <a:rPr lang="en-US" sz="1800"/>
              <a:t>F</a:t>
            </a:r>
            <a:r>
              <a:rPr lang="en" sz="1800"/>
              <a:t>ill in the table with the right information about Malaysia</a:t>
            </a:r>
            <a:endParaRPr sz="1800" dirty="0"/>
          </a:p>
        </p:txBody>
      </p:sp>
      <p:sp>
        <p:nvSpPr>
          <p:cNvPr id="435" name="Google Shape;435;p37"/>
          <p:cNvSpPr txBox="1">
            <a:spLocks noGrp="1"/>
          </p:cNvSpPr>
          <p:nvPr>
            <p:ph type="title" idx="2"/>
          </p:nvPr>
        </p:nvSpPr>
        <p:spPr>
          <a:xfrm>
            <a:off x="1364318" y="200410"/>
            <a:ext cx="1160488" cy="72284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chemeClr val="lt1"/>
                </a:solidFill>
              </a:rPr>
              <a:t>a</a:t>
            </a:r>
            <a:endParaRPr sz="4400" dirty="0">
              <a:solidFill>
                <a:schemeClr val="lt1"/>
              </a:solidFill>
            </a:endParaRPr>
          </a:p>
        </p:txBody>
      </p:sp>
      <p:pic>
        <p:nvPicPr>
          <p:cNvPr id="436" name="Google Shape;436;p37"/>
          <p:cNvPicPr preferRelativeResize="0"/>
          <p:nvPr/>
        </p:nvPicPr>
        <p:blipFill>
          <a:blip r:embed="rId4">
            <a:alphaModFix/>
          </a:blip>
          <a:stretch>
            <a:fillRect/>
          </a:stretch>
        </p:blipFill>
        <p:spPr>
          <a:xfrm>
            <a:off x="2654559" y="1045434"/>
            <a:ext cx="377700" cy="371675"/>
          </a:xfrm>
          <a:prstGeom prst="rect">
            <a:avLst/>
          </a:prstGeom>
          <a:noFill/>
          <a:ln>
            <a:noFill/>
          </a:ln>
        </p:spPr>
      </p:pic>
      <p:pic>
        <p:nvPicPr>
          <p:cNvPr id="437" name="Google Shape;437;p37"/>
          <p:cNvPicPr preferRelativeResize="0"/>
          <p:nvPr/>
        </p:nvPicPr>
        <p:blipFill>
          <a:blip r:embed="rId5">
            <a:alphaModFix/>
          </a:blip>
          <a:stretch>
            <a:fillRect/>
          </a:stretch>
        </p:blipFill>
        <p:spPr>
          <a:xfrm>
            <a:off x="2292218" y="1514504"/>
            <a:ext cx="217475" cy="229770"/>
          </a:xfrm>
          <a:prstGeom prst="rect">
            <a:avLst/>
          </a:prstGeom>
          <a:noFill/>
          <a:ln>
            <a:noFill/>
          </a:ln>
        </p:spPr>
      </p:pic>
      <p:pic>
        <p:nvPicPr>
          <p:cNvPr id="438" name="Google Shape;438;p37"/>
          <p:cNvPicPr preferRelativeResize="0"/>
          <p:nvPr/>
        </p:nvPicPr>
        <p:blipFill>
          <a:blip r:embed="rId4">
            <a:alphaModFix/>
          </a:blip>
          <a:stretch>
            <a:fillRect/>
          </a:stretch>
        </p:blipFill>
        <p:spPr>
          <a:xfrm>
            <a:off x="4521459" y="4083309"/>
            <a:ext cx="377700" cy="371675"/>
          </a:xfrm>
          <a:prstGeom prst="rect">
            <a:avLst/>
          </a:prstGeom>
          <a:noFill/>
          <a:ln>
            <a:noFill/>
          </a:ln>
        </p:spPr>
      </p:pic>
      <p:pic>
        <p:nvPicPr>
          <p:cNvPr id="439" name="Google Shape;439;p37"/>
          <p:cNvPicPr preferRelativeResize="0"/>
          <p:nvPr/>
        </p:nvPicPr>
        <p:blipFill>
          <a:blip r:embed="rId4">
            <a:alphaModFix/>
          </a:blip>
          <a:stretch>
            <a:fillRect/>
          </a:stretch>
        </p:blipFill>
        <p:spPr>
          <a:xfrm flipH="1">
            <a:off x="5543134" y="3829084"/>
            <a:ext cx="377700" cy="371675"/>
          </a:xfrm>
          <a:prstGeom prst="rect">
            <a:avLst/>
          </a:prstGeom>
          <a:noFill/>
          <a:ln>
            <a:noFill/>
          </a:ln>
        </p:spPr>
      </p:pic>
      <p:pic>
        <p:nvPicPr>
          <p:cNvPr id="440" name="Google Shape;440;p37"/>
          <p:cNvPicPr preferRelativeResize="0"/>
          <p:nvPr/>
        </p:nvPicPr>
        <p:blipFill>
          <a:blip r:embed="rId6">
            <a:alphaModFix/>
          </a:blip>
          <a:stretch>
            <a:fillRect/>
          </a:stretch>
        </p:blipFill>
        <p:spPr>
          <a:xfrm>
            <a:off x="7311129" y="2638425"/>
            <a:ext cx="1983950" cy="2619376"/>
          </a:xfrm>
          <a:prstGeom prst="rect">
            <a:avLst/>
          </a:prstGeom>
          <a:noFill/>
          <a:ln>
            <a:noFill/>
          </a:ln>
        </p:spPr>
      </p:pic>
      <p:grpSp>
        <p:nvGrpSpPr>
          <p:cNvPr id="441" name="Google Shape;441;p37"/>
          <p:cNvGrpSpPr/>
          <p:nvPr/>
        </p:nvGrpSpPr>
        <p:grpSpPr>
          <a:xfrm rot="-1645724">
            <a:off x="8297405" y="1444918"/>
            <a:ext cx="1257228" cy="1043734"/>
            <a:chOff x="5543550" y="5098075"/>
            <a:chExt cx="531025" cy="440850"/>
          </a:xfrm>
        </p:grpSpPr>
        <p:sp>
          <p:nvSpPr>
            <p:cNvPr id="442" name="Google Shape;442;p37"/>
            <p:cNvSpPr/>
            <p:nvPr/>
          </p:nvSpPr>
          <p:spPr>
            <a:xfrm>
              <a:off x="5980200" y="5300550"/>
              <a:ext cx="94375" cy="104425"/>
            </a:xfrm>
            <a:custGeom>
              <a:avLst/>
              <a:gdLst/>
              <a:ahLst/>
              <a:cxnLst/>
              <a:rect l="l" t="t" r="r" b="b"/>
              <a:pathLst>
                <a:path w="3775" h="4177" extrusionOk="0">
                  <a:moveTo>
                    <a:pt x="1905" y="1"/>
                  </a:moveTo>
                  <a:cubicBezTo>
                    <a:pt x="1849" y="1"/>
                    <a:pt x="1792" y="40"/>
                    <a:pt x="1775" y="117"/>
                  </a:cubicBezTo>
                  <a:lnTo>
                    <a:pt x="1655" y="605"/>
                  </a:lnTo>
                  <a:cubicBezTo>
                    <a:pt x="1524" y="1200"/>
                    <a:pt x="1084" y="1677"/>
                    <a:pt x="548" y="1843"/>
                  </a:cubicBezTo>
                  <a:lnTo>
                    <a:pt x="131" y="1962"/>
                  </a:lnTo>
                  <a:cubicBezTo>
                    <a:pt x="0" y="1998"/>
                    <a:pt x="0" y="2212"/>
                    <a:pt x="131" y="2260"/>
                  </a:cubicBezTo>
                  <a:lnTo>
                    <a:pt x="548" y="2379"/>
                  </a:lnTo>
                  <a:cubicBezTo>
                    <a:pt x="1096" y="2522"/>
                    <a:pt x="1513" y="2998"/>
                    <a:pt x="1655" y="3605"/>
                  </a:cubicBezTo>
                  <a:lnTo>
                    <a:pt x="1763" y="4070"/>
                  </a:lnTo>
                  <a:cubicBezTo>
                    <a:pt x="1786" y="4141"/>
                    <a:pt x="1846" y="4177"/>
                    <a:pt x="1903" y="4177"/>
                  </a:cubicBezTo>
                  <a:cubicBezTo>
                    <a:pt x="1959" y="4177"/>
                    <a:pt x="2013" y="4141"/>
                    <a:pt x="2025" y="4070"/>
                  </a:cubicBezTo>
                  <a:lnTo>
                    <a:pt x="2132" y="3605"/>
                  </a:lnTo>
                  <a:cubicBezTo>
                    <a:pt x="2263" y="3010"/>
                    <a:pt x="2703" y="2534"/>
                    <a:pt x="3239" y="2379"/>
                  </a:cubicBezTo>
                  <a:lnTo>
                    <a:pt x="3632" y="2260"/>
                  </a:lnTo>
                  <a:cubicBezTo>
                    <a:pt x="3775" y="2224"/>
                    <a:pt x="3775" y="1998"/>
                    <a:pt x="3644" y="1974"/>
                  </a:cubicBezTo>
                  <a:lnTo>
                    <a:pt x="3310" y="1879"/>
                  </a:lnTo>
                  <a:cubicBezTo>
                    <a:pt x="2775" y="1736"/>
                    <a:pt x="2334" y="1272"/>
                    <a:pt x="2191" y="677"/>
                  </a:cubicBezTo>
                  <a:lnTo>
                    <a:pt x="2036" y="117"/>
                  </a:lnTo>
                  <a:cubicBezTo>
                    <a:pt x="2019" y="40"/>
                    <a:pt x="1962" y="1"/>
                    <a:pt x="1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7"/>
            <p:cNvSpPr/>
            <p:nvPr/>
          </p:nvSpPr>
          <p:spPr>
            <a:xfrm>
              <a:off x="5543550" y="5192000"/>
              <a:ext cx="69950" cy="78600"/>
            </a:xfrm>
            <a:custGeom>
              <a:avLst/>
              <a:gdLst/>
              <a:ahLst/>
              <a:cxnLst/>
              <a:rect l="l" t="t" r="r" b="b"/>
              <a:pathLst>
                <a:path w="2798" h="3144" extrusionOk="0">
                  <a:moveTo>
                    <a:pt x="1421" y="0"/>
                  </a:moveTo>
                  <a:cubicBezTo>
                    <a:pt x="1381" y="0"/>
                    <a:pt x="1339" y="30"/>
                    <a:pt x="1322" y="89"/>
                  </a:cubicBezTo>
                  <a:lnTo>
                    <a:pt x="1238" y="470"/>
                  </a:lnTo>
                  <a:cubicBezTo>
                    <a:pt x="1131" y="911"/>
                    <a:pt x="822" y="1268"/>
                    <a:pt x="417" y="1387"/>
                  </a:cubicBezTo>
                  <a:lnTo>
                    <a:pt x="107" y="1482"/>
                  </a:lnTo>
                  <a:cubicBezTo>
                    <a:pt x="0" y="1506"/>
                    <a:pt x="0" y="1673"/>
                    <a:pt x="107" y="1697"/>
                  </a:cubicBezTo>
                  <a:lnTo>
                    <a:pt x="417" y="1792"/>
                  </a:lnTo>
                  <a:cubicBezTo>
                    <a:pt x="822" y="1911"/>
                    <a:pt x="1131" y="2268"/>
                    <a:pt x="1238" y="2709"/>
                  </a:cubicBezTo>
                  <a:lnTo>
                    <a:pt x="1310" y="3054"/>
                  </a:lnTo>
                  <a:cubicBezTo>
                    <a:pt x="1322" y="3114"/>
                    <a:pt x="1363" y="3143"/>
                    <a:pt x="1405" y="3143"/>
                  </a:cubicBezTo>
                  <a:cubicBezTo>
                    <a:pt x="1447" y="3143"/>
                    <a:pt x="1488" y="3114"/>
                    <a:pt x="1500" y="3054"/>
                  </a:cubicBezTo>
                  <a:lnTo>
                    <a:pt x="1572" y="2709"/>
                  </a:lnTo>
                  <a:cubicBezTo>
                    <a:pt x="1679" y="2268"/>
                    <a:pt x="1988" y="1911"/>
                    <a:pt x="2393" y="1792"/>
                  </a:cubicBezTo>
                  <a:lnTo>
                    <a:pt x="2691" y="1697"/>
                  </a:lnTo>
                  <a:cubicBezTo>
                    <a:pt x="2798" y="1673"/>
                    <a:pt x="2798" y="1506"/>
                    <a:pt x="2703" y="1482"/>
                  </a:cubicBezTo>
                  <a:lnTo>
                    <a:pt x="2453" y="1399"/>
                  </a:lnTo>
                  <a:cubicBezTo>
                    <a:pt x="2048" y="1292"/>
                    <a:pt x="1738" y="958"/>
                    <a:pt x="1619" y="506"/>
                  </a:cubicBezTo>
                  <a:lnTo>
                    <a:pt x="1512" y="89"/>
                  </a:lnTo>
                  <a:cubicBezTo>
                    <a:pt x="1500" y="30"/>
                    <a:pt x="1462" y="0"/>
                    <a:pt x="14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7"/>
            <p:cNvSpPr/>
            <p:nvPr/>
          </p:nvSpPr>
          <p:spPr>
            <a:xfrm>
              <a:off x="5652175" y="5434500"/>
              <a:ext cx="94100" cy="104425"/>
            </a:xfrm>
            <a:custGeom>
              <a:avLst/>
              <a:gdLst/>
              <a:ahLst/>
              <a:cxnLst/>
              <a:rect l="l" t="t" r="r" b="b"/>
              <a:pathLst>
                <a:path w="3764" h="4177" extrusionOk="0">
                  <a:moveTo>
                    <a:pt x="1895" y="1"/>
                  </a:moveTo>
                  <a:cubicBezTo>
                    <a:pt x="1837" y="1"/>
                    <a:pt x="1781" y="39"/>
                    <a:pt x="1763" y="117"/>
                  </a:cubicBezTo>
                  <a:lnTo>
                    <a:pt x="1644" y="605"/>
                  </a:lnTo>
                  <a:cubicBezTo>
                    <a:pt x="1513" y="1200"/>
                    <a:pt x="1084" y="1676"/>
                    <a:pt x="548" y="1843"/>
                  </a:cubicBezTo>
                  <a:lnTo>
                    <a:pt x="132" y="1962"/>
                  </a:lnTo>
                  <a:cubicBezTo>
                    <a:pt x="1" y="1998"/>
                    <a:pt x="1" y="2212"/>
                    <a:pt x="132" y="2260"/>
                  </a:cubicBezTo>
                  <a:lnTo>
                    <a:pt x="548" y="2379"/>
                  </a:lnTo>
                  <a:cubicBezTo>
                    <a:pt x="1084" y="2522"/>
                    <a:pt x="1501" y="2998"/>
                    <a:pt x="1644" y="3605"/>
                  </a:cubicBezTo>
                  <a:lnTo>
                    <a:pt x="1751" y="4070"/>
                  </a:lnTo>
                  <a:cubicBezTo>
                    <a:pt x="1775" y="4141"/>
                    <a:pt x="1834" y="4177"/>
                    <a:pt x="1892" y="4177"/>
                  </a:cubicBezTo>
                  <a:cubicBezTo>
                    <a:pt x="1950" y="4177"/>
                    <a:pt x="2007" y="4141"/>
                    <a:pt x="2025" y="4070"/>
                  </a:cubicBezTo>
                  <a:lnTo>
                    <a:pt x="2132" y="3605"/>
                  </a:lnTo>
                  <a:cubicBezTo>
                    <a:pt x="2263" y="3010"/>
                    <a:pt x="2692" y="2534"/>
                    <a:pt x="3227" y="2379"/>
                  </a:cubicBezTo>
                  <a:lnTo>
                    <a:pt x="3632" y="2260"/>
                  </a:lnTo>
                  <a:cubicBezTo>
                    <a:pt x="3763" y="2212"/>
                    <a:pt x="3763" y="1986"/>
                    <a:pt x="3644" y="1974"/>
                  </a:cubicBezTo>
                  <a:lnTo>
                    <a:pt x="3299" y="1879"/>
                  </a:lnTo>
                  <a:cubicBezTo>
                    <a:pt x="2763" y="1736"/>
                    <a:pt x="2334" y="1272"/>
                    <a:pt x="2180" y="676"/>
                  </a:cubicBezTo>
                  <a:lnTo>
                    <a:pt x="2037" y="117"/>
                  </a:lnTo>
                  <a:cubicBezTo>
                    <a:pt x="2013" y="39"/>
                    <a:pt x="1953" y="1"/>
                    <a:pt x="1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7"/>
            <p:cNvSpPr/>
            <p:nvPr/>
          </p:nvSpPr>
          <p:spPr>
            <a:xfrm>
              <a:off x="5829875" y="5098075"/>
              <a:ext cx="117300" cy="131225"/>
            </a:xfrm>
            <a:custGeom>
              <a:avLst/>
              <a:gdLst/>
              <a:ahLst/>
              <a:cxnLst/>
              <a:rect l="l" t="t" r="r" b="b"/>
              <a:pathLst>
                <a:path w="4692" h="5249" extrusionOk="0">
                  <a:moveTo>
                    <a:pt x="2370" y="1"/>
                  </a:moveTo>
                  <a:cubicBezTo>
                    <a:pt x="2299" y="1"/>
                    <a:pt x="2227" y="48"/>
                    <a:pt x="2203" y="143"/>
                  </a:cubicBezTo>
                  <a:lnTo>
                    <a:pt x="2061" y="751"/>
                  </a:lnTo>
                  <a:cubicBezTo>
                    <a:pt x="1882" y="1513"/>
                    <a:pt x="1358" y="2108"/>
                    <a:pt x="691" y="2299"/>
                  </a:cubicBezTo>
                  <a:lnTo>
                    <a:pt x="168" y="2453"/>
                  </a:lnTo>
                  <a:cubicBezTo>
                    <a:pt x="1" y="2489"/>
                    <a:pt x="1" y="2775"/>
                    <a:pt x="168" y="2822"/>
                  </a:cubicBezTo>
                  <a:lnTo>
                    <a:pt x="691" y="2965"/>
                  </a:lnTo>
                  <a:cubicBezTo>
                    <a:pt x="1358" y="3180"/>
                    <a:pt x="1882" y="3763"/>
                    <a:pt x="2061" y="4525"/>
                  </a:cubicBezTo>
                  <a:lnTo>
                    <a:pt x="2192" y="5096"/>
                  </a:lnTo>
                  <a:cubicBezTo>
                    <a:pt x="2215" y="5198"/>
                    <a:pt x="2287" y="5248"/>
                    <a:pt x="2358" y="5248"/>
                  </a:cubicBezTo>
                  <a:cubicBezTo>
                    <a:pt x="2430" y="5248"/>
                    <a:pt x="2501" y="5198"/>
                    <a:pt x="2525" y="5096"/>
                  </a:cubicBezTo>
                  <a:lnTo>
                    <a:pt x="2656" y="4525"/>
                  </a:lnTo>
                  <a:cubicBezTo>
                    <a:pt x="2835" y="3763"/>
                    <a:pt x="3358" y="3168"/>
                    <a:pt x="4025" y="2965"/>
                  </a:cubicBezTo>
                  <a:lnTo>
                    <a:pt x="4513" y="2822"/>
                  </a:lnTo>
                  <a:cubicBezTo>
                    <a:pt x="4692" y="2763"/>
                    <a:pt x="4692" y="2501"/>
                    <a:pt x="4525" y="2465"/>
                  </a:cubicBezTo>
                  <a:lnTo>
                    <a:pt x="4108" y="2346"/>
                  </a:lnTo>
                  <a:cubicBezTo>
                    <a:pt x="3442" y="2168"/>
                    <a:pt x="2906" y="1584"/>
                    <a:pt x="2715" y="846"/>
                  </a:cubicBezTo>
                  <a:lnTo>
                    <a:pt x="2537" y="143"/>
                  </a:lnTo>
                  <a:cubicBezTo>
                    <a:pt x="2513" y="48"/>
                    <a:pt x="2442" y="1"/>
                    <a:pt x="2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7"/>
            <p:cNvSpPr/>
            <p:nvPr/>
          </p:nvSpPr>
          <p:spPr>
            <a:xfrm>
              <a:off x="5593850" y="5260300"/>
              <a:ext cx="14000" cy="18775"/>
            </a:xfrm>
            <a:custGeom>
              <a:avLst/>
              <a:gdLst/>
              <a:ahLst/>
              <a:cxnLst/>
              <a:rect l="l" t="t" r="r" b="b"/>
              <a:pathLst>
                <a:path w="560" h="751" extrusionOk="0">
                  <a:moveTo>
                    <a:pt x="500" y="334"/>
                  </a:moveTo>
                  <a:cubicBezTo>
                    <a:pt x="500" y="338"/>
                    <a:pt x="504" y="339"/>
                    <a:pt x="508" y="339"/>
                  </a:cubicBezTo>
                  <a:cubicBezTo>
                    <a:pt x="516" y="339"/>
                    <a:pt x="524" y="334"/>
                    <a:pt x="500" y="334"/>
                  </a:cubicBezTo>
                  <a:close/>
                  <a:moveTo>
                    <a:pt x="357" y="1"/>
                  </a:moveTo>
                  <a:cubicBezTo>
                    <a:pt x="357" y="1"/>
                    <a:pt x="334" y="1"/>
                    <a:pt x="310" y="12"/>
                  </a:cubicBezTo>
                  <a:cubicBezTo>
                    <a:pt x="262" y="24"/>
                    <a:pt x="214" y="36"/>
                    <a:pt x="203" y="60"/>
                  </a:cubicBezTo>
                  <a:lnTo>
                    <a:pt x="191" y="72"/>
                  </a:lnTo>
                  <a:lnTo>
                    <a:pt x="179" y="72"/>
                  </a:lnTo>
                  <a:cubicBezTo>
                    <a:pt x="155" y="72"/>
                    <a:pt x="155" y="72"/>
                    <a:pt x="119" y="84"/>
                  </a:cubicBezTo>
                  <a:cubicBezTo>
                    <a:pt x="84" y="96"/>
                    <a:pt x="60" y="96"/>
                    <a:pt x="36" y="120"/>
                  </a:cubicBezTo>
                  <a:cubicBezTo>
                    <a:pt x="24" y="120"/>
                    <a:pt x="24" y="120"/>
                    <a:pt x="24" y="131"/>
                  </a:cubicBezTo>
                  <a:lnTo>
                    <a:pt x="12" y="143"/>
                  </a:lnTo>
                  <a:cubicBezTo>
                    <a:pt x="0" y="143"/>
                    <a:pt x="0" y="143"/>
                    <a:pt x="12" y="155"/>
                  </a:cubicBezTo>
                  <a:cubicBezTo>
                    <a:pt x="24" y="155"/>
                    <a:pt x="24" y="167"/>
                    <a:pt x="24" y="167"/>
                  </a:cubicBezTo>
                  <a:cubicBezTo>
                    <a:pt x="24" y="191"/>
                    <a:pt x="60" y="203"/>
                    <a:pt x="60" y="215"/>
                  </a:cubicBezTo>
                  <a:cubicBezTo>
                    <a:pt x="60" y="227"/>
                    <a:pt x="72" y="227"/>
                    <a:pt x="72" y="251"/>
                  </a:cubicBezTo>
                  <a:cubicBezTo>
                    <a:pt x="72" y="262"/>
                    <a:pt x="84" y="262"/>
                    <a:pt x="84" y="274"/>
                  </a:cubicBezTo>
                  <a:cubicBezTo>
                    <a:pt x="84" y="274"/>
                    <a:pt x="84" y="286"/>
                    <a:pt x="95" y="286"/>
                  </a:cubicBezTo>
                  <a:cubicBezTo>
                    <a:pt x="72" y="310"/>
                    <a:pt x="95" y="310"/>
                    <a:pt x="95" y="322"/>
                  </a:cubicBezTo>
                  <a:cubicBezTo>
                    <a:pt x="84" y="334"/>
                    <a:pt x="131" y="334"/>
                    <a:pt x="119" y="346"/>
                  </a:cubicBezTo>
                  <a:cubicBezTo>
                    <a:pt x="95" y="370"/>
                    <a:pt x="131" y="370"/>
                    <a:pt x="131" y="382"/>
                  </a:cubicBezTo>
                  <a:cubicBezTo>
                    <a:pt x="131" y="393"/>
                    <a:pt x="155" y="405"/>
                    <a:pt x="155" y="429"/>
                  </a:cubicBezTo>
                  <a:cubicBezTo>
                    <a:pt x="155" y="441"/>
                    <a:pt x="179" y="453"/>
                    <a:pt x="155" y="465"/>
                  </a:cubicBezTo>
                  <a:lnTo>
                    <a:pt x="155" y="524"/>
                  </a:lnTo>
                  <a:lnTo>
                    <a:pt x="155" y="620"/>
                  </a:lnTo>
                  <a:cubicBezTo>
                    <a:pt x="155" y="632"/>
                    <a:pt x="179" y="667"/>
                    <a:pt x="155" y="679"/>
                  </a:cubicBezTo>
                  <a:cubicBezTo>
                    <a:pt x="155" y="691"/>
                    <a:pt x="179" y="703"/>
                    <a:pt x="179" y="727"/>
                  </a:cubicBezTo>
                  <a:cubicBezTo>
                    <a:pt x="179" y="739"/>
                    <a:pt x="191" y="739"/>
                    <a:pt x="191" y="751"/>
                  </a:cubicBezTo>
                  <a:cubicBezTo>
                    <a:pt x="191" y="751"/>
                    <a:pt x="203" y="751"/>
                    <a:pt x="250" y="739"/>
                  </a:cubicBezTo>
                  <a:lnTo>
                    <a:pt x="274" y="739"/>
                  </a:lnTo>
                  <a:cubicBezTo>
                    <a:pt x="298" y="739"/>
                    <a:pt x="322" y="739"/>
                    <a:pt x="381" y="703"/>
                  </a:cubicBezTo>
                  <a:cubicBezTo>
                    <a:pt x="417" y="691"/>
                    <a:pt x="441" y="691"/>
                    <a:pt x="476" y="679"/>
                  </a:cubicBezTo>
                  <a:cubicBezTo>
                    <a:pt x="536" y="667"/>
                    <a:pt x="560" y="643"/>
                    <a:pt x="560" y="643"/>
                  </a:cubicBezTo>
                  <a:cubicBezTo>
                    <a:pt x="548" y="643"/>
                    <a:pt x="548" y="632"/>
                    <a:pt x="524" y="620"/>
                  </a:cubicBezTo>
                  <a:cubicBezTo>
                    <a:pt x="512" y="608"/>
                    <a:pt x="512" y="608"/>
                    <a:pt x="512" y="572"/>
                  </a:cubicBezTo>
                  <a:lnTo>
                    <a:pt x="512" y="548"/>
                  </a:lnTo>
                  <a:cubicBezTo>
                    <a:pt x="512" y="548"/>
                    <a:pt x="512" y="524"/>
                    <a:pt x="500" y="524"/>
                  </a:cubicBezTo>
                  <a:cubicBezTo>
                    <a:pt x="500" y="524"/>
                    <a:pt x="488" y="524"/>
                    <a:pt x="500" y="512"/>
                  </a:cubicBezTo>
                  <a:lnTo>
                    <a:pt x="488" y="512"/>
                  </a:lnTo>
                  <a:cubicBezTo>
                    <a:pt x="500" y="501"/>
                    <a:pt x="500" y="501"/>
                    <a:pt x="488" y="501"/>
                  </a:cubicBezTo>
                  <a:cubicBezTo>
                    <a:pt x="488" y="501"/>
                    <a:pt x="512" y="489"/>
                    <a:pt x="476" y="489"/>
                  </a:cubicBezTo>
                  <a:cubicBezTo>
                    <a:pt x="476" y="489"/>
                    <a:pt x="497" y="469"/>
                    <a:pt x="481" y="469"/>
                  </a:cubicBezTo>
                  <a:cubicBezTo>
                    <a:pt x="476" y="469"/>
                    <a:pt x="467" y="471"/>
                    <a:pt x="453" y="477"/>
                  </a:cubicBezTo>
                  <a:lnTo>
                    <a:pt x="476" y="453"/>
                  </a:lnTo>
                  <a:cubicBezTo>
                    <a:pt x="453" y="453"/>
                    <a:pt x="453" y="441"/>
                    <a:pt x="453" y="441"/>
                  </a:cubicBezTo>
                  <a:cubicBezTo>
                    <a:pt x="453" y="441"/>
                    <a:pt x="476" y="429"/>
                    <a:pt x="453" y="429"/>
                  </a:cubicBezTo>
                  <a:cubicBezTo>
                    <a:pt x="441" y="429"/>
                    <a:pt x="429" y="429"/>
                    <a:pt x="453" y="417"/>
                  </a:cubicBezTo>
                  <a:lnTo>
                    <a:pt x="441" y="417"/>
                  </a:lnTo>
                  <a:cubicBezTo>
                    <a:pt x="500" y="346"/>
                    <a:pt x="500" y="346"/>
                    <a:pt x="500" y="334"/>
                  </a:cubicBezTo>
                  <a:cubicBezTo>
                    <a:pt x="536" y="322"/>
                    <a:pt x="488" y="322"/>
                    <a:pt x="500" y="310"/>
                  </a:cubicBezTo>
                  <a:cubicBezTo>
                    <a:pt x="512" y="298"/>
                    <a:pt x="500" y="298"/>
                    <a:pt x="488" y="298"/>
                  </a:cubicBezTo>
                  <a:lnTo>
                    <a:pt x="453" y="262"/>
                  </a:lnTo>
                  <a:cubicBezTo>
                    <a:pt x="453" y="251"/>
                    <a:pt x="429" y="239"/>
                    <a:pt x="429" y="203"/>
                  </a:cubicBezTo>
                  <a:cubicBezTo>
                    <a:pt x="429" y="191"/>
                    <a:pt x="417" y="191"/>
                    <a:pt x="417" y="167"/>
                  </a:cubicBezTo>
                  <a:cubicBezTo>
                    <a:pt x="417" y="155"/>
                    <a:pt x="393" y="143"/>
                    <a:pt x="393" y="131"/>
                  </a:cubicBezTo>
                  <a:cubicBezTo>
                    <a:pt x="393" y="120"/>
                    <a:pt x="381" y="120"/>
                    <a:pt x="381" y="96"/>
                  </a:cubicBezTo>
                  <a:cubicBezTo>
                    <a:pt x="369" y="84"/>
                    <a:pt x="381" y="72"/>
                    <a:pt x="357" y="48"/>
                  </a:cubicBezTo>
                  <a:cubicBezTo>
                    <a:pt x="357" y="48"/>
                    <a:pt x="322" y="48"/>
                    <a:pt x="334" y="36"/>
                  </a:cubicBezTo>
                  <a:cubicBezTo>
                    <a:pt x="357" y="24"/>
                    <a:pt x="357" y="24"/>
                    <a:pt x="334" y="24"/>
                  </a:cubicBezTo>
                  <a:cubicBezTo>
                    <a:pt x="334" y="24"/>
                    <a:pt x="334" y="12"/>
                    <a:pt x="357" y="12"/>
                  </a:cubicBezTo>
                  <a:cubicBezTo>
                    <a:pt x="369" y="1"/>
                    <a:pt x="369" y="1"/>
                    <a:pt x="3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7"/>
            <p:cNvSpPr/>
            <p:nvPr/>
          </p:nvSpPr>
          <p:spPr>
            <a:xfrm>
              <a:off x="5609325" y="5307325"/>
              <a:ext cx="19075" cy="34175"/>
            </a:xfrm>
            <a:custGeom>
              <a:avLst/>
              <a:gdLst/>
              <a:ahLst/>
              <a:cxnLst/>
              <a:rect l="l" t="t" r="r" b="b"/>
              <a:pathLst>
                <a:path w="763" h="1367" extrusionOk="0">
                  <a:moveTo>
                    <a:pt x="298" y="1"/>
                  </a:moveTo>
                  <a:cubicBezTo>
                    <a:pt x="250" y="25"/>
                    <a:pt x="215" y="36"/>
                    <a:pt x="215" y="48"/>
                  </a:cubicBezTo>
                  <a:cubicBezTo>
                    <a:pt x="215" y="48"/>
                    <a:pt x="215" y="60"/>
                    <a:pt x="191" y="60"/>
                  </a:cubicBezTo>
                  <a:lnTo>
                    <a:pt x="119" y="60"/>
                  </a:lnTo>
                  <a:cubicBezTo>
                    <a:pt x="96" y="72"/>
                    <a:pt x="60" y="72"/>
                    <a:pt x="48" y="96"/>
                  </a:cubicBezTo>
                  <a:cubicBezTo>
                    <a:pt x="36" y="96"/>
                    <a:pt x="36" y="108"/>
                    <a:pt x="36" y="108"/>
                  </a:cubicBezTo>
                  <a:cubicBezTo>
                    <a:pt x="36" y="108"/>
                    <a:pt x="36" y="120"/>
                    <a:pt x="12" y="144"/>
                  </a:cubicBezTo>
                  <a:cubicBezTo>
                    <a:pt x="0" y="155"/>
                    <a:pt x="12" y="155"/>
                    <a:pt x="12" y="155"/>
                  </a:cubicBezTo>
                  <a:cubicBezTo>
                    <a:pt x="36" y="167"/>
                    <a:pt x="36" y="179"/>
                    <a:pt x="36" y="191"/>
                  </a:cubicBezTo>
                  <a:cubicBezTo>
                    <a:pt x="36" y="227"/>
                    <a:pt x="60" y="251"/>
                    <a:pt x="72" y="286"/>
                  </a:cubicBezTo>
                  <a:cubicBezTo>
                    <a:pt x="72" y="298"/>
                    <a:pt x="96" y="310"/>
                    <a:pt x="107" y="346"/>
                  </a:cubicBezTo>
                  <a:cubicBezTo>
                    <a:pt x="107" y="358"/>
                    <a:pt x="119" y="394"/>
                    <a:pt x="131" y="406"/>
                  </a:cubicBezTo>
                  <a:cubicBezTo>
                    <a:pt x="131" y="417"/>
                    <a:pt x="131" y="417"/>
                    <a:pt x="167" y="441"/>
                  </a:cubicBezTo>
                  <a:cubicBezTo>
                    <a:pt x="131" y="465"/>
                    <a:pt x="179" y="465"/>
                    <a:pt x="167" y="501"/>
                  </a:cubicBezTo>
                  <a:cubicBezTo>
                    <a:pt x="167" y="525"/>
                    <a:pt x="191" y="536"/>
                    <a:pt x="191" y="572"/>
                  </a:cubicBezTo>
                  <a:cubicBezTo>
                    <a:pt x="191" y="584"/>
                    <a:pt x="215" y="596"/>
                    <a:pt x="215" y="632"/>
                  </a:cubicBezTo>
                  <a:cubicBezTo>
                    <a:pt x="215" y="656"/>
                    <a:pt x="238" y="691"/>
                    <a:pt x="250" y="739"/>
                  </a:cubicBezTo>
                  <a:cubicBezTo>
                    <a:pt x="250" y="763"/>
                    <a:pt x="274" y="798"/>
                    <a:pt x="274" y="822"/>
                  </a:cubicBezTo>
                  <a:cubicBezTo>
                    <a:pt x="274" y="858"/>
                    <a:pt x="286" y="882"/>
                    <a:pt x="286" y="929"/>
                  </a:cubicBezTo>
                  <a:cubicBezTo>
                    <a:pt x="286" y="989"/>
                    <a:pt x="298" y="1048"/>
                    <a:pt x="310" y="1108"/>
                  </a:cubicBezTo>
                  <a:cubicBezTo>
                    <a:pt x="310" y="1156"/>
                    <a:pt x="334" y="1179"/>
                    <a:pt x="346" y="1227"/>
                  </a:cubicBezTo>
                  <a:cubicBezTo>
                    <a:pt x="346" y="1251"/>
                    <a:pt x="357" y="1287"/>
                    <a:pt x="369" y="1310"/>
                  </a:cubicBezTo>
                  <a:cubicBezTo>
                    <a:pt x="369" y="1334"/>
                    <a:pt x="393" y="1346"/>
                    <a:pt x="405" y="1358"/>
                  </a:cubicBezTo>
                  <a:cubicBezTo>
                    <a:pt x="405" y="1364"/>
                    <a:pt x="408" y="1367"/>
                    <a:pt x="417" y="1367"/>
                  </a:cubicBezTo>
                  <a:cubicBezTo>
                    <a:pt x="426" y="1367"/>
                    <a:pt x="441" y="1364"/>
                    <a:pt x="465" y="1358"/>
                  </a:cubicBezTo>
                  <a:lnTo>
                    <a:pt x="488" y="1358"/>
                  </a:lnTo>
                  <a:cubicBezTo>
                    <a:pt x="524" y="1358"/>
                    <a:pt x="536" y="1358"/>
                    <a:pt x="596" y="1346"/>
                  </a:cubicBezTo>
                  <a:cubicBezTo>
                    <a:pt x="631" y="1334"/>
                    <a:pt x="655" y="1334"/>
                    <a:pt x="667" y="1310"/>
                  </a:cubicBezTo>
                  <a:cubicBezTo>
                    <a:pt x="727" y="1298"/>
                    <a:pt x="762" y="1287"/>
                    <a:pt x="750" y="1275"/>
                  </a:cubicBezTo>
                  <a:cubicBezTo>
                    <a:pt x="727" y="1251"/>
                    <a:pt x="715" y="1227"/>
                    <a:pt x="715" y="1215"/>
                  </a:cubicBezTo>
                  <a:cubicBezTo>
                    <a:pt x="703" y="1179"/>
                    <a:pt x="691" y="1167"/>
                    <a:pt x="691" y="1132"/>
                  </a:cubicBezTo>
                  <a:cubicBezTo>
                    <a:pt x="691" y="1120"/>
                    <a:pt x="691" y="1108"/>
                    <a:pt x="667" y="1072"/>
                  </a:cubicBezTo>
                  <a:cubicBezTo>
                    <a:pt x="667" y="1060"/>
                    <a:pt x="667" y="1048"/>
                    <a:pt x="655" y="1037"/>
                  </a:cubicBezTo>
                  <a:cubicBezTo>
                    <a:pt x="655" y="1013"/>
                    <a:pt x="643" y="1013"/>
                    <a:pt x="655" y="1001"/>
                  </a:cubicBezTo>
                  <a:cubicBezTo>
                    <a:pt x="661" y="995"/>
                    <a:pt x="658" y="995"/>
                    <a:pt x="654" y="995"/>
                  </a:cubicBezTo>
                  <a:cubicBezTo>
                    <a:pt x="649" y="995"/>
                    <a:pt x="643" y="995"/>
                    <a:pt x="643" y="989"/>
                  </a:cubicBezTo>
                  <a:cubicBezTo>
                    <a:pt x="655" y="977"/>
                    <a:pt x="643" y="953"/>
                    <a:pt x="643" y="953"/>
                  </a:cubicBezTo>
                  <a:cubicBezTo>
                    <a:pt x="643" y="941"/>
                    <a:pt x="667" y="929"/>
                    <a:pt x="631" y="929"/>
                  </a:cubicBezTo>
                  <a:cubicBezTo>
                    <a:pt x="631" y="917"/>
                    <a:pt x="655" y="882"/>
                    <a:pt x="608" y="882"/>
                  </a:cubicBezTo>
                  <a:lnTo>
                    <a:pt x="608" y="870"/>
                  </a:lnTo>
                  <a:cubicBezTo>
                    <a:pt x="608" y="870"/>
                    <a:pt x="631" y="858"/>
                    <a:pt x="608" y="858"/>
                  </a:cubicBezTo>
                  <a:cubicBezTo>
                    <a:pt x="631" y="858"/>
                    <a:pt x="631" y="834"/>
                    <a:pt x="608" y="834"/>
                  </a:cubicBezTo>
                  <a:cubicBezTo>
                    <a:pt x="596" y="822"/>
                    <a:pt x="596" y="810"/>
                    <a:pt x="596" y="810"/>
                  </a:cubicBezTo>
                  <a:cubicBezTo>
                    <a:pt x="596" y="810"/>
                    <a:pt x="608" y="798"/>
                    <a:pt x="596" y="798"/>
                  </a:cubicBezTo>
                  <a:cubicBezTo>
                    <a:pt x="584" y="798"/>
                    <a:pt x="548" y="798"/>
                    <a:pt x="584" y="763"/>
                  </a:cubicBezTo>
                  <a:cubicBezTo>
                    <a:pt x="596" y="763"/>
                    <a:pt x="584" y="751"/>
                    <a:pt x="572" y="751"/>
                  </a:cubicBezTo>
                  <a:lnTo>
                    <a:pt x="584" y="739"/>
                  </a:lnTo>
                  <a:cubicBezTo>
                    <a:pt x="584" y="691"/>
                    <a:pt x="596" y="679"/>
                    <a:pt x="572" y="679"/>
                  </a:cubicBezTo>
                  <a:cubicBezTo>
                    <a:pt x="584" y="644"/>
                    <a:pt x="548" y="644"/>
                    <a:pt x="572" y="632"/>
                  </a:cubicBezTo>
                  <a:cubicBezTo>
                    <a:pt x="572" y="620"/>
                    <a:pt x="572" y="596"/>
                    <a:pt x="548" y="584"/>
                  </a:cubicBezTo>
                  <a:cubicBezTo>
                    <a:pt x="536" y="572"/>
                    <a:pt x="524" y="536"/>
                    <a:pt x="512" y="513"/>
                  </a:cubicBezTo>
                  <a:cubicBezTo>
                    <a:pt x="488" y="465"/>
                    <a:pt x="477" y="441"/>
                    <a:pt x="465" y="394"/>
                  </a:cubicBezTo>
                  <a:cubicBezTo>
                    <a:pt x="465" y="382"/>
                    <a:pt x="453" y="346"/>
                    <a:pt x="453" y="334"/>
                  </a:cubicBezTo>
                  <a:cubicBezTo>
                    <a:pt x="453" y="298"/>
                    <a:pt x="417" y="286"/>
                    <a:pt x="417" y="263"/>
                  </a:cubicBezTo>
                  <a:cubicBezTo>
                    <a:pt x="417" y="239"/>
                    <a:pt x="405" y="227"/>
                    <a:pt x="393" y="215"/>
                  </a:cubicBezTo>
                  <a:cubicBezTo>
                    <a:pt x="369" y="179"/>
                    <a:pt x="369" y="155"/>
                    <a:pt x="357" y="144"/>
                  </a:cubicBezTo>
                  <a:cubicBezTo>
                    <a:pt x="357" y="144"/>
                    <a:pt x="334" y="120"/>
                    <a:pt x="346" y="108"/>
                  </a:cubicBezTo>
                  <a:cubicBezTo>
                    <a:pt x="357" y="96"/>
                    <a:pt x="357" y="96"/>
                    <a:pt x="346" y="84"/>
                  </a:cubicBezTo>
                  <a:cubicBezTo>
                    <a:pt x="334" y="60"/>
                    <a:pt x="346" y="48"/>
                    <a:pt x="346" y="48"/>
                  </a:cubicBezTo>
                  <a:cubicBezTo>
                    <a:pt x="357" y="36"/>
                    <a:pt x="346" y="25"/>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7"/>
            <p:cNvSpPr/>
            <p:nvPr/>
          </p:nvSpPr>
          <p:spPr>
            <a:xfrm>
              <a:off x="5628675" y="5369550"/>
              <a:ext cx="19075" cy="34175"/>
            </a:xfrm>
            <a:custGeom>
              <a:avLst/>
              <a:gdLst/>
              <a:ahLst/>
              <a:cxnLst/>
              <a:rect l="l" t="t" r="r" b="b"/>
              <a:pathLst>
                <a:path w="763" h="1367" extrusionOk="0">
                  <a:moveTo>
                    <a:pt x="298" y="0"/>
                  </a:moveTo>
                  <a:cubicBezTo>
                    <a:pt x="250" y="12"/>
                    <a:pt x="215" y="36"/>
                    <a:pt x="215" y="48"/>
                  </a:cubicBezTo>
                  <a:cubicBezTo>
                    <a:pt x="215" y="48"/>
                    <a:pt x="215" y="60"/>
                    <a:pt x="191" y="60"/>
                  </a:cubicBezTo>
                  <a:lnTo>
                    <a:pt x="119" y="60"/>
                  </a:lnTo>
                  <a:cubicBezTo>
                    <a:pt x="95" y="72"/>
                    <a:pt x="60" y="72"/>
                    <a:pt x="48" y="83"/>
                  </a:cubicBezTo>
                  <a:cubicBezTo>
                    <a:pt x="36" y="83"/>
                    <a:pt x="36" y="107"/>
                    <a:pt x="36" y="107"/>
                  </a:cubicBezTo>
                  <a:cubicBezTo>
                    <a:pt x="36" y="107"/>
                    <a:pt x="36" y="119"/>
                    <a:pt x="12" y="131"/>
                  </a:cubicBezTo>
                  <a:cubicBezTo>
                    <a:pt x="0" y="143"/>
                    <a:pt x="12" y="143"/>
                    <a:pt x="12" y="143"/>
                  </a:cubicBezTo>
                  <a:cubicBezTo>
                    <a:pt x="36" y="167"/>
                    <a:pt x="36" y="179"/>
                    <a:pt x="36" y="191"/>
                  </a:cubicBezTo>
                  <a:cubicBezTo>
                    <a:pt x="36" y="226"/>
                    <a:pt x="60" y="250"/>
                    <a:pt x="72" y="286"/>
                  </a:cubicBezTo>
                  <a:cubicBezTo>
                    <a:pt x="72" y="298"/>
                    <a:pt x="95" y="310"/>
                    <a:pt x="107" y="345"/>
                  </a:cubicBezTo>
                  <a:cubicBezTo>
                    <a:pt x="107" y="357"/>
                    <a:pt x="119" y="381"/>
                    <a:pt x="131" y="405"/>
                  </a:cubicBezTo>
                  <a:cubicBezTo>
                    <a:pt x="131" y="417"/>
                    <a:pt x="131" y="417"/>
                    <a:pt x="167" y="429"/>
                  </a:cubicBezTo>
                  <a:cubicBezTo>
                    <a:pt x="131" y="464"/>
                    <a:pt x="179" y="464"/>
                    <a:pt x="167" y="488"/>
                  </a:cubicBezTo>
                  <a:cubicBezTo>
                    <a:pt x="167" y="524"/>
                    <a:pt x="191" y="536"/>
                    <a:pt x="191" y="560"/>
                  </a:cubicBezTo>
                  <a:cubicBezTo>
                    <a:pt x="191" y="583"/>
                    <a:pt x="215" y="595"/>
                    <a:pt x="215" y="631"/>
                  </a:cubicBezTo>
                  <a:cubicBezTo>
                    <a:pt x="215" y="655"/>
                    <a:pt x="238" y="691"/>
                    <a:pt x="250" y="726"/>
                  </a:cubicBezTo>
                  <a:cubicBezTo>
                    <a:pt x="250" y="762"/>
                    <a:pt x="274" y="786"/>
                    <a:pt x="274" y="822"/>
                  </a:cubicBezTo>
                  <a:cubicBezTo>
                    <a:pt x="274" y="845"/>
                    <a:pt x="286" y="881"/>
                    <a:pt x="286" y="929"/>
                  </a:cubicBezTo>
                  <a:cubicBezTo>
                    <a:pt x="286" y="988"/>
                    <a:pt x="298" y="1036"/>
                    <a:pt x="310" y="1107"/>
                  </a:cubicBezTo>
                  <a:cubicBezTo>
                    <a:pt x="310" y="1143"/>
                    <a:pt x="334" y="1179"/>
                    <a:pt x="345" y="1226"/>
                  </a:cubicBezTo>
                  <a:cubicBezTo>
                    <a:pt x="345" y="1250"/>
                    <a:pt x="357" y="1286"/>
                    <a:pt x="369" y="1310"/>
                  </a:cubicBezTo>
                  <a:cubicBezTo>
                    <a:pt x="369" y="1322"/>
                    <a:pt x="393" y="1334"/>
                    <a:pt x="405" y="1357"/>
                  </a:cubicBezTo>
                  <a:cubicBezTo>
                    <a:pt x="405" y="1363"/>
                    <a:pt x="408" y="1366"/>
                    <a:pt x="417" y="1366"/>
                  </a:cubicBezTo>
                  <a:cubicBezTo>
                    <a:pt x="426" y="1366"/>
                    <a:pt x="441" y="1363"/>
                    <a:pt x="465" y="1357"/>
                  </a:cubicBezTo>
                  <a:lnTo>
                    <a:pt x="488" y="1357"/>
                  </a:lnTo>
                  <a:cubicBezTo>
                    <a:pt x="524" y="1357"/>
                    <a:pt x="536" y="1357"/>
                    <a:pt x="596" y="1334"/>
                  </a:cubicBezTo>
                  <a:cubicBezTo>
                    <a:pt x="631" y="1322"/>
                    <a:pt x="655" y="1322"/>
                    <a:pt x="667" y="1310"/>
                  </a:cubicBezTo>
                  <a:cubicBezTo>
                    <a:pt x="726" y="1298"/>
                    <a:pt x="762" y="1274"/>
                    <a:pt x="750" y="1262"/>
                  </a:cubicBezTo>
                  <a:cubicBezTo>
                    <a:pt x="726" y="1250"/>
                    <a:pt x="715" y="1226"/>
                    <a:pt x="715" y="1203"/>
                  </a:cubicBezTo>
                  <a:cubicBezTo>
                    <a:pt x="703" y="1179"/>
                    <a:pt x="691" y="1155"/>
                    <a:pt x="691" y="1131"/>
                  </a:cubicBezTo>
                  <a:cubicBezTo>
                    <a:pt x="691" y="1119"/>
                    <a:pt x="691" y="1095"/>
                    <a:pt x="667" y="1072"/>
                  </a:cubicBezTo>
                  <a:cubicBezTo>
                    <a:pt x="667" y="1060"/>
                    <a:pt x="667" y="1036"/>
                    <a:pt x="655" y="1024"/>
                  </a:cubicBezTo>
                  <a:cubicBezTo>
                    <a:pt x="655" y="1012"/>
                    <a:pt x="643" y="1012"/>
                    <a:pt x="655" y="1000"/>
                  </a:cubicBezTo>
                  <a:cubicBezTo>
                    <a:pt x="661" y="988"/>
                    <a:pt x="658" y="988"/>
                    <a:pt x="654" y="988"/>
                  </a:cubicBezTo>
                  <a:cubicBezTo>
                    <a:pt x="649" y="988"/>
                    <a:pt x="643" y="988"/>
                    <a:pt x="643" y="976"/>
                  </a:cubicBezTo>
                  <a:cubicBezTo>
                    <a:pt x="655" y="964"/>
                    <a:pt x="643" y="953"/>
                    <a:pt x="643" y="953"/>
                  </a:cubicBezTo>
                  <a:cubicBezTo>
                    <a:pt x="643" y="941"/>
                    <a:pt x="667" y="917"/>
                    <a:pt x="631" y="917"/>
                  </a:cubicBezTo>
                  <a:cubicBezTo>
                    <a:pt x="631" y="905"/>
                    <a:pt x="655" y="881"/>
                    <a:pt x="607" y="881"/>
                  </a:cubicBezTo>
                  <a:lnTo>
                    <a:pt x="607" y="857"/>
                  </a:lnTo>
                  <a:cubicBezTo>
                    <a:pt x="607" y="857"/>
                    <a:pt x="631" y="845"/>
                    <a:pt x="607" y="845"/>
                  </a:cubicBezTo>
                  <a:cubicBezTo>
                    <a:pt x="631" y="845"/>
                    <a:pt x="631" y="834"/>
                    <a:pt x="607" y="834"/>
                  </a:cubicBezTo>
                  <a:cubicBezTo>
                    <a:pt x="596" y="822"/>
                    <a:pt x="596" y="810"/>
                    <a:pt x="596" y="810"/>
                  </a:cubicBezTo>
                  <a:cubicBezTo>
                    <a:pt x="596" y="810"/>
                    <a:pt x="607" y="786"/>
                    <a:pt x="596" y="786"/>
                  </a:cubicBezTo>
                  <a:cubicBezTo>
                    <a:pt x="584" y="786"/>
                    <a:pt x="548" y="786"/>
                    <a:pt x="584" y="762"/>
                  </a:cubicBezTo>
                  <a:cubicBezTo>
                    <a:pt x="596" y="762"/>
                    <a:pt x="584" y="750"/>
                    <a:pt x="572" y="750"/>
                  </a:cubicBezTo>
                  <a:lnTo>
                    <a:pt x="584" y="726"/>
                  </a:lnTo>
                  <a:cubicBezTo>
                    <a:pt x="584" y="691"/>
                    <a:pt x="607" y="667"/>
                    <a:pt x="572" y="667"/>
                  </a:cubicBezTo>
                  <a:cubicBezTo>
                    <a:pt x="584" y="643"/>
                    <a:pt x="548" y="643"/>
                    <a:pt x="572" y="631"/>
                  </a:cubicBezTo>
                  <a:cubicBezTo>
                    <a:pt x="572" y="607"/>
                    <a:pt x="572" y="595"/>
                    <a:pt x="548" y="583"/>
                  </a:cubicBezTo>
                  <a:cubicBezTo>
                    <a:pt x="536" y="572"/>
                    <a:pt x="524" y="536"/>
                    <a:pt x="512" y="512"/>
                  </a:cubicBezTo>
                  <a:cubicBezTo>
                    <a:pt x="488" y="464"/>
                    <a:pt x="476" y="429"/>
                    <a:pt x="465" y="393"/>
                  </a:cubicBezTo>
                  <a:cubicBezTo>
                    <a:pt x="465" y="369"/>
                    <a:pt x="453" y="345"/>
                    <a:pt x="453" y="333"/>
                  </a:cubicBezTo>
                  <a:cubicBezTo>
                    <a:pt x="453" y="298"/>
                    <a:pt x="417" y="286"/>
                    <a:pt x="417" y="250"/>
                  </a:cubicBezTo>
                  <a:cubicBezTo>
                    <a:pt x="417" y="238"/>
                    <a:pt x="405" y="226"/>
                    <a:pt x="393" y="214"/>
                  </a:cubicBezTo>
                  <a:cubicBezTo>
                    <a:pt x="369" y="179"/>
                    <a:pt x="369" y="143"/>
                    <a:pt x="357" y="131"/>
                  </a:cubicBezTo>
                  <a:cubicBezTo>
                    <a:pt x="357" y="131"/>
                    <a:pt x="334" y="119"/>
                    <a:pt x="345" y="107"/>
                  </a:cubicBezTo>
                  <a:cubicBezTo>
                    <a:pt x="357" y="95"/>
                    <a:pt x="357" y="95"/>
                    <a:pt x="345" y="72"/>
                  </a:cubicBezTo>
                  <a:cubicBezTo>
                    <a:pt x="334" y="60"/>
                    <a:pt x="345" y="48"/>
                    <a:pt x="345" y="48"/>
                  </a:cubicBezTo>
                  <a:cubicBezTo>
                    <a:pt x="357" y="36"/>
                    <a:pt x="345" y="12"/>
                    <a:pt x="3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7"/>
            <p:cNvSpPr/>
            <p:nvPr/>
          </p:nvSpPr>
          <p:spPr>
            <a:xfrm>
              <a:off x="5646825" y="5431450"/>
              <a:ext cx="14300" cy="18775"/>
            </a:xfrm>
            <a:custGeom>
              <a:avLst/>
              <a:gdLst/>
              <a:ahLst/>
              <a:cxnLst/>
              <a:rect l="l" t="t" r="r" b="b"/>
              <a:pathLst>
                <a:path w="572" h="751" extrusionOk="0">
                  <a:moveTo>
                    <a:pt x="358" y="1"/>
                  </a:moveTo>
                  <a:cubicBezTo>
                    <a:pt x="358" y="1"/>
                    <a:pt x="346" y="1"/>
                    <a:pt x="322" y="12"/>
                  </a:cubicBezTo>
                  <a:cubicBezTo>
                    <a:pt x="274" y="24"/>
                    <a:pt x="227" y="36"/>
                    <a:pt x="215" y="60"/>
                  </a:cubicBezTo>
                  <a:lnTo>
                    <a:pt x="203" y="72"/>
                  </a:lnTo>
                  <a:lnTo>
                    <a:pt x="179" y="72"/>
                  </a:lnTo>
                  <a:cubicBezTo>
                    <a:pt x="167" y="72"/>
                    <a:pt x="167" y="72"/>
                    <a:pt x="120" y="84"/>
                  </a:cubicBezTo>
                  <a:cubicBezTo>
                    <a:pt x="96" y="96"/>
                    <a:pt x="60" y="96"/>
                    <a:pt x="48" y="120"/>
                  </a:cubicBezTo>
                  <a:cubicBezTo>
                    <a:pt x="36" y="120"/>
                    <a:pt x="36" y="120"/>
                    <a:pt x="36" y="132"/>
                  </a:cubicBezTo>
                  <a:lnTo>
                    <a:pt x="24" y="143"/>
                  </a:lnTo>
                  <a:cubicBezTo>
                    <a:pt x="0" y="143"/>
                    <a:pt x="0" y="143"/>
                    <a:pt x="24" y="155"/>
                  </a:cubicBezTo>
                  <a:cubicBezTo>
                    <a:pt x="36" y="155"/>
                    <a:pt x="36" y="167"/>
                    <a:pt x="36" y="167"/>
                  </a:cubicBezTo>
                  <a:cubicBezTo>
                    <a:pt x="36" y="191"/>
                    <a:pt x="60" y="203"/>
                    <a:pt x="60" y="215"/>
                  </a:cubicBezTo>
                  <a:cubicBezTo>
                    <a:pt x="60" y="227"/>
                    <a:pt x="84" y="227"/>
                    <a:pt x="84" y="251"/>
                  </a:cubicBezTo>
                  <a:cubicBezTo>
                    <a:pt x="84" y="263"/>
                    <a:pt x="96" y="263"/>
                    <a:pt x="96" y="274"/>
                  </a:cubicBezTo>
                  <a:cubicBezTo>
                    <a:pt x="96" y="274"/>
                    <a:pt x="96" y="286"/>
                    <a:pt x="108" y="286"/>
                  </a:cubicBezTo>
                  <a:cubicBezTo>
                    <a:pt x="84" y="310"/>
                    <a:pt x="108" y="310"/>
                    <a:pt x="108" y="322"/>
                  </a:cubicBezTo>
                  <a:cubicBezTo>
                    <a:pt x="96" y="334"/>
                    <a:pt x="143" y="334"/>
                    <a:pt x="120" y="346"/>
                  </a:cubicBezTo>
                  <a:cubicBezTo>
                    <a:pt x="108" y="370"/>
                    <a:pt x="143" y="370"/>
                    <a:pt x="143" y="382"/>
                  </a:cubicBezTo>
                  <a:cubicBezTo>
                    <a:pt x="143" y="393"/>
                    <a:pt x="167" y="405"/>
                    <a:pt x="167" y="429"/>
                  </a:cubicBezTo>
                  <a:cubicBezTo>
                    <a:pt x="167" y="441"/>
                    <a:pt x="179" y="453"/>
                    <a:pt x="167" y="465"/>
                  </a:cubicBezTo>
                  <a:lnTo>
                    <a:pt x="167" y="524"/>
                  </a:lnTo>
                  <a:lnTo>
                    <a:pt x="167" y="620"/>
                  </a:lnTo>
                  <a:cubicBezTo>
                    <a:pt x="167" y="632"/>
                    <a:pt x="179" y="667"/>
                    <a:pt x="167" y="679"/>
                  </a:cubicBezTo>
                  <a:cubicBezTo>
                    <a:pt x="167" y="691"/>
                    <a:pt x="179" y="703"/>
                    <a:pt x="179" y="727"/>
                  </a:cubicBezTo>
                  <a:cubicBezTo>
                    <a:pt x="179" y="739"/>
                    <a:pt x="191" y="739"/>
                    <a:pt x="191" y="751"/>
                  </a:cubicBezTo>
                  <a:cubicBezTo>
                    <a:pt x="191" y="751"/>
                    <a:pt x="215" y="751"/>
                    <a:pt x="262" y="739"/>
                  </a:cubicBezTo>
                  <a:lnTo>
                    <a:pt x="286" y="739"/>
                  </a:lnTo>
                  <a:cubicBezTo>
                    <a:pt x="298" y="739"/>
                    <a:pt x="334" y="739"/>
                    <a:pt x="393" y="703"/>
                  </a:cubicBezTo>
                  <a:cubicBezTo>
                    <a:pt x="417" y="691"/>
                    <a:pt x="453" y="691"/>
                    <a:pt x="477" y="679"/>
                  </a:cubicBezTo>
                  <a:cubicBezTo>
                    <a:pt x="536" y="667"/>
                    <a:pt x="572" y="644"/>
                    <a:pt x="572" y="644"/>
                  </a:cubicBezTo>
                  <a:cubicBezTo>
                    <a:pt x="560" y="644"/>
                    <a:pt x="560" y="632"/>
                    <a:pt x="536" y="620"/>
                  </a:cubicBezTo>
                  <a:cubicBezTo>
                    <a:pt x="524" y="608"/>
                    <a:pt x="524" y="608"/>
                    <a:pt x="524" y="572"/>
                  </a:cubicBezTo>
                  <a:lnTo>
                    <a:pt x="524" y="548"/>
                  </a:lnTo>
                  <a:cubicBezTo>
                    <a:pt x="524" y="548"/>
                    <a:pt x="524" y="524"/>
                    <a:pt x="512" y="524"/>
                  </a:cubicBezTo>
                  <a:cubicBezTo>
                    <a:pt x="512" y="524"/>
                    <a:pt x="501" y="524"/>
                    <a:pt x="512" y="513"/>
                  </a:cubicBezTo>
                  <a:lnTo>
                    <a:pt x="501" y="513"/>
                  </a:lnTo>
                  <a:cubicBezTo>
                    <a:pt x="512" y="501"/>
                    <a:pt x="512" y="501"/>
                    <a:pt x="501" y="501"/>
                  </a:cubicBezTo>
                  <a:cubicBezTo>
                    <a:pt x="501" y="501"/>
                    <a:pt x="524" y="489"/>
                    <a:pt x="477" y="489"/>
                  </a:cubicBezTo>
                  <a:cubicBezTo>
                    <a:pt x="477" y="489"/>
                    <a:pt x="504" y="469"/>
                    <a:pt x="492" y="469"/>
                  </a:cubicBezTo>
                  <a:cubicBezTo>
                    <a:pt x="488" y="469"/>
                    <a:pt x="480" y="471"/>
                    <a:pt x="465" y="477"/>
                  </a:cubicBezTo>
                  <a:lnTo>
                    <a:pt x="477" y="453"/>
                  </a:lnTo>
                  <a:cubicBezTo>
                    <a:pt x="465" y="453"/>
                    <a:pt x="465" y="441"/>
                    <a:pt x="465" y="441"/>
                  </a:cubicBezTo>
                  <a:cubicBezTo>
                    <a:pt x="465" y="441"/>
                    <a:pt x="477" y="429"/>
                    <a:pt x="465" y="429"/>
                  </a:cubicBezTo>
                  <a:cubicBezTo>
                    <a:pt x="453" y="429"/>
                    <a:pt x="441" y="429"/>
                    <a:pt x="465" y="417"/>
                  </a:cubicBezTo>
                  <a:lnTo>
                    <a:pt x="453" y="417"/>
                  </a:lnTo>
                  <a:cubicBezTo>
                    <a:pt x="512" y="346"/>
                    <a:pt x="512" y="346"/>
                    <a:pt x="512" y="334"/>
                  </a:cubicBezTo>
                  <a:cubicBezTo>
                    <a:pt x="536" y="322"/>
                    <a:pt x="501" y="322"/>
                    <a:pt x="512" y="310"/>
                  </a:cubicBezTo>
                  <a:cubicBezTo>
                    <a:pt x="524" y="298"/>
                    <a:pt x="512" y="298"/>
                    <a:pt x="501" y="298"/>
                  </a:cubicBezTo>
                  <a:lnTo>
                    <a:pt x="465" y="263"/>
                  </a:lnTo>
                  <a:cubicBezTo>
                    <a:pt x="465" y="251"/>
                    <a:pt x="441" y="239"/>
                    <a:pt x="441" y="203"/>
                  </a:cubicBezTo>
                  <a:cubicBezTo>
                    <a:pt x="441" y="191"/>
                    <a:pt x="417" y="191"/>
                    <a:pt x="417" y="167"/>
                  </a:cubicBezTo>
                  <a:cubicBezTo>
                    <a:pt x="417" y="155"/>
                    <a:pt x="405" y="143"/>
                    <a:pt x="405" y="132"/>
                  </a:cubicBezTo>
                  <a:cubicBezTo>
                    <a:pt x="405" y="120"/>
                    <a:pt x="393" y="120"/>
                    <a:pt x="393" y="96"/>
                  </a:cubicBezTo>
                  <a:cubicBezTo>
                    <a:pt x="381" y="84"/>
                    <a:pt x="393" y="72"/>
                    <a:pt x="358" y="48"/>
                  </a:cubicBezTo>
                  <a:cubicBezTo>
                    <a:pt x="358" y="48"/>
                    <a:pt x="334" y="48"/>
                    <a:pt x="346" y="36"/>
                  </a:cubicBezTo>
                  <a:cubicBezTo>
                    <a:pt x="358" y="24"/>
                    <a:pt x="358" y="24"/>
                    <a:pt x="346" y="24"/>
                  </a:cubicBezTo>
                  <a:cubicBezTo>
                    <a:pt x="346" y="24"/>
                    <a:pt x="346" y="12"/>
                    <a:pt x="358" y="12"/>
                  </a:cubicBezTo>
                  <a:cubicBezTo>
                    <a:pt x="381" y="1"/>
                    <a:pt x="381" y="1"/>
                    <a:pt x="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7"/>
            <p:cNvSpPr/>
            <p:nvPr/>
          </p:nvSpPr>
          <p:spPr>
            <a:xfrm>
              <a:off x="5733150" y="5432050"/>
              <a:ext cx="14000" cy="17575"/>
            </a:xfrm>
            <a:custGeom>
              <a:avLst/>
              <a:gdLst/>
              <a:ahLst/>
              <a:cxnLst/>
              <a:rect l="l" t="t" r="r" b="b"/>
              <a:pathLst>
                <a:path w="560" h="703" extrusionOk="0">
                  <a:moveTo>
                    <a:pt x="227" y="0"/>
                  </a:moveTo>
                  <a:lnTo>
                    <a:pt x="227" y="48"/>
                  </a:lnTo>
                  <a:cubicBezTo>
                    <a:pt x="227" y="60"/>
                    <a:pt x="227" y="72"/>
                    <a:pt x="215" y="84"/>
                  </a:cubicBezTo>
                  <a:cubicBezTo>
                    <a:pt x="203" y="84"/>
                    <a:pt x="203" y="108"/>
                    <a:pt x="203" y="119"/>
                  </a:cubicBezTo>
                  <a:cubicBezTo>
                    <a:pt x="203" y="131"/>
                    <a:pt x="179" y="131"/>
                    <a:pt x="203" y="131"/>
                  </a:cubicBezTo>
                  <a:cubicBezTo>
                    <a:pt x="203" y="131"/>
                    <a:pt x="203" y="143"/>
                    <a:pt x="179" y="143"/>
                  </a:cubicBezTo>
                  <a:cubicBezTo>
                    <a:pt x="167" y="143"/>
                    <a:pt x="203" y="167"/>
                    <a:pt x="179" y="167"/>
                  </a:cubicBezTo>
                  <a:cubicBezTo>
                    <a:pt x="167" y="167"/>
                    <a:pt x="167" y="167"/>
                    <a:pt x="167" y="179"/>
                  </a:cubicBezTo>
                  <a:cubicBezTo>
                    <a:pt x="167" y="179"/>
                    <a:pt x="119" y="179"/>
                    <a:pt x="167" y="191"/>
                  </a:cubicBezTo>
                  <a:cubicBezTo>
                    <a:pt x="167" y="191"/>
                    <a:pt x="119" y="191"/>
                    <a:pt x="167" y="203"/>
                  </a:cubicBezTo>
                  <a:lnTo>
                    <a:pt x="143" y="203"/>
                  </a:lnTo>
                  <a:cubicBezTo>
                    <a:pt x="155" y="227"/>
                    <a:pt x="143" y="227"/>
                    <a:pt x="143" y="239"/>
                  </a:cubicBezTo>
                  <a:cubicBezTo>
                    <a:pt x="155" y="250"/>
                    <a:pt x="167" y="250"/>
                    <a:pt x="143" y="250"/>
                  </a:cubicBezTo>
                  <a:cubicBezTo>
                    <a:pt x="125" y="233"/>
                    <a:pt x="116" y="227"/>
                    <a:pt x="112" y="227"/>
                  </a:cubicBezTo>
                  <a:cubicBezTo>
                    <a:pt x="107" y="227"/>
                    <a:pt x="107" y="233"/>
                    <a:pt x="107" y="239"/>
                  </a:cubicBezTo>
                  <a:cubicBezTo>
                    <a:pt x="111" y="235"/>
                    <a:pt x="114" y="233"/>
                    <a:pt x="115" y="233"/>
                  </a:cubicBezTo>
                  <a:lnTo>
                    <a:pt x="115" y="233"/>
                  </a:lnTo>
                  <a:cubicBezTo>
                    <a:pt x="118" y="233"/>
                    <a:pt x="115" y="239"/>
                    <a:pt x="107" y="239"/>
                  </a:cubicBezTo>
                  <a:cubicBezTo>
                    <a:pt x="84" y="239"/>
                    <a:pt x="107" y="250"/>
                    <a:pt x="96" y="250"/>
                  </a:cubicBezTo>
                  <a:cubicBezTo>
                    <a:pt x="84" y="250"/>
                    <a:pt x="84" y="262"/>
                    <a:pt x="96" y="262"/>
                  </a:cubicBezTo>
                  <a:cubicBezTo>
                    <a:pt x="107" y="286"/>
                    <a:pt x="96" y="298"/>
                    <a:pt x="96" y="310"/>
                  </a:cubicBezTo>
                  <a:cubicBezTo>
                    <a:pt x="84" y="322"/>
                    <a:pt x="96" y="358"/>
                    <a:pt x="84" y="369"/>
                  </a:cubicBezTo>
                  <a:cubicBezTo>
                    <a:pt x="84" y="381"/>
                    <a:pt x="84" y="405"/>
                    <a:pt x="60" y="405"/>
                  </a:cubicBezTo>
                  <a:cubicBezTo>
                    <a:pt x="48" y="417"/>
                    <a:pt x="60" y="429"/>
                    <a:pt x="48" y="441"/>
                  </a:cubicBezTo>
                  <a:cubicBezTo>
                    <a:pt x="36" y="441"/>
                    <a:pt x="48" y="465"/>
                    <a:pt x="48" y="477"/>
                  </a:cubicBezTo>
                  <a:cubicBezTo>
                    <a:pt x="48" y="489"/>
                    <a:pt x="36" y="512"/>
                    <a:pt x="48" y="524"/>
                  </a:cubicBezTo>
                  <a:cubicBezTo>
                    <a:pt x="48" y="524"/>
                    <a:pt x="60" y="536"/>
                    <a:pt x="48" y="536"/>
                  </a:cubicBezTo>
                  <a:cubicBezTo>
                    <a:pt x="36" y="536"/>
                    <a:pt x="36" y="536"/>
                    <a:pt x="36" y="548"/>
                  </a:cubicBezTo>
                  <a:cubicBezTo>
                    <a:pt x="36" y="548"/>
                    <a:pt x="36" y="560"/>
                    <a:pt x="24" y="560"/>
                  </a:cubicBezTo>
                  <a:cubicBezTo>
                    <a:pt x="0" y="560"/>
                    <a:pt x="0" y="560"/>
                    <a:pt x="0" y="584"/>
                  </a:cubicBezTo>
                  <a:cubicBezTo>
                    <a:pt x="0" y="584"/>
                    <a:pt x="24" y="596"/>
                    <a:pt x="36" y="596"/>
                  </a:cubicBezTo>
                  <a:cubicBezTo>
                    <a:pt x="84" y="608"/>
                    <a:pt x="119" y="620"/>
                    <a:pt x="143" y="620"/>
                  </a:cubicBezTo>
                  <a:lnTo>
                    <a:pt x="155" y="620"/>
                  </a:lnTo>
                  <a:lnTo>
                    <a:pt x="167" y="643"/>
                  </a:lnTo>
                  <a:cubicBezTo>
                    <a:pt x="167" y="643"/>
                    <a:pt x="179" y="655"/>
                    <a:pt x="215" y="667"/>
                  </a:cubicBezTo>
                  <a:cubicBezTo>
                    <a:pt x="238" y="679"/>
                    <a:pt x="274" y="679"/>
                    <a:pt x="286" y="703"/>
                  </a:cubicBezTo>
                  <a:lnTo>
                    <a:pt x="334" y="703"/>
                  </a:lnTo>
                  <a:lnTo>
                    <a:pt x="334" y="679"/>
                  </a:lnTo>
                  <a:cubicBezTo>
                    <a:pt x="346" y="667"/>
                    <a:pt x="334" y="655"/>
                    <a:pt x="346" y="643"/>
                  </a:cubicBezTo>
                  <a:lnTo>
                    <a:pt x="346" y="608"/>
                  </a:lnTo>
                  <a:lnTo>
                    <a:pt x="346" y="584"/>
                  </a:lnTo>
                  <a:cubicBezTo>
                    <a:pt x="346" y="584"/>
                    <a:pt x="357" y="584"/>
                    <a:pt x="334" y="560"/>
                  </a:cubicBezTo>
                  <a:cubicBezTo>
                    <a:pt x="381" y="560"/>
                    <a:pt x="346" y="548"/>
                    <a:pt x="346" y="548"/>
                  </a:cubicBezTo>
                  <a:cubicBezTo>
                    <a:pt x="357" y="548"/>
                    <a:pt x="334" y="524"/>
                    <a:pt x="357" y="500"/>
                  </a:cubicBezTo>
                  <a:cubicBezTo>
                    <a:pt x="381" y="500"/>
                    <a:pt x="357" y="489"/>
                    <a:pt x="381" y="477"/>
                  </a:cubicBezTo>
                  <a:cubicBezTo>
                    <a:pt x="393" y="465"/>
                    <a:pt x="381" y="429"/>
                    <a:pt x="393" y="429"/>
                  </a:cubicBezTo>
                  <a:cubicBezTo>
                    <a:pt x="405" y="417"/>
                    <a:pt x="405" y="405"/>
                    <a:pt x="417" y="381"/>
                  </a:cubicBezTo>
                  <a:cubicBezTo>
                    <a:pt x="429" y="369"/>
                    <a:pt x="429" y="358"/>
                    <a:pt x="453" y="346"/>
                  </a:cubicBezTo>
                  <a:cubicBezTo>
                    <a:pt x="477" y="322"/>
                    <a:pt x="488" y="298"/>
                    <a:pt x="512" y="262"/>
                  </a:cubicBezTo>
                  <a:cubicBezTo>
                    <a:pt x="524" y="250"/>
                    <a:pt x="524" y="239"/>
                    <a:pt x="536" y="227"/>
                  </a:cubicBezTo>
                  <a:cubicBezTo>
                    <a:pt x="560" y="215"/>
                    <a:pt x="560" y="191"/>
                    <a:pt x="560" y="179"/>
                  </a:cubicBezTo>
                  <a:lnTo>
                    <a:pt x="560" y="143"/>
                  </a:lnTo>
                  <a:cubicBezTo>
                    <a:pt x="560" y="143"/>
                    <a:pt x="560" y="131"/>
                    <a:pt x="488" y="119"/>
                  </a:cubicBezTo>
                  <a:lnTo>
                    <a:pt x="477" y="108"/>
                  </a:lnTo>
                  <a:cubicBezTo>
                    <a:pt x="465" y="96"/>
                    <a:pt x="441" y="72"/>
                    <a:pt x="393" y="60"/>
                  </a:cubicBezTo>
                  <a:cubicBezTo>
                    <a:pt x="357" y="48"/>
                    <a:pt x="346" y="48"/>
                    <a:pt x="322" y="24"/>
                  </a:cubicBezTo>
                  <a:cubicBezTo>
                    <a:pt x="262" y="0"/>
                    <a:pt x="227" y="0"/>
                    <a:pt x="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7"/>
            <p:cNvSpPr/>
            <p:nvPr/>
          </p:nvSpPr>
          <p:spPr>
            <a:xfrm>
              <a:off x="5751900" y="5372325"/>
              <a:ext cx="20250" cy="32950"/>
            </a:xfrm>
            <a:custGeom>
              <a:avLst/>
              <a:gdLst/>
              <a:ahLst/>
              <a:cxnLst/>
              <a:rect l="l" t="t" r="r" b="b"/>
              <a:pathLst>
                <a:path w="810" h="1318" extrusionOk="0">
                  <a:moveTo>
                    <a:pt x="298" y="401"/>
                  </a:moveTo>
                  <a:cubicBezTo>
                    <a:pt x="298" y="401"/>
                    <a:pt x="310" y="401"/>
                    <a:pt x="310" y="413"/>
                  </a:cubicBezTo>
                  <a:cubicBezTo>
                    <a:pt x="298" y="413"/>
                    <a:pt x="298" y="413"/>
                    <a:pt x="298" y="401"/>
                  </a:cubicBezTo>
                  <a:close/>
                  <a:moveTo>
                    <a:pt x="518" y="0"/>
                  </a:moveTo>
                  <a:cubicBezTo>
                    <a:pt x="507" y="0"/>
                    <a:pt x="500" y="3"/>
                    <a:pt x="500" y="8"/>
                  </a:cubicBezTo>
                  <a:cubicBezTo>
                    <a:pt x="500" y="44"/>
                    <a:pt x="489" y="56"/>
                    <a:pt x="489" y="80"/>
                  </a:cubicBezTo>
                  <a:cubicBezTo>
                    <a:pt x="489" y="115"/>
                    <a:pt x="477" y="139"/>
                    <a:pt x="465" y="163"/>
                  </a:cubicBezTo>
                  <a:cubicBezTo>
                    <a:pt x="441" y="175"/>
                    <a:pt x="441" y="187"/>
                    <a:pt x="429" y="199"/>
                  </a:cubicBezTo>
                  <a:cubicBezTo>
                    <a:pt x="429" y="222"/>
                    <a:pt x="417" y="234"/>
                    <a:pt x="417" y="246"/>
                  </a:cubicBezTo>
                  <a:cubicBezTo>
                    <a:pt x="417" y="258"/>
                    <a:pt x="417" y="258"/>
                    <a:pt x="405" y="282"/>
                  </a:cubicBezTo>
                  <a:cubicBezTo>
                    <a:pt x="381" y="282"/>
                    <a:pt x="417" y="294"/>
                    <a:pt x="405" y="294"/>
                  </a:cubicBezTo>
                  <a:cubicBezTo>
                    <a:pt x="369" y="294"/>
                    <a:pt x="381" y="306"/>
                    <a:pt x="369" y="318"/>
                  </a:cubicBezTo>
                  <a:cubicBezTo>
                    <a:pt x="369" y="342"/>
                    <a:pt x="322" y="318"/>
                    <a:pt x="358" y="353"/>
                  </a:cubicBezTo>
                  <a:lnTo>
                    <a:pt x="346" y="353"/>
                  </a:lnTo>
                  <a:cubicBezTo>
                    <a:pt x="322" y="365"/>
                    <a:pt x="298" y="353"/>
                    <a:pt x="322" y="401"/>
                  </a:cubicBezTo>
                  <a:lnTo>
                    <a:pt x="286" y="401"/>
                  </a:lnTo>
                  <a:cubicBezTo>
                    <a:pt x="298" y="413"/>
                    <a:pt x="286" y="425"/>
                    <a:pt x="262" y="437"/>
                  </a:cubicBezTo>
                  <a:cubicBezTo>
                    <a:pt x="262" y="437"/>
                    <a:pt x="250" y="437"/>
                    <a:pt x="250" y="461"/>
                  </a:cubicBezTo>
                  <a:cubicBezTo>
                    <a:pt x="262" y="472"/>
                    <a:pt x="286" y="484"/>
                    <a:pt x="239" y="484"/>
                  </a:cubicBezTo>
                  <a:cubicBezTo>
                    <a:pt x="227" y="484"/>
                    <a:pt x="239" y="496"/>
                    <a:pt x="250" y="496"/>
                  </a:cubicBezTo>
                  <a:cubicBezTo>
                    <a:pt x="250" y="496"/>
                    <a:pt x="250" y="496"/>
                    <a:pt x="250" y="496"/>
                  </a:cubicBezTo>
                  <a:lnTo>
                    <a:pt x="250" y="496"/>
                  </a:lnTo>
                  <a:cubicBezTo>
                    <a:pt x="247" y="496"/>
                    <a:pt x="243" y="496"/>
                    <a:pt x="239" y="496"/>
                  </a:cubicBezTo>
                  <a:cubicBezTo>
                    <a:pt x="242" y="504"/>
                    <a:pt x="245" y="507"/>
                    <a:pt x="247" y="507"/>
                  </a:cubicBezTo>
                  <a:cubicBezTo>
                    <a:pt x="250" y="507"/>
                    <a:pt x="250" y="497"/>
                    <a:pt x="250" y="496"/>
                  </a:cubicBezTo>
                  <a:lnTo>
                    <a:pt x="250" y="496"/>
                  </a:lnTo>
                  <a:cubicBezTo>
                    <a:pt x="282" y="497"/>
                    <a:pt x="265" y="499"/>
                    <a:pt x="286" y="520"/>
                  </a:cubicBezTo>
                  <a:cubicBezTo>
                    <a:pt x="250" y="520"/>
                    <a:pt x="262" y="544"/>
                    <a:pt x="250" y="556"/>
                  </a:cubicBezTo>
                  <a:cubicBezTo>
                    <a:pt x="239" y="556"/>
                    <a:pt x="239" y="592"/>
                    <a:pt x="239" y="603"/>
                  </a:cubicBezTo>
                  <a:cubicBezTo>
                    <a:pt x="239" y="627"/>
                    <a:pt x="239" y="663"/>
                    <a:pt x="227" y="675"/>
                  </a:cubicBezTo>
                  <a:cubicBezTo>
                    <a:pt x="203" y="723"/>
                    <a:pt x="191" y="746"/>
                    <a:pt x="179" y="794"/>
                  </a:cubicBezTo>
                  <a:cubicBezTo>
                    <a:pt x="167" y="806"/>
                    <a:pt x="167" y="842"/>
                    <a:pt x="143" y="853"/>
                  </a:cubicBezTo>
                  <a:cubicBezTo>
                    <a:pt x="131" y="865"/>
                    <a:pt x="131" y="913"/>
                    <a:pt x="119" y="925"/>
                  </a:cubicBezTo>
                  <a:cubicBezTo>
                    <a:pt x="108" y="949"/>
                    <a:pt x="108" y="961"/>
                    <a:pt x="108" y="996"/>
                  </a:cubicBezTo>
                  <a:cubicBezTo>
                    <a:pt x="84" y="1020"/>
                    <a:pt x="72" y="1032"/>
                    <a:pt x="72" y="1080"/>
                  </a:cubicBezTo>
                  <a:cubicBezTo>
                    <a:pt x="72" y="1092"/>
                    <a:pt x="84" y="1115"/>
                    <a:pt x="72" y="1115"/>
                  </a:cubicBezTo>
                  <a:cubicBezTo>
                    <a:pt x="60" y="1115"/>
                    <a:pt x="60" y="1127"/>
                    <a:pt x="60" y="1127"/>
                  </a:cubicBezTo>
                  <a:cubicBezTo>
                    <a:pt x="60" y="1139"/>
                    <a:pt x="48" y="1139"/>
                    <a:pt x="24" y="1151"/>
                  </a:cubicBezTo>
                  <a:cubicBezTo>
                    <a:pt x="12" y="1151"/>
                    <a:pt x="0" y="1163"/>
                    <a:pt x="0" y="1187"/>
                  </a:cubicBezTo>
                  <a:lnTo>
                    <a:pt x="24" y="1211"/>
                  </a:lnTo>
                  <a:cubicBezTo>
                    <a:pt x="72" y="1223"/>
                    <a:pt x="119" y="1246"/>
                    <a:pt x="131" y="1246"/>
                  </a:cubicBezTo>
                  <a:lnTo>
                    <a:pt x="143" y="1246"/>
                  </a:lnTo>
                  <a:lnTo>
                    <a:pt x="167" y="1258"/>
                  </a:lnTo>
                  <a:cubicBezTo>
                    <a:pt x="167" y="1270"/>
                    <a:pt x="179" y="1270"/>
                    <a:pt x="203" y="1294"/>
                  </a:cubicBezTo>
                  <a:cubicBezTo>
                    <a:pt x="239" y="1306"/>
                    <a:pt x="262" y="1306"/>
                    <a:pt x="286" y="1318"/>
                  </a:cubicBezTo>
                  <a:lnTo>
                    <a:pt x="298" y="1318"/>
                  </a:lnTo>
                  <a:cubicBezTo>
                    <a:pt x="298" y="1318"/>
                    <a:pt x="298" y="1306"/>
                    <a:pt x="322" y="1306"/>
                  </a:cubicBezTo>
                  <a:cubicBezTo>
                    <a:pt x="334" y="1306"/>
                    <a:pt x="334" y="1306"/>
                    <a:pt x="334" y="1294"/>
                  </a:cubicBezTo>
                  <a:cubicBezTo>
                    <a:pt x="334" y="1270"/>
                    <a:pt x="334" y="1258"/>
                    <a:pt x="358" y="1246"/>
                  </a:cubicBezTo>
                  <a:cubicBezTo>
                    <a:pt x="369" y="1211"/>
                    <a:pt x="369" y="1187"/>
                    <a:pt x="381" y="1151"/>
                  </a:cubicBezTo>
                  <a:cubicBezTo>
                    <a:pt x="393" y="1139"/>
                    <a:pt x="381" y="1115"/>
                    <a:pt x="393" y="1092"/>
                  </a:cubicBezTo>
                  <a:cubicBezTo>
                    <a:pt x="417" y="1080"/>
                    <a:pt x="417" y="1056"/>
                    <a:pt x="417" y="1032"/>
                  </a:cubicBezTo>
                  <a:cubicBezTo>
                    <a:pt x="417" y="1020"/>
                    <a:pt x="429" y="1020"/>
                    <a:pt x="417" y="1008"/>
                  </a:cubicBezTo>
                  <a:cubicBezTo>
                    <a:pt x="453" y="1008"/>
                    <a:pt x="429" y="973"/>
                    <a:pt x="441" y="961"/>
                  </a:cubicBezTo>
                  <a:cubicBezTo>
                    <a:pt x="477" y="949"/>
                    <a:pt x="441" y="901"/>
                    <a:pt x="477" y="889"/>
                  </a:cubicBezTo>
                  <a:cubicBezTo>
                    <a:pt x="489" y="877"/>
                    <a:pt x="489" y="853"/>
                    <a:pt x="489" y="830"/>
                  </a:cubicBezTo>
                  <a:cubicBezTo>
                    <a:pt x="500" y="794"/>
                    <a:pt x="500" y="758"/>
                    <a:pt x="512" y="723"/>
                  </a:cubicBezTo>
                  <a:lnTo>
                    <a:pt x="560" y="639"/>
                  </a:lnTo>
                  <a:cubicBezTo>
                    <a:pt x="572" y="603"/>
                    <a:pt x="596" y="580"/>
                    <a:pt x="620" y="544"/>
                  </a:cubicBezTo>
                  <a:cubicBezTo>
                    <a:pt x="655" y="496"/>
                    <a:pt x="679" y="437"/>
                    <a:pt x="715" y="401"/>
                  </a:cubicBezTo>
                  <a:cubicBezTo>
                    <a:pt x="727" y="365"/>
                    <a:pt x="739" y="318"/>
                    <a:pt x="774" y="294"/>
                  </a:cubicBezTo>
                  <a:cubicBezTo>
                    <a:pt x="786" y="258"/>
                    <a:pt x="798" y="234"/>
                    <a:pt x="798" y="199"/>
                  </a:cubicBezTo>
                  <a:cubicBezTo>
                    <a:pt x="798" y="187"/>
                    <a:pt x="810" y="175"/>
                    <a:pt x="810" y="163"/>
                  </a:cubicBezTo>
                  <a:cubicBezTo>
                    <a:pt x="810" y="139"/>
                    <a:pt x="810" y="139"/>
                    <a:pt x="774" y="115"/>
                  </a:cubicBezTo>
                  <a:lnTo>
                    <a:pt x="750" y="103"/>
                  </a:lnTo>
                  <a:cubicBezTo>
                    <a:pt x="739" y="80"/>
                    <a:pt x="727" y="68"/>
                    <a:pt x="667" y="56"/>
                  </a:cubicBezTo>
                  <a:cubicBezTo>
                    <a:pt x="631" y="44"/>
                    <a:pt x="608" y="44"/>
                    <a:pt x="596" y="20"/>
                  </a:cubicBezTo>
                  <a:cubicBezTo>
                    <a:pt x="561" y="6"/>
                    <a:pt x="534" y="0"/>
                    <a:pt x="5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7"/>
            <p:cNvSpPr/>
            <p:nvPr/>
          </p:nvSpPr>
          <p:spPr>
            <a:xfrm>
              <a:off x="5777800" y="5312800"/>
              <a:ext cx="20550" cy="32950"/>
            </a:xfrm>
            <a:custGeom>
              <a:avLst/>
              <a:gdLst/>
              <a:ahLst/>
              <a:cxnLst/>
              <a:rect l="l" t="t" r="r" b="b"/>
              <a:pathLst>
                <a:path w="822" h="1318" extrusionOk="0">
                  <a:moveTo>
                    <a:pt x="298" y="401"/>
                  </a:moveTo>
                  <a:cubicBezTo>
                    <a:pt x="298" y="401"/>
                    <a:pt x="322" y="401"/>
                    <a:pt x="322" y="413"/>
                  </a:cubicBezTo>
                  <a:cubicBezTo>
                    <a:pt x="298" y="413"/>
                    <a:pt x="298" y="413"/>
                    <a:pt x="298" y="401"/>
                  </a:cubicBezTo>
                  <a:close/>
                  <a:moveTo>
                    <a:pt x="525" y="0"/>
                  </a:moveTo>
                  <a:cubicBezTo>
                    <a:pt x="516" y="0"/>
                    <a:pt x="512" y="3"/>
                    <a:pt x="512" y="8"/>
                  </a:cubicBezTo>
                  <a:cubicBezTo>
                    <a:pt x="512" y="44"/>
                    <a:pt x="500" y="56"/>
                    <a:pt x="500" y="79"/>
                  </a:cubicBezTo>
                  <a:cubicBezTo>
                    <a:pt x="500" y="115"/>
                    <a:pt x="476" y="139"/>
                    <a:pt x="465" y="163"/>
                  </a:cubicBezTo>
                  <a:cubicBezTo>
                    <a:pt x="453" y="175"/>
                    <a:pt x="453" y="187"/>
                    <a:pt x="441" y="198"/>
                  </a:cubicBezTo>
                  <a:cubicBezTo>
                    <a:pt x="441" y="222"/>
                    <a:pt x="417" y="234"/>
                    <a:pt x="417" y="246"/>
                  </a:cubicBezTo>
                  <a:cubicBezTo>
                    <a:pt x="417" y="258"/>
                    <a:pt x="417" y="258"/>
                    <a:pt x="405" y="282"/>
                  </a:cubicBezTo>
                  <a:cubicBezTo>
                    <a:pt x="393" y="282"/>
                    <a:pt x="417" y="294"/>
                    <a:pt x="405" y="294"/>
                  </a:cubicBezTo>
                  <a:cubicBezTo>
                    <a:pt x="381" y="294"/>
                    <a:pt x="393" y="306"/>
                    <a:pt x="381" y="317"/>
                  </a:cubicBezTo>
                  <a:cubicBezTo>
                    <a:pt x="381" y="341"/>
                    <a:pt x="334" y="317"/>
                    <a:pt x="357" y="353"/>
                  </a:cubicBezTo>
                  <a:lnTo>
                    <a:pt x="346" y="353"/>
                  </a:lnTo>
                  <a:cubicBezTo>
                    <a:pt x="334" y="365"/>
                    <a:pt x="298" y="353"/>
                    <a:pt x="334" y="401"/>
                  </a:cubicBezTo>
                  <a:lnTo>
                    <a:pt x="286" y="401"/>
                  </a:lnTo>
                  <a:cubicBezTo>
                    <a:pt x="298" y="413"/>
                    <a:pt x="286" y="425"/>
                    <a:pt x="274" y="437"/>
                  </a:cubicBezTo>
                  <a:cubicBezTo>
                    <a:pt x="274" y="437"/>
                    <a:pt x="262" y="437"/>
                    <a:pt x="262" y="460"/>
                  </a:cubicBezTo>
                  <a:cubicBezTo>
                    <a:pt x="274" y="472"/>
                    <a:pt x="286" y="484"/>
                    <a:pt x="238" y="484"/>
                  </a:cubicBezTo>
                  <a:cubicBezTo>
                    <a:pt x="226" y="484"/>
                    <a:pt x="238" y="496"/>
                    <a:pt x="262" y="496"/>
                  </a:cubicBezTo>
                  <a:cubicBezTo>
                    <a:pt x="262" y="496"/>
                    <a:pt x="262" y="496"/>
                    <a:pt x="262" y="496"/>
                  </a:cubicBezTo>
                  <a:lnTo>
                    <a:pt x="262" y="496"/>
                  </a:lnTo>
                  <a:cubicBezTo>
                    <a:pt x="257" y="496"/>
                    <a:pt x="250" y="496"/>
                    <a:pt x="238" y="496"/>
                  </a:cubicBezTo>
                  <a:cubicBezTo>
                    <a:pt x="246" y="504"/>
                    <a:pt x="252" y="507"/>
                    <a:pt x="255" y="507"/>
                  </a:cubicBezTo>
                  <a:cubicBezTo>
                    <a:pt x="261" y="507"/>
                    <a:pt x="262" y="498"/>
                    <a:pt x="262" y="496"/>
                  </a:cubicBezTo>
                  <a:lnTo>
                    <a:pt x="262" y="496"/>
                  </a:lnTo>
                  <a:cubicBezTo>
                    <a:pt x="277" y="497"/>
                    <a:pt x="268" y="502"/>
                    <a:pt x="286" y="520"/>
                  </a:cubicBezTo>
                  <a:cubicBezTo>
                    <a:pt x="262" y="520"/>
                    <a:pt x="274" y="544"/>
                    <a:pt x="262" y="556"/>
                  </a:cubicBezTo>
                  <a:cubicBezTo>
                    <a:pt x="238" y="556"/>
                    <a:pt x="238" y="591"/>
                    <a:pt x="238" y="603"/>
                  </a:cubicBezTo>
                  <a:cubicBezTo>
                    <a:pt x="238" y="627"/>
                    <a:pt x="238" y="663"/>
                    <a:pt x="226" y="675"/>
                  </a:cubicBezTo>
                  <a:cubicBezTo>
                    <a:pt x="215" y="722"/>
                    <a:pt x="203" y="746"/>
                    <a:pt x="179" y="794"/>
                  </a:cubicBezTo>
                  <a:cubicBezTo>
                    <a:pt x="167" y="806"/>
                    <a:pt x="167" y="841"/>
                    <a:pt x="155" y="853"/>
                  </a:cubicBezTo>
                  <a:cubicBezTo>
                    <a:pt x="143" y="865"/>
                    <a:pt x="143" y="913"/>
                    <a:pt x="119" y="925"/>
                  </a:cubicBezTo>
                  <a:cubicBezTo>
                    <a:pt x="107" y="948"/>
                    <a:pt x="107" y="960"/>
                    <a:pt x="107" y="996"/>
                  </a:cubicBezTo>
                  <a:cubicBezTo>
                    <a:pt x="95" y="1020"/>
                    <a:pt x="84" y="1032"/>
                    <a:pt x="84" y="1079"/>
                  </a:cubicBezTo>
                  <a:cubicBezTo>
                    <a:pt x="84" y="1091"/>
                    <a:pt x="95" y="1115"/>
                    <a:pt x="84" y="1115"/>
                  </a:cubicBezTo>
                  <a:cubicBezTo>
                    <a:pt x="60" y="1115"/>
                    <a:pt x="60" y="1127"/>
                    <a:pt x="60" y="1127"/>
                  </a:cubicBezTo>
                  <a:cubicBezTo>
                    <a:pt x="60" y="1139"/>
                    <a:pt x="48" y="1139"/>
                    <a:pt x="36" y="1151"/>
                  </a:cubicBezTo>
                  <a:cubicBezTo>
                    <a:pt x="24" y="1151"/>
                    <a:pt x="0" y="1163"/>
                    <a:pt x="0" y="1187"/>
                  </a:cubicBezTo>
                  <a:lnTo>
                    <a:pt x="36" y="1210"/>
                  </a:lnTo>
                  <a:cubicBezTo>
                    <a:pt x="84" y="1222"/>
                    <a:pt x="119" y="1246"/>
                    <a:pt x="143" y="1246"/>
                  </a:cubicBezTo>
                  <a:lnTo>
                    <a:pt x="155" y="1246"/>
                  </a:lnTo>
                  <a:lnTo>
                    <a:pt x="167" y="1258"/>
                  </a:lnTo>
                  <a:cubicBezTo>
                    <a:pt x="167" y="1270"/>
                    <a:pt x="179" y="1270"/>
                    <a:pt x="215" y="1294"/>
                  </a:cubicBezTo>
                  <a:cubicBezTo>
                    <a:pt x="238" y="1306"/>
                    <a:pt x="274" y="1306"/>
                    <a:pt x="286" y="1318"/>
                  </a:cubicBezTo>
                  <a:lnTo>
                    <a:pt x="298" y="1318"/>
                  </a:lnTo>
                  <a:cubicBezTo>
                    <a:pt x="298" y="1318"/>
                    <a:pt x="298" y="1306"/>
                    <a:pt x="334" y="1306"/>
                  </a:cubicBezTo>
                  <a:cubicBezTo>
                    <a:pt x="346" y="1306"/>
                    <a:pt x="346" y="1306"/>
                    <a:pt x="346" y="1294"/>
                  </a:cubicBezTo>
                  <a:cubicBezTo>
                    <a:pt x="346" y="1270"/>
                    <a:pt x="346" y="1258"/>
                    <a:pt x="357" y="1246"/>
                  </a:cubicBezTo>
                  <a:cubicBezTo>
                    <a:pt x="369" y="1210"/>
                    <a:pt x="369" y="1187"/>
                    <a:pt x="393" y="1151"/>
                  </a:cubicBezTo>
                  <a:cubicBezTo>
                    <a:pt x="405" y="1139"/>
                    <a:pt x="393" y="1115"/>
                    <a:pt x="405" y="1091"/>
                  </a:cubicBezTo>
                  <a:cubicBezTo>
                    <a:pt x="417" y="1079"/>
                    <a:pt x="417" y="1056"/>
                    <a:pt x="417" y="1032"/>
                  </a:cubicBezTo>
                  <a:cubicBezTo>
                    <a:pt x="417" y="1020"/>
                    <a:pt x="429" y="1020"/>
                    <a:pt x="417" y="1008"/>
                  </a:cubicBezTo>
                  <a:cubicBezTo>
                    <a:pt x="465" y="1008"/>
                    <a:pt x="429" y="972"/>
                    <a:pt x="453" y="960"/>
                  </a:cubicBezTo>
                  <a:cubicBezTo>
                    <a:pt x="476" y="948"/>
                    <a:pt x="453" y="901"/>
                    <a:pt x="476" y="889"/>
                  </a:cubicBezTo>
                  <a:cubicBezTo>
                    <a:pt x="488" y="877"/>
                    <a:pt x="488" y="853"/>
                    <a:pt x="488" y="829"/>
                  </a:cubicBezTo>
                  <a:cubicBezTo>
                    <a:pt x="512" y="794"/>
                    <a:pt x="512" y="758"/>
                    <a:pt x="524" y="722"/>
                  </a:cubicBezTo>
                  <a:lnTo>
                    <a:pt x="572" y="639"/>
                  </a:lnTo>
                  <a:cubicBezTo>
                    <a:pt x="584" y="603"/>
                    <a:pt x="596" y="579"/>
                    <a:pt x="631" y="544"/>
                  </a:cubicBezTo>
                  <a:cubicBezTo>
                    <a:pt x="655" y="496"/>
                    <a:pt x="691" y="437"/>
                    <a:pt x="715" y="401"/>
                  </a:cubicBezTo>
                  <a:cubicBezTo>
                    <a:pt x="727" y="365"/>
                    <a:pt x="750" y="317"/>
                    <a:pt x="774" y="294"/>
                  </a:cubicBezTo>
                  <a:cubicBezTo>
                    <a:pt x="786" y="258"/>
                    <a:pt x="810" y="234"/>
                    <a:pt x="810" y="198"/>
                  </a:cubicBezTo>
                  <a:cubicBezTo>
                    <a:pt x="810" y="187"/>
                    <a:pt x="822" y="175"/>
                    <a:pt x="822" y="163"/>
                  </a:cubicBezTo>
                  <a:cubicBezTo>
                    <a:pt x="822" y="139"/>
                    <a:pt x="822" y="139"/>
                    <a:pt x="774" y="115"/>
                  </a:cubicBezTo>
                  <a:lnTo>
                    <a:pt x="762" y="103"/>
                  </a:lnTo>
                  <a:cubicBezTo>
                    <a:pt x="750" y="79"/>
                    <a:pt x="727" y="67"/>
                    <a:pt x="679" y="56"/>
                  </a:cubicBezTo>
                  <a:cubicBezTo>
                    <a:pt x="643" y="44"/>
                    <a:pt x="607" y="44"/>
                    <a:pt x="596" y="20"/>
                  </a:cubicBezTo>
                  <a:cubicBezTo>
                    <a:pt x="561" y="6"/>
                    <a:pt x="538" y="0"/>
                    <a:pt x="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7"/>
            <p:cNvSpPr/>
            <p:nvPr/>
          </p:nvSpPr>
          <p:spPr>
            <a:xfrm>
              <a:off x="5803700" y="5253250"/>
              <a:ext cx="20250" cy="32975"/>
            </a:xfrm>
            <a:custGeom>
              <a:avLst/>
              <a:gdLst/>
              <a:ahLst/>
              <a:cxnLst/>
              <a:rect l="l" t="t" r="r" b="b"/>
              <a:pathLst>
                <a:path w="810" h="1319" extrusionOk="0">
                  <a:moveTo>
                    <a:pt x="298" y="402"/>
                  </a:moveTo>
                  <a:cubicBezTo>
                    <a:pt x="298" y="402"/>
                    <a:pt x="310" y="402"/>
                    <a:pt x="310" y="413"/>
                  </a:cubicBezTo>
                  <a:cubicBezTo>
                    <a:pt x="298" y="413"/>
                    <a:pt x="298" y="413"/>
                    <a:pt x="298" y="402"/>
                  </a:cubicBezTo>
                  <a:close/>
                  <a:moveTo>
                    <a:pt x="518" y="1"/>
                  </a:moveTo>
                  <a:cubicBezTo>
                    <a:pt x="506" y="1"/>
                    <a:pt x="500" y="4"/>
                    <a:pt x="500" y="9"/>
                  </a:cubicBezTo>
                  <a:cubicBezTo>
                    <a:pt x="500" y="44"/>
                    <a:pt x="488" y="56"/>
                    <a:pt x="488" y="80"/>
                  </a:cubicBezTo>
                  <a:cubicBezTo>
                    <a:pt x="488" y="116"/>
                    <a:pt x="476" y="140"/>
                    <a:pt x="453" y="163"/>
                  </a:cubicBezTo>
                  <a:cubicBezTo>
                    <a:pt x="441" y="175"/>
                    <a:pt x="441" y="187"/>
                    <a:pt x="429" y="199"/>
                  </a:cubicBezTo>
                  <a:cubicBezTo>
                    <a:pt x="429" y="223"/>
                    <a:pt x="417" y="235"/>
                    <a:pt x="417" y="247"/>
                  </a:cubicBezTo>
                  <a:cubicBezTo>
                    <a:pt x="417" y="259"/>
                    <a:pt x="417" y="259"/>
                    <a:pt x="393" y="283"/>
                  </a:cubicBezTo>
                  <a:cubicBezTo>
                    <a:pt x="381" y="283"/>
                    <a:pt x="417" y="294"/>
                    <a:pt x="393" y="294"/>
                  </a:cubicBezTo>
                  <a:cubicBezTo>
                    <a:pt x="369" y="294"/>
                    <a:pt x="381" y="306"/>
                    <a:pt x="369" y="318"/>
                  </a:cubicBezTo>
                  <a:cubicBezTo>
                    <a:pt x="369" y="342"/>
                    <a:pt x="322" y="318"/>
                    <a:pt x="357" y="354"/>
                  </a:cubicBezTo>
                  <a:lnTo>
                    <a:pt x="333" y="354"/>
                  </a:lnTo>
                  <a:cubicBezTo>
                    <a:pt x="322" y="366"/>
                    <a:pt x="298" y="354"/>
                    <a:pt x="322" y="402"/>
                  </a:cubicBezTo>
                  <a:lnTo>
                    <a:pt x="274" y="402"/>
                  </a:lnTo>
                  <a:cubicBezTo>
                    <a:pt x="298" y="413"/>
                    <a:pt x="274" y="425"/>
                    <a:pt x="262" y="437"/>
                  </a:cubicBezTo>
                  <a:cubicBezTo>
                    <a:pt x="262" y="437"/>
                    <a:pt x="250" y="437"/>
                    <a:pt x="250" y="461"/>
                  </a:cubicBezTo>
                  <a:cubicBezTo>
                    <a:pt x="262" y="473"/>
                    <a:pt x="274" y="485"/>
                    <a:pt x="238" y="485"/>
                  </a:cubicBezTo>
                  <a:cubicBezTo>
                    <a:pt x="214" y="485"/>
                    <a:pt x="238" y="497"/>
                    <a:pt x="250" y="497"/>
                  </a:cubicBezTo>
                  <a:cubicBezTo>
                    <a:pt x="250" y="497"/>
                    <a:pt x="250" y="497"/>
                    <a:pt x="250" y="497"/>
                  </a:cubicBezTo>
                  <a:lnTo>
                    <a:pt x="250" y="497"/>
                  </a:lnTo>
                  <a:cubicBezTo>
                    <a:pt x="247" y="497"/>
                    <a:pt x="243" y="497"/>
                    <a:pt x="238" y="497"/>
                  </a:cubicBezTo>
                  <a:cubicBezTo>
                    <a:pt x="242" y="505"/>
                    <a:pt x="245" y="507"/>
                    <a:pt x="247" y="507"/>
                  </a:cubicBezTo>
                  <a:cubicBezTo>
                    <a:pt x="250" y="507"/>
                    <a:pt x="250" y="498"/>
                    <a:pt x="250" y="497"/>
                  </a:cubicBezTo>
                  <a:lnTo>
                    <a:pt x="250" y="497"/>
                  </a:lnTo>
                  <a:cubicBezTo>
                    <a:pt x="271" y="497"/>
                    <a:pt x="264" y="500"/>
                    <a:pt x="274" y="521"/>
                  </a:cubicBezTo>
                  <a:cubicBezTo>
                    <a:pt x="250" y="521"/>
                    <a:pt x="262" y="544"/>
                    <a:pt x="250" y="556"/>
                  </a:cubicBezTo>
                  <a:cubicBezTo>
                    <a:pt x="238" y="556"/>
                    <a:pt x="238" y="592"/>
                    <a:pt x="238" y="604"/>
                  </a:cubicBezTo>
                  <a:cubicBezTo>
                    <a:pt x="238" y="628"/>
                    <a:pt x="238" y="664"/>
                    <a:pt x="214" y="675"/>
                  </a:cubicBezTo>
                  <a:cubicBezTo>
                    <a:pt x="202" y="723"/>
                    <a:pt x="191" y="747"/>
                    <a:pt x="179" y="794"/>
                  </a:cubicBezTo>
                  <a:cubicBezTo>
                    <a:pt x="155" y="806"/>
                    <a:pt x="155" y="842"/>
                    <a:pt x="143" y="854"/>
                  </a:cubicBezTo>
                  <a:cubicBezTo>
                    <a:pt x="131" y="866"/>
                    <a:pt x="131" y="914"/>
                    <a:pt x="119" y="925"/>
                  </a:cubicBezTo>
                  <a:cubicBezTo>
                    <a:pt x="95" y="949"/>
                    <a:pt x="95" y="961"/>
                    <a:pt x="95" y="997"/>
                  </a:cubicBezTo>
                  <a:cubicBezTo>
                    <a:pt x="83" y="1021"/>
                    <a:pt x="72" y="1033"/>
                    <a:pt x="72" y="1080"/>
                  </a:cubicBezTo>
                  <a:cubicBezTo>
                    <a:pt x="72" y="1092"/>
                    <a:pt x="83" y="1116"/>
                    <a:pt x="72" y="1116"/>
                  </a:cubicBezTo>
                  <a:cubicBezTo>
                    <a:pt x="60" y="1116"/>
                    <a:pt x="60" y="1128"/>
                    <a:pt x="60" y="1128"/>
                  </a:cubicBezTo>
                  <a:cubicBezTo>
                    <a:pt x="60" y="1140"/>
                    <a:pt x="36" y="1140"/>
                    <a:pt x="24" y="1152"/>
                  </a:cubicBezTo>
                  <a:cubicBezTo>
                    <a:pt x="12" y="1152"/>
                    <a:pt x="0" y="1164"/>
                    <a:pt x="0" y="1187"/>
                  </a:cubicBezTo>
                  <a:lnTo>
                    <a:pt x="24" y="1211"/>
                  </a:lnTo>
                  <a:cubicBezTo>
                    <a:pt x="72" y="1223"/>
                    <a:pt x="119" y="1247"/>
                    <a:pt x="131" y="1247"/>
                  </a:cubicBezTo>
                  <a:lnTo>
                    <a:pt x="143" y="1247"/>
                  </a:lnTo>
                  <a:lnTo>
                    <a:pt x="155" y="1259"/>
                  </a:lnTo>
                  <a:cubicBezTo>
                    <a:pt x="155" y="1271"/>
                    <a:pt x="179" y="1271"/>
                    <a:pt x="202" y="1295"/>
                  </a:cubicBezTo>
                  <a:cubicBezTo>
                    <a:pt x="238" y="1306"/>
                    <a:pt x="262" y="1306"/>
                    <a:pt x="274" y="1318"/>
                  </a:cubicBezTo>
                  <a:lnTo>
                    <a:pt x="298" y="1318"/>
                  </a:lnTo>
                  <a:cubicBezTo>
                    <a:pt x="298" y="1318"/>
                    <a:pt x="298" y="1306"/>
                    <a:pt x="322" y="1306"/>
                  </a:cubicBezTo>
                  <a:cubicBezTo>
                    <a:pt x="333" y="1306"/>
                    <a:pt x="333" y="1306"/>
                    <a:pt x="333" y="1295"/>
                  </a:cubicBezTo>
                  <a:cubicBezTo>
                    <a:pt x="333" y="1271"/>
                    <a:pt x="333" y="1259"/>
                    <a:pt x="345" y="1247"/>
                  </a:cubicBezTo>
                  <a:cubicBezTo>
                    <a:pt x="369" y="1211"/>
                    <a:pt x="369" y="1187"/>
                    <a:pt x="381" y="1152"/>
                  </a:cubicBezTo>
                  <a:cubicBezTo>
                    <a:pt x="393" y="1140"/>
                    <a:pt x="381" y="1116"/>
                    <a:pt x="393" y="1092"/>
                  </a:cubicBezTo>
                  <a:cubicBezTo>
                    <a:pt x="405" y="1080"/>
                    <a:pt x="405" y="1056"/>
                    <a:pt x="405" y="1033"/>
                  </a:cubicBezTo>
                  <a:cubicBezTo>
                    <a:pt x="405" y="1021"/>
                    <a:pt x="429" y="1021"/>
                    <a:pt x="405" y="1009"/>
                  </a:cubicBezTo>
                  <a:cubicBezTo>
                    <a:pt x="453" y="1009"/>
                    <a:pt x="429" y="973"/>
                    <a:pt x="441" y="961"/>
                  </a:cubicBezTo>
                  <a:cubicBezTo>
                    <a:pt x="464" y="949"/>
                    <a:pt x="441" y="902"/>
                    <a:pt x="464" y="890"/>
                  </a:cubicBezTo>
                  <a:cubicBezTo>
                    <a:pt x="488" y="878"/>
                    <a:pt x="488" y="854"/>
                    <a:pt x="488" y="830"/>
                  </a:cubicBezTo>
                  <a:cubicBezTo>
                    <a:pt x="500" y="794"/>
                    <a:pt x="500" y="759"/>
                    <a:pt x="512" y="723"/>
                  </a:cubicBezTo>
                  <a:lnTo>
                    <a:pt x="560" y="640"/>
                  </a:lnTo>
                  <a:cubicBezTo>
                    <a:pt x="572" y="604"/>
                    <a:pt x="583" y="580"/>
                    <a:pt x="619" y="544"/>
                  </a:cubicBezTo>
                  <a:cubicBezTo>
                    <a:pt x="643" y="497"/>
                    <a:pt x="679" y="437"/>
                    <a:pt x="703" y="402"/>
                  </a:cubicBezTo>
                  <a:cubicBezTo>
                    <a:pt x="726" y="366"/>
                    <a:pt x="738" y="318"/>
                    <a:pt x="762" y="294"/>
                  </a:cubicBezTo>
                  <a:cubicBezTo>
                    <a:pt x="786" y="259"/>
                    <a:pt x="798" y="235"/>
                    <a:pt x="798" y="199"/>
                  </a:cubicBezTo>
                  <a:cubicBezTo>
                    <a:pt x="798" y="187"/>
                    <a:pt x="810" y="175"/>
                    <a:pt x="810" y="163"/>
                  </a:cubicBezTo>
                  <a:cubicBezTo>
                    <a:pt x="810" y="140"/>
                    <a:pt x="810" y="140"/>
                    <a:pt x="762" y="116"/>
                  </a:cubicBezTo>
                  <a:lnTo>
                    <a:pt x="750" y="104"/>
                  </a:lnTo>
                  <a:cubicBezTo>
                    <a:pt x="738" y="80"/>
                    <a:pt x="726" y="68"/>
                    <a:pt x="667" y="56"/>
                  </a:cubicBezTo>
                  <a:cubicBezTo>
                    <a:pt x="631" y="44"/>
                    <a:pt x="607" y="44"/>
                    <a:pt x="595" y="21"/>
                  </a:cubicBezTo>
                  <a:cubicBezTo>
                    <a:pt x="561" y="7"/>
                    <a:pt x="534" y="1"/>
                    <a:pt x="5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7"/>
            <p:cNvSpPr/>
            <p:nvPr/>
          </p:nvSpPr>
          <p:spPr>
            <a:xfrm>
              <a:off x="5830475" y="5208800"/>
              <a:ext cx="13725" cy="17600"/>
            </a:xfrm>
            <a:custGeom>
              <a:avLst/>
              <a:gdLst/>
              <a:ahLst/>
              <a:cxnLst/>
              <a:rect l="l" t="t" r="r" b="b"/>
              <a:pathLst>
                <a:path w="549" h="704" extrusionOk="0">
                  <a:moveTo>
                    <a:pt x="215" y="1"/>
                  </a:moveTo>
                  <a:lnTo>
                    <a:pt x="215" y="48"/>
                  </a:lnTo>
                  <a:cubicBezTo>
                    <a:pt x="215" y="60"/>
                    <a:pt x="215" y="72"/>
                    <a:pt x="203" y="84"/>
                  </a:cubicBezTo>
                  <a:cubicBezTo>
                    <a:pt x="191" y="84"/>
                    <a:pt x="191" y="108"/>
                    <a:pt x="191" y="120"/>
                  </a:cubicBezTo>
                  <a:cubicBezTo>
                    <a:pt x="191" y="132"/>
                    <a:pt x="179" y="132"/>
                    <a:pt x="191" y="132"/>
                  </a:cubicBezTo>
                  <a:cubicBezTo>
                    <a:pt x="191" y="132"/>
                    <a:pt x="191" y="144"/>
                    <a:pt x="179" y="144"/>
                  </a:cubicBezTo>
                  <a:cubicBezTo>
                    <a:pt x="155" y="144"/>
                    <a:pt x="191" y="167"/>
                    <a:pt x="179" y="167"/>
                  </a:cubicBezTo>
                  <a:cubicBezTo>
                    <a:pt x="155" y="167"/>
                    <a:pt x="155" y="167"/>
                    <a:pt x="155" y="179"/>
                  </a:cubicBezTo>
                  <a:cubicBezTo>
                    <a:pt x="155" y="179"/>
                    <a:pt x="120" y="179"/>
                    <a:pt x="155" y="191"/>
                  </a:cubicBezTo>
                  <a:cubicBezTo>
                    <a:pt x="155" y="191"/>
                    <a:pt x="120" y="191"/>
                    <a:pt x="155" y="203"/>
                  </a:cubicBezTo>
                  <a:lnTo>
                    <a:pt x="132" y="203"/>
                  </a:lnTo>
                  <a:cubicBezTo>
                    <a:pt x="144" y="227"/>
                    <a:pt x="132" y="227"/>
                    <a:pt x="132" y="239"/>
                  </a:cubicBezTo>
                  <a:cubicBezTo>
                    <a:pt x="144" y="251"/>
                    <a:pt x="155" y="251"/>
                    <a:pt x="132" y="251"/>
                  </a:cubicBezTo>
                  <a:cubicBezTo>
                    <a:pt x="104" y="237"/>
                    <a:pt x="96" y="231"/>
                    <a:pt x="95" y="231"/>
                  </a:cubicBezTo>
                  <a:lnTo>
                    <a:pt x="95" y="231"/>
                  </a:lnTo>
                  <a:cubicBezTo>
                    <a:pt x="94" y="231"/>
                    <a:pt x="96" y="234"/>
                    <a:pt x="96" y="239"/>
                  </a:cubicBezTo>
                  <a:cubicBezTo>
                    <a:pt x="72" y="239"/>
                    <a:pt x="96" y="251"/>
                    <a:pt x="84" y="251"/>
                  </a:cubicBezTo>
                  <a:cubicBezTo>
                    <a:pt x="72" y="251"/>
                    <a:pt x="72" y="263"/>
                    <a:pt x="84" y="263"/>
                  </a:cubicBezTo>
                  <a:cubicBezTo>
                    <a:pt x="96" y="286"/>
                    <a:pt x="84" y="298"/>
                    <a:pt x="84" y="310"/>
                  </a:cubicBezTo>
                  <a:cubicBezTo>
                    <a:pt x="72" y="322"/>
                    <a:pt x="84" y="358"/>
                    <a:pt x="72" y="370"/>
                  </a:cubicBezTo>
                  <a:cubicBezTo>
                    <a:pt x="72" y="382"/>
                    <a:pt x="72" y="406"/>
                    <a:pt x="60" y="406"/>
                  </a:cubicBezTo>
                  <a:cubicBezTo>
                    <a:pt x="36" y="417"/>
                    <a:pt x="60" y="429"/>
                    <a:pt x="36" y="441"/>
                  </a:cubicBezTo>
                  <a:cubicBezTo>
                    <a:pt x="24" y="441"/>
                    <a:pt x="36" y="465"/>
                    <a:pt x="36" y="477"/>
                  </a:cubicBezTo>
                  <a:cubicBezTo>
                    <a:pt x="36" y="489"/>
                    <a:pt x="24" y="513"/>
                    <a:pt x="36" y="525"/>
                  </a:cubicBezTo>
                  <a:cubicBezTo>
                    <a:pt x="36" y="525"/>
                    <a:pt x="60" y="537"/>
                    <a:pt x="36" y="537"/>
                  </a:cubicBezTo>
                  <a:cubicBezTo>
                    <a:pt x="24" y="537"/>
                    <a:pt x="24" y="537"/>
                    <a:pt x="24" y="548"/>
                  </a:cubicBezTo>
                  <a:cubicBezTo>
                    <a:pt x="24" y="548"/>
                    <a:pt x="24" y="560"/>
                    <a:pt x="13" y="560"/>
                  </a:cubicBezTo>
                  <a:cubicBezTo>
                    <a:pt x="1" y="560"/>
                    <a:pt x="1" y="560"/>
                    <a:pt x="1" y="584"/>
                  </a:cubicBezTo>
                  <a:cubicBezTo>
                    <a:pt x="1" y="584"/>
                    <a:pt x="13" y="596"/>
                    <a:pt x="24" y="596"/>
                  </a:cubicBezTo>
                  <a:cubicBezTo>
                    <a:pt x="72" y="608"/>
                    <a:pt x="120" y="620"/>
                    <a:pt x="132" y="620"/>
                  </a:cubicBezTo>
                  <a:lnTo>
                    <a:pt x="144" y="620"/>
                  </a:lnTo>
                  <a:lnTo>
                    <a:pt x="155" y="644"/>
                  </a:lnTo>
                  <a:cubicBezTo>
                    <a:pt x="155" y="644"/>
                    <a:pt x="179" y="656"/>
                    <a:pt x="203" y="667"/>
                  </a:cubicBezTo>
                  <a:cubicBezTo>
                    <a:pt x="239" y="679"/>
                    <a:pt x="263" y="679"/>
                    <a:pt x="274" y="703"/>
                  </a:cubicBezTo>
                  <a:lnTo>
                    <a:pt x="322" y="703"/>
                  </a:lnTo>
                  <a:lnTo>
                    <a:pt x="322" y="679"/>
                  </a:lnTo>
                  <a:cubicBezTo>
                    <a:pt x="334" y="667"/>
                    <a:pt x="322" y="656"/>
                    <a:pt x="334" y="644"/>
                  </a:cubicBezTo>
                  <a:lnTo>
                    <a:pt x="334" y="608"/>
                  </a:lnTo>
                  <a:lnTo>
                    <a:pt x="334" y="584"/>
                  </a:lnTo>
                  <a:cubicBezTo>
                    <a:pt x="334" y="584"/>
                    <a:pt x="358" y="584"/>
                    <a:pt x="322" y="560"/>
                  </a:cubicBezTo>
                  <a:cubicBezTo>
                    <a:pt x="370" y="560"/>
                    <a:pt x="334" y="548"/>
                    <a:pt x="334" y="548"/>
                  </a:cubicBezTo>
                  <a:cubicBezTo>
                    <a:pt x="358" y="548"/>
                    <a:pt x="322" y="525"/>
                    <a:pt x="358" y="501"/>
                  </a:cubicBezTo>
                  <a:cubicBezTo>
                    <a:pt x="370" y="501"/>
                    <a:pt x="358" y="489"/>
                    <a:pt x="370" y="477"/>
                  </a:cubicBezTo>
                  <a:cubicBezTo>
                    <a:pt x="382" y="465"/>
                    <a:pt x="370" y="429"/>
                    <a:pt x="382" y="429"/>
                  </a:cubicBezTo>
                  <a:cubicBezTo>
                    <a:pt x="394" y="417"/>
                    <a:pt x="394" y="406"/>
                    <a:pt x="417" y="382"/>
                  </a:cubicBezTo>
                  <a:cubicBezTo>
                    <a:pt x="429" y="370"/>
                    <a:pt x="429" y="358"/>
                    <a:pt x="441" y="346"/>
                  </a:cubicBezTo>
                  <a:cubicBezTo>
                    <a:pt x="477" y="322"/>
                    <a:pt x="489" y="298"/>
                    <a:pt x="501" y="263"/>
                  </a:cubicBezTo>
                  <a:cubicBezTo>
                    <a:pt x="513" y="251"/>
                    <a:pt x="513" y="239"/>
                    <a:pt x="536" y="227"/>
                  </a:cubicBezTo>
                  <a:cubicBezTo>
                    <a:pt x="548" y="215"/>
                    <a:pt x="548" y="191"/>
                    <a:pt x="548" y="179"/>
                  </a:cubicBezTo>
                  <a:lnTo>
                    <a:pt x="548" y="144"/>
                  </a:lnTo>
                  <a:cubicBezTo>
                    <a:pt x="548" y="144"/>
                    <a:pt x="548" y="132"/>
                    <a:pt x="489" y="120"/>
                  </a:cubicBezTo>
                  <a:lnTo>
                    <a:pt x="477" y="108"/>
                  </a:lnTo>
                  <a:cubicBezTo>
                    <a:pt x="453" y="96"/>
                    <a:pt x="429" y="72"/>
                    <a:pt x="382" y="60"/>
                  </a:cubicBezTo>
                  <a:cubicBezTo>
                    <a:pt x="358" y="48"/>
                    <a:pt x="334" y="48"/>
                    <a:pt x="310" y="25"/>
                  </a:cubicBezTo>
                  <a:cubicBezTo>
                    <a:pt x="251" y="1"/>
                    <a:pt x="215" y="1"/>
                    <a:pt x="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7"/>
            <p:cNvSpPr/>
            <p:nvPr/>
          </p:nvSpPr>
          <p:spPr>
            <a:xfrm>
              <a:off x="5918875" y="5198400"/>
              <a:ext cx="15800" cy="18175"/>
            </a:xfrm>
            <a:custGeom>
              <a:avLst/>
              <a:gdLst/>
              <a:ahLst/>
              <a:cxnLst/>
              <a:rect l="l" t="t" r="r" b="b"/>
              <a:pathLst>
                <a:path w="632" h="727" extrusionOk="0">
                  <a:moveTo>
                    <a:pt x="525" y="286"/>
                  </a:moveTo>
                  <a:cubicBezTo>
                    <a:pt x="529" y="290"/>
                    <a:pt x="533" y="291"/>
                    <a:pt x="535" y="291"/>
                  </a:cubicBezTo>
                  <a:cubicBezTo>
                    <a:pt x="541" y="291"/>
                    <a:pt x="541" y="286"/>
                    <a:pt x="525" y="286"/>
                  </a:cubicBezTo>
                  <a:close/>
                  <a:moveTo>
                    <a:pt x="346" y="0"/>
                  </a:moveTo>
                  <a:cubicBezTo>
                    <a:pt x="346" y="0"/>
                    <a:pt x="334" y="0"/>
                    <a:pt x="298" y="12"/>
                  </a:cubicBezTo>
                  <a:cubicBezTo>
                    <a:pt x="251" y="36"/>
                    <a:pt x="215" y="60"/>
                    <a:pt x="215" y="71"/>
                  </a:cubicBezTo>
                  <a:lnTo>
                    <a:pt x="191" y="95"/>
                  </a:lnTo>
                  <a:lnTo>
                    <a:pt x="179" y="95"/>
                  </a:lnTo>
                  <a:cubicBezTo>
                    <a:pt x="167" y="95"/>
                    <a:pt x="167" y="95"/>
                    <a:pt x="120" y="107"/>
                  </a:cubicBezTo>
                  <a:cubicBezTo>
                    <a:pt x="96" y="119"/>
                    <a:pt x="72" y="131"/>
                    <a:pt x="48" y="155"/>
                  </a:cubicBezTo>
                  <a:lnTo>
                    <a:pt x="37" y="167"/>
                  </a:lnTo>
                  <a:lnTo>
                    <a:pt x="13" y="179"/>
                  </a:lnTo>
                  <a:cubicBezTo>
                    <a:pt x="1" y="191"/>
                    <a:pt x="13" y="191"/>
                    <a:pt x="13" y="191"/>
                  </a:cubicBezTo>
                  <a:cubicBezTo>
                    <a:pt x="37" y="191"/>
                    <a:pt x="37" y="202"/>
                    <a:pt x="37" y="202"/>
                  </a:cubicBezTo>
                  <a:cubicBezTo>
                    <a:pt x="37" y="226"/>
                    <a:pt x="60" y="226"/>
                    <a:pt x="60" y="250"/>
                  </a:cubicBezTo>
                  <a:cubicBezTo>
                    <a:pt x="60" y="262"/>
                    <a:pt x="72" y="262"/>
                    <a:pt x="72" y="262"/>
                  </a:cubicBezTo>
                  <a:cubicBezTo>
                    <a:pt x="72" y="286"/>
                    <a:pt x="96" y="286"/>
                    <a:pt x="96" y="298"/>
                  </a:cubicBezTo>
                  <a:cubicBezTo>
                    <a:pt x="96" y="298"/>
                    <a:pt x="96" y="303"/>
                    <a:pt x="100" y="303"/>
                  </a:cubicBezTo>
                  <a:cubicBezTo>
                    <a:pt x="100" y="303"/>
                    <a:pt x="100" y="303"/>
                    <a:pt x="101" y="303"/>
                  </a:cubicBezTo>
                  <a:lnTo>
                    <a:pt x="101" y="303"/>
                  </a:lnTo>
                  <a:cubicBezTo>
                    <a:pt x="80" y="320"/>
                    <a:pt x="119" y="311"/>
                    <a:pt x="108" y="321"/>
                  </a:cubicBezTo>
                  <a:cubicBezTo>
                    <a:pt x="108" y="345"/>
                    <a:pt x="132" y="345"/>
                    <a:pt x="132" y="357"/>
                  </a:cubicBezTo>
                  <a:cubicBezTo>
                    <a:pt x="132" y="369"/>
                    <a:pt x="156" y="369"/>
                    <a:pt x="156" y="381"/>
                  </a:cubicBezTo>
                  <a:cubicBezTo>
                    <a:pt x="156" y="405"/>
                    <a:pt x="179" y="417"/>
                    <a:pt x="179" y="429"/>
                  </a:cubicBezTo>
                  <a:cubicBezTo>
                    <a:pt x="179" y="441"/>
                    <a:pt x="191" y="464"/>
                    <a:pt x="191" y="476"/>
                  </a:cubicBezTo>
                  <a:cubicBezTo>
                    <a:pt x="191" y="488"/>
                    <a:pt x="215" y="500"/>
                    <a:pt x="215" y="524"/>
                  </a:cubicBezTo>
                  <a:cubicBezTo>
                    <a:pt x="215" y="548"/>
                    <a:pt x="227" y="583"/>
                    <a:pt x="227" y="607"/>
                  </a:cubicBezTo>
                  <a:cubicBezTo>
                    <a:pt x="227" y="619"/>
                    <a:pt x="239" y="643"/>
                    <a:pt x="239" y="667"/>
                  </a:cubicBezTo>
                  <a:cubicBezTo>
                    <a:pt x="239" y="679"/>
                    <a:pt x="251" y="702"/>
                    <a:pt x="275" y="714"/>
                  </a:cubicBezTo>
                  <a:lnTo>
                    <a:pt x="287" y="726"/>
                  </a:lnTo>
                  <a:cubicBezTo>
                    <a:pt x="287" y="726"/>
                    <a:pt x="298" y="726"/>
                    <a:pt x="346" y="702"/>
                  </a:cubicBezTo>
                  <a:cubicBezTo>
                    <a:pt x="358" y="679"/>
                    <a:pt x="358" y="679"/>
                    <a:pt x="370" y="679"/>
                  </a:cubicBezTo>
                  <a:cubicBezTo>
                    <a:pt x="394" y="679"/>
                    <a:pt x="418" y="667"/>
                    <a:pt x="465" y="643"/>
                  </a:cubicBezTo>
                  <a:cubicBezTo>
                    <a:pt x="489" y="619"/>
                    <a:pt x="513" y="607"/>
                    <a:pt x="537" y="595"/>
                  </a:cubicBezTo>
                  <a:cubicBezTo>
                    <a:pt x="596" y="560"/>
                    <a:pt x="632" y="548"/>
                    <a:pt x="608" y="536"/>
                  </a:cubicBezTo>
                  <a:cubicBezTo>
                    <a:pt x="596" y="536"/>
                    <a:pt x="596" y="524"/>
                    <a:pt x="584" y="524"/>
                  </a:cubicBezTo>
                  <a:cubicBezTo>
                    <a:pt x="572" y="524"/>
                    <a:pt x="548" y="500"/>
                    <a:pt x="572" y="488"/>
                  </a:cubicBezTo>
                  <a:cubicBezTo>
                    <a:pt x="572" y="476"/>
                    <a:pt x="572" y="476"/>
                    <a:pt x="548" y="464"/>
                  </a:cubicBezTo>
                  <a:cubicBezTo>
                    <a:pt x="548" y="464"/>
                    <a:pt x="548" y="441"/>
                    <a:pt x="537" y="441"/>
                  </a:cubicBezTo>
                  <a:cubicBezTo>
                    <a:pt x="537" y="441"/>
                    <a:pt x="525" y="441"/>
                    <a:pt x="537" y="429"/>
                  </a:cubicBezTo>
                  <a:cubicBezTo>
                    <a:pt x="541" y="425"/>
                    <a:pt x="541" y="423"/>
                    <a:pt x="539" y="423"/>
                  </a:cubicBezTo>
                  <a:cubicBezTo>
                    <a:pt x="535" y="423"/>
                    <a:pt x="525" y="429"/>
                    <a:pt x="525" y="429"/>
                  </a:cubicBezTo>
                  <a:cubicBezTo>
                    <a:pt x="537" y="417"/>
                    <a:pt x="525" y="417"/>
                    <a:pt x="525" y="417"/>
                  </a:cubicBezTo>
                  <a:cubicBezTo>
                    <a:pt x="525" y="417"/>
                    <a:pt x="538" y="397"/>
                    <a:pt x="530" y="397"/>
                  </a:cubicBezTo>
                  <a:cubicBezTo>
                    <a:pt x="527" y="397"/>
                    <a:pt x="522" y="399"/>
                    <a:pt x="513" y="405"/>
                  </a:cubicBezTo>
                  <a:cubicBezTo>
                    <a:pt x="513" y="405"/>
                    <a:pt x="526" y="385"/>
                    <a:pt x="513" y="385"/>
                  </a:cubicBezTo>
                  <a:cubicBezTo>
                    <a:pt x="511" y="385"/>
                    <a:pt x="508" y="385"/>
                    <a:pt x="505" y="386"/>
                  </a:cubicBezTo>
                  <a:lnTo>
                    <a:pt x="505" y="386"/>
                  </a:lnTo>
                  <a:cubicBezTo>
                    <a:pt x="510" y="379"/>
                    <a:pt x="504" y="369"/>
                    <a:pt x="489" y="369"/>
                  </a:cubicBezTo>
                  <a:lnTo>
                    <a:pt x="489" y="369"/>
                  </a:lnTo>
                  <a:cubicBezTo>
                    <a:pt x="489" y="369"/>
                    <a:pt x="489" y="369"/>
                    <a:pt x="489" y="369"/>
                  </a:cubicBezTo>
                  <a:cubicBezTo>
                    <a:pt x="477" y="369"/>
                    <a:pt x="477" y="369"/>
                    <a:pt x="477" y="357"/>
                  </a:cubicBezTo>
                  <a:cubicBezTo>
                    <a:pt x="477" y="357"/>
                    <a:pt x="489" y="345"/>
                    <a:pt x="477" y="345"/>
                  </a:cubicBezTo>
                  <a:cubicBezTo>
                    <a:pt x="471" y="345"/>
                    <a:pt x="465" y="348"/>
                    <a:pt x="462" y="348"/>
                  </a:cubicBezTo>
                  <a:cubicBezTo>
                    <a:pt x="459" y="348"/>
                    <a:pt x="459" y="345"/>
                    <a:pt x="465" y="333"/>
                  </a:cubicBezTo>
                  <a:lnTo>
                    <a:pt x="453" y="333"/>
                  </a:lnTo>
                  <a:lnTo>
                    <a:pt x="465" y="310"/>
                  </a:lnTo>
                  <a:lnTo>
                    <a:pt x="525" y="286"/>
                  </a:lnTo>
                  <a:cubicBezTo>
                    <a:pt x="537" y="274"/>
                    <a:pt x="513" y="274"/>
                    <a:pt x="525" y="250"/>
                  </a:cubicBezTo>
                  <a:cubicBezTo>
                    <a:pt x="525" y="238"/>
                    <a:pt x="525" y="238"/>
                    <a:pt x="513" y="238"/>
                  </a:cubicBezTo>
                  <a:cubicBezTo>
                    <a:pt x="489" y="238"/>
                    <a:pt x="477" y="226"/>
                    <a:pt x="477" y="214"/>
                  </a:cubicBezTo>
                  <a:lnTo>
                    <a:pt x="429" y="167"/>
                  </a:lnTo>
                  <a:cubicBezTo>
                    <a:pt x="429" y="155"/>
                    <a:pt x="418" y="155"/>
                    <a:pt x="418" y="131"/>
                  </a:cubicBezTo>
                  <a:cubicBezTo>
                    <a:pt x="418" y="119"/>
                    <a:pt x="406" y="119"/>
                    <a:pt x="406" y="107"/>
                  </a:cubicBezTo>
                  <a:cubicBezTo>
                    <a:pt x="406" y="95"/>
                    <a:pt x="394" y="95"/>
                    <a:pt x="394" y="95"/>
                  </a:cubicBezTo>
                  <a:cubicBezTo>
                    <a:pt x="370" y="71"/>
                    <a:pt x="370" y="60"/>
                    <a:pt x="358" y="60"/>
                  </a:cubicBezTo>
                  <a:cubicBezTo>
                    <a:pt x="358" y="60"/>
                    <a:pt x="334" y="60"/>
                    <a:pt x="346" y="48"/>
                  </a:cubicBezTo>
                  <a:cubicBezTo>
                    <a:pt x="358" y="36"/>
                    <a:pt x="358" y="36"/>
                    <a:pt x="346" y="36"/>
                  </a:cubicBezTo>
                  <a:lnTo>
                    <a:pt x="346" y="12"/>
                  </a:lnTo>
                  <a:cubicBezTo>
                    <a:pt x="358" y="0"/>
                    <a:pt x="358" y="0"/>
                    <a:pt x="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7"/>
            <p:cNvSpPr/>
            <p:nvPr/>
          </p:nvSpPr>
          <p:spPr>
            <a:xfrm>
              <a:off x="5945375" y="5244825"/>
              <a:ext cx="25325" cy="35925"/>
            </a:xfrm>
            <a:custGeom>
              <a:avLst/>
              <a:gdLst/>
              <a:ahLst/>
              <a:cxnLst/>
              <a:rect l="l" t="t" r="r" b="b"/>
              <a:pathLst>
                <a:path w="1013" h="1437" extrusionOk="0">
                  <a:moveTo>
                    <a:pt x="298" y="0"/>
                  </a:moveTo>
                  <a:cubicBezTo>
                    <a:pt x="298" y="0"/>
                    <a:pt x="286" y="0"/>
                    <a:pt x="250" y="12"/>
                  </a:cubicBezTo>
                  <a:cubicBezTo>
                    <a:pt x="203" y="36"/>
                    <a:pt x="167" y="60"/>
                    <a:pt x="167" y="72"/>
                  </a:cubicBezTo>
                  <a:lnTo>
                    <a:pt x="167" y="96"/>
                  </a:lnTo>
                  <a:lnTo>
                    <a:pt x="143" y="96"/>
                  </a:lnTo>
                  <a:cubicBezTo>
                    <a:pt x="131" y="96"/>
                    <a:pt x="120" y="96"/>
                    <a:pt x="84" y="108"/>
                  </a:cubicBezTo>
                  <a:cubicBezTo>
                    <a:pt x="60" y="119"/>
                    <a:pt x="48" y="131"/>
                    <a:pt x="24" y="155"/>
                  </a:cubicBezTo>
                  <a:cubicBezTo>
                    <a:pt x="12" y="167"/>
                    <a:pt x="24" y="167"/>
                    <a:pt x="24" y="167"/>
                  </a:cubicBezTo>
                  <a:cubicBezTo>
                    <a:pt x="24" y="167"/>
                    <a:pt x="24" y="179"/>
                    <a:pt x="12" y="191"/>
                  </a:cubicBezTo>
                  <a:cubicBezTo>
                    <a:pt x="0" y="215"/>
                    <a:pt x="12" y="215"/>
                    <a:pt x="12" y="215"/>
                  </a:cubicBezTo>
                  <a:cubicBezTo>
                    <a:pt x="24" y="227"/>
                    <a:pt x="24" y="239"/>
                    <a:pt x="48" y="250"/>
                  </a:cubicBezTo>
                  <a:cubicBezTo>
                    <a:pt x="60" y="286"/>
                    <a:pt x="84" y="310"/>
                    <a:pt x="108" y="346"/>
                  </a:cubicBezTo>
                  <a:cubicBezTo>
                    <a:pt x="108" y="358"/>
                    <a:pt x="131" y="369"/>
                    <a:pt x="143" y="405"/>
                  </a:cubicBezTo>
                  <a:cubicBezTo>
                    <a:pt x="167" y="417"/>
                    <a:pt x="179" y="453"/>
                    <a:pt x="191" y="465"/>
                  </a:cubicBezTo>
                  <a:cubicBezTo>
                    <a:pt x="191" y="477"/>
                    <a:pt x="191" y="477"/>
                    <a:pt x="227" y="477"/>
                  </a:cubicBezTo>
                  <a:cubicBezTo>
                    <a:pt x="191" y="512"/>
                    <a:pt x="239" y="524"/>
                    <a:pt x="239" y="536"/>
                  </a:cubicBezTo>
                  <a:cubicBezTo>
                    <a:pt x="239" y="572"/>
                    <a:pt x="286" y="584"/>
                    <a:pt x="286" y="608"/>
                  </a:cubicBezTo>
                  <a:cubicBezTo>
                    <a:pt x="286" y="643"/>
                    <a:pt x="310" y="643"/>
                    <a:pt x="310" y="667"/>
                  </a:cubicBezTo>
                  <a:cubicBezTo>
                    <a:pt x="322" y="715"/>
                    <a:pt x="358" y="727"/>
                    <a:pt x="370" y="774"/>
                  </a:cubicBezTo>
                  <a:cubicBezTo>
                    <a:pt x="381" y="810"/>
                    <a:pt x="405" y="834"/>
                    <a:pt x="417" y="881"/>
                  </a:cubicBezTo>
                  <a:cubicBezTo>
                    <a:pt x="429" y="929"/>
                    <a:pt x="441" y="953"/>
                    <a:pt x="465" y="989"/>
                  </a:cubicBezTo>
                  <a:cubicBezTo>
                    <a:pt x="477" y="1048"/>
                    <a:pt x="501" y="1108"/>
                    <a:pt x="536" y="1179"/>
                  </a:cubicBezTo>
                  <a:cubicBezTo>
                    <a:pt x="548" y="1227"/>
                    <a:pt x="584" y="1251"/>
                    <a:pt x="584" y="1298"/>
                  </a:cubicBezTo>
                  <a:lnTo>
                    <a:pt x="620" y="1382"/>
                  </a:lnTo>
                  <a:cubicBezTo>
                    <a:pt x="643" y="1405"/>
                    <a:pt x="655" y="1417"/>
                    <a:pt x="655" y="1429"/>
                  </a:cubicBezTo>
                  <a:cubicBezTo>
                    <a:pt x="655" y="1434"/>
                    <a:pt x="657" y="1437"/>
                    <a:pt x="663" y="1437"/>
                  </a:cubicBezTo>
                  <a:cubicBezTo>
                    <a:pt x="671" y="1437"/>
                    <a:pt x="687" y="1431"/>
                    <a:pt x="715" y="1417"/>
                  </a:cubicBezTo>
                  <a:cubicBezTo>
                    <a:pt x="719" y="1413"/>
                    <a:pt x="721" y="1412"/>
                    <a:pt x="724" y="1412"/>
                  </a:cubicBezTo>
                  <a:cubicBezTo>
                    <a:pt x="728" y="1412"/>
                    <a:pt x="731" y="1417"/>
                    <a:pt x="739" y="1417"/>
                  </a:cubicBezTo>
                  <a:cubicBezTo>
                    <a:pt x="774" y="1417"/>
                    <a:pt x="786" y="1417"/>
                    <a:pt x="846" y="1370"/>
                  </a:cubicBezTo>
                  <a:cubicBezTo>
                    <a:pt x="882" y="1358"/>
                    <a:pt x="893" y="1346"/>
                    <a:pt x="917" y="1322"/>
                  </a:cubicBezTo>
                  <a:cubicBezTo>
                    <a:pt x="977" y="1298"/>
                    <a:pt x="1012" y="1262"/>
                    <a:pt x="1001" y="1262"/>
                  </a:cubicBezTo>
                  <a:cubicBezTo>
                    <a:pt x="977" y="1251"/>
                    <a:pt x="965" y="1227"/>
                    <a:pt x="953" y="1203"/>
                  </a:cubicBezTo>
                  <a:cubicBezTo>
                    <a:pt x="917" y="1191"/>
                    <a:pt x="905" y="1167"/>
                    <a:pt x="905" y="1131"/>
                  </a:cubicBezTo>
                  <a:cubicBezTo>
                    <a:pt x="905" y="1120"/>
                    <a:pt x="893" y="1084"/>
                    <a:pt x="882" y="1072"/>
                  </a:cubicBezTo>
                  <a:cubicBezTo>
                    <a:pt x="858" y="1060"/>
                    <a:pt x="858" y="1048"/>
                    <a:pt x="846" y="1024"/>
                  </a:cubicBezTo>
                  <a:cubicBezTo>
                    <a:pt x="834" y="1024"/>
                    <a:pt x="834" y="1012"/>
                    <a:pt x="834" y="1001"/>
                  </a:cubicBezTo>
                  <a:cubicBezTo>
                    <a:pt x="840" y="995"/>
                    <a:pt x="837" y="995"/>
                    <a:pt x="832" y="995"/>
                  </a:cubicBezTo>
                  <a:cubicBezTo>
                    <a:pt x="828" y="995"/>
                    <a:pt x="822" y="995"/>
                    <a:pt x="822" y="989"/>
                  </a:cubicBezTo>
                  <a:cubicBezTo>
                    <a:pt x="834" y="965"/>
                    <a:pt x="822" y="953"/>
                    <a:pt x="822" y="941"/>
                  </a:cubicBezTo>
                  <a:cubicBezTo>
                    <a:pt x="822" y="931"/>
                    <a:pt x="831" y="903"/>
                    <a:pt x="811" y="903"/>
                  </a:cubicBezTo>
                  <a:cubicBezTo>
                    <a:pt x="807" y="903"/>
                    <a:pt x="803" y="904"/>
                    <a:pt x="798" y="905"/>
                  </a:cubicBezTo>
                  <a:lnTo>
                    <a:pt x="798" y="893"/>
                  </a:lnTo>
                  <a:cubicBezTo>
                    <a:pt x="798" y="881"/>
                    <a:pt x="834" y="846"/>
                    <a:pt x="774" y="846"/>
                  </a:cubicBezTo>
                  <a:lnTo>
                    <a:pt x="774" y="834"/>
                  </a:lnTo>
                  <a:lnTo>
                    <a:pt x="774" y="822"/>
                  </a:lnTo>
                  <a:lnTo>
                    <a:pt x="762" y="822"/>
                  </a:lnTo>
                  <a:cubicBezTo>
                    <a:pt x="766" y="818"/>
                    <a:pt x="769" y="817"/>
                    <a:pt x="771" y="817"/>
                  </a:cubicBezTo>
                  <a:cubicBezTo>
                    <a:pt x="774" y="817"/>
                    <a:pt x="774" y="822"/>
                    <a:pt x="774" y="822"/>
                  </a:cubicBezTo>
                  <a:cubicBezTo>
                    <a:pt x="786" y="822"/>
                    <a:pt x="786" y="810"/>
                    <a:pt x="774" y="810"/>
                  </a:cubicBezTo>
                  <a:cubicBezTo>
                    <a:pt x="762" y="810"/>
                    <a:pt x="739" y="798"/>
                    <a:pt x="739" y="774"/>
                  </a:cubicBezTo>
                  <a:lnTo>
                    <a:pt x="739" y="762"/>
                  </a:lnTo>
                  <a:cubicBezTo>
                    <a:pt x="727" y="762"/>
                    <a:pt x="703" y="762"/>
                    <a:pt x="727" y="739"/>
                  </a:cubicBezTo>
                  <a:cubicBezTo>
                    <a:pt x="733" y="727"/>
                    <a:pt x="733" y="721"/>
                    <a:pt x="730" y="721"/>
                  </a:cubicBezTo>
                  <a:lnTo>
                    <a:pt x="730" y="721"/>
                  </a:lnTo>
                  <a:cubicBezTo>
                    <a:pt x="727" y="721"/>
                    <a:pt x="721" y="727"/>
                    <a:pt x="715" y="739"/>
                  </a:cubicBezTo>
                  <a:lnTo>
                    <a:pt x="727" y="715"/>
                  </a:lnTo>
                  <a:cubicBezTo>
                    <a:pt x="715" y="715"/>
                    <a:pt x="727" y="703"/>
                    <a:pt x="703" y="703"/>
                  </a:cubicBezTo>
                  <a:cubicBezTo>
                    <a:pt x="715" y="667"/>
                    <a:pt x="679" y="667"/>
                    <a:pt x="679" y="643"/>
                  </a:cubicBezTo>
                  <a:cubicBezTo>
                    <a:pt x="679" y="631"/>
                    <a:pt x="667" y="608"/>
                    <a:pt x="655" y="596"/>
                  </a:cubicBezTo>
                  <a:cubicBezTo>
                    <a:pt x="620" y="584"/>
                    <a:pt x="608" y="560"/>
                    <a:pt x="596" y="524"/>
                  </a:cubicBezTo>
                  <a:cubicBezTo>
                    <a:pt x="560" y="477"/>
                    <a:pt x="536" y="453"/>
                    <a:pt x="524" y="405"/>
                  </a:cubicBezTo>
                  <a:cubicBezTo>
                    <a:pt x="501" y="369"/>
                    <a:pt x="489" y="358"/>
                    <a:pt x="477" y="346"/>
                  </a:cubicBezTo>
                  <a:cubicBezTo>
                    <a:pt x="465" y="310"/>
                    <a:pt x="429" y="298"/>
                    <a:pt x="429" y="274"/>
                  </a:cubicBezTo>
                  <a:cubicBezTo>
                    <a:pt x="429" y="262"/>
                    <a:pt x="405" y="239"/>
                    <a:pt x="381" y="227"/>
                  </a:cubicBezTo>
                  <a:cubicBezTo>
                    <a:pt x="370" y="191"/>
                    <a:pt x="358" y="167"/>
                    <a:pt x="322" y="155"/>
                  </a:cubicBezTo>
                  <a:cubicBezTo>
                    <a:pt x="310" y="155"/>
                    <a:pt x="298" y="143"/>
                    <a:pt x="310" y="119"/>
                  </a:cubicBezTo>
                  <a:cubicBezTo>
                    <a:pt x="322" y="108"/>
                    <a:pt x="310" y="96"/>
                    <a:pt x="310" y="96"/>
                  </a:cubicBezTo>
                  <a:cubicBezTo>
                    <a:pt x="298" y="72"/>
                    <a:pt x="298" y="60"/>
                    <a:pt x="310" y="48"/>
                  </a:cubicBezTo>
                  <a:cubicBezTo>
                    <a:pt x="310" y="36"/>
                    <a:pt x="310" y="12"/>
                    <a:pt x="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7"/>
            <p:cNvSpPr/>
            <p:nvPr/>
          </p:nvSpPr>
          <p:spPr>
            <a:xfrm>
              <a:off x="5979600" y="5310000"/>
              <a:ext cx="15500" cy="18200"/>
            </a:xfrm>
            <a:custGeom>
              <a:avLst/>
              <a:gdLst/>
              <a:ahLst/>
              <a:cxnLst/>
              <a:rect l="l" t="t" r="r" b="b"/>
              <a:pathLst>
                <a:path w="620" h="728" extrusionOk="0">
                  <a:moveTo>
                    <a:pt x="538" y="281"/>
                  </a:moveTo>
                  <a:cubicBezTo>
                    <a:pt x="536" y="281"/>
                    <a:pt x="532" y="283"/>
                    <a:pt x="525" y="287"/>
                  </a:cubicBezTo>
                  <a:cubicBezTo>
                    <a:pt x="532" y="287"/>
                    <a:pt x="540" y="281"/>
                    <a:pt x="538" y="281"/>
                  </a:cubicBezTo>
                  <a:close/>
                  <a:moveTo>
                    <a:pt x="346" y="1"/>
                  </a:moveTo>
                  <a:cubicBezTo>
                    <a:pt x="346" y="1"/>
                    <a:pt x="322" y="1"/>
                    <a:pt x="298" y="13"/>
                  </a:cubicBezTo>
                  <a:cubicBezTo>
                    <a:pt x="251" y="37"/>
                    <a:pt x="203" y="60"/>
                    <a:pt x="203" y="72"/>
                  </a:cubicBezTo>
                  <a:lnTo>
                    <a:pt x="191" y="96"/>
                  </a:lnTo>
                  <a:lnTo>
                    <a:pt x="179" y="96"/>
                  </a:lnTo>
                  <a:cubicBezTo>
                    <a:pt x="167" y="96"/>
                    <a:pt x="167" y="96"/>
                    <a:pt x="120" y="108"/>
                  </a:cubicBezTo>
                  <a:cubicBezTo>
                    <a:pt x="84" y="120"/>
                    <a:pt x="72" y="132"/>
                    <a:pt x="48" y="156"/>
                  </a:cubicBezTo>
                  <a:lnTo>
                    <a:pt x="24" y="168"/>
                  </a:lnTo>
                  <a:lnTo>
                    <a:pt x="13" y="179"/>
                  </a:lnTo>
                  <a:cubicBezTo>
                    <a:pt x="1" y="191"/>
                    <a:pt x="13" y="191"/>
                    <a:pt x="13" y="191"/>
                  </a:cubicBezTo>
                  <a:cubicBezTo>
                    <a:pt x="24" y="191"/>
                    <a:pt x="24" y="203"/>
                    <a:pt x="24" y="203"/>
                  </a:cubicBezTo>
                  <a:cubicBezTo>
                    <a:pt x="24" y="227"/>
                    <a:pt x="60" y="227"/>
                    <a:pt x="60" y="251"/>
                  </a:cubicBezTo>
                  <a:cubicBezTo>
                    <a:pt x="60" y="263"/>
                    <a:pt x="72" y="263"/>
                    <a:pt x="72" y="263"/>
                  </a:cubicBezTo>
                  <a:cubicBezTo>
                    <a:pt x="72" y="287"/>
                    <a:pt x="84" y="287"/>
                    <a:pt x="84" y="299"/>
                  </a:cubicBezTo>
                  <a:cubicBezTo>
                    <a:pt x="84" y="299"/>
                    <a:pt x="84" y="304"/>
                    <a:pt x="91" y="304"/>
                  </a:cubicBezTo>
                  <a:cubicBezTo>
                    <a:pt x="95" y="304"/>
                    <a:pt x="100" y="302"/>
                    <a:pt x="108" y="299"/>
                  </a:cubicBezTo>
                  <a:lnTo>
                    <a:pt x="108" y="299"/>
                  </a:lnTo>
                  <a:cubicBezTo>
                    <a:pt x="72" y="322"/>
                    <a:pt x="120" y="310"/>
                    <a:pt x="108" y="322"/>
                  </a:cubicBezTo>
                  <a:cubicBezTo>
                    <a:pt x="108" y="346"/>
                    <a:pt x="132" y="346"/>
                    <a:pt x="132" y="358"/>
                  </a:cubicBezTo>
                  <a:cubicBezTo>
                    <a:pt x="132" y="370"/>
                    <a:pt x="144" y="370"/>
                    <a:pt x="144" y="382"/>
                  </a:cubicBezTo>
                  <a:cubicBezTo>
                    <a:pt x="144" y="406"/>
                    <a:pt x="179" y="418"/>
                    <a:pt x="179" y="429"/>
                  </a:cubicBezTo>
                  <a:cubicBezTo>
                    <a:pt x="179" y="441"/>
                    <a:pt x="191" y="465"/>
                    <a:pt x="191" y="477"/>
                  </a:cubicBezTo>
                  <a:cubicBezTo>
                    <a:pt x="191" y="489"/>
                    <a:pt x="203" y="501"/>
                    <a:pt x="203" y="525"/>
                  </a:cubicBezTo>
                  <a:cubicBezTo>
                    <a:pt x="203" y="549"/>
                    <a:pt x="227" y="584"/>
                    <a:pt x="227" y="608"/>
                  </a:cubicBezTo>
                  <a:cubicBezTo>
                    <a:pt x="227" y="620"/>
                    <a:pt x="239" y="644"/>
                    <a:pt x="239" y="668"/>
                  </a:cubicBezTo>
                  <a:cubicBezTo>
                    <a:pt x="239" y="679"/>
                    <a:pt x="251" y="703"/>
                    <a:pt x="263" y="715"/>
                  </a:cubicBezTo>
                  <a:lnTo>
                    <a:pt x="286" y="727"/>
                  </a:lnTo>
                  <a:cubicBezTo>
                    <a:pt x="286" y="727"/>
                    <a:pt x="298" y="727"/>
                    <a:pt x="346" y="703"/>
                  </a:cubicBezTo>
                  <a:cubicBezTo>
                    <a:pt x="358" y="679"/>
                    <a:pt x="358" y="679"/>
                    <a:pt x="370" y="679"/>
                  </a:cubicBezTo>
                  <a:cubicBezTo>
                    <a:pt x="382" y="679"/>
                    <a:pt x="417" y="668"/>
                    <a:pt x="465" y="644"/>
                  </a:cubicBezTo>
                  <a:cubicBezTo>
                    <a:pt x="489" y="620"/>
                    <a:pt x="501" y="608"/>
                    <a:pt x="536" y="596"/>
                  </a:cubicBezTo>
                  <a:cubicBezTo>
                    <a:pt x="596" y="560"/>
                    <a:pt x="620" y="549"/>
                    <a:pt x="608" y="537"/>
                  </a:cubicBezTo>
                  <a:cubicBezTo>
                    <a:pt x="596" y="537"/>
                    <a:pt x="596" y="525"/>
                    <a:pt x="584" y="525"/>
                  </a:cubicBezTo>
                  <a:cubicBezTo>
                    <a:pt x="560" y="525"/>
                    <a:pt x="548" y="501"/>
                    <a:pt x="560" y="489"/>
                  </a:cubicBezTo>
                  <a:cubicBezTo>
                    <a:pt x="560" y="477"/>
                    <a:pt x="560" y="477"/>
                    <a:pt x="548" y="465"/>
                  </a:cubicBezTo>
                  <a:cubicBezTo>
                    <a:pt x="548" y="465"/>
                    <a:pt x="548" y="441"/>
                    <a:pt x="536" y="441"/>
                  </a:cubicBezTo>
                  <a:cubicBezTo>
                    <a:pt x="536" y="441"/>
                    <a:pt x="525" y="441"/>
                    <a:pt x="536" y="429"/>
                  </a:cubicBezTo>
                  <a:cubicBezTo>
                    <a:pt x="540" y="426"/>
                    <a:pt x="540" y="424"/>
                    <a:pt x="539" y="424"/>
                  </a:cubicBezTo>
                  <a:cubicBezTo>
                    <a:pt x="535" y="424"/>
                    <a:pt x="525" y="429"/>
                    <a:pt x="525" y="429"/>
                  </a:cubicBezTo>
                  <a:cubicBezTo>
                    <a:pt x="536" y="418"/>
                    <a:pt x="525" y="418"/>
                    <a:pt x="525" y="418"/>
                  </a:cubicBezTo>
                  <a:cubicBezTo>
                    <a:pt x="525" y="418"/>
                    <a:pt x="538" y="397"/>
                    <a:pt x="525" y="397"/>
                  </a:cubicBezTo>
                  <a:cubicBezTo>
                    <a:pt x="520" y="397"/>
                    <a:pt x="513" y="400"/>
                    <a:pt x="501" y="406"/>
                  </a:cubicBezTo>
                  <a:cubicBezTo>
                    <a:pt x="501" y="406"/>
                    <a:pt x="521" y="386"/>
                    <a:pt x="511" y="386"/>
                  </a:cubicBezTo>
                  <a:cubicBezTo>
                    <a:pt x="508" y="386"/>
                    <a:pt x="503" y="387"/>
                    <a:pt x="495" y="391"/>
                  </a:cubicBezTo>
                  <a:lnTo>
                    <a:pt x="495" y="391"/>
                  </a:lnTo>
                  <a:cubicBezTo>
                    <a:pt x="500" y="384"/>
                    <a:pt x="498" y="370"/>
                    <a:pt x="489" y="370"/>
                  </a:cubicBezTo>
                  <a:lnTo>
                    <a:pt x="489" y="370"/>
                  </a:lnTo>
                  <a:cubicBezTo>
                    <a:pt x="489" y="370"/>
                    <a:pt x="489" y="370"/>
                    <a:pt x="489" y="370"/>
                  </a:cubicBezTo>
                  <a:cubicBezTo>
                    <a:pt x="477" y="370"/>
                    <a:pt x="477" y="370"/>
                    <a:pt x="477" y="358"/>
                  </a:cubicBezTo>
                  <a:cubicBezTo>
                    <a:pt x="477" y="358"/>
                    <a:pt x="489" y="346"/>
                    <a:pt x="477" y="346"/>
                  </a:cubicBezTo>
                  <a:cubicBezTo>
                    <a:pt x="471" y="346"/>
                    <a:pt x="462" y="349"/>
                    <a:pt x="458" y="349"/>
                  </a:cubicBezTo>
                  <a:cubicBezTo>
                    <a:pt x="453" y="349"/>
                    <a:pt x="453" y="346"/>
                    <a:pt x="465" y="334"/>
                  </a:cubicBezTo>
                  <a:lnTo>
                    <a:pt x="441" y="334"/>
                  </a:lnTo>
                  <a:lnTo>
                    <a:pt x="465" y="310"/>
                  </a:lnTo>
                  <a:lnTo>
                    <a:pt x="525" y="287"/>
                  </a:lnTo>
                  <a:cubicBezTo>
                    <a:pt x="536" y="275"/>
                    <a:pt x="501" y="275"/>
                    <a:pt x="525" y="251"/>
                  </a:cubicBezTo>
                  <a:cubicBezTo>
                    <a:pt x="525" y="239"/>
                    <a:pt x="525" y="239"/>
                    <a:pt x="501" y="239"/>
                  </a:cubicBezTo>
                  <a:cubicBezTo>
                    <a:pt x="489" y="239"/>
                    <a:pt x="477" y="227"/>
                    <a:pt x="477" y="215"/>
                  </a:cubicBezTo>
                  <a:lnTo>
                    <a:pt x="429" y="168"/>
                  </a:lnTo>
                  <a:cubicBezTo>
                    <a:pt x="429" y="156"/>
                    <a:pt x="417" y="156"/>
                    <a:pt x="417" y="132"/>
                  </a:cubicBezTo>
                  <a:cubicBezTo>
                    <a:pt x="417" y="120"/>
                    <a:pt x="405" y="120"/>
                    <a:pt x="405" y="108"/>
                  </a:cubicBezTo>
                  <a:cubicBezTo>
                    <a:pt x="405" y="96"/>
                    <a:pt x="382" y="96"/>
                    <a:pt x="382" y="96"/>
                  </a:cubicBezTo>
                  <a:cubicBezTo>
                    <a:pt x="370" y="72"/>
                    <a:pt x="370" y="60"/>
                    <a:pt x="358" y="60"/>
                  </a:cubicBezTo>
                  <a:cubicBezTo>
                    <a:pt x="358" y="60"/>
                    <a:pt x="322" y="60"/>
                    <a:pt x="346" y="48"/>
                  </a:cubicBezTo>
                  <a:cubicBezTo>
                    <a:pt x="358" y="37"/>
                    <a:pt x="358" y="37"/>
                    <a:pt x="346" y="37"/>
                  </a:cubicBezTo>
                  <a:lnTo>
                    <a:pt x="346" y="13"/>
                  </a:lnTo>
                  <a:cubicBezTo>
                    <a:pt x="358" y="1"/>
                    <a:pt x="35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37"/>
          <p:cNvGrpSpPr/>
          <p:nvPr/>
        </p:nvGrpSpPr>
        <p:grpSpPr>
          <a:xfrm>
            <a:off x="6087348" y="4301900"/>
            <a:ext cx="623711" cy="604393"/>
            <a:chOff x="5481325" y="2142350"/>
            <a:chExt cx="461700" cy="447400"/>
          </a:xfrm>
        </p:grpSpPr>
        <p:sp>
          <p:nvSpPr>
            <p:cNvPr id="459" name="Google Shape;459;p37"/>
            <p:cNvSpPr/>
            <p:nvPr/>
          </p:nvSpPr>
          <p:spPr>
            <a:xfrm>
              <a:off x="5481325" y="2374525"/>
              <a:ext cx="246775" cy="215225"/>
            </a:xfrm>
            <a:custGeom>
              <a:avLst/>
              <a:gdLst/>
              <a:ahLst/>
              <a:cxnLst/>
              <a:rect l="l" t="t" r="r" b="b"/>
              <a:pathLst>
                <a:path w="9871" h="8609" extrusionOk="0">
                  <a:moveTo>
                    <a:pt x="3453" y="1"/>
                  </a:moveTo>
                  <a:cubicBezTo>
                    <a:pt x="3025" y="1108"/>
                    <a:pt x="2906" y="2203"/>
                    <a:pt x="2751" y="3275"/>
                  </a:cubicBezTo>
                  <a:cubicBezTo>
                    <a:pt x="1798" y="3418"/>
                    <a:pt x="870" y="3465"/>
                    <a:pt x="1" y="3965"/>
                  </a:cubicBezTo>
                  <a:cubicBezTo>
                    <a:pt x="655" y="4704"/>
                    <a:pt x="1465" y="5144"/>
                    <a:pt x="2203" y="5656"/>
                  </a:cubicBezTo>
                  <a:cubicBezTo>
                    <a:pt x="2013" y="6621"/>
                    <a:pt x="1763" y="7561"/>
                    <a:pt x="1953" y="8609"/>
                  </a:cubicBezTo>
                  <a:cubicBezTo>
                    <a:pt x="2775" y="7978"/>
                    <a:pt x="3561" y="7454"/>
                    <a:pt x="4263" y="6763"/>
                  </a:cubicBezTo>
                  <a:cubicBezTo>
                    <a:pt x="4763" y="7240"/>
                    <a:pt x="5192" y="7775"/>
                    <a:pt x="5787" y="8156"/>
                  </a:cubicBezTo>
                  <a:cubicBezTo>
                    <a:pt x="5941" y="8256"/>
                    <a:pt x="6081" y="8376"/>
                    <a:pt x="6243" y="8376"/>
                  </a:cubicBezTo>
                  <a:cubicBezTo>
                    <a:pt x="6295" y="8376"/>
                    <a:pt x="6349" y="8364"/>
                    <a:pt x="6406" y="8335"/>
                  </a:cubicBezTo>
                  <a:cubicBezTo>
                    <a:pt x="6644" y="8216"/>
                    <a:pt x="6656" y="7978"/>
                    <a:pt x="6644" y="7740"/>
                  </a:cubicBezTo>
                  <a:cubicBezTo>
                    <a:pt x="6585" y="6978"/>
                    <a:pt x="6787" y="6263"/>
                    <a:pt x="6787" y="5478"/>
                  </a:cubicBezTo>
                  <a:cubicBezTo>
                    <a:pt x="7323" y="5597"/>
                    <a:pt x="7835" y="5751"/>
                    <a:pt x="8335" y="5787"/>
                  </a:cubicBezTo>
                  <a:cubicBezTo>
                    <a:pt x="8650" y="5803"/>
                    <a:pt x="8980" y="5902"/>
                    <a:pt x="9326" y="5902"/>
                  </a:cubicBezTo>
                  <a:cubicBezTo>
                    <a:pt x="9504" y="5902"/>
                    <a:pt x="9685" y="5876"/>
                    <a:pt x="9871" y="5799"/>
                  </a:cubicBezTo>
                  <a:cubicBezTo>
                    <a:pt x="9418" y="5097"/>
                    <a:pt x="8978" y="4477"/>
                    <a:pt x="8383" y="3989"/>
                  </a:cubicBezTo>
                  <a:cubicBezTo>
                    <a:pt x="7787" y="3513"/>
                    <a:pt x="7621" y="3001"/>
                    <a:pt x="7954" y="2263"/>
                  </a:cubicBezTo>
                  <a:cubicBezTo>
                    <a:pt x="8192" y="1703"/>
                    <a:pt x="8490" y="1108"/>
                    <a:pt x="8275" y="322"/>
                  </a:cubicBezTo>
                  <a:lnTo>
                    <a:pt x="8275" y="322"/>
                  </a:lnTo>
                  <a:cubicBezTo>
                    <a:pt x="7216" y="798"/>
                    <a:pt x="6359" y="1525"/>
                    <a:pt x="5418" y="2096"/>
                  </a:cubicBezTo>
                  <a:cubicBezTo>
                    <a:pt x="4704" y="1465"/>
                    <a:pt x="4239" y="632"/>
                    <a:pt x="3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7"/>
            <p:cNvSpPr/>
            <p:nvPr/>
          </p:nvSpPr>
          <p:spPr>
            <a:xfrm>
              <a:off x="5611700" y="2142350"/>
              <a:ext cx="256300" cy="233925"/>
            </a:xfrm>
            <a:custGeom>
              <a:avLst/>
              <a:gdLst/>
              <a:ahLst/>
              <a:cxnLst/>
              <a:rect l="l" t="t" r="r" b="b"/>
              <a:pathLst>
                <a:path w="10252" h="9357" extrusionOk="0">
                  <a:moveTo>
                    <a:pt x="6192" y="929"/>
                  </a:moveTo>
                  <a:cubicBezTo>
                    <a:pt x="6251" y="1632"/>
                    <a:pt x="6311" y="2215"/>
                    <a:pt x="6347" y="2775"/>
                  </a:cubicBezTo>
                  <a:cubicBezTo>
                    <a:pt x="6395" y="3250"/>
                    <a:pt x="6554" y="3448"/>
                    <a:pt x="6938" y="3448"/>
                  </a:cubicBezTo>
                  <a:cubicBezTo>
                    <a:pt x="7026" y="3448"/>
                    <a:pt x="7126" y="3438"/>
                    <a:pt x="7240" y="3418"/>
                  </a:cubicBezTo>
                  <a:cubicBezTo>
                    <a:pt x="7787" y="3335"/>
                    <a:pt x="8359" y="3227"/>
                    <a:pt x="9002" y="3108"/>
                  </a:cubicBezTo>
                  <a:lnTo>
                    <a:pt x="9002" y="3108"/>
                  </a:lnTo>
                  <a:cubicBezTo>
                    <a:pt x="8561" y="3692"/>
                    <a:pt x="8180" y="4204"/>
                    <a:pt x="7775" y="4716"/>
                  </a:cubicBezTo>
                  <a:cubicBezTo>
                    <a:pt x="7549" y="5013"/>
                    <a:pt x="7537" y="5275"/>
                    <a:pt x="7728" y="5609"/>
                  </a:cubicBezTo>
                  <a:cubicBezTo>
                    <a:pt x="8061" y="6168"/>
                    <a:pt x="8347" y="6752"/>
                    <a:pt x="8680" y="7406"/>
                  </a:cubicBezTo>
                  <a:cubicBezTo>
                    <a:pt x="7704" y="7121"/>
                    <a:pt x="6811" y="6942"/>
                    <a:pt x="6061" y="6347"/>
                  </a:cubicBezTo>
                  <a:cubicBezTo>
                    <a:pt x="5950" y="6261"/>
                    <a:pt x="5854" y="6214"/>
                    <a:pt x="5767" y="6214"/>
                  </a:cubicBezTo>
                  <a:cubicBezTo>
                    <a:pt x="5648" y="6214"/>
                    <a:pt x="5545" y="6302"/>
                    <a:pt x="5442" y="6502"/>
                  </a:cubicBezTo>
                  <a:cubicBezTo>
                    <a:pt x="5132" y="7109"/>
                    <a:pt x="4775" y="7692"/>
                    <a:pt x="4430" y="8288"/>
                  </a:cubicBezTo>
                  <a:cubicBezTo>
                    <a:pt x="4382" y="8288"/>
                    <a:pt x="4323" y="8276"/>
                    <a:pt x="4263" y="8276"/>
                  </a:cubicBezTo>
                  <a:lnTo>
                    <a:pt x="4263" y="6490"/>
                  </a:lnTo>
                  <a:cubicBezTo>
                    <a:pt x="4263" y="5975"/>
                    <a:pt x="4144" y="5769"/>
                    <a:pt x="3770" y="5769"/>
                  </a:cubicBezTo>
                  <a:cubicBezTo>
                    <a:pt x="3686" y="5769"/>
                    <a:pt x="3589" y="5779"/>
                    <a:pt x="3477" y="5799"/>
                  </a:cubicBezTo>
                  <a:cubicBezTo>
                    <a:pt x="2703" y="5954"/>
                    <a:pt x="1917" y="6085"/>
                    <a:pt x="965" y="6263"/>
                  </a:cubicBezTo>
                  <a:cubicBezTo>
                    <a:pt x="1584" y="5716"/>
                    <a:pt x="2108" y="5275"/>
                    <a:pt x="2596" y="4823"/>
                  </a:cubicBezTo>
                  <a:cubicBezTo>
                    <a:pt x="3310" y="4144"/>
                    <a:pt x="3310" y="4073"/>
                    <a:pt x="2810" y="3215"/>
                  </a:cubicBezTo>
                  <a:cubicBezTo>
                    <a:pt x="2572" y="2799"/>
                    <a:pt x="2334" y="2394"/>
                    <a:pt x="2048" y="1906"/>
                  </a:cubicBezTo>
                  <a:lnTo>
                    <a:pt x="2048" y="1906"/>
                  </a:lnTo>
                  <a:cubicBezTo>
                    <a:pt x="2775" y="2108"/>
                    <a:pt x="3334" y="2465"/>
                    <a:pt x="3894" y="2763"/>
                  </a:cubicBezTo>
                  <a:cubicBezTo>
                    <a:pt x="4157" y="2907"/>
                    <a:pt x="4346" y="2985"/>
                    <a:pt x="4507" y="2985"/>
                  </a:cubicBezTo>
                  <a:cubicBezTo>
                    <a:pt x="4731" y="2985"/>
                    <a:pt x="4901" y="2834"/>
                    <a:pt x="5144" y="2501"/>
                  </a:cubicBezTo>
                  <a:cubicBezTo>
                    <a:pt x="5489" y="2025"/>
                    <a:pt x="5799" y="1513"/>
                    <a:pt x="6192" y="929"/>
                  </a:cubicBezTo>
                  <a:close/>
                  <a:moveTo>
                    <a:pt x="6432" y="1"/>
                  </a:moveTo>
                  <a:cubicBezTo>
                    <a:pt x="6329" y="1"/>
                    <a:pt x="6214" y="51"/>
                    <a:pt x="6097" y="156"/>
                  </a:cubicBezTo>
                  <a:cubicBezTo>
                    <a:pt x="5870" y="358"/>
                    <a:pt x="5680" y="608"/>
                    <a:pt x="5513" y="858"/>
                  </a:cubicBezTo>
                  <a:cubicBezTo>
                    <a:pt x="5156" y="1430"/>
                    <a:pt x="4823" y="1989"/>
                    <a:pt x="4465" y="2584"/>
                  </a:cubicBezTo>
                  <a:cubicBezTo>
                    <a:pt x="3644" y="2001"/>
                    <a:pt x="2834" y="1549"/>
                    <a:pt x="1965" y="1203"/>
                  </a:cubicBezTo>
                  <a:cubicBezTo>
                    <a:pt x="1836" y="1160"/>
                    <a:pt x="1693" y="1082"/>
                    <a:pt x="1551" y="1082"/>
                  </a:cubicBezTo>
                  <a:cubicBezTo>
                    <a:pt x="1458" y="1082"/>
                    <a:pt x="1364" y="1116"/>
                    <a:pt x="1275" y="1215"/>
                  </a:cubicBezTo>
                  <a:cubicBezTo>
                    <a:pt x="1072" y="1465"/>
                    <a:pt x="1227" y="1691"/>
                    <a:pt x="1346" y="1906"/>
                  </a:cubicBezTo>
                  <a:cubicBezTo>
                    <a:pt x="1763" y="2596"/>
                    <a:pt x="2167" y="3287"/>
                    <a:pt x="2584" y="3966"/>
                  </a:cubicBezTo>
                  <a:cubicBezTo>
                    <a:pt x="1917" y="4716"/>
                    <a:pt x="1203" y="5359"/>
                    <a:pt x="477" y="5978"/>
                  </a:cubicBezTo>
                  <a:cubicBezTo>
                    <a:pt x="298" y="6133"/>
                    <a:pt x="1" y="6287"/>
                    <a:pt x="143" y="6573"/>
                  </a:cubicBezTo>
                  <a:cubicBezTo>
                    <a:pt x="240" y="6751"/>
                    <a:pt x="396" y="6800"/>
                    <a:pt x="572" y="6800"/>
                  </a:cubicBezTo>
                  <a:cubicBezTo>
                    <a:pt x="679" y="6800"/>
                    <a:pt x="793" y="6782"/>
                    <a:pt x="905" y="6764"/>
                  </a:cubicBezTo>
                  <a:cubicBezTo>
                    <a:pt x="1763" y="6621"/>
                    <a:pt x="2632" y="6514"/>
                    <a:pt x="3584" y="6383"/>
                  </a:cubicBezTo>
                  <a:lnTo>
                    <a:pt x="3584" y="6383"/>
                  </a:lnTo>
                  <a:cubicBezTo>
                    <a:pt x="3537" y="7240"/>
                    <a:pt x="3691" y="8061"/>
                    <a:pt x="3787" y="8835"/>
                  </a:cubicBezTo>
                  <a:cubicBezTo>
                    <a:pt x="3822" y="9061"/>
                    <a:pt x="3834" y="9288"/>
                    <a:pt x="4084" y="9347"/>
                  </a:cubicBezTo>
                  <a:cubicBezTo>
                    <a:pt x="4115" y="9354"/>
                    <a:pt x="4143" y="9357"/>
                    <a:pt x="4169" y="9357"/>
                  </a:cubicBezTo>
                  <a:cubicBezTo>
                    <a:pt x="4377" y="9357"/>
                    <a:pt x="4455" y="9161"/>
                    <a:pt x="4561" y="9002"/>
                  </a:cubicBezTo>
                  <a:cubicBezTo>
                    <a:pt x="4989" y="8299"/>
                    <a:pt x="5442" y="7597"/>
                    <a:pt x="5882" y="6883"/>
                  </a:cubicBezTo>
                  <a:cubicBezTo>
                    <a:pt x="6835" y="7537"/>
                    <a:pt x="7954" y="7776"/>
                    <a:pt x="8918" y="8311"/>
                  </a:cubicBezTo>
                  <a:cubicBezTo>
                    <a:pt x="9074" y="8403"/>
                    <a:pt x="9247" y="8487"/>
                    <a:pt x="9411" y="8487"/>
                  </a:cubicBezTo>
                  <a:cubicBezTo>
                    <a:pt x="9523" y="8487"/>
                    <a:pt x="9632" y="8448"/>
                    <a:pt x="9728" y="8347"/>
                  </a:cubicBezTo>
                  <a:cubicBezTo>
                    <a:pt x="9966" y="8097"/>
                    <a:pt x="9787" y="7823"/>
                    <a:pt x="9621" y="7573"/>
                  </a:cubicBezTo>
                  <a:cubicBezTo>
                    <a:pt x="9109" y="6764"/>
                    <a:pt x="8787" y="5847"/>
                    <a:pt x="8180" y="5097"/>
                  </a:cubicBezTo>
                  <a:cubicBezTo>
                    <a:pt x="8704" y="4418"/>
                    <a:pt x="9216" y="3775"/>
                    <a:pt x="9847" y="3227"/>
                  </a:cubicBezTo>
                  <a:cubicBezTo>
                    <a:pt x="10038" y="3061"/>
                    <a:pt x="10252" y="2882"/>
                    <a:pt x="10133" y="2596"/>
                  </a:cubicBezTo>
                  <a:cubicBezTo>
                    <a:pt x="10060" y="2426"/>
                    <a:pt x="9904" y="2405"/>
                    <a:pt x="9745" y="2405"/>
                  </a:cubicBezTo>
                  <a:cubicBezTo>
                    <a:pt x="9691" y="2405"/>
                    <a:pt x="9638" y="2407"/>
                    <a:pt x="9586" y="2407"/>
                  </a:cubicBezTo>
                  <a:cubicBezTo>
                    <a:pt x="9566" y="2407"/>
                    <a:pt x="9545" y="2407"/>
                    <a:pt x="9526" y="2406"/>
                  </a:cubicBezTo>
                  <a:cubicBezTo>
                    <a:pt x="9432" y="2400"/>
                    <a:pt x="9338" y="2397"/>
                    <a:pt x="9246" y="2397"/>
                  </a:cubicBezTo>
                  <a:cubicBezTo>
                    <a:pt x="8469" y="2397"/>
                    <a:pt x="7728" y="2605"/>
                    <a:pt x="6930" y="2775"/>
                  </a:cubicBezTo>
                  <a:lnTo>
                    <a:pt x="6930" y="2049"/>
                  </a:lnTo>
                  <a:cubicBezTo>
                    <a:pt x="6918" y="1501"/>
                    <a:pt x="6978" y="953"/>
                    <a:pt x="6811" y="394"/>
                  </a:cubicBezTo>
                  <a:cubicBezTo>
                    <a:pt x="6737" y="135"/>
                    <a:pt x="6599" y="1"/>
                    <a:pt x="6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7"/>
            <p:cNvSpPr/>
            <p:nvPr/>
          </p:nvSpPr>
          <p:spPr>
            <a:xfrm>
              <a:off x="5776300" y="2410575"/>
              <a:ext cx="154525" cy="147100"/>
            </a:xfrm>
            <a:custGeom>
              <a:avLst/>
              <a:gdLst/>
              <a:ahLst/>
              <a:cxnLst/>
              <a:rect l="l" t="t" r="r" b="b"/>
              <a:pathLst>
                <a:path w="6181" h="5884" extrusionOk="0">
                  <a:moveTo>
                    <a:pt x="3513" y="1059"/>
                  </a:moveTo>
                  <a:cubicBezTo>
                    <a:pt x="3727" y="1535"/>
                    <a:pt x="3513" y="2154"/>
                    <a:pt x="4073" y="2285"/>
                  </a:cubicBezTo>
                  <a:cubicBezTo>
                    <a:pt x="4124" y="2298"/>
                    <a:pt x="4174" y="2304"/>
                    <a:pt x="4224" y="2304"/>
                  </a:cubicBezTo>
                  <a:cubicBezTo>
                    <a:pt x="4582" y="2304"/>
                    <a:pt x="4923" y="1997"/>
                    <a:pt x="5382" y="1809"/>
                  </a:cubicBezTo>
                  <a:lnTo>
                    <a:pt x="5382" y="1809"/>
                  </a:lnTo>
                  <a:cubicBezTo>
                    <a:pt x="5120" y="2226"/>
                    <a:pt x="4989" y="2571"/>
                    <a:pt x="4751" y="2821"/>
                  </a:cubicBezTo>
                  <a:cubicBezTo>
                    <a:pt x="4275" y="3297"/>
                    <a:pt x="4049" y="3797"/>
                    <a:pt x="4513" y="4583"/>
                  </a:cubicBezTo>
                  <a:cubicBezTo>
                    <a:pt x="4024" y="4180"/>
                    <a:pt x="3771" y="3972"/>
                    <a:pt x="3533" y="3972"/>
                  </a:cubicBezTo>
                  <a:cubicBezTo>
                    <a:pt x="3279" y="3972"/>
                    <a:pt x="3041" y="4210"/>
                    <a:pt x="2549" y="4702"/>
                  </a:cubicBezTo>
                  <a:cubicBezTo>
                    <a:pt x="2561" y="4357"/>
                    <a:pt x="2584" y="4071"/>
                    <a:pt x="2596" y="3809"/>
                  </a:cubicBezTo>
                  <a:cubicBezTo>
                    <a:pt x="2615" y="3405"/>
                    <a:pt x="2527" y="3228"/>
                    <a:pt x="2251" y="3228"/>
                  </a:cubicBezTo>
                  <a:cubicBezTo>
                    <a:pt x="2169" y="3228"/>
                    <a:pt x="2071" y="3244"/>
                    <a:pt x="1953" y="3274"/>
                  </a:cubicBezTo>
                  <a:cubicBezTo>
                    <a:pt x="1751" y="3333"/>
                    <a:pt x="1537" y="3404"/>
                    <a:pt x="1251" y="3452"/>
                  </a:cubicBezTo>
                  <a:cubicBezTo>
                    <a:pt x="2144" y="2857"/>
                    <a:pt x="1787" y="2214"/>
                    <a:pt x="1227" y="1440"/>
                  </a:cubicBezTo>
                  <a:lnTo>
                    <a:pt x="1227" y="1440"/>
                  </a:lnTo>
                  <a:cubicBezTo>
                    <a:pt x="1743" y="1631"/>
                    <a:pt x="2224" y="1900"/>
                    <a:pt x="2634" y="1900"/>
                  </a:cubicBezTo>
                  <a:cubicBezTo>
                    <a:pt x="2990" y="1900"/>
                    <a:pt x="3291" y="1696"/>
                    <a:pt x="3513" y="1059"/>
                  </a:cubicBezTo>
                  <a:close/>
                  <a:moveTo>
                    <a:pt x="3809" y="0"/>
                  </a:moveTo>
                  <a:cubicBezTo>
                    <a:pt x="3628" y="0"/>
                    <a:pt x="3535" y="164"/>
                    <a:pt x="3442" y="309"/>
                  </a:cubicBezTo>
                  <a:cubicBezTo>
                    <a:pt x="3203" y="702"/>
                    <a:pt x="2965" y="1071"/>
                    <a:pt x="2715" y="1452"/>
                  </a:cubicBezTo>
                  <a:cubicBezTo>
                    <a:pt x="2191" y="1202"/>
                    <a:pt x="1715" y="964"/>
                    <a:pt x="1227" y="737"/>
                  </a:cubicBezTo>
                  <a:cubicBezTo>
                    <a:pt x="1135" y="701"/>
                    <a:pt x="1031" y="670"/>
                    <a:pt x="932" y="670"/>
                  </a:cubicBezTo>
                  <a:cubicBezTo>
                    <a:pt x="838" y="670"/>
                    <a:pt x="749" y="698"/>
                    <a:pt x="679" y="773"/>
                  </a:cubicBezTo>
                  <a:cubicBezTo>
                    <a:pt x="513" y="952"/>
                    <a:pt x="584" y="1178"/>
                    <a:pt x="679" y="1369"/>
                  </a:cubicBezTo>
                  <a:cubicBezTo>
                    <a:pt x="715" y="1476"/>
                    <a:pt x="775" y="1559"/>
                    <a:pt x="834" y="1666"/>
                  </a:cubicBezTo>
                  <a:cubicBezTo>
                    <a:pt x="1358" y="2559"/>
                    <a:pt x="1358" y="2559"/>
                    <a:pt x="644" y="3262"/>
                  </a:cubicBezTo>
                  <a:cubicBezTo>
                    <a:pt x="548" y="3345"/>
                    <a:pt x="453" y="3440"/>
                    <a:pt x="358" y="3535"/>
                  </a:cubicBezTo>
                  <a:cubicBezTo>
                    <a:pt x="239" y="3690"/>
                    <a:pt x="1" y="3809"/>
                    <a:pt x="167" y="4071"/>
                  </a:cubicBezTo>
                  <a:cubicBezTo>
                    <a:pt x="260" y="4081"/>
                    <a:pt x="352" y="4085"/>
                    <a:pt x="445" y="4085"/>
                  </a:cubicBezTo>
                  <a:cubicBezTo>
                    <a:pt x="935" y="4085"/>
                    <a:pt x="1423" y="3970"/>
                    <a:pt x="1894" y="3940"/>
                  </a:cubicBezTo>
                  <a:cubicBezTo>
                    <a:pt x="1930" y="4476"/>
                    <a:pt x="1941" y="4952"/>
                    <a:pt x="1965" y="5429"/>
                  </a:cubicBezTo>
                  <a:cubicBezTo>
                    <a:pt x="1989" y="5607"/>
                    <a:pt x="1989" y="5786"/>
                    <a:pt x="2180" y="5857"/>
                  </a:cubicBezTo>
                  <a:cubicBezTo>
                    <a:pt x="2224" y="5876"/>
                    <a:pt x="2264" y="5884"/>
                    <a:pt x="2301" y="5884"/>
                  </a:cubicBezTo>
                  <a:cubicBezTo>
                    <a:pt x="2456" y="5884"/>
                    <a:pt x="2560" y="5744"/>
                    <a:pt x="2656" y="5619"/>
                  </a:cubicBezTo>
                  <a:cubicBezTo>
                    <a:pt x="2930" y="5238"/>
                    <a:pt x="3227" y="4833"/>
                    <a:pt x="3418" y="4583"/>
                  </a:cubicBezTo>
                  <a:cubicBezTo>
                    <a:pt x="3787" y="4881"/>
                    <a:pt x="4144" y="5167"/>
                    <a:pt x="4501" y="5464"/>
                  </a:cubicBezTo>
                  <a:cubicBezTo>
                    <a:pt x="4595" y="5542"/>
                    <a:pt x="4699" y="5595"/>
                    <a:pt x="4806" y="5595"/>
                  </a:cubicBezTo>
                  <a:cubicBezTo>
                    <a:pt x="4863" y="5595"/>
                    <a:pt x="4920" y="5580"/>
                    <a:pt x="4978" y="5548"/>
                  </a:cubicBezTo>
                  <a:cubicBezTo>
                    <a:pt x="5144" y="5464"/>
                    <a:pt x="5108" y="5262"/>
                    <a:pt x="5085" y="5131"/>
                  </a:cubicBezTo>
                  <a:cubicBezTo>
                    <a:pt x="5025" y="4821"/>
                    <a:pt x="4942" y="4488"/>
                    <a:pt x="4847" y="4190"/>
                  </a:cubicBezTo>
                  <a:cubicBezTo>
                    <a:pt x="4716" y="3857"/>
                    <a:pt x="4799" y="3619"/>
                    <a:pt x="5001" y="3321"/>
                  </a:cubicBezTo>
                  <a:cubicBezTo>
                    <a:pt x="5394" y="2762"/>
                    <a:pt x="5692" y="2131"/>
                    <a:pt x="6037" y="1535"/>
                  </a:cubicBezTo>
                  <a:cubicBezTo>
                    <a:pt x="6121" y="1369"/>
                    <a:pt x="6180" y="1190"/>
                    <a:pt x="6061" y="1035"/>
                  </a:cubicBezTo>
                  <a:cubicBezTo>
                    <a:pt x="6002" y="964"/>
                    <a:pt x="5941" y="938"/>
                    <a:pt x="5878" y="938"/>
                  </a:cubicBezTo>
                  <a:cubicBezTo>
                    <a:pt x="5763" y="938"/>
                    <a:pt x="5645" y="1025"/>
                    <a:pt x="5537" y="1071"/>
                  </a:cubicBezTo>
                  <a:cubicBezTo>
                    <a:pt x="5097" y="1261"/>
                    <a:pt x="4692" y="1595"/>
                    <a:pt x="4132" y="1714"/>
                  </a:cubicBezTo>
                  <a:cubicBezTo>
                    <a:pt x="4132" y="1273"/>
                    <a:pt x="4132" y="916"/>
                    <a:pt x="4156" y="535"/>
                  </a:cubicBezTo>
                  <a:cubicBezTo>
                    <a:pt x="4144" y="321"/>
                    <a:pt x="4144" y="71"/>
                    <a:pt x="3894" y="11"/>
                  </a:cubicBezTo>
                  <a:cubicBezTo>
                    <a:pt x="3864" y="4"/>
                    <a:pt x="3835" y="0"/>
                    <a:pt x="38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7"/>
            <p:cNvSpPr/>
            <p:nvPr/>
          </p:nvSpPr>
          <p:spPr>
            <a:xfrm>
              <a:off x="5922750" y="2206950"/>
              <a:ext cx="20275" cy="22350"/>
            </a:xfrm>
            <a:custGeom>
              <a:avLst/>
              <a:gdLst/>
              <a:ahLst/>
              <a:cxnLst/>
              <a:rect l="l" t="t" r="r" b="b"/>
              <a:pathLst>
                <a:path w="811" h="894" extrusionOk="0">
                  <a:moveTo>
                    <a:pt x="382" y="0"/>
                  </a:moveTo>
                  <a:cubicBezTo>
                    <a:pt x="120" y="12"/>
                    <a:pt x="1" y="215"/>
                    <a:pt x="1" y="465"/>
                  </a:cubicBezTo>
                  <a:cubicBezTo>
                    <a:pt x="1" y="703"/>
                    <a:pt x="72" y="893"/>
                    <a:pt x="334" y="893"/>
                  </a:cubicBezTo>
                  <a:cubicBezTo>
                    <a:pt x="632" y="893"/>
                    <a:pt x="774" y="715"/>
                    <a:pt x="810" y="453"/>
                  </a:cubicBezTo>
                  <a:cubicBezTo>
                    <a:pt x="798" y="179"/>
                    <a:pt x="667" y="0"/>
                    <a:pt x="3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7"/>
            <p:cNvSpPr/>
            <p:nvPr/>
          </p:nvSpPr>
          <p:spPr>
            <a:xfrm>
              <a:off x="5879000" y="2315000"/>
              <a:ext cx="20850" cy="21175"/>
            </a:xfrm>
            <a:custGeom>
              <a:avLst/>
              <a:gdLst/>
              <a:ahLst/>
              <a:cxnLst/>
              <a:rect l="l" t="t" r="r" b="b"/>
              <a:pathLst>
                <a:path w="834" h="847" extrusionOk="0">
                  <a:moveTo>
                    <a:pt x="405" y="0"/>
                  </a:moveTo>
                  <a:cubicBezTo>
                    <a:pt x="119" y="12"/>
                    <a:pt x="0" y="203"/>
                    <a:pt x="24" y="453"/>
                  </a:cubicBezTo>
                  <a:cubicBezTo>
                    <a:pt x="24" y="683"/>
                    <a:pt x="135" y="846"/>
                    <a:pt x="379" y="846"/>
                  </a:cubicBezTo>
                  <a:cubicBezTo>
                    <a:pt x="388" y="846"/>
                    <a:pt x="396" y="846"/>
                    <a:pt x="405" y="846"/>
                  </a:cubicBezTo>
                  <a:cubicBezTo>
                    <a:pt x="679" y="834"/>
                    <a:pt x="810" y="679"/>
                    <a:pt x="834" y="429"/>
                  </a:cubicBezTo>
                  <a:cubicBezTo>
                    <a:pt x="822" y="143"/>
                    <a:pt x="679" y="0"/>
                    <a:pt x="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7"/>
            <p:cNvSpPr/>
            <p:nvPr/>
          </p:nvSpPr>
          <p:spPr>
            <a:xfrm>
              <a:off x="5550075" y="2281650"/>
              <a:ext cx="18500" cy="20000"/>
            </a:xfrm>
            <a:custGeom>
              <a:avLst/>
              <a:gdLst/>
              <a:ahLst/>
              <a:cxnLst/>
              <a:rect l="l" t="t" r="r" b="b"/>
              <a:pathLst>
                <a:path w="740" h="800" extrusionOk="0">
                  <a:moveTo>
                    <a:pt x="346" y="1"/>
                  </a:moveTo>
                  <a:cubicBezTo>
                    <a:pt x="108" y="1"/>
                    <a:pt x="1" y="156"/>
                    <a:pt x="1" y="382"/>
                  </a:cubicBezTo>
                  <a:cubicBezTo>
                    <a:pt x="25" y="620"/>
                    <a:pt x="144" y="775"/>
                    <a:pt x="394" y="799"/>
                  </a:cubicBezTo>
                  <a:cubicBezTo>
                    <a:pt x="403" y="799"/>
                    <a:pt x="412" y="799"/>
                    <a:pt x="420" y="799"/>
                  </a:cubicBezTo>
                  <a:cubicBezTo>
                    <a:pt x="651" y="799"/>
                    <a:pt x="739" y="646"/>
                    <a:pt x="739" y="394"/>
                  </a:cubicBezTo>
                  <a:cubicBezTo>
                    <a:pt x="739" y="180"/>
                    <a:pt x="632" y="25"/>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7"/>
            <p:cNvSpPr/>
            <p:nvPr/>
          </p:nvSpPr>
          <p:spPr>
            <a:xfrm>
              <a:off x="5521225" y="2320650"/>
              <a:ext cx="19075" cy="18475"/>
            </a:xfrm>
            <a:custGeom>
              <a:avLst/>
              <a:gdLst/>
              <a:ahLst/>
              <a:cxnLst/>
              <a:rect l="l" t="t" r="r" b="b"/>
              <a:pathLst>
                <a:path w="763" h="739" extrusionOk="0">
                  <a:moveTo>
                    <a:pt x="369" y="1"/>
                  </a:moveTo>
                  <a:cubicBezTo>
                    <a:pt x="143" y="1"/>
                    <a:pt x="0" y="120"/>
                    <a:pt x="0" y="346"/>
                  </a:cubicBezTo>
                  <a:cubicBezTo>
                    <a:pt x="0" y="608"/>
                    <a:pt x="119" y="739"/>
                    <a:pt x="381" y="739"/>
                  </a:cubicBezTo>
                  <a:cubicBezTo>
                    <a:pt x="607" y="739"/>
                    <a:pt x="738" y="644"/>
                    <a:pt x="762" y="405"/>
                  </a:cubicBezTo>
                  <a:cubicBezTo>
                    <a:pt x="762" y="155"/>
                    <a:pt x="619" y="24"/>
                    <a:pt x="3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66" name="Google Shape;466;p37"/>
          <p:cNvPicPr preferRelativeResize="0"/>
          <p:nvPr/>
        </p:nvPicPr>
        <p:blipFill>
          <a:blip r:embed="rId7">
            <a:alphaModFix/>
          </a:blip>
          <a:stretch>
            <a:fillRect/>
          </a:stretch>
        </p:blipFill>
        <p:spPr>
          <a:xfrm flipH="1">
            <a:off x="-1302682" y="87339"/>
            <a:ext cx="2667000" cy="1771783"/>
          </a:xfrm>
          <a:prstGeom prst="rect">
            <a:avLst/>
          </a:prstGeom>
          <a:noFill/>
          <a:ln>
            <a:noFill/>
          </a:ln>
        </p:spPr>
      </p:pic>
      <p:sp>
        <p:nvSpPr>
          <p:cNvPr id="4" name="Rectangle 3">
            <a:extLst>
              <a:ext uri="{FF2B5EF4-FFF2-40B4-BE49-F238E27FC236}">
                <a16:creationId xmlns:a16="http://schemas.microsoft.com/office/drawing/2014/main" id="{22DAD173-F8BA-D00B-A60D-2908AC60835B}"/>
              </a:ext>
            </a:extLst>
          </p:cNvPr>
          <p:cNvSpPr>
            <a:spLocks noChangeArrowheads="1"/>
          </p:cNvSpPr>
          <p:nvPr/>
        </p:nvSpPr>
        <p:spPr bwMode="auto">
          <a:xfrm>
            <a:off x="1447303" y="1079763"/>
            <a:ext cx="3269484" cy="201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ct val="90000"/>
              </a:lnSpc>
              <a:spcBef>
                <a:spcPct val="20000"/>
              </a:spcBef>
            </a:pPr>
            <a:r>
              <a:rPr lang="en-US" altLang="en-VN" b="1" dirty="0">
                <a:latin typeface="Bree Serif" panose="02000503040000020004" pitchFamily="2" charset="77"/>
                <a:cs typeface="Times New Roman" panose="02020603050405020304" pitchFamily="18" charset="0"/>
              </a:rPr>
              <a:t>1.Area:</a:t>
            </a:r>
          </a:p>
          <a:p>
            <a:pPr marL="0" indent="0" eaLnBrk="1" hangingPunct="1">
              <a:lnSpc>
                <a:spcPct val="90000"/>
              </a:lnSpc>
              <a:spcBef>
                <a:spcPct val="20000"/>
              </a:spcBef>
            </a:pPr>
            <a:endParaRPr lang="en-US" altLang="en-VN" b="1" dirty="0">
              <a:latin typeface="Bree Serif" panose="02000503040000020004" pitchFamily="2" charset="77"/>
              <a:cs typeface="Times New Roman" panose="02020603050405020304" pitchFamily="18" charset="0"/>
            </a:endParaRPr>
          </a:p>
          <a:p>
            <a:pPr marL="0" indent="0" eaLnBrk="1" hangingPunct="1">
              <a:lnSpc>
                <a:spcPct val="90000"/>
              </a:lnSpc>
              <a:spcBef>
                <a:spcPct val="20000"/>
              </a:spcBef>
            </a:pPr>
            <a:r>
              <a:rPr lang="en-US" altLang="en-VN" b="1" dirty="0">
                <a:latin typeface="Bree Serif" panose="02000503040000020004" pitchFamily="2" charset="77"/>
                <a:cs typeface="Times New Roman" panose="02020603050405020304" pitchFamily="18" charset="0"/>
              </a:rPr>
              <a:t>2.Population:</a:t>
            </a:r>
          </a:p>
          <a:p>
            <a:pPr marL="0" indent="0" eaLnBrk="1" hangingPunct="1">
              <a:lnSpc>
                <a:spcPct val="90000"/>
              </a:lnSpc>
              <a:spcBef>
                <a:spcPct val="20000"/>
              </a:spcBef>
            </a:pPr>
            <a:endParaRPr lang="en-US" altLang="en-VN" b="1" dirty="0">
              <a:latin typeface="Bree Serif" panose="02000503040000020004" pitchFamily="2" charset="77"/>
              <a:cs typeface="Times New Roman" panose="02020603050405020304" pitchFamily="18" charset="0"/>
            </a:endParaRPr>
          </a:p>
          <a:p>
            <a:pPr marL="0" indent="0" eaLnBrk="1" hangingPunct="1">
              <a:lnSpc>
                <a:spcPct val="90000"/>
              </a:lnSpc>
              <a:spcBef>
                <a:spcPct val="20000"/>
              </a:spcBef>
            </a:pPr>
            <a:r>
              <a:rPr lang="en-US" altLang="en-VN" b="1" dirty="0">
                <a:latin typeface="Bree Serif" panose="02000503040000020004" pitchFamily="2" charset="77"/>
                <a:cs typeface="Times New Roman" panose="02020603050405020304" pitchFamily="18" charset="0"/>
              </a:rPr>
              <a:t>3.Climate:</a:t>
            </a:r>
          </a:p>
          <a:p>
            <a:pPr marL="0" indent="0" eaLnBrk="1" hangingPunct="1">
              <a:lnSpc>
                <a:spcPct val="90000"/>
              </a:lnSpc>
              <a:spcBef>
                <a:spcPct val="20000"/>
              </a:spcBef>
            </a:pPr>
            <a:endParaRPr lang="en-US" altLang="en-VN" b="1" dirty="0">
              <a:latin typeface="Bree Serif" panose="02000503040000020004" pitchFamily="2" charset="77"/>
              <a:cs typeface="Times New Roman" panose="02020603050405020304" pitchFamily="18" charset="0"/>
            </a:endParaRPr>
          </a:p>
          <a:p>
            <a:pPr marL="0" indent="0" eaLnBrk="1" hangingPunct="1">
              <a:lnSpc>
                <a:spcPct val="90000"/>
              </a:lnSpc>
              <a:spcBef>
                <a:spcPct val="20000"/>
              </a:spcBef>
            </a:pPr>
            <a:r>
              <a:rPr lang="en-US" altLang="en-VN" b="1" dirty="0">
                <a:latin typeface="Bree Serif" panose="02000503040000020004" pitchFamily="2" charset="77"/>
                <a:cs typeface="Times New Roman" panose="02020603050405020304" pitchFamily="18" charset="0"/>
              </a:rPr>
              <a:t>4.Unit of currency:</a:t>
            </a:r>
          </a:p>
          <a:p>
            <a:pPr marL="0" indent="0" eaLnBrk="1" hangingPunct="1">
              <a:lnSpc>
                <a:spcPct val="90000"/>
              </a:lnSpc>
              <a:spcBef>
                <a:spcPct val="20000"/>
              </a:spcBef>
            </a:pPr>
            <a:endParaRPr lang="en-US" altLang="en-VN" b="1" dirty="0">
              <a:latin typeface="Bree Serif" panose="02000503040000020004" pitchFamily="2" charset="77"/>
              <a:cs typeface="Times New Roman" panose="02020603050405020304" pitchFamily="18" charset="0"/>
            </a:endParaRPr>
          </a:p>
          <a:p>
            <a:pPr marL="0" indent="0" eaLnBrk="1" hangingPunct="1">
              <a:lnSpc>
                <a:spcPct val="90000"/>
              </a:lnSpc>
              <a:spcBef>
                <a:spcPct val="20000"/>
              </a:spcBef>
            </a:pPr>
            <a:r>
              <a:rPr lang="en-US" altLang="en-VN" b="1" dirty="0">
                <a:latin typeface="Bree Serif" panose="02000503040000020004" pitchFamily="2" charset="77"/>
                <a:cs typeface="Times New Roman" panose="02020603050405020304" pitchFamily="18" charset="0"/>
              </a:rPr>
              <a:t>5.Capital city:</a:t>
            </a:r>
          </a:p>
          <a:p>
            <a:pPr marL="0" indent="0" eaLnBrk="1" hangingPunct="1">
              <a:lnSpc>
                <a:spcPct val="90000"/>
              </a:lnSpc>
              <a:spcBef>
                <a:spcPct val="20000"/>
              </a:spcBef>
            </a:pPr>
            <a:endParaRPr lang="en-US" altLang="en-VN" b="1" dirty="0">
              <a:latin typeface="Bree Serif" panose="02000503040000020004" pitchFamily="2" charset="77"/>
              <a:cs typeface="Times New Roman" panose="02020603050405020304" pitchFamily="18" charset="0"/>
            </a:endParaRPr>
          </a:p>
          <a:p>
            <a:pPr marL="0" indent="0" eaLnBrk="1" hangingPunct="1">
              <a:lnSpc>
                <a:spcPct val="90000"/>
              </a:lnSpc>
              <a:spcBef>
                <a:spcPct val="20000"/>
              </a:spcBef>
            </a:pPr>
            <a:r>
              <a:rPr lang="en-US" altLang="en-VN" b="1" dirty="0">
                <a:latin typeface="Bree Serif" panose="02000503040000020004" pitchFamily="2" charset="77"/>
                <a:cs typeface="Times New Roman" panose="02020603050405020304" pitchFamily="18" charset="0"/>
              </a:rPr>
              <a:t>6.Official religion:</a:t>
            </a:r>
          </a:p>
          <a:p>
            <a:pPr marL="0" indent="0" eaLnBrk="1" hangingPunct="1">
              <a:lnSpc>
                <a:spcPct val="90000"/>
              </a:lnSpc>
              <a:spcBef>
                <a:spcPct val="20000"/>
              </a:spcBef>
            </a:pPr>
            <a:endParaRPr lang="en-US" altLang="en-VN" b="1" dirty="0">
              <a:latin typeface="Bree Serif" panose="02000503040000020004" pitchFamily="2" charset="77"/>
              <a:cs typeface="Times New Roman" panose="02020603050405020304" pitchFamily="18" charset="0"/>
            </a:endParaRPr>
          </a:p>
          <a:p>
            <a:pPr marL="0" indent="0" eaLnBrk="1" hangingPunct="1">
              <a:lnSpc>
                <a:spcPct val="90000"/>
              </a:lnSpc>
              <a:spcBef>
                <a:spcPct val="20000"/>
              </a:spcBef>
            </a:pPr>
            <a:r>
              <a:rPr lang="en-US" altLang="en-VN" b="1" dirty="0">
                <a:latin typeface="Bree Serif" panose="02000503040000020004" pitchFamily="2" charset="77"/>
                <a:cs typeface="Times New Roman" panose="02020603050405020304" pitchFamily="18" charset="0"/>
              </a:rPr>
              <a:t>7.National language:</a:t>
            </a:r>
          </a:p>
          <a:p>
            <a:pPr marL="0" indent="0" eaLnBrk="1" hangingPunct="1">
              <a:lnSpc>
                <a:spcPct val="90000"/>
              </a:lnSpc>
              <a:spcBef>
                <a:spcPct val="20000"/>
              </a:spcBef>
            </a:pPr>
            <a:endParaRPr lang="en-US" altLang="en-VN" b="1" dirty="0">
              <a:latin typeface="Bree Serif" panose="02000503040000020004" pitchFamily="2" charset="77"/>
              <a:cs typeface="Times New Roman" panose="02020603050405020304" pitchFamily="18" charset="0"/>
            </a:endParaRPr>
          </a:p>
          <a:p>
            <a:pPr marL="0" indent="0" eaLnBrk="1" hangingPunct="1">
              <a:lnSpc>
                <a:spcPct val="90000"/>
              </a:lnSpc>
              <a:spcBef>
                <a:spcPct val="20000"/>
              </a:spcBef>
            </a:pPr>
            <a:r>
              <a:rPr lang="en-US" altLang="en-VN" b="1" dirty="0">
                <a:latin typeface="Bree Serif" panose="02000503040000020004" pitchFamily="2" charset="77"/>
                <a:cs typeface="Times New Roman" panose="02020603050405020304" pitchFamily="18" charset="0"/>
              </a:rPr>
              <a:t>8.Compulsory second language:</a:t>
            </a:r>
          </a:p>
        </p:txBody>
      </p:sp>
      <p:sp>
        <p:nvSpPr>
          <p:cNvPr id="5" name="Text Box 4">
            <a:extLst>
              <a:ext uri="{FF2B5EF4-FFF2-40B4-BE49-F238E27FC236}">
                <a16:creationId xmlns:a16="http://schemas.microsoft.com/office/drawing/2014/main" id="{AF4334CF-56B5-434D-F08C-DD0ECA63D859}"/>
              </a:ext>
            </a:extLst>
          </p:cNvPr>
          <p:cNvSpPr txBox="1">
            <a:spLocks noChangeArrowheads="1"/>
          </p:cNvSpPr>
          <p:nvPr/>
        </p:nvSpPr>
        <p:spPr bwMode="auto">
          <a:xfrm>
            <a:off x="5666488" y="1061838"/>
            <a:ext cx="3276600" cy="28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RPr/>
            </a:defPPr>
            <a:lvl1pPr marL="0" indent="0" eaLnBrk="1" hangingPunct="1">
              <a:lnSpc>
                <a:spcPct val="90000"/>
              </a:lnSpc>
              <a:spcBef>
                <a:spcPct val="20000"/>
              </a:spcBef>
              <a:defRPr b="1">
                <a:solidFill>
                  <a:srgbClr val="537846"/>
                </a:solidFill>
                <a:latin typeface="Bree Serif" panose="02000503040000020004" pitchFamily="2" charset="77"/>
                <a:cs typeface="Times New Roman" panose="02020603050405020304" pitchFamily="18"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dirty="0"/>
              <a:t>329,758  sq km</a:t>
            </a:r>
          </a:p>
          <a:p>
            <a:endParaRPr lang="en-US" altLang="en-VN" dirty="0"/>
          </a:p>
          <a:p>
            <a:r>
              <a:rPr lang="en-US" altLang="en-VN" dirty="0"/>
              <a:t>over 22 million in 2001</a:t>
            </a:r>
          </a:p>
          <a:p>
            <a:endParaRPr lang="en-US" altLang="en-VN" dirty="0"/>
          </a:p>
          <a:p>
            <a:r>
              <a:rPr lang="en-US" altLang="en-VN" dirty="0"/>
              <a:t>tropical climate</a:t>
            </a:r>
          </a:p>
          <a:p>
            <a:endParaRPr lang="en-US" altLang="en-VN" dirty="0"/>
          </a:p>
          <a:p>
            <a:r>
              <a:rPr lang="en-US" altLang="en-VN" dirty="0"/>
              <a:t>the ringgit</a:t>
            </a:r>
          </a:p>
          <a:p>
            <a:endParaRPr lang="en-US" altLang="en-VN" dirty="0"/>
          </a:p>
          <a:p>
            <a:r>
              <a:rPr lang="en-US" altLang="en-VN" dirty="0"/>
              <a:t>Kuala Lumpur</a:t>
            </a:r>
          </a:p>
          <a:p>
            <a:endParaRPr lang="en-US" altLang="en-VN" dirty="0"/>
          </a:p>
          <a:p>
            <a:r>
              <a:rPr lang="en-US" altLang="en-VN" dirty="0"/>
              <a:t>Islam</a:t>
            </a:r>
          </a:p>
          <a:p>
            <a:endParaRPr lang="en-US" altLang="en-VN" dirty="0"/>
          </a:p>
          <a:p>
            <a:r>
              <a:rPr lang="en-US" altLang="en-VN" dirty="0"/>
              <a:t>Bahasa Malaysia</a:t>
            </a:r>
          </a:p>
          <a:p>
            <a:endParaRPr lang="en-US" altLang="en-VN" dirty="0"/>
          </a:p>
          <a:p>
            <a:r>
              <a:rPr lang="en-US" altLang="en-VN" dirty="0"/>
              <a:t>English</a:t>
            </a:r>
          </a:p>
          <a:p>
            <a:endParaRPr lang="en-US" altLang="en-VN" dirty="0"/>
          </a:p>
          <a:p>
            <a:endParaRPr lang="en-US" altLang="en-VN" dirty="0"/>
          </a:p>
          <a:p>
            <a:endParaRPr lang="en-US" altLang="en-VN"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 calcmode="lin" valueType="num">
                                      <p:cBhvr additive="base">
                                        <p:cTn id="2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 calcmode="lin" valueType="num">
                                      <p:cBhvr additive="base">
                                        <p:cTn id="2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anim calcmode="lin" valueType="num">
                                      <p:cBhvr additive="base">
                                        <p:cTn id="31"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anim calcmode="lin" valueType="num">
                                      <p:cBhvr additive="base">
                                        <p:cTn id="3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additive="base">
                                        <p:cTn id="4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 calcmode="lin" valueType="num">
                                      <p:cBhvr additive="base">
                                        <p:cTn id="4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 calcmode="lin" valueType="num">
                                      <p:cBhvr additive="base">
                                        <p:cTn id="4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 calcmode="lin" valueType="num">
                                      <p:cBhvr additive="base">
                                        <p:cTn id="5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 calcmode="lin" valueType="num">
                                      <p:cBhvr additive="base">
                                        <p:cTn id="5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8" end="8"/>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 calcmode="lin" valueType="num">
                                      <p:cBhvr additive="base">
                                        <p:cTn id="6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
                                            <p:txEl>
                                              <p:pRg st="12" end="12"/>
                                            </p:txEl>
                                          </p:spTgt>
                                        </p:tgtEl>
                                        <p:attrNameLst>
                                          <p:attrName>style.visibility</p:attrName>
                                        </p:attrNameLst>
                                      </p:cBhvr>
                                      <p:to>
                                        <p:strVal val="visible"/>
                                      </p:to>
                                    </p:set>
                                    <p:anim calcmode="lin" valueType="num">
                                      <p:cBhvr additive="base">
                                        <p:cTn id="6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
                                            <p:txEl>
                                              <p:pRg st="14" end="14"/>
                                            </p:txEl>
                                          </p:spTgt>
                                        </p:tgtEl>
                                        <p:attrNameLst>
                                          <p:attrName>style.visibility</p:attrName>
                                        </p:attrNameLst>
                                      </p:cBhvr>
                                      <p:to>
                                        <p:strVal val="visible"/>
                                      </p:to>
                                    </p:set>
                                    <p:anim calcmode="lin" valueType="num">
                                      <p:cBhvr additive="base">
                                        <p:cTn id="69"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2" name="Google Shape;472;p38"/>
          <p:cNvSpPr txBox="1">
            <a:spLocks noGrp="1"/>
          </p:cNvSpPr>
          <p:nvPr>
            <p:ph type="title"/>
          </p:nvPr>
        </p:nvSpPr>
        <p:spPr>
          <a:xfrm>
            <a:off x="4399181" y="1109191"/>
            <a:ext cx="3333300" cy="57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dirty="0"/>
              <a:t>TRUE OR FALSE? CHECK THE BOXES, THEN CORRECT THE FALSE STATEMENT</a:t>
            </a:r>
            <a:endParaRPr sz="1800" dirty="0"/>
          </a:p>
        </p:txBody>
      </p:sp>
      <p:pic>
        <p:nvPicPr>
          <p:cNvPr id="484" name="Google Shape;484;p38"/>
          <p:cNvPicPr preferRelativeResize="0"/>
          <p:nvPr/>
        </p:nvPicPr>
        <p:blipFill>
          <a:blip r:embed="rId3">
            <a:alphaModFix/>
          </a:blip>
          <a:stretch>
            <a:fillRect/>
          </a:stretch>
        </p:blipFill>
        <p:spPr>
          <a:xfrm>
            <a:off x="239688" y="2981324"/>
            <a:ext cx="403375" cy="690075"/>
          </a:xfrm>
          <a:prstGeom prst="rect">
            <a:avLst/>
          </a:prstGeom>
          <a:noFill/>
          <a:ln>
            <a:noFill/>
          </a:ln>
        </p:spPr>
      </p:pic>
      <p:pic>
        <p:nvPicPr>
          <p:cNvPr id="485" name="Google Shape;485;p38"/>
          <p:cNvPicPr preferRelativeResize="0"/>
          <p:nvPr/>
        </p:nvPicPr>
        <p:blipFill>
          <a:blip r:embed="rId4">
            <a:alphaModFix/>
          </a:blip>
          <a:stretch>
            <a:fillRect/>
          </a:stretch>
        </p:blipFill>
        <p:spPr>
          <a:xfrm rot="6794488">
            <a:off x="4017202" y="303737"/>
            <a:ext cx="737931" cy="471275"/>
          </a:xfrm>
          <a:prstGeom prst="rect">
            <a:avLst/>
          </a:prstGeom>
          <a:noFill/>
          <a:ln>
            <a:noFill/>
          </a:ln>
        </p:spPr>
      </p:pic>
      <p:pic>
        <p:nvPicPr>
          <p:cNvPr id="486" name="Google Shape;486;p38"/>
          <p:cNvPicPr preferRelativeResize="0"/>
          <p:nvPr/>
        </p:nvPicPr>
        <p:blipFill>
          <a:blip r:embed="rId4">
            <a:alphaModFix/>
          </a:blip>
          <a:stretch>
            <a:fillRect/>
          </a:stretch>
        </p:blipFill>
        <p:spPr>
          <a:xfrm rot="-2904284" flipH="1">
            <a:off x="1301358" y="1003597"/>
            <a:ext cx="451411" cy="288291"/>
          </a:xfrm>
          <a:prstGeom prst="rect">
            <a:avLst/>
          </a:prstGeom>
          <a:noFill/>
          <a:ln>
            <a:noFill/>
          </a:ln>
        </p:spPr>
      </p:pic>
      <p:pic>
        <p:nvPicPr>
          <p:cNvPr id="487" name="Google Shape;487;p38"/>
          <p:cNvPicPr preferRelativeResize="0"/>
          <p:nvPr/>
        </p:nvPicPr>
        <p:blipFill>
          <a:blip r:embed="rId5">
            <a:alphaModFix/>
          </a:blip>
          <a:stretch>
            <a:fillRect/>
          </a:stretch>
        </p:blipFill>
        <p:spPr>
          <a:xfrm>
            <a:off x="562097" y="1746123"/>
            <a:ext cx="458568" cy="484500"/>
          </a:xfrm>
          <a:prstGeom prst="rect">
            <a:avLst/>
          </a:prstGeom>
          <a:noFill/>
          <a:ln>
            <a:noFill/>
          </a:ln>
        </p:spPr>
      </p:pic>
      <p:pic>
        <p:nvPicPr>
          <p:cNvPr id="488" name="Google Shape;488;p38"/>
          <p:cNvPicPr preferRelativeResize="0"/>
          <p:nvPr/>
        </p:nvPicPr>
        <p:blipFill>
          <a:blip r:embed="rId6">
            <a:alphaModFix/>
          </a:blip>
          <a:stretch>
            <a:fillRect/>
          </a:stretch>
        </p:blipFill>
        <p:spPr>
          <a:xfrm>
            <a:off x="4024050" y="1040725"/>
            <a:ext cx="217495" cy="214024"/>
          </a:xfrm>
          <a:prstGeom prst="rect">
            <a:avLst/>
          </a:prstGeom>
          <a:noFill/>
          <a:ln>
            <a:noFill/>
          </a:ln>
        </p:spPr>
      </p:pic>
      <p:pic>
        <p:nvPicPr>
          <p:cNvPr id="489" name="Google Shape;489;p38"/>
          <p:cNvPicPr preferRelativeResize="0"/>
          <p:nvPr/>
        </p:nvPicPr>
        <p:blipFill>
          <a:blip r:embed="rId6">
            <a:alphaModFix/>
          </a:blip>
          <a:stretch>
            <a:fillRect/>
          </a:stretch>
        </p:blipFill>
        <p:spPr>
          <a:xfrm>
            <a:off x="2602221" y="2380717"/>
            <a:ext cx="217495" cy="214024"/>
          </a:xfrm>
          <a:prstGeom prst="rect">
            <a:avLst/>
          </a:prstGeom>
          <a:noFill/>
          <a:ln>
            <a:noFill/>
          </a:ln>
        </p:spPr>
      </p:pic>
      <p:pic>
        <p:nvPicPr>
          <p:cNvPr id="490" name="Google Shape;490;p38"/>
          <p:cNvPicPr preferRelativeResize="0"/>
          <p:nvPr/>
        </p:nvPicPr>
        <p:blipFill>
          <a:blip r:embed="rId5">
            <a:alphaModFix/>
          </a:blip>
          <a:stretch>
            <a:fillRect/>
          </a:stretch>
        </p:blipFill>
        <p:spPr>
          <a:xfrm>
            <a:off x="4399181" y="4322287"/>
            <a:ext cx="458568" cy="484500"/>
          </a:xfrm>
          <a:prstGeom prst="rect">
            <a:avLst/>
          </a:prstGeom>
          <a:noFill/>
          <a:ln>
            <a:noFill/>
          </a:ln>
        </p:spPr>
      </p:pic>
      <p:pic>
        <p:nvPicPr>
          <p:cNvPr id="491" name="Google Shape;491;p38"/>
          <p:cNvPicPr preferRelativeResize="0"/>
          <p:nvPr/>
        </p:nvPicPr>
        <p:blipFill>
          <a:blip r:embed="rId7">
            <a:alphaModFix/>
          </a:blip>
          <a:stretch>
            <a:fillRect/>
          </a:stretch>
        </p:blipFill>
        <p:spPr>
          <a:xfrm rot="-3076896">
            <a:off x="7264475" y="29847"/>
            <a:ext cx="314200" cy="1550053"/>
          </a:xfrm>
          <a:prstGeom prst="rect">
            <a:avLst/>
          </a:prstGeom>
          <a:noFill/>
          <a:ln>
            <a:noFill/>
          </a:ln>
        </p:spPr>
      </p:pic>
      <p:sp>
        <p:nvSpPr>
          <p:cNvPr id="9" name="Rectangle 19">
            <a:extLst>
              <a:ext uri="{FF2B5EF4-FFF2-40B4-BE49-F238E27FC236}">
                <a16:creationId xmlns:a16="http://schemas.microsoft.com/office/drawing/2014/main" id="{04E88554-BED4-EC0D-4AC0-F785C9156896}"/>
              </a:ext>
            </a:extLst>
          </p:cNvPr>
          <p:cNvSpPr>
            <a:spLocks noChangeArrowheads="1"/>
          </p:cNvSpPr>
          <p:nvPr/>
        </p:nvSpPr>
        <p:spPr bwMode="auto">
          <a:xfrm>
            <a:off x="2052052" y="1798074"/>
            <a:ext cx="32239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altLang="en-VN" sz="1200" b="1" dirty="0">
                <a:solidFill>
                  <a:schemeClr val="tx1"/>
                </a:solidFill>
                <a:latin typeface="Bree Serif" panose="02000503040000020004" pitchFamily="2" charset="77"/>
              </a:rPr>
              <a:t>1. Malaysia is a member country of ASEAN.</a:t>
            </a:r>
          </a:p>
        </p:txBody>
      </p:sp>
      <p:sp>
        <p:nvSpPr>
          <p:cNvPr id="10" name="Rectangle 20">
            <a:extLst>
              <a:ext uri="{FF2B5EF4-FFF2-40B4-BE49-F238E27FC236}">
                <a16:creationId xmlns:a16="http://schemas.microsoft.com/office/drawing/2014/main" id="{B5011242-8F46-90BD-F693-8CCC9D23DA50}"/>
              </a:ext>
            </a:extLst>
          </p:cNvPr>
          <p:cNvSpPr>
            <a:spLocks noChangeArrowheads="1"/>
          </p:cNvSpPr>
          <p:nvPr/>
        </p:nvSpPr>
        <p:spPr bwMode="auto">
          <a:xfrm>
            <a:off x="2052052" y="2275472"/>
            <a:ext cx="294984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altLang="en-VN" sz="1200" b="1" dirty="0">
                <a:solidFill>
                  <a:schemeClr val="tx1"/>
                </a:solidFill>
                <a:latin typeface="Bree Serif" panose="02000503040000020004" pitchFamily="2" charset="77"/>
              </a:rPr>
              <a:t>2. There are two religions in Malaysia.</a:t>
            </a:r>
          </a:p>
        </p:txBody>
      </p:sp>
      <p:sp>
        <p:nvSpPr>
          <p:cNvPr id="11" name="Rectangle 21">
            <a:extLst>
              <a:ext uri="{FF2B5EF4-FFF2-40B4-BE49-F238E27FC236}">
                <a16:creationId xmlns:a16="http://schemas.microsoft.com/office/drawing/2014/main" id="{8F8A6732-4EEB-5BF2-BD21-F2390A713D2A}"/>
              </a:ext>
            </a:extLst>
          </p:cNvPr>
          <p:cNvSpPr>
            <a:spLocks noChangeArrowheads="1"/>
          </p:cNvSpPr>
          <p:nvPr/>
        </p:nvSpPr>
        <p:spPr bwMode="auto">
          <a:xfrm>
            <a:off x="2052052" y="2752870"/>
            <a:ext cx="30764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altLang="en-VN" sz="1200" b="1" dirty="0">
                <a:solidFill>
                  <a:schemeClr val="tx1"/>
                </a:solidFill>
                <a:latin typeface="Bree Serif" panose="02000503040000020004" pitchFamily="2" charset="77"/>
              </a:rPr>
              <a:t>3. People speak only Malay in Malaysia.</a:t>
            </a:r>
          </a:p>
        </p:txBody>
      </p:sp>
      <p:sp>
        <p:nvSpPr>
          <p:cNvPr id="12" name="Rectangle 22">
            <a:extLst>
              <a:ext uri="{FF2B5EF4-FFF2-40B4-BE49-F238E27FC236}">
                <a16:creationId xmlns:a16="http://schemas.microsoft.com/office/drawing/2014/main" id="{2BA2A6AA-1464-FB13-B647-134D13E8C1AA}"/>
              </a:ext>
            </a:extLst>
          </p:cNvPr>
          <p:cNvSpPr>
            <a:spLocks noChangeArrowheads="1"/>
          </p:cNvSpPr>
          <p:nvPr/>
        </p:nvSpPr>
        <p:spPr bwMode="auto">
          <a:xfrm>
            <a:off x="2055297" y="3177480"/>
            <a:ext cx="2981907"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altLang="en-VN" sz="1200" b="1" dirty="0">
                <a:solidFill>
                  <a:schemeClr val="tx1"/>
                </a:solidFill>
                <a:latin typeface="Bree Serif" panose="02000503040000020004" pitchFamily="2" charset="77"/>
              </a:rPr>
              <a:t>4. Primary school children learn three </a:t>
            </a:r>
          </a:p>
          <a:p>
            <a:pPr>
              <a:spcBef>
                <a:spcPct val="20000"/>
              </a:spcBef>
            </a:pPr>
            <a:r>
              <a:rPr lang="en-US" altLang="en-VN" sz="1200" b="1" dirty="0">
                <a:solidFill>
                  <a:schemeClr val="tx1"/>
                </a:solidFill>
                <a:latin typeface="Bree Serif" panose="02000503040000020004" pitchFamily="2" charset="77"/>
              </a:rPr>
              <a:t>     languages at school.</a:t>
            </a:r>
          </a:p>
        </p:txBody>
      </p:sp>
      <p:sp>
        <p:nvSpPr>
          <p:cNvPr id="13" name="Rectangle 23">
            <a:extLst>
              <a:ext uri="{FF2B5EF4-FFF2-40B4-BE49-F238E27FC236}">
                <a16:creationId xmlns:a16="http://schemas.microsoft.com/office/drawing/2014/main" id="{9933E372-4482-3333-0BBF-C6E886C08F00}"/>
              </a:ext>
            </a:extLst>
          </p:cNvPr>
          <p:cNvSpPr>
            <a:spLocks noChangeArrowheads="1"/>
          </p:cNvSpPr>
          <p:nvPr/>
        </p:nvSpPr>
        <p:spPr bwMode="auto">
          <a:xfrm>
            <a:off x="2069684" y="3823689"/>
            <a:ext cx="3041217"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altLang="en-VN" sz="1200" b="1" dirty="0">
                <a:solidFill>
                  <a:schemeClr val="tx1"/>
                </a:solidFill>
                <a:latin typeface="Bree Serif" panose="02000503040000020004" pitchFamily="2" charset="77"/>
              </a:rPr>
              <a:t>5. All secondary school children learn in </a:t>
            </a:r>
          </a:p>
          <a:p>
            <a:pPr>
              <a:spcBef>
                <a:spcPct val="20000"/>
              </a:spcBef>
            </a:pPr>
            <a:r>
              <a:rPr lang="en-US" altLang="en-VN" sz="1200" b="1" dirty="0">
                <a:solidFill>
                  <a:schemeClr val="tx1"/>
                </a:solidFill>
                <a:latin typeface="Bree Serif" panose="02000503040000020004" pitchFamily="2" charset="77"/>
              </a:rPr>
              <a:t>    English.</a:t>
            </a:r>
          </a:p>
        </p:txBody>
      </p:sp>
      <p:grpSp>
        <p:nvGrpSpPr>
          <p:cNvPr id="22" name="Group 21">
            <a:extLst>
              <a:ext uri="{FF2B5EF4-FFF2-40B4-BE49-F238E27FC236}">
                <a16:creationId xmlns:a16="http://schemas.microsoft.com/office/drawing/2014/main" id="{8A32FF40-3451-C9AF-188F-A22AF1C222A8}"/>
              </a:ext>
            </a:extLst>
          </p:cNvPr>
          <p:cNvGrpSpPr/>
          <p:nvPr/>
        </p:nvGrpSpPr>
        <p:grpSpPr>
          <a:xfrm>
            <a:off x="6508130" y="1707125"/>
            <a:ext cx="398728" cy="426464"/>
            <a:chOff x="6508130" y="1707125"/>
            <a:chExt cx="398728" cy="426464"/>
          </a:xfrm>
        </p:grpSpPr>
        <p:pic>
          <p:nvPicPr>
            <p:cNvPr id="15" name="Google Shape;496;p39">
              <a:extLst>
                <a:ext uri="{FF2B5EF4-FFF2-40B4-BE49-F238E27FC236}">
                  <a16:creationId xmlns:a16="http://schemas.microsoft.com/office/drawing/2014/main" id="{91178458-6319-45E6-4258-7DBCD12AEDC4}"/>
                </a:ext>
              </a:extLst>
            </p:cNvPr>
            <p:cNvPicPr preferRelativeResize="0"/>
            <p:nvPr/>
          </p:nvPicPr>
          <p:blipFill>
            <a:blip r:embed="rId8">
              <a:alphaModFix/>
            </a:blip>
            <a:stretch>
              <a:fillRect/>
            </a:stretch>
          </p:blipFill>
          <p:spPr>
            <a:xfrm rot="6007935" flipH="1">
              <a:off x="6494262" y="1720993"/>
              <a:ext cx="426464" cy="398728"/>
            </a:xfrm>
            <a:prstGeom prst="rect">
              <a:avLst/>
            </a:prstGeom>
            <a:noFill/>
            <a:ln>
              <a:noFill/>
            </a:ln>
          </p:spPr>
        </p:pic>
        <p:sp>
          <p:nvSpPr>
            <p:cNvPr id="21" name="TextBox 20">
              <a:extLst>
                <a:ext uri="{FF2B5EF4-FFF2-40B4-BE49-F238E27FC236}">
                  <a16:creationId xmlns:a16="http://schemas.microsoft.com/office/drawing/2014/main" id="{3326DDBC-FB61-F02B-D3BD-4CA6248249AB}"/>
                </a:ext>
              </a:extLst>
            </p:cNvPr>
            <p:cNvSpPr txBox="1"/>
            <p:nvPr/>
          </p:nvSpPr>
          <p:spPr>
            <a:xfrm>
              <a:off x="6581394" y="1791039"/>
              <a:ext cx="274434" cy="276999"/>
            </a:xfrm>
            <a:prstGeom prst="rect">
              <a:avLst/>
            </a:prstGeom>
            <a:noFill/>
          </p:spPr>
          <p:txBody>
            <a:bodyPr wrap="none" rtlCol="0">
              <a:spAutoFit/>
            </a:bodyPr>
            <a:lstStyle/>
            <a:p>
              <a:r>
                <a:rPr lang="en-VN" sz="1200" dirty="0">
                  <a:latin typeface="Bree Serif" panose="02000503040000020004" pitchFamily="2" charset="77"/>
                </a:rPr>
                <a:t>T</a:t>
              </a:r>
            </a:p>
          </p:txBody>
        </p:sp>
      </p:grpSp>
      <p:grpSp>
        <p:nvGrpSpPr>
          <p:cNvPr id="27" name="Group 26">
            <a:extLst>
              <a:ext uri="{FF2B5EF4-FFF2-40B4-BE49-F238E27FC236}">
                <a16:creationId xmlns:a16="http://schemas.microsoft.com/office/drawing/2014/main" id="{808DCBDA-0D80-3DB6-D5EA-F50A5F7799D5}"/>
              </a:ext>
            </a:extLst>
          </p:cNvPr>
          <p:cNvGrpSpPr/>
          <p:nvPr/>
        </p:nvGrpSpPr>
        <p:grpSpPr>
          <a:xfrm>
            <a:off x="5966887" y="2168115"/>
            <a:ext cx="406733" cy="451618"/>
            <a:chOff x="5966887" y="2168115"/>
            <a:chExt cx="406733" cy="451618"/>
          </a:xfrm>
        </p:grpSpPr>
        <p:pic>
          <p:nvPicPr>
            <p:cNvPr id="16" name="Google Shape;536;p41">
              <a:extLst>
                <a:ext uri="{FF2B5EF4-FFF2-40B4-BE49-F238E27FC236}">
                  <a16:creationId xmlns:a16="http://schemas.microsoft.com/office/drawing/2014/main" id="{E45932FC-74AF-16EF-D5D7-75E238A4F494}"/>
                </a:ext>
              </a:extLst>
            </p:cNvPr>
            <p:cNvPicPr preferRelativeResize="0"/>
            <p:nvPr/>
          </p:nvPicPr>
          <p:blipFill>
            <a:blip r:embed="rId9">
              <a:alphaModFix/>
            </a:blip>
            <a:stretch>
              <a:fillRect/>
            </a:stretch>
          </p:blipFill>
          <p:spPr>
            <a:xfrm rot="18900000">
              <a:off x="5966887" y="2168115"/>
              <a:ext cx="406733" cy="451618"/>
            </a:xfrm>
            <a:prstGeom prst="rect">
              <a:avLst/>
            </a:prstGeom>
            <a:noFill/>
            <a:ln>
              <a:noFill/>
            </a:ln>
          </p:spPr>
        </p:pic>
        <p:sp>
          <p:nvSpPr>
            <p:cNvPr id="23" name="TextBox 22">
              <a:extLst>
                <a:ext uri="{FF2B5EF4-FFF2-40B4-BE49-F238E27FC236}">
                  <a16:creationId xmlns:a16="http://schemas.microsoft.com/office/drawing/2014/main" id="{0A258269-858D-26DA-8C30-D6FDF1992099}"/>
                </a:ext>
              </a:extLst>
            </p:cNvPr>
            <p:cNvSpPr txBox="1"/>
            <p:nvPr/>
          </p:nvSpPr>
          <p:spPr>
            <a:xfrm>
              <a:off x="6003817" y="2300531"/>
              <a:ext cx="268022" cy="304699"/>
            </a:xfrm>
            <a:prstGeom prst="rect">
              <a:avLst/>
            </a:prstGeom>
            <a:noFill/>
          </p:spPr>
          <p:txBody>
            <a:bodyPr wrap="none" rtlCol="0">
              <a:spAutoFit/>
            </a:bodyPr>
            <a:lstStyle>
              <a:defPPr marR="0" lvl="0" algn="l" rtl="0">
                <a:lnSpc>
                  <a:spcPct val="100000"/>
                </a:lnSpc>
                <a:spcBef>
                  <a:spcPts val="0"/>
                </a:spcBef>
                <a:spcAft>
                  <a:spcPts val="0"/>
                </a:spcAft>
              </a:defPPr>
              <a:lvl1pPr>
                <a:defRPr sz="1200">
                  <a:latin typeface="Bree Serif" panose="02000503040000020004" pitchFamily="2" charset="77"/>
                </a:defRPr>
              </a:lvl1pPr>
            </a:lstStyle>
            <a:p>
              <a:r>
                <a:rPr lang="en-VN" dirty="0"/>
                <a:t>F</a:t>
              </a:r>
            </a:p>
          </p:txBody>
        </p:sp>
      </p:grpSp>
      <p:grpSp>
        <p:nvGrpSpPr>
          <p:cNvPr id="28" name="Group 27">
            <a:extLst>
              <a:ext uri="{FF2B5EF4-FFF2-40B4-BE49-F238E27FC236}">
                <a16:creationId xmlns:a16="http://schemas.microsoft.com/office/drawing/2014/main" id="{0BC1F2BC-FAEA-47A2-1C96-E712A831DDA9}"/>
              </a:ext>
            </a:extLst>
          </p:cNvPr>
          <p:cNvGrpSpPr/>
          <p:nvPr/>
        </p:nvGrpSpPr>
        <p:grpSpPr>
          <a:xfrm>
            <a:off x="6573834" y="2648197"/>
            <a:ext cx="406733" cy="451618"/>
            <a:chOff x="6573834" y="2648197"/>
            <a:chExt cx="406733" cy="451618"/>
          </a:xfrm>
        </p:grpSpPr>
        <p:pic>
          <p:nvPicPr>
            <p:cNvPr id="17" name="Google Shape;536;p41">
              <a:extLst>
                <a:ext uri="{FF2B5EF4-FFF2-40B4-BE49-F238E27FC236}">
                  <a16:creationId xmlns:a16="http://schemas.microsoft.com/office/drawing/2014/main" id="{9A8B1AA1-31D9-EDE0-7177-B9B10ACA6249}"/>
                </a:ext>
              </a:extLst>
            </p:cNvPr>
            <p:cNvPicPr preferRelativeResize="0"/>
            <p:nvPr/>
          </p:nvPicPr>
          <p:blipFill>
            <a:blip r:embed="rId9">
              <a:alphaModFix/>
            </a:blip>
            <a:stretch>
              <a:fillRect/>
            </a:stretch>
          </p:blipFill>
          <p:spPr>
            <a:xfrm rot="18900000">
              <a:off x="6573834" y="2648197"/>
              <a:ext cx="406733" cy="451618"/>
            </a:xfrm>
            <a:prstGeom prst="rect">
              <a:avLst/>
            </a:prstGeom>
            <a:noFill/>
            <a:ln>
              <a:noFill/>
            </a:ln>
          </p:spPr>
        </p:pic>
        <p:sp>
          <p:nvSpPr>
            <p:cNvPr id="24" name="TextBox 23">
              <a:extLst>
                <a:ext uri="{FF2B5EF4-FFF2-40B4-BE49-F238E27FC236}">
                  <a16:creationId xmlns:a16="http://schemas.microsoft.com/office/drawing/2014/main" id="{F89F3CA9-A6C2-E11F-B209-F6114132C39D}"/>
                </a:ext>
              </a:extLst>
            </p:cNvPr>
            <p:cNvSpPr txBox="1"/>
            <p:nvPr/>
          </p:nvSpPr>
          <p:spPr>
            <a:xfrm>
              <a:off x="6615421" y="2752870"/>
              <a:ext cx="268022" cy="304699"/>
            </a:xfrm>
            <a:prstGeom prst="rect">
              <a:avLst/>
            </a:prstGeom>
            <a:noFill/>
          </p:spPr>
          <p:txBody>
            <a:bodyPr wrap="none" rtlCol="0">
              <a:spAutoFit/>
            </a:bodyPr>
            <a:lstStyle>
              <a:defPPr marR="0" lvl="0" algn="l" rtl="0">
                <a:lnSpc>
                  <a:spcPct val="100000"/>
                </a:lnSpc>
                <a:spcBef>
                  <a:spcPts val="0"/>
                </a:spcBef>
                <a:spcAft>
                  <a:spcPts val="0"/>
                </a:spcAft>
              </a:defPPr>
              <a:lvl1pPr>
                <a:defRPr sz="1200">
                  <a:latin typeface="Bree Serif" panose="02000503040000020004" pitchFamily="2" charset="77"/>
                </a:defRPr>
              </a:lvl1pPr>
            </a:lstStyle>
            <a:p>
              <a:r>
                <a:rPr lang="en-VN" dirty="0"/>
                <a:t>F</a:t>
              </a:r>
            </a:p>
          </p:txBody>
        </p:sp>
      </p:grpSp>
      <p:grpSp>
        <p:nvGrpSpPr>
          <p:cNvPr id="29" name="Group 28">
            <a:extLst>
              <a:ext uri="{FF2B5EF4-FFF2-40B4-BE49-F238E27FC236}">
                <a16:creationId xmlns:a16="http://schemas.microsoft.com/office/drawing/2014/main" id="{A0C22139-0A99-9EFD-4BCB-236661D33A62}"/>
              </a:ext>
            </a:extLst>
          </p:cNvPr>
          <p:cNvGrpSpPr/>
          <p:nvPr/>
        </p:nvGrpSpPr>
        <p:grpSpPr>
          <a:xfrm>
            <a:off x="5966889" y="3122555"/>
            <a:ext cx="406733" cy="451618"/>
            <a:chOff x="5966889" y="3122555"/>
            <a:chExt cx="406733" cy="451618"/>
          </a:xfrm>
        </p:grpSpPr>
        <p:pic>
          <p:nvPicPr>
            <p:cNvPr id="18" name="Google Shape;536;p41">
              <a:extLst>
                <a:ext uri="{FF2B5EF4-FFF2-40B4-BE49-F238E27FC236}">
                  <a16:creationId xmlns:a16="http://schemas.microsoft.com/office/drawing/2014/main" id="{0F7C4606-5DB5-B3CB-936B-83E97F446694}"/>
                </a:ext>
              </a:extLst>
            </p:cNvPr>
            <p:cNvPicPr preferRelativeResize="0"/>
            <p:nvPr/>
          </p:nvPicPr>
          <p:blipFill>
            <a:blip r:embed="rId9">
              <a:alphaModFix/>
            </a:blip>
            <a:stretch>
              <a:fillRect/>
            </a:stretch>
          </p:blipFill>
          <p:spPr>
            <a:xfrm rot="18900000">
              <a:off x="5966889" y="3122555"/>
              <a:ext cx="406733" cy="451618"/>
            </a:xfrm>
            <a:prstGeom prst="rect">
              <a:avLst/>
            </a:prstGeom>
            <a:noFill/>
            <a:ln>
              <a:noFill/>
            </a:ln>
          </p:spPr>
        </p:pic>
        <p:sp>
          <p:nvSpPr>
            <p:cNvPr id="25" name="TextBox 24">
              <a:extLst>
                <a:ext uri="{FF2B5EF4-FFF2-40B4-BE49-F238E27FC236}">
                  <a16:creationId xmlns:a16="http://schemas.microsoft.com/office/drawing/2014/main" id="{8104502F-82ED-435C-856B-B1D683ABDACE}"/>
                </a:ext>
              </a:extLst>
            </p:cNvPr>
            <p:cNvSpPr txBox="1"/>
            <p:nvPr/>
          </p:nvSpPr>
          <p:spPr>
            <a:xfrm>
              <a:off x="6017801" y="3241456"/>
              <a:ext cx="268022" cy="304699"/>
            </a:xfrm>
            <a:prstGeom prst="rect">
              <a:avLst/>
            </a:prstGeom>
            <a:noFill/>
          </p:spPr>
          <p:txBody>
            <a:bodyPr wrap="none" rtlCol="0">
              <a:spAutoFit/>
            </a:bodyPr>
            <a:lstStyle>
              <a:defPPr marR="0" lvl="0" algn="l" rtl="0">
                <a:lnSpc>
                  <a:spcPct val="100000"/>
                </a:lnSpc>
                <a:spcBef>
                  <a:spcPts val="0"/>
                </a:spcBef>
                <a:spcAft>
                  <a:spcPts val="0"/>
                </a:spcAft>
              </a:defPPr>
              <a:lvl1pPr>
                <a:defRPr sz="1200">
                  <a:latin typeface="Bree Serif" panose="02000503040000020004" pitchFamily="2" charset="77"/>
                </a:defRPr>
              </a:lvl1pPr>
            </a:lstStyle>
            <a:p>
              <a:r>
                <a:rPr lang="en-VN" dirty="0"/>
                <a:t>F</a:t>
              </a:r>
            </a:p>
          </p:txBody>
        </p:sp>
      </p:grpSp>
      <p:grpSp>
        <p:nvGrpSpPr>
          <p:cNvPr id="30" name="Group 29">
            <a:extLst>
              <a:ext uri="{FF2B5EF4-FFF2-40B4-BE49-F238E27FC236}">
                <a16:creationId xmlns:a16="http://schemas.microsoft.com/office/drawing/2014/main" id="{D9A7A525-1BDC-BCA8-98A5-EFCC53F3D572}"/>
              </a:ext>
            </a:extLst>
          </p:cNvPr>
          <p:cNvGrpSpPr/>
          <p:nvPr/>
        </p:nvGrpSpPr>
        <p:grpSpPr>
          <a:xfrm>
            <a:off x="6625431" y="3597879"/>
            <a:ext cx="406733" cy="451618"/>
            <a:chOff x="6625431" y="3597879"/>
            <a:chExt cx="406733" cy="451618"/>
          </a:xfrm>
        </p:grpSpPr>
        <p:pic>
          <p:nvPicPr>
            <p:cNvPr id="19" name="Google Shape;536;p41">
              <a:extLst>
                <a:ext uri="{FF2B5EF4-FFF2-40B4-BE49-F238E27FC236}">
                  <a16:creationId xmlns:a16="http://schemas.microsoft.com/office/drawing/2014/main" id="{3C8D161D-0298-79B8-1FFF-D60667ABBAD6}"/>
                </a:ext>
              </a:extLst>
            </p:cNvPr>
            <p:cNvPicPr preferRelativeResize="0"/>
            <p:nvPr/>
          </p:nvPicPr>
          <p:blipFill>
            <a:blip r:embed="rId9">
              <a:alphaModFix/>
            </a:blip>
            <a:stretch>
              <a:fillRect/>
            </a:stretch>
          </p:blipFill>
          <p:spPr>
            <a:xfrm rot="18900000">
              <a:off x="6625431" y="3597879"/>
              <a:ext cx="406733" cy="451618"/>
            </a:xfrm>
            <a:prstGeom prst="rect">
              <a:avLst/>
            </a:prstGeom>
            <a:noFill/>
            <a:ln>
              <a:noFill/>
            </a:ln>
          </p:spPr>
        </p:pic>
        <p:sp>
          <p:nvSpPr>
            <p:cNvPr id="26" name="TextBox 25">
              <a:extLst>
                <a:ext uri="{FF2B5EF4-FFF2-40B4-BE49-F238E27FC236}">
                  <a16:creationId xmlns:a16="http://schemas.microsoft.com/office/drawing/2014/main" id="{DAC6ACF9-2407-3112-4CBF-70E257297C92}"/>
                </a:ext>
              </a:extLst>
            </p:cNvPr>
            <p:cNvSpPr txBox="1"/>
            <p:nvPr/>
          </p:nvSpPr>
          <p:spPr>
            <a:xfrm>
              <a:off x="6673239" y="3726310"/>
              <a:ext cx="268022" cy="304699"/>
            </a:xfrm>
            <a:prstGeom prst="rect">
              <a:avLst/>
            </a:prstGeom>
            <a:noFill/>
          </p:spPr>
          <p:txBody>
            <a:bodyPr wrap="none" rtlCol="0">
              <a:spAutoFit/>
            </a:bodyPr>
            <a:lstStyle>
              <a:defPPr marR="0" lvl="0" algn="l" rtl="0">
                <a:lnSpc>
                  <a:spcPct val="100000"/>
                </a:lnSpc>
                <a:spcBef>
                  <a:spcPts val="0"/>
                </a:spcBef>
                <a:spcAft>
                  <a:spcPts val="0"/>
                </a:spcAft>
              </a:defPPr>
              <a:lvl1pPr>
                <a:defRPr sz="1200">
                  <a:latin typeface="Bree Serif" panose="02000503040000020004" pitchFamily="2" charset="77"/>
                </a:defRPr>
              </a:lvl1pPr>
            </a:lstStyle>
            <a:p>
              <a:r>
                <a:rPr lang="en-VN" dirty="0"/>
                <a:t>F</a:t>
              </a:r>
            </a:p>
          </p:txBody>
        </p:sp>
      </p:grpSp>
      <p:sp>
        <p:nvSpPr>
          <p:cNvPr id="32" name="TextBox 31">
            <a:extLst>
              <a:ext uri="{FF2B5EF4-FFF2-40B4-BE49-F238E27FC236}">
                <a16:creationId xmlns:a16="http://schemas.microsoft.com/office/drawing/2014/main" id="{193ABC7F-B939-CE2B-BB84-864BACEEED12}"/>
              </a:ext>
            </a:extLst>
          </p:cNvPr>
          <p:cNvSpPr txBox="1"/>
          <p:nvPr/>
        </p:nvSpPr>
        <p:spPr>
          <a:xfrm>
            <a:off x="2284876" y="2518486"/>
            <a:ext cx="243368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marR="0" lvl="0" algn="l" rtl="0">
              <a:lnSpc>
                <a:spcPct val="100000"/>
              </a:lnSpc>
              <a:spcBef>
                <a:spcPts val="0"/>
              </a:spcBef>
              <a:spcAft>
                <a:spcPts val="0"/>
              </a:spcAft>
            </a:defPPr>
            <a:lvl1pPr>
              <a:spcBef>
                <a:spcPct val="20000"/>
              </a:spcBef>
              <a:defRPr sz="1200" b="1">
                <a:solidFill>
                  <a:schemeClr val="tx1"/>
                </a:solidFill>
                <a:latin typeface="Bree Serif" panose="02000503040000020004" pitchFamily="2" charset="77"/>
              </a:defRPr>
            </a:lvl1pPr>
          </a:lstStyle>
          <a:p>
            <a:r>
              <a:rPr lang="en-US" altLang="en-VN" sz="1050" dirty="0">
                <a:solidFill>
                  <a:srgbClr val="537846"/>
                </a:solidFill>
              </a:rPr>
              <a:t>(There are more than two religions.)</a:t>
            </a:r>
          </a:p>
        </p:txBody>
      </p:sp>
      <p:sp>
        <p:nvSpPr>
          <p:cNvPr id="33" name="TextBox 32">
            <a:extLst>
              <a:ext uri="{FF2B5EF4-FFF2-40B4-BE49-F238E27FC236}">
                <a16:creationId xmlns:a16="http://schemas.microsoft.com/office/drawing/2014/main" id="{5085E17D-B364-F6B8-57D8-A72F30FD4C47}"/>
              </a:ext>
            </a:extLst>
          </p:cNvPr>
          <p:cNvSpPr txBox="1"/>
          <p:nvPr/>
        </p:nvSpPr>
        <p:spPr>
          <a:xfrm>
            <a:off x="1866102" y="2972801"/>
            <a:ext cx="344838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marR="0" lvl="0" algn="l" rtl="0">
              <a:lnSpc>
                <a:spcPct val="100000"/>
              </a:lnSpc>
              <a:spcBef>
                <a:spcPts val="0"/>
              </a:spcBef>
              <a:spcAft>
                <a:spcPts val="0"/>
              </a:spcAft>
              <a:defRPr/>
            </a:defPPr>
            <a:lvl1pPr>
              <a:spcBef>
                <a:spcPct val="20000"/>
              </a:spcBef>
              <a:defRPr sz="1050" b="1">
                <a:solidFill>
                  <a:srgbClr val="537846"/>
                </a:solidFill>
                <a:latin typeface="Bree Serif" panose="02000503040000020004" pitchFamily="2" charset="77"/>
              </a:defRPr>
            </a:lvl1pPr>
          </a:lstStyle>
          <a:p>
            <a:r>
              <a:rPr lang="en-US" altLang="en-VN" dirty="0"/>
              <a:t>(English, Chinese, and Tamil are also widely spoken.)</a:t>
            </a:r>
          </a:p>
        </p:txBody>
      </p:sp>
      <p:sp>
        <p:nvSpPr>
          <p:cNvPr id="35" name="TextBox 34">
            <a:extLst>
              <a:ext uri="{FF2B5EF4-FFF2-40B4-BE49-F238E27FC236}">
                <a16:creationId xmlns:a16="http://schemas.microsoft.com/office/drawing/2014/main" id="{17C568CF-7811-5B27-D890-0E1CC63481F4}"/>
              </a:ext>
            </a:extLst>
          </p:cNvPr>
          <p:cNvSpPr txBox="1"/>
          <p:nvPr/>
        </p:nvSpPr>
        <p:spPr>
          <a:xfrm>
            <a:off x="2080053" y="3583871"/>
            <a:ext cx="273183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marR="0" lvl="0" algn="l" rtl="0">
              <a:lnSpc>
                <a:spcPct val="100000"/>
              </a:lnSpc>
              <a:spcBef>
                <a:spcPts val="0"/>
              </a:spcBef>
              <a:spcAft>
                <a:spcPts val="0"/>
              </a:spcAft>
              <a:defRPr/>
            </a:defPPr>
            <a:lvl1pPr>
              <a:spcBef>
                <a:spcPct val="20000"/>
              </a:spcBef>
              <a:defRPr sz="1050" b="1">
                <a:solidFill>
                  <a:srgbClr val="537846"/>
                </a:solidFill>
                <a:latin typeface="Bree Serif" panose="02000503040000020004" pitchFamily="2" charset="77"/>
              </a:defRPr>
            </a:lvl1pPr>
          </a:lstStyle>
          <a:p>
            <a:r>
              <a:rPr lang="en-US" altLang="en-VN" dirty="0"/>
              <a:t>(One of the three: Malay, Chinese, Tamil.)</a:t>
            </a:r>
          </a:p>
        </p:txBody>
      </p:sp>
      <p:sp>
        <p:nvSpPr>
          <p:cNvPr id="36" name="TextBox 35">
            <a:extLst>
              <a:ext uri="{FF2B5EF4-FFF2-40B4-BE49-F238E27FC236}">
                <a16:creationId xmlns:a16="http://schemas.microsoft.com/office/drawing/2014/main" id="{41B256CA-A939-D52A-6825-F6D1F6ACA298}"/>
              </a:ext>
            </a:extLst>
          </p:cNvPr>
          <p:cNvSpPr txBox="1"/>
          <p:nvPr/>
        </p:nvSpPr>
        <p:spPr>
          <a:xfrm>
            <a:off x="2819716" y="4049142"/>
            <a:ext cx="2834430" cy="4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marR="0" lvl="0" algn="l" rtl="0">
              <a:lnSpc>
                <a:spcPct val="100000"/>
              </a:lnSpc>
              <a:spcBef>
                <a:spcPts val="0"/>
              </a:spcBef>
              <a:spcAft>
                <a:spcPts val="0"/>
              </a:spcAft>
              <a:defRPr/>
            </a:defPPr>
            <a:lvl1pPr>
              <a:spcBef>
                <a:spcPct val="20000"/>
              </a:spcBef>
              <a:defRPr sz="1050" b="1">
                <a:solidFill>
                  <a:srgbClr val="537846"/>
                </a:solidFill>
                <a:latin typeface="Bree Serif" panose="02000503040000020004" pitchFamily="2" charset="77"/>
              </a:defRPr>
            </a:lvl1pPr>
          </a:lstStyle>
          <a:p>
            <a:r>
              <a:rPr lang="en-US" altLang="en-VN" dirty="0"/>
              <a:t>(English is a compulsory second language, </a:t>
            </a:r>
          </a:p>
          <a:p>
            <a:r>
              <a:rPr lang="en-US" altLang="en-VN" dirty="0"/>
              <a:t>not primary language of instruction.)</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par>
                          <p:cTn id="16" fill="hold">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2"/>
                                        </p:tgtEl>
                                        <p:attrNameLst>
                                          <p:attrName>style.visibility</p:attrName>
                                        </p:attrNameLst>
                                      </p:cBhvr>
                                      <p:to>
                                        <p:strVal val="visible"/>
                                      </p:to>
                                    </p:set>
                                    <p:anim calcmode="discrete" valueType="clr">
                                      <p:cBhvr override="childStyle">
                                        <p:cTn id="19"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
                                        </p:tgtEl>
                                        <p:attrNameLst>
                                          <p:attrName>fillcolor</p:attrName>
                                        </p:attrNameLst>
                                      </p:cBhvr>
                                      <p:tavLst>
                                        <p:tav tm="0">
                                          <p:val>
                                            <p:clrVal>
                                              <a:schemeClr val="accent2"/>
                                            </p:clrVal>
                                          </p:val>
                                        </p:tav>
                                        <p:tav tm="50000">
                                          <p:val>
                                            <p:clrVal>
                                              <a:schemeClr val="hlink"/>
                                            </p:clrVal>
                                          </p:val>
                                        </p:tav>
                                      </p:tavLst>
                                    </p:anim>
                                    <p:set>
                                      <p:cBhvr>
                                        <p:cTn id="21" dur="80"/>
                                        <p:tgtEl>
                                          <p:spTgt spid="12"/>
                                        </p:tgtEl>
                                        <p:attrNameLst>
                                          <p:attrName>fill.type</p:attrName>
                                        </p:attrNameLst>
                                      </p:cBhvr>
                                      <p:to>
                                        <p:strVal val="solid"/>
                                      </p:to>
                                    </p:set>
                                  </p:childTnLst>
                                </p:cTn>
                              </p:par>
                            </p:childTnLst>
                          </p:cTn>
                        </p:par>
                        <p:par>
                          <p:cTn id="22" fill="hold">
                            <p:stCondLst>
                              <p:cond delay="4080"/>
                            </p:stCondLst>
                            <p:childTnLst>
                              <p:par>
                                <p:cTn id="23" presetID="5" presetClass="entr" presetSubtype="1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heckerboard(across)">
                                      <p:cBhvr>
                                        <p:cTn id="25" dur="500"/>
                                        <p:tgtEl>
                                          <p:spTgt spid="13"/>
                                        </p:tgtEl>
                                      </p:cBhvr>
                                    </p:animEffect>
                                  </p:childTnLst>
                                </p:cTn>
                              </p:par>
                              <p:par>
                                <p:cTn id="26" presetID="2" presetClass="entr" presetSubtype="4" fill="hold" grpId="1"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1"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fill="hold" grpId="1" nodeType="withEffect">
                                  <p:stCondLst>
                                    <p:cond delay="0"/>
                                  </p:stCondLst>
                                  <p:iterate type="lt">
                                    <p:tmPct val="0"/>
                                  </p:iterate>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1"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ppt_x"/>
                                          </p:val>
                                        </p:tav>
                                        <p:tav tm="100000">
                                          <p:val>
                                            <p:strVal val="#ppt_x"/>
                                          </p:val>
                                        </p:tav>
                                      </p:tavLst>
                                    </p:anim>
                                    <p:anim calcmode="lin" valueType="num">
                                      <p:cBhvr additive="base">
                                        <p:cTn id="5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ppt_x"/>
                                          </p:val>
                                        </p:tav>
                                        <p:tav tm="100000">
                                          <p:val>
                                            <p:strVal val="#ppt_x"/>
                                          </p:val>
                                        </p:tav>
                                      </p:tavLst>
                                    </p:anim>
                                    <p:anim calcmode="lin" valueType="num">
                                      <p:cBhvr additive="base">
                                        <p:cTn id="5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ppt_x"/>
                                          </p:val>
                                        </p:tav>
                                        <p:tav tm="100000">
                                          <p:val>
                                            <p:strVal val="#ppt_x"/>
                                          </p:val>
                                        </p:tav>
                                      </p:tavLst>
                                    </p:anim>
                                    <p:anim calcmode="lin" valueType="num">
                                      <p:cBhvr additive="base">
                                        <p:cTn id="6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500" fill="hold"/>
                                        <p:tgtEl>
                                          <p:spTgt spid="33"/>
                                        </p:tgtEl>
                                        <p:attrNameLst>
                                          <p:attrName>ppt_x</p:attrName>
                                        </p:attrNameLst>
                                      </p:cBhvr>
                                      <p:tavLst>
                                        <p:tav tm="0">
                                          <p:val>
                                            <p:strVal val="#ppt_x"/>
                                          </p:val>
                                        </p:tav>
                                        <p:tav tm="100000">
                                          <p:val>
                                            <p:strVal val="#ppt_x"/>
                                          </p:val>
                                        </p:tav>
                                      </p:tavLst>
                                    </p:anim>
                                    <p:anim calcmode="lin" valueType="num">
                                      <p:cBhvr additive="base">
                                        <p:cTn id="7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additive="base">
                                        <p:cTn id="82" dur="500" fill="hold"/>
                                        <p:tgtEl>
                                          <p:spTgt spid="35"/>
                                        </p:tgtEl>
                                        <p:attrNameLst>
                                          <p:attrName>ppt_x</p:attrName>
                                        </p:attrNameLst>
                                      </p:cBhvr>
                                      <p:tavLst>
                                        <p:tav tm="0">
                                          <p:val>
                                            <p:strVal val="#ppt_x"/>
                                          </p:val>
                                        </p:tav>
                                        <p:tav tm="100000">
                                          <p:val>
                                            <p:strVal val="#ppt_x"/>
                                          </p:val>
                                        </p:tav>
                                      </p:tavLst>
                                    </p:anim>
                                    <p:anim calcmode="lin" valueType="num">
                                      <p:cBhvr additive="base">
                                        <p:cTn id="8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additive="base">
                                        <p:cTn id="88" dur="500" fill="hold"/>
                                        <p:tgtEl>
                                          <p:spTgt spid="30"/>
                                        </p:tgtEl>
                                        <p:attrNameLst>
                                          <p:attrName>ppt_x</p:attrName>
                                        </p:attrNameLst>
                                      </p:cBhvr>
                                      <p:tavLst>
                                        <p:tav tm="0">
                                          <p:val>
                                            <p:strVal val="#ppt_x"/>
                                          </p:val>
                                        </p:tav>
                                        <p:tav tm="100000">
                                          <p:val>
                                            <p:strVal val="#ppt_x"/>
                                          </p:val>
                                        </p:tav>
                                      </p:tavLst>
                                    </p:anim>
                                    <p:anim calcmode="lin" valueType="num">
                                      <p:cBhvr additive="base">
                                        <p:cTn id="8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additive="base">
                                        <p:cTn id="94" dur="500" fill="hold"/>
                                        <p:tgtEl>
                                          <p:spTgt spid="36"/>
                                        </p:tgtEl>
                                        <p:attrNameLst>
                                          <p:attrName>ppt_x</p:attrName>
                                        </p:attrNameLst>
                                      </p:cBhvr>
                                      <p:tavLst>
                                        <p:tav tm="0">
                                          <p:val>
                                            <p:strVal val="#ppt_x"/>
                                          </p:val>
                                        </p:tav>
                                        <p:tav tm="100000">
                                          <p:val>
                                            <p:strVal val="#ppt_x"/>
                                          </p:val>
                                        </p:tav>
                                      </p:tavLst>
                                    </p:anim>
                                    <p:anim calcmode="lin" valueType="num">
                                      <p:cBhvr additive="base">
                                        <p:cTn id="9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p:bldP spid="11" grpId="1"/>
      <p:bldP spid="12" grpId="0"/>
      <p:bldP spid="12" grpId="1"/>
      <p:bldP spid="13" grpId="0"/>
      <p:bldP spid="13" grpId="1"/>
      <p:bldP spid="32" grpId="0"/>
      <p:bldP spid="33"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7" name="Google Shape;497;p39"/>
          <p:cNvPicPr preferRelativeResize="0"/>
          <p:nvPr/>
        </p:nvPicPr>
        <p:blipFill>
          <a:blip r:embed="rId3">
            <a:alphaModFix/>
          </a:blip>
          <a:stretch>
            <a:fillRect/>
          </a:stretch>
        </p:blipFill>
        <p:spPr>
          <a:xfrm rot="5">
            <a:off x="-220169" y="3461686"/>
            <a:ext cx="1733289" cy="1812061"/>
          </a:xfrm>
          <a:prstGeom prst="rect">
            <a:avLst/>
          </a:prstGeom>
          <a:noFill/>
          <a:ln>
            <a:noFill/>
          </a:ln>
        </p:spPr>
      </p:pic>
      <p:pic>
        <p:nvPicPr>
          <p:cNvPr id="498" name="Google Shape;498;p39"/>
          <p:cNvPicPr preferRelativeResize="0"/>
          <p:nvPr/>
        </p:nvPicPr>
        <p:blipFill>
          <a:blip r:embed="rId4">
            <a:alphaModFix/>
          </a:blip>
          <a:stretch>
            <a:fillRect/>
          </a:stretch>
        </p:blipFill>
        <p:spPr>
          <a:xfrm rot="-9581674" flipH="1">
            <a:off x="8248811" y="-995863"/>
            <a:ext cx="2248884" cy="2116776"/>
          </a:xfrm>
          <a:prstGeom prst="rect">
            <a:avLst/>
          </a:prstGeom>
          <a:noFill/>
          <a:ln>
            <a:noFill/>
          </a:ln>
        </p:spPr>
      </p:pic>
      <p:sp>
        <p:nvSpPr>
          <p:cNvPr id="499" name="Google Shape;499;p39"/>
          <p:cNvSpPr txBox="1">
            <a:spLocks noGrp="1"/>
          </p:cNvSpPr>
          <p:nvPr>
            <p:ph type="title"/>
          </p:nvPr>
        </p:nvSpPr>
        <p:spPr>
          <a:xfrm>
            <a:off x="3572825" y="50622"/>
            <a:ext cx="7717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pic>
        <p:nvPicPr>
          <p:cNvPr id="506" name="Google Shape;506;p39"/>
          <p:cNvPicPr preferRelativeResize="0"/>
          <p:nvPr/>
        </p:nvPicPr>
        <p:blipFill>
          <a:blip r:embed="rId5">
            <a:alphaModFix/>
          </a:blip>
          <a:stretch>
            <a:fillRect/>
          </a:stretch>
        </p:blipFill>
        <p:spPr>
          <a:xfrm>
            <a:off x="901813" y="71067"/>
            <a:ext cx="769265" cy="766815"/>
          </a:xfrm>
          <a:prstGeom prst="rect">
            <a:avLst/>
          </a:prstGeom>
          <a:noFill/>
          <a:ln>
            <a:noFill/>
          </a:ln>
        </p:spPr>
      </p:pic>
      <p:pic>
        <p:nvPicPr>
          <p:cNvPr id="507" name="Google Shape;507;p39"/>
          <p:cNvPicPr preferRelativeResize="0"/>
          <p:nvPr/>
        </p:nvPicPr>
        <p:blipFill>
          <a:blip r:embed="rId6">
            <a:alphaModFix/>
          </a:blip>
          <a:stretch>
            <a:fillRect/>
          </a:stretch>
        </p:blipFill>
        <p:spPr>
          <a:xfrm>
            <a:off x="4825700" y="1506550"/>
            <a:ext cx="282000" cy="277500"/>
          </a:xfrm>
          <a:prstGeom prst="rect">
            <a:avLst/>
          </a:prstGeom>
          <a:noFill/>
          <a:ln>
            <a:noFill/>
          </a:ln>
        </p:spPr>
      </p:pic>
      <p:pic>
        <p:nvPicPr>
          <p:cNvPr id="508" name="Google Shape;508;p39"/>
          <p:cNvPicPr preferRelativeResize="0"/>
          <p:nvPr/>
        </p:nvPicPr>
        <p:blipFill>
          <a:blip r:embed="rId7">
            <a:alphaModFix/>
          </a:blip>
          <a:stretch>
            <a:fillRect/>
          </a:stretch>
        </p:blipFill>
        <p:spPr>
          <a:xfrm>
            <a:off x="6897854" y="3306234"/>
            <a:ext cx="3106867" cy="3274647"/>
          </a:xfrm>
          <a:prstGeom prst="rect">
            <a:avLst/>
          </a:prstGeom>
          <a:noFill/>
          <a:ln>
            <a:noFill/>
          </a:ln>
        </p:spPr>
      </p:pic>
      <p:pic>
        <p:nvPicPr>
          <p:cNvPr id="509" name="Google Shape;509;p39"/>
          <p:cNvPicPr preferRelativeResize="0"/>
          <p:nvPr/>
        </p:nvPicPr>
        <p:blipFill>
          <a:blip r:embed="rId8">
            <a:alphaModFix/>
          </a:blip>
          <a:stretch>
            <a:fillRect/>
          </a:stretch>
        </p:blipFill>
        <p:spPr>
          <a:xfrm>
            <a:off x="3655479" y="2803782"/>
            <a:ext cx="282000" cy="297942"/>
          </a:xfrm>
          <a:prstGeom prst="rect">
            <a:avLst/>
          </a:prstGeom>
          <a:noFill/>
          <a:ln>
            <a:noFill/>
          </a:ln>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39"/>
          <p:cNvPicPr preferRelativeResize="0"/>
          <p:nvPr/>
        </p:nvPicPr>
        <p:blipFill>
          <a:blip r:embed="rId3">
            <a:alphaModFix/>
          </a:blip>
          <a:stretch>
            <a:fillRect/>
          </a:stretch>
        </p:blipFill>
        <p:spPr>
          <a:xfrm rot="6007935" flipH="1">
            <a:off x="-485533" y="-1261503"/>
            <a:ext cx="2264019" cy="2116776"/>
          </a:xfrm>
          <a:prstGeom prst="rect">
            <a:avLst/>
          </a:prstGeom>
          <a:noFill/>
          <a:ln>
            <a:noFill/>
          </a:ln>
        </p:spPr>
      </p:pic>
      <p:pic>
        <p:nvPicPr>
          <p:cNvPr id="497" name="Google Shape;497;p39"/>
          <p:cNvPicPr preferRelativeResize="0"/>
          <p:nvPr/>
        </p:nvPicPr>
        <p:blipFill>
          <a:blip r:embed="rId4">
            <a:alphaModFix/>
          </a:blip>
          <a:stretch>
            <a:fillRect/>
          </a:stretch>
        </p:blipFill>
        <p:spPr>
          <a:xfrm rot="5">
            <a:off x="-220169" y="3461686"/>
            <a:ext cx="1733289" cy="1812061"/>
          </a:xfrm>
          <a:prstGeom prst="rect">
            <a:avLst/>
          </a:prstGeom>
          <a:noFill/>
          <a:ln>
            <a:noFill/>
          </a:ln>
        </p:spPr>
      </p:pic>
      <p:pic>
        <p:nvPicPr>
          <p:cNvPr id="498" name="Google Shape;498;p39"/>
          <p:cNvPicPr preferRelativeResize="0"/>
          <p:nvPr/>
        </p:nvPicPr>
        <p:blipFill>
          <a:blip r:embed="rId3">
            <a:alphaModFix/>
          </a:blip>
          <a:stretch>
            <a:fillRect/>
          </a:stretch>
        </p:blipFill>
        <p:spPr>
          <a:xfrm rot="-9581674" flipH="1">
            <a:off x="8248811" y="-995863"/>
            <a:ext cx="2248884" cy="2116776"/>
          </a:xfrm>
          <a:prstGeom prst="rect">
            <a:avLst/>
          </a:prstGeom>
          <a:noFill/>
          <a:ln>
            <a:noFill/>
          </a:ln>
        </p:spPr>
      </p:pic>
      <p:sp>
        <p:nvSpPr>
          <p:cNvPr id="499" name="Google Shape;499;p39"/>
          <p:cNvSpPr txBox="1">
            <a:spLocks noGrp="1"/>
          </p:cNvSpPr>
          <p:nvPr>
            <p:ph type="title"/>
          </p:nvPr>
        </p:nvSpPr>
        <p:spPr>
          <a:xfrm>
            <a:off x="3572825" y="50622"/>
            <a:ext cx="7717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pic>
        <p:nvPicPr>
          <p:cNvPr id="506" name="Google Shape;506;p39"/>
          <p:cNvPicPr preferRelativeResize="0"/>
          <p:nvPr/>
        </p:nvPicPr>
        <p:blipFill>
          <a:blip r:embed="rId5">
            <a:alphaModFix/>
          </a:blip>
          <a:stretch>
            <a:fillRect/>
          </a:stretch>
        </p:blipFill>
        <p:spPr>
          <a:xfrm>
            <a:off x="901813" y="71067"/>
            <a:ext cx="769265" cy="766815"/>
          </a:xfrm>
          <a:prstGeom prst="rect">
            <a:avLst/>
          </a:prstGeom>
          <a:noFill/>
          <a:ln>
            <a:noFill/>
          </a:ln>
        </p:spPr>
      </p:pic>
      <p:pic>
        <p:nvPicPr>
          <p:cNvPr id="507" name="Google Shape;507;p39"/>
          <p:cNvPicPr preferRelativeResize="0"/>
          <p:nvPr/>
        </p:nvPicPr>
        <p:blipFill>
          <a:blip r:embed="rId6">
            <a:alphaModFix/>
          </a:blip>
          <a:stretch>
            <a:fillRect/>
          </a:stretch>
        </p:blipFill>
        <p:spPr>
          <a:xfrm>
            <a:off x="4825700" y="1506550"/>
            <a:ext cx="282000" cy="277500"/>
          </a:xfrm>
          <a:prstGeom prst="rect">
            <a:avLst/>
          </a:prstGeom>
          <a:noFill/>
          <a:ln>
            <a:noFill/>
          </a:ln>
        </p:spPr>
      </p:pic>
      <p:pic>
        <p:nvPicPr>
          <p:cNvPr id="508" name="Google Shape;508;p39"/>
          <p:cNvPicPr preferRelativeResize="0"/>
          <p:nvPr/>
        </p:nvPicPr>
        <p:blipFill>
          <a:blip r:embed="rId7">
            <a:alphaModFix/>
          </a:blip>
          <a:stretch>
            <a:fillRect/>
          </a:stretch>
        </p:blipFill>
        <p:spPr>
          <a:xfrm>
            <a:off x="6897854" y="3306234"/>
            <a:ext cx="3106867" cy="3274647"/>
          </a:xfrm>
          <a:prstGeom prst="rect">
            <a:avLst/>
          </a:prstGeom>
          <a:noFill/>
          <a:ln>
            <a:noFill/>
          </a:ln>
        </p:spPr>
      </p:pic>
      <p:pic>
        <p:nvPicPr>
          <p:cNvPr id="509" name="Google Shape;509;p39"/>
          <p:cNvPicPr preferRelativeResize="0"/>
          <p:nvPr/>
        </p:nvPicPr>
        <p:blipFill>
          <a:blip r:embed="rId8">
            <a:alphaModFix/>
          </a:blip>
          <a:stretch>
            <a:fillRect/>
          </a:stretch>
        </p:blipFill>
        <p:spPr>
          <a:xfrm>
            <a:off x="3655479" y="2803782"/>
            <a:ext cx="282000" cy="297942"/>
          </a:xfrm>
          <a:prstGeom prst="rect">
            <a:avLst/>
          </a:prstGeom>
          <a:noFill/>
          <a:ln>
            <a:noFill/>
          </a:ln>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00250" y="0"/>
            <a:ext cx="5143500" cy="5143500"/>
          </a:xfrm>
          <a:prstGeom prst="rect">
            <a:avLst/>
          </a:prstGeom>
        </p:spPr>
      </p:pic>
    </p:spTree>
    <p:extLst>
      <p:ext uri="{BB962C8B-B14F-4D97-AF65-F5344CB8AC3E}">
        <p14:creationId xmlns:p14="http://schemas.microsoft.com/office/powerpoint/2010/main" val="2817916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Rectangle 6"/>
          <p:cNvSpPr/>
          <p:nvPr/>
        </p:nvSpPr>
        <p:spPr>
          <a:xfrm>
            <a:off x="211576" y="10770"/>
            <a:ext cx="8993981" cy="5262979"/>
          </a:xfrm>
          <a:prstGeom prst="rect">
            <a:avLst/>
          </a:prstGeom>
        </p:spPr>
        <p:txBody>
          <a:bodyPr wrap="square">
            <a:spAutoFit/>
          </a:bodyPr>
          <a:lstStyle/>
          <a:p>
            <a:r>
              <a:rPr lang="en-US" sz="2800" dirty="0"/>
              <a:t>Thailand, one of the countries of </a:t>
            </a:r>
            <a:r>
              <a:rPr lang="en-US" sz="2800" dirty="0" err="1"/>
              <a:t>Asean</a:t>
            </a:r>
            <a:r>
              <a:rPr lang="en-US" sz="2800" dirty="0"/>
              <a:t> is divided into four natural regions: the North, Northeast, the central Plain and the South. Thailand enjoys a warm and (1)_________ climate. Its basic unit of (2)_________ is baht. Bangkok is its capital . The country’s official (3)_____________ is Buddhism. In addition, there are other ones such as Islam, Christianity, and Hinduism. The (4) ___________ language is Thai. Chinese and Malay (5)_________ also spoken in some areas while local dialects are common in rural communities. English is widely spoken (6)_______ Bangkok and other major metropolitan areas. </a:t>
            </a:r>
          </a:p>
        </p:txBody>
      </p:sp>
    </p:spTree>
    <p:extLst>
      <p:ext uri="{BB962C8B-B14F-4D97-AF65-F5344CB8AC3E}">
        <p14:creationId xmlns:p14="http://schemas.microsoft.com/office/powerpoint/2010/main" val="973673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39"/>
          <p:cNvPicPr preferRelativeResize="0"/>
          <p:nvPr/>
        </p:nvPicPr>
        <p:blipFill>
          <a:blip r:embed="rId3">
            <a:alphaModFix/>
          </a:blip>
          <a:stretch>
            <a:fillRect/>
          </a:stretch>
        </p:blipFill>
        <p:spPr>
          <a:xfrm rot="6007935" flipH="1">
            <a:off x="-485533" y="-1261503"/>
            <a:ext cx="2264019" cy="2116776"/>
          </a:xfrm>
          <a:prstGeom prst="rect">
            <a:avLst/>
          </a:prstGeom>
          <a:noFill/>
          <a:ln>
            <a:noFill/>
          </a:ln>
        </p:spPr>
      </p:pic>
      <p:pic>
        <p:nvPicPr>
          <p:cNvPr id="497" name="Google Shape;497;p39"/>
          <p:cNvPicPr preferRelativeResize="0"/>
          <p:nvPr/>
        </p:nvPicPr>
        <p:blipFill>
          <a:blip r:embed="rId4">
            <a:alphaModFix/>
          </a:blip>
          <a:stretch>
            <a:fillRect/>
          </a:stretch>
        </p:blipFill>
        <p:spPr>
          <a:xfrm rot="5">
            <a:off x="-220169" y="3461686"/>
            <a:ext cx="1733289" cy="1812061"/>
          </a:xfrm>
          <a:prstGeom prst="rect">
            <a:avLst/>
          </a:prstGeom>
          <a:noFill/>
          <a:ln>
            <a:noFill/>
          </a:ln>
        </p:spPr>
      </p:pic>
      <p:pic>
        <p:nvPicPr>
          <p:cNvPr id="498" name="Google Shape;498;p39"/>
          <p:cNvPicPr preferRelativeResize="0"/>
          <p:nvPr/>
        </p:nvPicPr>
        <p:blipFill>
          <a:blip r:embed="rId3">
            <a:alphaModFix/>
          </a:blip>
          <a:stretch>
            <a:fillRect/>
          </a:stretch>
        </p:blipFill>
        <p:spPr>
          <a:xfrm rot="-9581674" flipH="1">
            <a:off x="8248811" y="-995863"/>
            <a:ext cx="2248884" cy="2116776"/>
          </a:xfrm>
          <a:prstGeom prst="rect">
            <a:avLst/>
          </a:prstGeom>
          <a:noFill/>
          <a:ln>
            <a:noFill/>
          </a:ln>
        </p:spPr>
      </p:pic>
      <p:sp>
        <p:nvSpPr>
          <p:cNvPr id="499" name="Google Shape;499;p39"/>
          <p:cNvSpPr txBox="1">
            <a:spLocks noGrp="1"/>
          </p:cNvSpPr>
          <p:nvPr>
            <p:ph type="title"/>
          </p:nvPr>
        </p:nvSpPr>
        <p:spPr>
          <a:xfrm>
            <a:off x="3572825" y="50622"/>
            <a:ext cx="7717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pic>
        <p:nvPicPr>
          <p:cNvPr id="506" name="Google Shape;506;p39"/>
          <p:cNvPicPr preferRelativeResize="0"/>
          <p:nvPr/>
        </p:nvPicPr>
        <p:blipFill>
          <a:blip r:embed="rId5">
            <a:alphaModFix/>
          </a:blip>
          <a:stretch>
            <a:fillRect/>
          </a:stretch>
        </p:blipFill>
        <p:spPr>
          <a:xfrm>
            <a:off x="901813" y="71067"/>
            <a:ext cx="769265" cy="766815"/>
          </a:xfrm>
          <a:prstGeom prst="rect">
            <a:avLst/>
          </a:prstGeom>
          <a:noFill/>
          <a:ln>
            <a:noFill/>
          </a:ln>
        </p:spPr>
      </p:pic>
      <p:pic>
        <p:nvPicPr>
          <p:cNvPr id="507" name="Google Shape;507;p39"/>
          <p:cNvPicPr preferRelativeResize="0"/>
          <p:nvPr/>
        </p:nvPicPr>
        <p:blipFill>
          <a:blip r:embed="rId6">
            <a:alphaModFix/>
          </a:blip>
          <a:stretch>
            <a:fillRect/>
          </a:stretch>
        </p:blipFill>
        <p:spPr>
          <a:xfrm>
            <a:off x="4825700" y="1506550"/>
            <a:ext cx="282000" cy="277500"/>
          </a:xfrm>
          <a:prstGeom prst="rect">
            <a:avLst/>
          </a:prstGeom>
          <a:noFill/>
          <a:ln>
            <a:noFill/>
          </a:ln>
        </p:spPr>
      </p:pic>
      <p:pic>
        <p:nvPicPr>
          <p:cNvPr id="508" name="Google Shape;508;p39"/>
          <p:cNvPicPr preferRelativeResize="0"/>
          <p:nvPr/>
        </p:nvPicPr>
        <p:blipFill>
          <a:blip r:embed="rId7">
            <a:alphaModFix/>
          </a:blip>
          <a:stretch>
            <a:fillRect/>
          </a:stretch>
        </p:blipFill>
        <p:spPr>
          <a:xfrm>
            <a:off x="6897854" y="3306234"/>
            <a:ext cx="3106867" cy="3274647"/>
          </a:xfrm>
          <a:prstGeom prst="rect">
            <a:avLst/>
          </a:prstGeom>
          <a:noFill/>
          <a:ln>
            <a:noFill/>
          </a:ln>
        </p:spPr>
      </p:pic>
      <p:pic>
        <p:nvPicPr>
          <p:cNvPr id="509" name="Google Shape;509;p39"/>
          <p:cNvPicPr preferRelativeResize="0"/>
          <p:nvPr/>
        </p:nvPicPr>
        <p:blipFill>
          <a:blip r:embed="rId8">
            <a:alphaModFix/>
          </a:blip>
          <a:stretch>
            <a:fillRect/>
          </a:stretch>
        </p:blipFill>
        <p:spPr>
          <a:xfrm>
            <a:off x="3655479" y="2803782"/>
            <a:ext cx="282000" cy="297942"/>
          </a:xfrm>
          <a:prstGeom prst="rect">
            <a:avLst/>
          </a:prstGeom>
          <a:noFill/>
          <a:ln>
            <a:noFill/>
          </a:ln>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330132"/>
            <a:ext cx="9144000" cy="2483236"/>
          </a:xfrm>
          <a:prstGeom prst="rect">
            <a:avLst/>
          </a:prstGeom>
        </p:spPr>
      </p:pic>
    </p:spTree>
    <p:extLst>
      <p:ext uri="{BB962C8B-B14F-4D97-AF65-F5344CB8AC3E}">
        <p14:creationId xmlns:p14="http://schemas.microsoft.com/office/powerpoint/2010/main" val="20362539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39"/>
          <p:cNvPicPr preferRelativeResize="0"/>
          <p:nvPr/>
        </p:nvPicPr>
        <p:blipFill>
          <a:blip r:embed="rId3">
            <a:alphaModFix/>
          </a:blip>
          <a:stretch>
            <a:fillRect/>
          </a:stretch>
        </p:blipFill>
        <p:spPr>
          <a:xfrm rot="6007935" flipH="1">
            <a:off x="-485533" y="-1261503"/>
            <a:ext cx="2264019" cy="2116776"/>
          </a:xfrm>
          <a:prstGeom prst="rect">
            <a:avLst/>
          </a:prstGeom>
          <a:noFill/>
          <a:ln>
            <a:noFill/>
          </a:ln>
        </p:spPr>
      </p:pic>
      <p:pic>
        <p:nvPicPr>
          <p:cNvPr id="497" name="Google Shape;497;p39"/>
          <p:cNvPicPr preferRelativeResize="0"/>
          <p:nvPr/>
        </p:nvPicPr>
        <p:blipFill>
          <a:blip r:embed="rId4">
            <a:alphaModFix/>
          </a:blip>
          <a:stretch>
            <a:fillRect/>
          </a:stretch>
        </p:blipFill>
        <p:spPr>
          <a:xfrm rot="5">
            <a:off x="-220169" y="3461686"/>
            <a:ext cx="1733289" cy="1812061"/>
          </a:xfrm>
          <a:prstGeom prst="rect">
            <a:avLst/>
          </a:prstGeom>
          <a:noFill/>
          <a:ln>
            <a:noFill/>
          </a:ln>
        </p:spPr>
      </p:pic>
      <p:pic>
        <p:nvPicPr>
          <p:cNvPr id="498" name="Google Shape;498;p39"/>
          <p:cNvPicPr preferRelativeResize="0"/>
          <p:nvPr/>
        </p:nvPicPr>
        <p:blipFill>
          <a:blip r:embed="rId3">
            <a:alphaModFix/>
          </a:blip>
          <a:stretch>
            <a:fillRect/>
          </a:stretch>
        </p:blipFill>
        <p:spPr>
          <a:xfrm rot="-9581674" flipH="1">
            <a:off x="8248811" y="-995863"/>
            <a:ext cx="2248884" cy="2116776"/>
          </a:xfrm>
          <a:prstGeom prst="rect">
            <a:avLst/>
          </a:prstGeom>
          <a:noFill/>
          <a:ln>
            <a:noFill/>
          </a:ln>
        </p:spPr>
      </p:pic>
      <p:sp>
        <p:nvSpPr>
          <p:cNvPr id="499" name="Google Shape;499;p39"/>
          <p:cNvSpPr txBox="1">
            <a:spLocks noGrp="1"/>
          </p:cNvSpPr>
          <p:nvPr>
            <p:ph type="title"/>
          </p:nvPr>
        </p:nvSpPr>
        <p:spPr>
          <a:xfrm>
            <a:off x="3572825" y="50622"/>
            <a:ext cx="7717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pic>
        <p:nvPicPr>
          <p:cNvPr id="506" name="Google Shape;506;p39"/>
          <p:cNvPicPr preferRelativeResize="0"/>
          <p:nvPr/>
        </p:nvPicPr>
        <p:blipFill>
          <a:blip r:embed="rId5">
            <a:alphaModFix/>
          </a:blip>
          <a:stretch>
            <a:fillRect/>
          </a:stretch>
        </p:blipFill>
        <p:spPr>
          <a:xfrm>
            <a:off x="901813" y="71067"/>
            <a:ext cx="769265" cy="766815"/>
          </a:xfrm>
          <a:prstGeom prst="rect">
            <a:avLst/>
          </a:prstGeom>
          <a:noFill/>
          <a:ln>
            <a:noFill/>
          </a:ln>
        </p:spPr>
      </p:pic>
      <p:pic>
        <p:nvPicPr>
          <p:cNvPr id="507" name="Google Shape;507;p39"/>
          <p:cNvPicPr preferRelativeResize="0"/>
          <p:nvPr/>
        </p:nvPicPr>
        <p:blipFill>
          <a:blip r:embed="rId6">
            <a:alphaModFix/>
          </a:blip>
          <a:stretch>
            <a:fillRect/>
          </a:stretch>
        </p:blipFill>
        <p:spPr>
          <a:xfrm>
            <a:off x="4825700" y="1506550"/>
            <a:ext cx="282000" cy="277500"/>
          </a:xfrm>
          <a:prstGeom prst="rect">
            <a:avLst/>
          </a:prstGeom>
          <a:noFill/>
          <a:ln>
            <a:noFill/>
          </a:ln>
        </p:spPr>
      </p:pic>
      <p:pic>
        <p:nvPicPr>
          <p:cNvPr id="508" name="Google Shape;508;p39"/>
          <p:cNvPicPr preferRelativeResize="0"/>
          <p:nvPr/>
        </p:nvPicPr>
        <p:blipFill>
          <a:blip r:embed="rId7">
            <a:alphaModFix/>
          </a:blip>
          <a:stretch>
            <a:fillRect/>
          </a:stretch>
        </p:blipFill>
        <p:spPr>
          <a:xfrm>
            <a:off x="6897854" y="3306234"/>
            <a:ext cx="3106867" cy="3274647"/>
          </a:xfrm>
          <a:prstGeom prst="rect">
            <a:avLst/>
          </a:prstGeom>
          <a:noFill/>
          <a:ln>
            <a:noFill/>
          </a:ln>
        </p:spPr>
      </p:pic>
      <p:pic>
        <p:nvPicPr>
          <p:cNvPr id="509" name="Google Shape;509;p39"/>
          <p:cNvPicPr preferRelativeResize="0"/>
          <p:nvPr/>
        </p:nvPicPr>
        <p:blipFill>
          <a:blip r:embed="rId8">
            <a:alphaModFix/>
          </a:blip>
          <a:stretch>
            <a:fillRect/>
          </a:stretch>
        </p:blipFill>
        <p:spPr>
          <a:xfrm>
            <a:off x="3655479" y="2803782"/>
            <a:ext cx="282000" cy="297942"/>
          </a:xfrm>
          <a:prstGeom prst="rect">
            <a:avLst/>
          </a:prstGeom>
          <a:noFill/>
          <a:ln>
            <a:noFill/>
          </a:ln>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886569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39"/>
          <p:cNvPicPr preferRelativeResize="0"/>
          <p:nvPr/>
        </p:nvPicPr>
        <p:blipFill>
          <a:blip r:embed="rId3">
            <a:alphaModFix/>
          </a:blip>
          <a:stretch>
            <a:fillRect/>
          </a:stretch>
        </p:blipFill>
        <p:spPr>
          <a:xfrm rot="6007935" flipH="1">
            <a:off x="-485533" y="-1261503"/>
            <a:ext cx="2264019" cy="2116776"/>
          </a:xfrm>
          <a:prstGeom prst="rect">
            <a:avLst/>
          </a:prstGeom>
          <a:noFill/>
          <a:ln>
            <a:noFill/>
          </a:ln>
        </p:spPr>
      </p:pic>
      <p:pic>
        <p:nvPicPr>
          <p:cNvPr id="497" name="Google Shape;497;p39"/>
          <p:cNvPicPr preferRelativeResize="0"/>
          <p:nvPr/>
        </p:nvPicPr>
        <p:blipFill>
          <a:blip r:embed="rId4">
            <a:alphaModFix/>
          </a:blip>
          <a:stretch>
            <a:fillRect/>
          </a:stretch>
        </p:blipFill>
        <p:spPr>
          <a:xfrm rot="5">
            <a:off x="-220169" y="3461686"/>
            <a:ext cx="1733289" cy="1812061"/>
          </a:xfrm>
          <a:prstGeom prst="rect">
            <a:avLst/>
          </a:prstGeom>
          <a:noFill/>
          <a:ln>
            <a:noFill/>
          </a:ln>
        </p:spPr>
      </p:pic>
      <p:pic>
        <p:nvPicPr>
          <p:cNvPr id="498" name="Google Shape;498;p39"/>
          <p:cNvPicPr preferRelativeResize="0"/>
          <p:nvPr/>
        </p:nvPicPr>
        <p:blipFill>
          <a:blip r:embed="rId3">
            <a:alphaModFix/>
          </a:blip>
          <a:stretch>
            <a:fillRect/>
          </a:stretch>
        </p:blipFill>
        <p:spPr>
          <a:xfrm rot="-9581674" flipH="1">
            <a:off x="8248811" y="-995863"/>
            <a:ext cx="2248884" cy="2116776"/>
          </a:xfrm>
          <a:prstGeom prst="rect">
            <a:avLst/>
          </a:prstGeom>
          <a:noFill/>
          <a:ln>
            <a:noFill/>
          </a:ln>
        </p:spPr>
      </p:pic>
      <p:sp>
        <p:nvSpPr>
          <p:cNvPr id="499" name="Google Shape;499;p39"/>
          <p:cNvSpPr txBox="1">
            <a:spLocks noGrp="1"/>
          </p:cNvSpPr>
          <p:nvPr>
            <p:ph type="title"/>
          </p:nvPr>
        </p:nvSpPr>
        <p:spPr>
          <a:xfrm>
            <a:off x="3572825" y="50622"/>
            <a:ext cx="7717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pic>
        <p:nvPicPr>
          <p:cNvPr id="506" name="Google Shape;506;p39"/>
          <p:cNvPicPr preferRelativeResize="0"/>
          <p:nvPr/>
        </p:nvPicPr>
        <p:blipFill>
          <a:blip r:embed="rId5">
            <a:alphaModFix/>
          </a:blip>
          <a:stretch>
            <a:fillRect/>
          </a:stretch>
        </p:blipFill>
        <p:spPr>
          <a:xfrm>
            <a:off x="901813" y="71067"/>
            <a:ext cx="769265" cy="766815"/>
          </a:xfrm>
          <a:prstGeom prst="rect">
            <a:avLst/>
          </a:prstGeom>
          <a:noFill/>
          <a:ln>
            <a:noFill/>
          </a:ln>
        </p:spPr>
      </p:pic>
      <p:pic>
        <p:nvPicPr>
          <p:cNvPr id="507" name="Google Shape;507;p39"/>
          <p:cNvPicPr preferRelativeResize="0"/>
          <p:nvPr/>
        </p:nvPicPr>
        <p:blipFill>
          <a:blip r:embed="rId6">
            <a:alphaModFix/>
          </a:blip>
          <a:stretch>
            <a:fillRect/>
          </a:stretch>
        </p:blipFill>
        <p:spPr>
          <a:xfrm>
            <a:off x="4825700" y="1506550"/>
            <a:ext cx="282000" cy="277500"/>
          </a:xfrm>
          <a:prstGeom prst="rect">
            <a:avLst/>
          </a:prstGeom>
          <a:noFill/>
          <a:ln>
            <a:noFill/>
          </a:ln>
        </p:spPr>
      </p:pic>
      <p:pic>
        <p:nvPicPr>
          <p:cNvPr id="508" name="Google Shape;508;p39"/>
          <p:cNvPicPr preferRelativeResize="0"/>
          <p:nvPr/>
        </p:nvPicPr>
        <p:blipFill>
          <a:blip r:embed="rId7">
            <a:alphaModFix/>
          </a:blip>
          <a:stretch>
            <a:fillRect/>
          </a:stretch>
        </p:blipFill>
        <p:spPr>
          <a:xfrm>
            <a:off x="6897854" y="3306234"/>
            <a:ext cx="3106867" cy="3274647"/>
          </a:xfrm>
          <a:prstGeom prst="rect">
            <a:avLst/>
          </a:prstGeom>
          <a:noFill/>
          <a:ln>
            <a:noFill/>
          </a:ln>
        </p:spPr>
      </p:pic>
      <p:pic>
        <p:nvPicPr>
          <p:cNvPr id="509" name="Google Shape;509;p39"/>
          <p:cNvPicPr preferRelativeResize="0"/>
          <p:nvPr/>
        </p:nvPicPr>
        <p:blipFill>
          <a:blip r:embed="rId8">
            <a:alphaModFix/>
          </a:blip>
          <a:stretch>
            <a:fillRect/>
          </a:stretch>
        </p:blipFill>
        <p:spPr>
          <a:xfrm>
            <a:off x="3655479" y="2803782"/>
            <a:ext cx="282000" cy="297942"/>
          </a:xfrm>
          <a:prstGeom prst="rect">
            <a:avLst/>
          </a:prstGeom>
          <a:noFill/>
          <a:ln>
            <a:noFill/>
          </a:ln>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430810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39"/>
          <p:cNvPicPr preferRelativeResize="0"/>
          <p:nvPr/>
        </p:nvPicPr>
        <p:blipFill>
          <a:blip r:embed="rId3">
            <a:alphaModFix/>
          </a:blip>
          <a:stretch>
            <a:fillRect/>
          </a:stretch>
        </p:blipFill>
        <p:spPr>
          <a:xfrm rot="6007935" flipH="1">
            <a:off x="-485533" y="-1261503"/>
            <a:ext cx="2264019" cy="2116776"/>
          </a:xfrm>
          <a:prstGeom prst="rect">
            <a:avLst/>
          </a:prstGeom>
          <a:noFill/>
          <a:ln>
            <a:noFill/>
          </a:ln>
        </p:spPr>
      </p:pic>
      <p:pic>
        <p:nvPicPr>
          <p:cNvPr id="497" name="Google Shape;497;p39"/>
          <p:cNvPicPr preferRelativeResize="0"/>
          <p:nvPr/>
        </p:nvPicPr>
        <p:blipFill>
          <a:blip r:embed="rId4">
            <a:alphaModFix/>
          </a:blip>
          <a:stretch>
            <a:fillRect/>
          </a:stretch>
        </p:blipFill>
        <p:spPr>
          <a:xfrm rot="5">
            <a:off x="-220169" y="3461686"/>
            <a:ext cx="1733289" cy="1812061"/>
          </a:xfrm>
          <a:prstGeom prst="rect">
            <a:avLst/>
          </a:prstGeom>
          <a:noFill/>
          <a:ln>
            <a:noFill/>
          </a:ln>
        </p:spPr>
      </p:pic>
      <p:pic>
        <p:nvPicPr>
          <p:cNvPr id="498" name="Google Shape;498;p39"/>
          <p:cNvPicPr preferRelativeResize="0"/>
          <p:nvPr/>
        </p:nvPicPr>
        <p:blipFill>
          <a:blip r:embed="rId3">
            <a:alphaModFix/>
          </a:blip>
          <a:stretch>
            <a:fillRect/>
          </a:stretch>
        </p:blipFill>
        <p:spPr>
          <a:xfrm rot="-9581674" flipH="1">
            <a:off x="8248811" y="-995863"/>
            <a:ext cx="2248884" cy="2116776"/>
          </a:xfrm>
          <a:prstGeom prst="rect">
            <a:avLst/>
          </a:prstGeom>
          <a:noFill/>
          <a:ln>
            <a:noFill/>
          </a:ln>
        </p:spPr>
      </p:pic>
      <p:sp>
        <p:nvSpPr>
          <p:cNvPr id="499" name="Google Shape;499;p39"/>
          <p:cNvSpPr txBox="1">
            <a:spLocks noGrp="1"/>
          </p:cNvSpPr>
          <p:nvPr>
            <p:ph type="title"/>
          </p:nvPr>
        </p:nvSpPr>
        <p:spPr>
          <a:xfrm>
            <a:off x="3572825" y="50622"/>
            <a:ext cx="7717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pic>
        <p:nvPicPr>
          <p:cNvPr id="506" name="Google Shape;506;p39"/>
          <p:cNvPicPr preferRelativeResize="0"/>
          <p:nvPr/>
        </p:nvPicPr>
        <p:blipFill>
          <a:blip r:embed="rId5">
            <a:alphaModFix/>
          </a:blip>
          <a:stretch>
            <a:fillRect/>
          </a:stretch>
        </p:blipFill>
        <p:spPr>
          <a:xfrm>
            <a:off x="901813" y="71067"/>
            <a:ext cx="769265" cy="766815"/>
          </a:xfrm>
          <a:prstGeom prst="rect">
            <a:avLst/>
          </a:prstGeom>
          <a:noFill/>
          <a:ln>
            <a:noFill/>
          </a:ln>
        </p:spPr>
      </p:pic>
      <p:pic>
        <p:nvPicPr>
          <p:cNvPr id="507" name="Google Shape;507;p39"/>
          <p:cNvPicPr preferRelativeResize="0"/>
          <p:nvPr/>
        </p:nvPicPr>
        <p:blipFill>
          <a:blip r:embed="rId6">
            <a:alphaModFix/>
          </a:blip>
          <a:stretch>
            <a:fillRect/>
          </a:stretch>
        </p:blipFill>
        <p:spPr>
          <a:xfrm>
            <a:off x="4825700" y="1506550"/>
            <a:ext cx="282000" cy="277500"/>
          </a:xfrm>
          <a:prstGeom prst="rect">
            <a:avLst/>
          </a:prstGeom>
          <a:noFill/>
          <a:ln>
            <a:noFill/>
          </a:ln>
        </p:spPr>
      </p:pic>
      <p:pic>
        <p:nvPicPr>
          <p:cNvPr id="508" name="Google Shape;508;p39"/>
          <p:cNvPicPr preferRelativeResize="0"/>
          <p:nvPr/>
        </p:nvPicPr>
        <p:blipFill>
          <a:blip r:embed="rId7">
            <a:alphaModFix/>
          </a:blip>
          <a:stretch>
            <a:fillRect/>
          </a:stretch>
        </p:blipFill>
        <p:spPr>
          <a:xfrm>
            <a:off x="6897854" y="3306234"/>
            <a:ext cx="3106867" cy="3274647"/>
          </a:xfrm>
          <a:prstGeom prst="rect">
            <a:avLst/>
          </a:prstGeom>
          <a:noFill/>
          <a:ln>
            <a:noFill/>
          </a:ln>
        </p:spPr>
      </p:pic>
      <p:pic>
        <p:nvPicPr>
          <p:cNvPr id="509" name="Google Shape;509;p39"/>
          <p:cNvPicPr preferRelativeResize="0"/>
          <p:nvPr/>
        </p:nvPicPr>
        <p:blipFill>
          <a:blip r:embed="rId8">
            <a:alphaModFix/>
          </a:blip>
          <a:stretch>
            <a:fillRect/>
          </a:stretch>
        </p:blipFill>
        <p:spPr>
          <a:xfrm>
            <a:off x="3655479" y="2803782"/>
            <a:ext cx="282000" cy="297942"/>
          </a:xfrm>
          <a:prstGeom prst="rect">
            <a:avLst/>
          </a:prstGeom>
          <a:noFill/>
          <a:ln>
            <a:noFill/>
          </a:ln>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878381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33"/>
          <p:cNvPicPr preferRelativeResize="0"/>
          <p:nvPr/>
        </p:nvPicPr>
        <p:blipFill>
          <a:blip r:embed="rId3">
            <a:alphaModFix/>
          </a:blip>
          <a:stretch>
            <a:fillRect/>
          </a:stretch>
        </p:blipFill>
        <p:spPr>
          <a:xfrm>
            <a:off x="2918546" y="6607302"/>
            <a:ext cx="3181349" cy="1906553"/>
          </a:xfrm>
          <a:prstGeom prst="rect">
            <a:avLst/>
          </a:prstGeom>
          <a:noFill/>
          <a:ln>
            <a:noFill/>
          </a:ln>
        </p:spPr>
      </p:pic>
      <p:pic>
        <p:nvPicPr>
          <p:cNvPr id="331" name="Google Shape;331;p33"/>
          <p:cNvPicPr preferRelativeResize="0"/>
          <p:nvPr/>
        </p:nvPicPr>
        <p:blipFill>
          <a:blip r:embed="rId4">
            <a:alphaModFix/>
          </a:blip>
          <a:stretch>
            <a:fillRect/>
          </a:stretch>
        </p:blipFill>
        <p:spPr>
          <a:xfrm rot="-1612446">
            <a:off x="-1693761" y="4854069"/>
            <a:ext cx="1227575" cy="2367274"/>
          </a:xfrm>
          <a:prstGeom prst="rect">
            <a:avLst/>
          </a:prstGeom>
          <a:noFill/>
          <a:ln>
            <a:noFill/>
          </a:ln>
        </p:spPr>
      </p:pic>
      <p:pic>
        <p:nvPicPr>
          <p:cNvPr id="332" name="Google Shape;332;p33"/>
          <p:cNvPicPr preferRelativeResize="0"/>
          <p:nvPr/>
        </p:nvPicPr>
        <p:blipFill>
          <a:blip r:embed="rId5">
            <a:alphaModFix/>
          </a:blip>
          <a:stretch>
            <a:fillRect/>
          </a:stretch>
        </p:blipFill>
        <p:spPr>
          <a:xfrm>
            <a:off x="2104428" y="5359653"/>
            <a:ext cx="284800" cy="300925"/>
          </a:xfrm>
          <a:prstGeom prst="rect">
            <a:avLst/>
          </a:prstGeom>
          <a:noFill/>
          <a:ln>
            <a:noFill/>
          </a:ln>
        </p:spPr>
      </p:pic>
      <p:pic>
        <p:nvPicPr>
          <p:cNvPr id="333" name="Google Shape;333;p33"/>
          <p:cNvPicPr preferRelativeResize="0"/>
          <p:nvPr/>
        </p:nvPicPr>
        <p:blipFill>
          <a:blip r:embed="rId6">
            <a:alphaModFix/>
          </a:blip>
          <a:stretch>
            <a:fillRect/>
          </a:stretch>
        </p:blipFill>
        <p:spPr>
          <a:xfrm>
            <a:off x="7127201" y="6369470"/>
            <a:ext cx="502515" cy="494475"/>
          </a:xfrm>
          <a:prstGeom prst="rect">
            <a:avLst/>
          </a:prstGeom>
          <a:noFill/>
          <a:ln>
            <a:noFill/>
          </a:ln>
        </p:spPr>
      </p:pic>
      <p:pic>
        <p:nvPicPr>
          <p:cNvPr id="334" name="Google Shape;334;p33"/>
          <p:cNvPicPr preferRelativeResize="0"/>
          <p:nvPr/>
        </p:nvPicPr>
        <p:blipFill>
          <a:blip r:embed="rId7">
            <a:alphaModFix/>
          </a:blip>
          <a:stretch>
            <a:fillRect/>
          </a:stretch>
        </p:blipFill>
        <p:spPr>
          <a:xfrm rot="1139797" flipH="1">
            <a:off x="9670504" y="4773066"/>
            <a:ext cx="718575" cy="1775025"/>
          </a:xfrm>
          <a:prstGeom prst="rect">
            <a:avLst/>
          </a:prstGeom>
          <a:noFill/>
          <a:ln>
            <a:noFill/>
          </a:ln>
        </p:spPr>
      </p:pic>
      <p:pic>
        <p:nvPicPr>
          <p:cNvPr id="335" name="Google Shape;335;p33"/>
          <p:cNvPicPr preferRelativeResize="0"/>
          <p:nvPr/>
        </p:nvPicPr>
        <p:blipFill>
          <a:blip r:embed="rId8">
            <a:alphaModFix/>
          </a:blip>
          <a:stretch>
            <a:fillRect/>
          </a:stretch>
        </p:blipFill>
        <p:spPr>
          <a:xfrm>
            <a:off x="-1355603" y="-2158462"/>
            <a:ext cx="1026956" cy="1941000"/>
          </a:xfrm>
          <a:prstGeom prst="rect">
            <a:avLst/>
          </a:prstGeom>
          <a:noFill/>
          <a:ln>
            <a:noFill/>
          </a:ln>
        </p:spPr>
      </p:pic>
      <p:pic>
        <p:nvPicPr>
          <p:cNvPr id="336" name="Google Shape;336;p33"/>
          <p:cNvPicPr preferRelativeResize="0"/>
          <p:nvPr/>
        </p:nvPicPr>
        <p:blipFill>
          <a:blip r:embed="rId6">
            <a:alphaModFix/>
          </a:blip>
          <a:stretch>
            <a:fillRect/>
          </a:stretch>
        </p:blipFill>
        <p:spPr>
          <a:xfrm>
            <a:off x="1001607" y="6199595"/>
            <a:ext cx="402525" cy="396100"/>
          </a:xfrm>
          <a:prstGeom prst="rect">
            <a:avLst/>
          </a:prstGeom>
          <a:noFill/>
          <a:ln>
            <a:noFill/>
          </a:ln>
        </p:spPr>
      </p:pic>
      <p:pic>
        <p:nvPicPr>
          <p:cNvPr id="337" name="Google Shape;337;p33"/>
          <p:cNvPicPr preferRelativeResize="0"/>
          <p:nvPr/>
        </p:nvPicPr>
        <p:blipFill>
          <a:blip r:embed="rId9">
            <a:alphaModFix/>
          </a:blip>
          <a:stretch>
            <a:fillRect/>
          </a:stretch>
        </p:blipFill>
        <p:spPr>
          <a:xfrm>
            <a:off x="9401175" y="-2797827"/>
            <a:ext cx="2667000" cy="1771783"/>
          </a:xfrm>
          <a:prstGeom prst="rect">
            <a:avLst/>
          </a:prstGeom>
          <a:noFill/>
          <a:ln>
            <a:noFill/>
          </a:ln>
        </p:spPr>
      </p:pic>
      <p:pic>
        <p:nvPicPr>
          <p:cNvPr id="338" name="Google Shape;338;p33"/>
          <p:cNvPicPr preferRelativeResize="0"/>
          <p:nvPr/>
        </p:nvPicPr>
        <p:blipFill>
          <a:blip r:embed="rId5">
            <a:alphaModFix/>
          </a:blip>
          <a:stretch>
            <a:fillRect/>
          </a:stretch>
        </p:blipFill>
        <p:spPr>
          <a:xfrm>
            <a:off x="10199744" y="1709965"/>
            <a:ext cx="468018" cy="494475"/>
          </a:xfrm>
          <a:prstGeom prst="rect">
            <a:avLst/>
          </a:prstGeom>
          <a:noFill/>
          <a:ln>
            <a:noFill/>
          </a:ln>
        </p:spPr>
      </p:pic>
      <p:grpSp>
        <p:nvGrpSpPr>
          <p:cNvPr id="339" name="Google Shape;339;p33"/>
          <p:cNvGrpSpPr/>
          <p:nvPr/>
        </p:nvGrpSpPr>
        <p:grpSpPr>
          <a:xfrm rot="-1443514">
            <a:off x="10611639" y="3184855"/>
            <a:ext cx="649469" cy="539180"/>
            <a:chOff x="5543550" y="5098075"/>
            <a:chExt cx="531025" cy="440850"/>
          </a:xfrm>
        </p:grpSpPr>
        <p:sp>
          <p:nvSpPr>
            <p:cNvPr id="340" name="Google Shape;340;p33"/>
            <p:cNvSpPr/>
            <p:nvPr/>
          </p:nvSpPr>
          <p:spPr>
            <a:xfrm>
              <a:off x="5980200" y="5300550"/>
              <a:ext cx="94375" cy="104425"/>
            </a:xfrm>
            <a:custGeom>
              <a:avLst/>
              <a:gdLst/>
              <a:ahLst/>
              <a:cxnLst/>
              <a:rect l="l" t="t" r="r" b="b"/>
              <a:pathLst>
                <a:path w="3775" h="4177" extrusionOk="0">
                  <a:moveTo>
                    <a:pt x="1905" y="1"/>
                  </a:moveTo>
                  <a:cubicBezTo>
                    <a:pt x="1849" y="1"/>
                    <a:pt x="1792" y="40"/>
                    <a:pt x="1775" y="117"/>
                  </a:cubicBezTo>
                  <a:lnTo>
                    <a:pt x="1655" y="605"/>
                  </a:lnTo>
                  <a:cubicBezTo>
                    <a:pt x="1524" y="1200"/>
                    <a:pt x="1084" y="1677"/>
                    <a:pt x="548" y="1843"/>
                  </a:cubicBezTo>
                  <a:lnTo>
                    <a:pt x="131" y="1962"/>
                  </a:lnTo>
                  <a:cubicBezTo>
                    <a:pt x="0" y="1998"/>
                    <a:pt x="0" y="2212"/>
                    <a:pt x="131" y="2260"/>
                  </a:cubicBezTo>
                  <a:lnTo>
                    <a:pt x="548" y="2379"/>
                  </a:lnTo>
                  <a:cubicBezTo>
                    <a:pt x="1096" y="2522"/>
                    <a:pt x="1513" y="2998"/>
                    <a:pt x="1655" y="3605"/>
                  </a:cubicBezTo>
                  <a:lnTo>
                    <a:pt x="1763" y="4070"/>
                  </a:lnTo>
                  <a:cubicBezTo>
                    <a:pt x="1786" y="4141"/>
                    <a:pt x="1846" y="4177"/>
                    <a:pt x="1903" y="4177"/>
                  </a:cubicBezTo>
                  <a:cubicBezTo>
                    <a:pt x="1959" y="4177"/>
                    <a:pt x="2013" y="4141"/>
                    <a:pt x="2025" y="4070"/>
                  </a:cubicBezTo>
                  <a:lnTo>
                    <a:pt x="2132" y="3605"/>
                  </a:lnTo>
                  <a:cubicBezTo>
                    <a:pt x="2263" y="3010"/>
                    <a:pt x="2703" y="2534"/>
                    <a:pt x="3239" y="2379"/>
                  </a:cubicBezTo>
                  <a:lnTo>
                    <a:pt x="3632" y="2260"/>
                  </a:lnTo>
                  <a:cubicBezTo>
                    <a:pt x="3775" y="2224"/>
                    <a:pt x="3775" y="1998"/>
                    <a:pt x="3644" y="1974"/>
                  </a:cubicBezTo>
                  <a:lnTo>
                    <a:pt x="3310" y="1879"/>
                  </a:lnTo>
                  <a:cubicBezTo>
                    <a:pt x="2775" y="1736"/>
                    <a:pt x="2334" y="1272"/>
                    <a:pt x="2191" y="677"/>
                  </a:cubicBezTo>
                  <a:lnTo>
                    <a:pt x="2036" y="117"/>
                  </a:lnTo>
                  <a:cubicBezTo>
                    <a:pt x="2019" y="40"/>
                    <a:pt x="1962" y="1"/>
                    <a:pt x="19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3"/>
            <p:cNvSpPr/>
            <p:nvPr/>
          </p:nvSpPr>
          <p:spPr>
            <a:xfrm>
              <a:off x="5543550" y="5192000"/>
              <a:ext cx="69950" cy="78600"/>
            </a:xfrm>
            <a:custGeom>
              <a:avLst/>
              <a:gdLst/>
              <a:ahLst/>
              <a:cxnLst/>
              <a:rect l="l" t="t" r="r" b="b"/>
              <a:pathLst>
                <a:path w="2798" h="3144" extrusionOk="0">
                  <a:moveTo>
                    <a:pt x="1421" y="0"/>
                  </a:moveTo>
                  <a:cubicBezTo>
                    <a:pt x="1381" y="0"/>
                    <a:pt x="1339" y="30"/>
                    <a:pt x="1322" y="89"/>
                  </a:cubicBezTo>
                  <a:lnTo>
                    <a:pt x="1238" y="470"/>
                  </a:lnTo>
                  <a:cubicBezTo>
                    <a:pt x="1131" y="911"/>
                    <a:pt x="822" y="1268"/>
                    <a:pt x="417" y="1387"/>
                  </a:cubicBezTo>
                  <a:lnTo>
                    <a:pt x="107" y="1482"/>
                  </a:lnTo>
                  <a:cubicBezTo>
                    <a:pt x="0" y="1506"/>
                    <a:pt x="0" y="1673"/>
                    <a:pt x="107" y="1697"/>
                  </a:cubicBezTo>
                  <a:lnTo>
                    <a:pt x="417" y="1792"/>
                  </a:lnTo>
                  <a:cubicBezTo>
                    <a:pt x="822" y="1911"/>
                    <a:pt x="1131" y="2268"/>
                    <a:pt x="1238" y="2709"/>
                  </a:cubicBezTo>
                  <a:lnTo>
                    <a:pt x="1310" y="3054"/>
                  </a:lnTo>
                  <a:cubicBezTo>
                    <a:pt x="1322" y="3114"/>
                    <a:pt x="1363" y="3143"/>
                    <a:pt x="1405" y="3143"/>
                  </a:cubicBezTo>
                  <a:cubicBezTo>
                    <a:pt x="1447" y="3143"/>
                    <a:pt x="1488" y="3114"/>
                    <a:pt x="1500" y="3054"/>
                  </a:cubicBezTo>
                  <a:lnTo>
                    <a:pt x="1572" y="2709"/>
                  </a:lnTo>
                  <a:cubicBezTo>
                    <a:pt x="1679" y="2268"/>
                    <a:pt x="1988" y="1911"/>
                    <a:pt x="2393" y="1792"/>
                  </a:cubicBezTo>
                  <a:lnTo>
                    <a:pt x="2691" y="1697"/>
                  </a:lnTo>
                  <a:cubicBezTo>
                    <a:pt x="2798" y="1673"/>
                    <a:pt x="2798" y="1506"/>
                    <a:pt x="2703" y="1482"/>
                  </a:cubicBezTo>
                  <a:lnTo>
                    <a:pt x="2453" y="1399"/>
                  </a:lnTo>
                  <a:cubicBezTo>
                    <a:pt x="2048" y="1292"/>
                    <a:pt x="1738" y="958"/>
                    <a:pt x="1619" y="506"/>
                  </a:cubicBezTo>
                  <a:lnTo>
                    <a:pt x="1512" y="89"/>
                  </a:lnTo>
                  <a:cubicBezTo>
                    <a:pt x="1500" y="30"/>
                    <a:pt x="1462" y="0"/>
                    <a:pt x="14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3"/>
            <p:cNvSpPr/>
            <p:nvPr/>
          </p:nvSpPr>
          <p:spPr>
            <a:xfrm>
              <a:off x="5652175" y="5434500"/>
              <a:ext cx="94100" cy="104425"/>
            </a:xfrm>
            <a:custGeom>
              <a:avLst/>
              <a:gdLst/>
              <a:ahLst/>
              <a:cxnLst/>
              <a:rect l="l" t="t" r="r" b="b"/>
              <a:pathLst>
                <a:path w="3764" h="4177" extrusionOk="0">
                  <a:moveTo>
                    <a:pt x="1895" y="1"/>
                  </a:moveTo>
                  <a:cubicBezTo>
                    <a:pt x="1837" y="1"/>
                    <a:pt x="1781" y="39"/>
                    <a:pt x="1763" y="117"/>
                  </a:cubicBezTo>
                  <a:lnTo>
                    <a:pt x="1644" y="605"/>
                  </a:lnTo>
                  <a:cubicBezTo>
                    <a:pt x="1513" y="1200"/>
                    <a:pt x="1084" y="1676"/>
                    <a:pt x="548" y="1843"/>
                  </a:cubicBezTo>
                  <a:lnTo>
                    <a:pt x="132" y="1962"/>
                  </a:lnTo>
                  <a:cubicBezTo>
                    <a:pt x="1" y="1998"/>
                    <a:pt x="1" y="2212"/>
                    <a:pt x="132" y="2260"/>
                  </a:cubicBezTo>
                  <a:lnTo>
                    <a:pt x="548" y="2379"/>
                  </a:lnTo>
                  <a:cubicBezTo>
                    <a:pt x="1084" y="2522"/>
                    <a:pt x="1501" y="2998"/>
                    <a:pt x="1644" y="3605"/>
                  </a:cubicBezTo>
                  <a:lnTo>
                    <a:pt x="1751" y="4070"/>
                  </a:lnTo>
                  <a:cubicBezTo>
                    <a:pt x="1775" y="4141"/>
                    <a:pt x="1834" y="4177"/>
                    <a:pt x="1892" y="4177"/>
                  </a:cubicBezTo>
                  <a:cubicBezTo>
                    <a:pt x="1950" y="4177"/>
                    <a:pt x="2007" y="4141"/>
                    <a:pt x="2025" y="4070"/>
                  </a:cubicBezTo>
                  <a:lnTo>
                    <a:pt x="2132" y="3605"/>
                  </a:lnTo>
                  <a:cubicBezTo>
                    <a:pt x="2263" y="3010"/>
                    <a:pt x="2692" y="2534"/>
                    <a:pt x="3227" y="2379"/>
                  </a:cubicBezTo>
                  <a:lnTo>
                    <a:pt x="3632" y="2260"/>
                  </a:lnTo>
                  <a:cubicBezTo>
                    <a:pt x="3763" y="2212"/>
                    <a:pt x="3763" y="1986"/>
                    <a:pt x="3644" y="1974"/>
                  </a:cubicBezTo>
                  <a:lnTo>
                    <a:pt x="3299" y="1879"/>
                  </a:lnTo>
                  <a:cubicBezTo>
                    <a:pt x="2763" y="1736"/>
                    <a:pt x="2334" y="1272"/>
                    <a:pt x="2180" y="676"/>
                  </a:cubicBezTo>
                  <a:lnTo>
                    <a:pt x="2037" y="117"/>
                  </a:lnTo>
                  <a:cubicBezTo>
                    <a:pt x="2013" y="39"/>
                    <a:pt x="1953" y="1"/>
                    <a:pt x="18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3"/>
            <p:cNvSpPr/>
            <p:nvPr/>
          </p:nvSpPr>
          <p:spPr>
            <a:xfrm>
              <a:off x="5829875" y="5098075"/>
              <a:ext cx="117300" cy="131225"/>
            </a:xfrm>
            <a:custGeom>
              <a:avLst/>
              <a:gdLst/>
              <a:ahLst/>
              <a:cxnLst/>
              <a:rect l="l" t="t" r="r" b="b"/>
              <a:pathLst>
                <a:path w="4692" h="5249" extrusionOk="0">
                  <a:moveTo>
                    <a:pt x="2370" y="1"/>
                  </a:moveTo>
                  <a:cubicBezTo>
                    <a:pt x="2299" y="1"/>
                    <a:pt x="2227" y="48"/>
                    <a:pt x="2203" y="143"/>
                  </a:cubicBezTo>
                  <a:lnTo>
                    <a:pt x="2061" y="751"/>
                  </a:lnTo>
                  <a:cubicBezTo>
                    <a:pt x="1882" y="1513"/>
                    <a:pt x="1358" y="2108"/>
                    <a:pt x="691" y="2299"/>
                  </a:cubicBezTo>
                  <a:lnTo>
                    <a:pt x="168" y="2453"/>
                  </a:lnTo>
                  <a:cubicBezTo>
                    <a:pt x="1" y="2489"/>
                    <a:pt x="1" y="2775"/>
                    <a:pt x="168" y="2822"/>
                  </a:cubicBezTo>
                  <a:lnTo>
                    <a:pt x="691" y="2965"/>
                  </a:lnTo>
                  <a:cubicBezTo>
                    <a:pt x="1358" y="3180"/>
                    <a:pt x="1882" y="3763"/>
                    <a:pt x="2061" y="4525"/>
                  </a:cubicBezTo>
                  <a:lnTo>
                    <a:pt x="2192" y="5096"/>
                  </a:lnTo>
                  <a:cubicBezTo>
                    <a:pt x="2215" y="5198"/>
                    <a:pt x="2287" y="5248"/>
                    <a:pt x="2358" y="5248"/>
                  </a:cubicBezTo>
                  <a:cubicBezTo>
                    <a:pt x="2430" y="5248"/>
                    <a:pt x="2501" y="5198"/>
                    <a:pt x="2525" y="5096"/>
                  </a:cubicBezTo>
                  <a:lnTo>
                    <a:pt x="2656" y="4525"/>
                  </a:lnTo>
                  <a:cubicBezTo>
                    <a:pt x="2835" y="3763"/>
                    <a:pt x="3358" y="3168"/>
                    <a:pt x="4025" y="2965"/>
                  </a:cubicBezTo>
                  <a:lnTo>
                    <a:pt x="4513" y="2822"/>
                  </a:lnTo>
                  <a:cubicBezTo>
                    <a:pt x="4692" y="2763"/>
                    <a:pt x="4692" y="2501"/>
                    <a:pt x="4525" y="2465"/>
                  </a:cubicBezTo>
                  <a:lnTo>
                    <a:pt x="4108" y="2346"/>
                  </a:lnTo>
                  <a:cubicBezTo>
                    <a:pt x="3442" y="2168"/>
                    <a:pt x="2906" y="1584"/>
                    <a:pt x="2715" y="846"/>
                  </a:cubicBezTo>
                  <a:lnTo>
                    <a:pt x="2537" y="143"/>
                  </a:lnTo>
                  <a:cubicBezTo>
                    <a:pt x="2513" y="48"/>
                    <a:pt x="2442" y="1"/>
                    <a:pt x="2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3"/>
            <p:cNvSpPr/>
            <p:nvPr/>
          </p:nvSpPr>
          <p:spPr>
            <a:xfrm>
              <a:off x="5593850" y="5260300"/>
              <a:ext cx="14000" cy="18775"/>
            </a:xfrm>
            <a:custGeom>
              <a:avLst/>
              <a:gdLst/>
              <a:ahLst/>
              <a:cxnLst/>
              <a:rect l="l" t="t" r="r" b="b"/>
              <a:pathLst>
                <a:path w="560" h="751" extrusionOk="0">
                  <a:moveTo>
                    <a:pt x="500" y="334"/>
                  </a:moveTo>
                  <a:cubicBezTo>
                    <a:pt x="500" y="338"/>
                    <a:pt x="504" y="339"/>
                    <a:pt x="508" y="339"/>
                  </a:cubicBezTo>
                  <a:cubicBezTo>
                    <a:pt x="516" y="339"/>
                    <a:pt x="524" y="334"/>
                    <a:pt x="500" y="334"/>
                  </a:cubicBezTo>
                  <a:close/>
                  <a:moveTo>
                    <a:pt x="357" y="1"/>
                  </a:moveTo>
                  <a:cubicBezTo>
                    <a:pt x="357" y="1"/>
                    <a:pt x="334" y="1"/>
                    <a:pt x="310" y="12"/>
                  </a:cubicBezTo>
                  <a:cubicBezTo>
                    <a:pt x="262" y="24"/>
                    <a:pt x="214" y="36"/>
                    <a:pt x="203" y="60"/>
                  </a:cubicBezTo>
                  <a:lnTo>
                    <a:pt x="191" y="72"/>
                  </a:lnTo>
                  <a:lnTo>
                    <a:pt x="179" y="72"/>
                  </a:lnTo>
                  <a:cubicBezTo>
                    <a:pt x="155" y="72"/>
                    <a:pt x="155" y="72"/>
                    <a:pt x="119" y="84"/>
                  </a:cubicBezTo>
                  <a:cubicBezTo>
                    <a:pt x="84" y="96"/>
                    <a:pt x="60" y="96"/>
                    <a:pt x="36" y="120"/>
                  </a:cubicBezTo>
                  <a:cubicBezTo>
                    <a:pt x="24" y="120"/>
                    <a:pt x="24" y="120"/>
                    <a:pt x="24" y="131"/>
                  </a:cubicBezTo>
                  <a:lnTo>
                    <a:pt x="12" y="143"/>
                  </a:lnTo>
                  <a:cubicBezTo>
                    <a:pt x="0" y="143"/>
                    <a:pt x="0" y="143"/>
                    <a:pt x="12" y="155"/>
                  </a:cubicBezTo>
                  <a:cubicBezTo>
                    <a:pt x="24" y="155"/>
                    <a:pt x="24" y="167"/>
                    <a:pt x="24" y="167"/>
                  </a:cubicBezTo>
                  <a:cubicBezTo>
                    <a:pt x="24" y="191"/>
                    <a:pt x="60" y="203"/>
                    <a:pt x="60" y="215"/>
                  </a:cubicBezTo>
                  <a:cubicBezTo>
                    <a:pt x="60" y="227"/>
                    <a:pt x="72" y="227"/>
                    <a:pt x="72" y="251"/>
                  </a:cubicBezTo>
                  <a:cubicBezTo>
                    <a:pt x="72" y="262"/>
                    <a:pt x="84" y="262"/>
                    <a:pt x="84" y="274"/>
                  </a:cubicBezTo>
                  <a:cubicBezTo>
                    <a:pt x="84" y="274"/>
                    <a:pt x="84" y="286"/>
                    <a:pt x="95" y="286"/>
                  </a:cubicBezTo>
                  <a:cubicBezTo>
                    <a:pt x="72" y="310"/>
                    <a:pt x="95" y="310"/>
                    <a:pt x="95" y="322"/>
                  </a:cubicBezTo>
                  <a:cubicBezTo>
                    <a:pt x="84" y="334"/>
                    <a:pt x="131" y="334"/>
                    <a:pt x="119" y="346"/>
                  </a:cubicBezTo>
                  <a:cubicBezTo>
                    <a:pt x="95" y="370"/>
                    <a:pt x="131" y="370"/>
                    <a:pt x="131" y="382"/>
                  </a:cubicBezTo>
                  <a:cubicBezTo>
                    <a:pt x="131" y="393"/>
                    <a:pt x="155" y="405"/>
                    <a:pt x="155" y="429"/>
                  </a:cubicBezTo>
                  <a:cubicBezTo>
                    <a:pt x="155" y="441"/>
                    <a:pt x="179" y="453"/>
                    <a:pt x="155" y="465"/>
                  </a:cubicBezTo>
                  <a:lnTo>
                    <a:pt x="155" y="524"/>
                  </a:lnTo>
                  <a:lnTo>
                    <a:pt x="155" y="620"/>
                  </a:lnTo>
                  <a:cubicBezTo>
                    <a:pt x="155" y="632"/>
                    <a:pt x="179" y="667"/>
                    <a:pt x="155" y="679"/>
                  </a:cubicBezTo>
                  <a:cubicBezTo>
                    <a:pt x="155" y="691"/>
                    <a:pt x="179" y="703"/>
                    <a:pt x="179" y="727"/>
                  </a:cubicBezTo>
                  <a:cubicBezTo>
                    <a:pt x="179" y="739"/>
                    <a:pt x="191" y="739"/>
                    <a:pt x="191" y="751"/>
                  </a:cubicBezTo>
                  <a:cubicBezTo>
                    <a:pt x="191" y="751"/>
                    <a:pt x="203" y="751"/>
                    <a:pt x="250" y="739"/>
                  </a:cubicBezTo>
                  <a:lnTo>
                    <a:pt x="274" y="739"/>
                  </a:lnTo>
                  <a:cubicBezTo>
                    <a:pt x="298" y="739"/>
                    <a:pt x="322" y="739"/>
                    <a:pt x="381" y="703"/>
                  </a:cubicBezTo>
                  <a:cubicBezTo>
                    <a:pt x="417" y="691"/>
                    <a:pt x="441" y="691"/>
                    <a:pt x="476" y="679"/>
                  </a:cubicBezTo>
                  <a:cubicBezTo>
                    <a:pt x="536" y="667"/>
                    <a:pt x="560" y="643"/>
                    <a:pt x="560" y="643"/>
                  </a:cubicBezTo>
                  <a:cubicBezTo>
                    <a:pt x="548" y="643"/>
                    <a:pt x="548" y="632"/>
                    <a:pt x="524" y="620"/>
                  </a:cubicBezTo>
                  <a:cubicBezTo>
                    <a:pt x="512" y="608"/>
                    <a:pt x="512" y="608"/>
                    <a:pt x="512" y="572"/>
                  </a:cubicBezTo>
                  <a:lnTo>
                    <a:pt x="512" y="548"/>
                  </a:lnTo>
                  <a:cubicBezTo>
                    <a:pt x="512" y="548"/>
                    <a:pt x="512" y="524"/>
                    <a:pt x="500" y="524"/>
                  </a:cubicBezTo>
                  <a:cubicBezTo>
                    <a:pt x="500" y="524"/>
                    <a:pt x="488" y="524"/>
                    <a:pt x="500" y="512"/>
                  </a:cubicBezTo>
                  <a:lnTo>
                    <a:pt x="488" y="512"/>
                  </a:lnTo>
                  <a:cubicBezTo>
                    <a:pt x="500" y="501"/>
                    <a:pt x="500" y="501"/>
                    <a:pt x="488" y="501"/>
                  </a:cubicBezTo>
                  <a:cubicBezTo>
                    <a:pt x="488" y="501"/>
                    <a:pt x="512" y="489"/>
                    <a:pt x="476" y="489"/>
                  </a:cubicBezTo>
                  <a:cubicBezTo>
                    <a:pt x="476" y="489"/>
                    <a:pt x="497" y="469"/>
                    <a:pt x="481" y="469"/>
                  </a:cubicBezTo>
                  <a:cubicBezTo>
                    <a:pt x="476" y="469"/>
                    <a:pt x="467" y="471"/>
                    <a:pt x="453" y="477"/>
                  </a:cubicBezTo>
                  <a:lnTo>
                    <a:pt x="476" y="453"/>
                  </a:lnTo>
                  <a:cubicBezTo>
                    <a:pt x="453" y="453"/>
                    <a:pt x="453" y="441"/>
                    <a:pt x="453" y="441"/>
                  </a:cubicBezTo>
                  <a:cubicBezTo>
                    <a:pt x="453" y="441"/>
                    <a:pt x="476" y="429"/>
                    <a:pt x="453" y="429"/>
                  </a:cubicBezTo>
                  <a:cubicBezTo>
                    <a:pt x="441" y="429"/>
                    <a:pt x="429" y="429"/>
                    <a:pt x="453" y="417"/>
                  </a:cubicBezTo>
                  <a:lnTo>
                    <a:pt x="441" y="417"/>
                  </a:lnTo>
                  <a:cubicBezTo>
                    <a:pt x="500" y="346"/>
                    <a:pt x="500" y="346"/>
                    <a:pt x="500" y="334"/>
                  </a:cubicBezTo>
                  <a:cubicBezTo>
                    <a:pt x="536" y="322"/>
                    <a:pt x="488" y="322"/>
                    <a:pt x="500" y="310"/>
                  </a:cubicBezTo>
                  <a:cubicBezTo>
                    <a:pt x="512" y="298"/>
                    <a:pt x="500" y="298"/>
                    <a:pt x="488" y="298"/>
                  </a:cubicBezTo>
                  <a:lnTo>
                    <a:pt x="453" y="262"/>
                  </a:lnTo>
                  <a:cubicBezTo>
                    <a:pt x="453" y="251"/>
                    <a:pt x="429" y="239"/>
                    <a:pt x="429" y="203"/>
                  </a:cubicBezTo>
                  <a:cubicBezTo>
                    <a:pt x="429" y="191"/>
                    <a:pt x="417" y="191"/>
                    <a:pt x="417" y="167"/>
                  </a:cubicBezTo>
                  <a:cubicBezTo>
                    <a:pt x="417" y="155"/>
                    <a:pt x="393" y="143"/>
                    <a:pt x="393" y="131"/>
                  </a:cubicBezTo>
                  <a:cubicBezTo>
                    <a:pt x="393" y="120"/>
                    <a:pt x="381" y="120"/>
                    <a:pt x="381" y="96"/>
                  </a:cubicBezTo>
                  <a:cubicBezTo>
                    <a:pt x="369" y="84"/>
                    <a:pt x="381" y="72"/>
                    <a:pt x="357" y="48"/>
                  </a:cubicBezTo>
                  <a:cubicBezTo>
                    <a:pt x="357" y="48"/>
                    <a:pt x="322" y="48"/>
                    <a:pt x="334" y="36"/>
                  </a:cubicBezTo>
                  <a:cubicBezTo>
                    <a:pt x="357" y="24"/>
                    <a:pt x="357" y="24"/>
                    <a:pt x="334" y="24"/>
                  </a:cubicBezTo>
                  <a:cubicBezTo>
                    <a:pt x="334" y="24"/>
                    <a:pt x="334" y="12"/>
                    <a:pt x="357" y="12"/>
                  </a:cubicBezTo>
                  <a:cubicBezTo>
                    <a:pt x="369" y="1"/>
                    <a:pt x="369" y="1"/>
                    <a:pt x="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a:off x="5609325" y="5307325"/>
              <a:ext cx="19075" cy="34175"/>
            </a:xfrm>
            <a:custGeom>
              <a:avLst/>
              <a:gdLst/>
              <a:ahLst/>
              <a:cxnLst/>
              <a:rect l="l" t="t" r="r" b="b"/>
              <a:pathLst>
                <a:path w="763" h="1367" extrusionOk="0">
                  <a:moveTo>
                    <a:pt x="298" y="1"/>
                  </a:moveTo>
                  <a:cubicBezTo>
                    <a:pt x="250" y="25"/>
                    <a:pt x="215" y="36"/>
                    <a:pt x="215" y="48"/>
                  </a:cubicBezTo>
                  <a:cubicBezTo>
                    <a:pt x="215" y="48"/>
                    <a:pt x="215" y="60"/>
                    <a:pt x="191" y="60"/>
                  </a:cubicBezTo>
                  <a:lnTo>
                    <a:pt x="119" y="60"/>
                  </a:lnTo>
                  <a:cubicBezTo>
                    <a:pt x="96" y="72"/>
                    <a:pt x="60" y="72"/>
                    <a:pt x="48" y="96"/>
                  </a:cubicBezTo>
                  <a:cubicBezTo>
                    <a:pt x="36" y="96"/>
                    <a:pt x="36" y="108"/>
                    <a:pt x="36" y="108"/>
                  </a:cubicBezTo>
                  <a:cubicBezTo>
                    <a:pt x="36" y="108"/>
                    <a:pt x="36" y="120"/>
                    <a:pt x="12" y="144"/>
                  </a:cubicBezTo>
                  <a:cubicBezTo>
                    <a:pt x="0" y="155"/>
                    <a:pt x="12" y="155"/>
                    <a:pt x="12" y="155"/>
                  </a:cubicBezTo>
                  <a:cubicBezTo>
                    <a:pt x="36" y="167"/>
                    <a:pt x="36" y="179"/>
                    <a:pt x="36" y="191"/>
                  </a:cubicBezTo>
                  <a:cubicBezTo>
                    <a:pt x="36" y="227"/>
                    <a:pt x="60" y="251"/>
                    <a:pt x="72" y="286"/>
                  </a:cubicBezTo>
                  <a:cubicBezTo>
                    <a:pt x="72" y="298"/>
                    <a:pt x="96" y="310"/>
                    <a:pt x="107" y="346"/>
                  </a:cubicBezTo>
                  <a:cubicBezTo>
                    <a:pt x="107" y="358"/>
                    <a:pt x="119" y="394"/>
                    <a:pt x="131" y="406"/>
                  </a:cubicBezTo>
                  <a:cubicBezTo>
                    <a:pt x="131" y="417"/>
                    <a:pt x="131" y="417"/>
                    <a:pt x="167" y="441"/>
                  </a:cubicBezTo>
                  <a:cubicBezTo>
                    <a:pt x="131" y="465"/>
                    <a:pt x="179" y="465"/>
                    <a:pt x="167" y="501"/>
                  </a:cubicBezTo>
                  <a:cubicBezTo>
                    <a:pt x="167" y="525"/>
                    <a:pt x="191" y="536"/>
                    <a:pt x="191" y="572"/>
                  </a:cubicBezTo>
                  <a:cubicBezTo>
                    <a:pt x="191" y="584"/>
                    <a:pt x="215" y="596"/>
                    <a:pt x="215" y="632"/>
                  </a:cubicBezTo>
                  <a:cubicBezTo>
                    <a:pt x="215" y="656"/>
                    <a:pt x="238" y="691"/>
                    <a:pt x="250" y="739"/>
                  </a:cubicBezTo>
                  <a:cubicBezTo>
                    <a:pt x="250" y="763"/>
                    <a:pt x="274" y="798"/>
                    <a:pt x="274" y="822"/>
                  </a:cubicBezTo>
                  <a:cubicBezTo>
                    <a:pt x="274" y="858"/>
                    <a:pt x="286" y="882"/>
                    <a:pt x="286" y="929"/>
                  </a:cubicBezTo>
                  <a:cubicBezTo>
                    <a:pt x="286" y="989"/>
                    <a:pt x="298" y="1048"/>
                    <a:pt x="310" y="1108"/>
                  </a:cubicBezTo>
                  <a:cubicBezTo>
                    <a:pt x="310" y="1156"/>
                    <a:pt x="334" y="1179"/>
                    <a:pt x="346" y="1227"/>
                  </a:cubicBezTo>
                  <a:cubicBezTo>
                    <a:pt x="346" y="1251"/>
                    <a:pt x="357" y="1287"/>
                    <a:pt x="369" y="1310"/>
                  </a:cubicBezTo>
                  <a:cubicBezTo>
                    <a:pt x="369" y="1334"/>
                    <a:pt x="393" y="1346"/>
                    <a:pt x="405" y="1358"/>
                  </a:cubicBezTo>
                  <a:cubicBezTo>
                    <a:pt x="405" y="1364"/>
                    <a:pt x="408" y="1367"/>
                    <a:pt x="417" y="1367"/>
                  </a:cubicBezTo>
                  <a:cubicBezTo>
                    <a:pt x="426" y="1367"/>
                    <a:pt x="441" y="1364"/>
                    <a:pt x="465" y="1358"/>
                  </a:cubicBezTo>
                  <a:lnTo>
                    <a:pt x="488" y="1358"/>
                  </a:lnTo>
                  <a:cubicBezTo>
                    <a:pt x="524" y="1358"/>
                    <a:pt x="536" y="1358"/>
                    <a:pt x="596" y="1346"/>
                  </a:cubicBezTo>
                  <a:cubicBezTo>
                    <a:pt x="631" y="1334"/>
                    <a:pt x="655" y="1334"/>
                    <a:pt x="667" y="1310"/>
                  </a:cubicBezTo>
                  <a:cubicBezTo>
                    <a:pt x="727" y="1298"/>
                    <a:pt x="762" y="1287"/>
                    <a:pt x="750" y="1275"/>
                  </a:cubicBezTo>
                  <a:cubicBezTo>
                    <a:pt x="727" y="1251"/>
                    <a:pt x="715" y="1227"/>
                    <a:pt x="715" y="1215"/>
                  </a:cubicBezTo>
                  <a:cubicBezTo>
                    <a:pt x="703" y="1179"/>
                    <a:pt x="691" y="1167"/>
                    <a:pt x="691" y="1132"/>
                  </a:cubicBezTo>
                  <a:cubicBezTo>
                    <a:pt x="691" y="1120"/>
                    <a:pt x="691" y="1108"/>
                    <a:pt x="667" y="1072"/>
                  </a:cubicBezTo>
                  <a:cubicBezTo>
                    <a:pt x="667" y="1060"/>
                    <a:pt x="667" y="1048"/>
                    <a:pt x="655" y="1037"/>
                  </a:cubicBezTo>
                  <a:cubicBezTo>
                    <a:pt x="655" y="1013"/>
                    <a:pt x="643" y="1013"/>
                    <a:pt x="655" y="1001"/>
                  </a:cubicBezTo>
                  <a:cubicBezTo>
                    <a:pt x="661" y="995"/>
                    <a:pt x="658" y="995"/>
                    <a:pt x="654" y="995"/>
                  </a:cubicBezTo>
                  <a:cubicBezTo>
                    <a:pt x="649" y="995"/>
                    <a:pt x="643" y="995"/>
                    <a:pt x="643" y="989"/>
                  </a:cubicBezTo>
                  <a:cubicBezTo>
                    <a:pt x="655" y="977"/>
                    <a:pt x="643" y="953"/>
                    <a:pt x="643" y="953"/>
                  </a:cubicBezTo>
                  <a:cubicBezTo>
                    <a:pt x="643" y="941"/>
                    <a:pt x="667" y="929"/>
                    <a:pt x="631" y="929"/>
                  </a:cubicBezTo>
                  <a:cubicBezTo>
                    <a:pt x="631" y="917"/>
                    <a:pt x="655" y="882"/>
                    <a:pt x="608" y="882"/>
                  </a:cubicBezTo>
                  <a:lnTo>
                    <a:pt x="608" y="870"/>
                  </a:lnTo>
                  <a:cubicBezTo>
                    <a:pt x="608" y="870"/>
                    <a:pt x="631" y="858"/>
                    <a:pt x="608" y="858"/>
                  </a:cubicBezTo>
                  <a:cubicBezTo>
                    <a:pt x="631" y="858"/>
                    <a:pt x="631" y="834"/>
                    <a:pt x="608" y="834"/>
                  </a:cubicBezTo>
                  <a:cubicBezTo>
                    <a:pt x="596" y="822"/>
                    <a:pt x="596" y="810"/>
                    <a:pt x="596" y="810"/>
                  </a:cubicBezTo>
                  <a:cubicBezTo>
                    <a:pt x="596" y="810"/>
                    <a:pt x="608" y="798"/>
                    <a:pt x="596" y="798"/>
                  </a:cubicBezTo>
                  <a:cubicBezTo>
                    <a:pt x="584" y="798"/>
                    <a:pt x="548" y="798"/>
                    <a:pt x="584" y="763"/>
                  </a:cubicBezTo>
                  <a:cubicBezTo>
                    <a:pt x="596" y="763"/>
                    <a:pt x="584" y="751"/>
                    <a:pt x="572" y="751"/>
                  </a:cubicBezTo>
                  <a:lnTo>
                    <a:pt x="584" y="739"/>
                  </a:lnTo>
                  <a:cubicBezTo>
                    <a:pt x="584" y="691"/>
                    <a:pt x="596" y="679"/>
                    <a:pt x="572" y="679"/>
                  </a:cubicBezTo>
                  <a:cubicBezTo>
                    <a:pt x="584" y="644"/>
                    <a:pt x="548" y="644"/>
                    <a:pt x="572" y="632"/>
                  </a:cubicBezTo>
                  <a:cubicBezTo>
                    <a:pt x="572" y="620"/>
                    <a:pt x="572" y="596"/>
                    <a:pt x="548" y="584"/>
                  </a:cubicBezTo>
                  <a:cubicBezTo>
                    <a:pt x="536" y="572"/>
                    <a:pt x="524" y="536"/>
                    <a:pt x="512" y="513"/>
                  </a:cubicBezTo>
                  <a:cubicBezTo>
                    <a:pt x="488" y="465"/>
                    <a:pt x="477" y="441"/>
                    <a:pt x="465" y="394"/>
                  </a:cubicBezTo>
                  <a:cubicBezTo>
                    <a:pt x="465" y="382"/>
                    <a:pt x="453" y="346"/>
                    <a:pt x="453" y="334"/>
                  </a:cubicBezTo>
                  <a:cubicBezTo>
                    <a:pt x="453" y="298"/>
                    <a:pt x="417" y="286"/>
                    <a:pt x="417" y="263"/>
                  </a:cubicBezTo>
                  <a:cubicBezTo>
                    <a:pt x="417" y="239"/>
                    <a:pt x="405" y="227"/>
                    <a:pt x="393" y="215"/>
                  </a:cubicBezTo>
                  <a:cubicBezTo>
                    <a:pt x="369" y="179"/>
                    <a:pt x="369" y="155"/>
                    <a:pt x="357" y="144"/>
                  </a:cubicBezTo>
                  <a:cubicBezTo>
                    <a:pt x="357" y="144"/>
                    <a:pt x="334" y="120"/>
                    <a:pt x="346" y="108"/>
                  </a:cubicBezTo>
                  <a:cubicBezTo>
                    <a:pt x="357" y="96"/>
                    <a:pt x="357" y="96"/>
                    <a:pt x="346" y="84"/>
                  </a:cubicBezTo>
                  <a:cubicBezTo>
                    <a:pt x="334" y="60"/>
                    <a:pt x="346" y="48"/>
                    <a:pt x="346" y="48"/>
                  </a:cubicBezTo>
                  <a:cubicBezTo>
                    <a:pt x="357" y="36"/>
                    <a:pt x="346" y="25"/>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a:off x="5628675" y="5369550"/>
              <a:ext cx="19075" cy="34175"/>
            </a:xfrm>
            <a:custGeom>
              <a:avLst/>
              <a:gdLst/>
              <a:ahLst/>
              <a:cxnLst/>
              <a:rect l="l" t="t" r="r" b="b"/>
              <a:pathLst>
                <a:path w="763" h="1367" extrusionOk="0">
                  <a:moveTo>
                    <a:pt x="298" y="0"/>
                  </a:moveTo>
                  <a:cubicBezTo>
                    <a:pt x="250" y="12"/>
                    <a:pt x="215" y="36"/>
                    <a:pt x="215" y="48"/>
                  </a:cubicBezTo>
                  <a:cubicBezTo>
                    <a:pt x="215" y="48"/>
                    <a:pt x="215" y="60"/>
                    <a:pt x="191" y="60"/>
                  </a:cubicBezTo>
                  <a:lnTo>
                    <a:pt x="119" y="60"/>
                  </a:lnTo>
                  <a:cubicBezTo>
                    <a:pt x="95" y="72"/>
                    <a:pt x="60" y="72"/>
                    <a:pt x="48" y="83"/>
                  </a:cubicBezTo>
                  <a:cubicBezTo>
                    <a:pt x="36" y="83"/>
                    <a:pt x="36" y="107"/>
                    <a:pt x="36" y="107"/>
                  </a:cubicBezTo>
                  <a:cubicBezTo>
                    <a:pt x="36" y="107"/>
                    <a:pt x="36" y="119"/>
                    <a:pt x="12" y="131"/>
                  </a:cubicBezTo>
                  <a:cubicBezTo>
                    <a:pt x="0" y="143"/>
                    <a:pt x="12" y="143"/>
                    <a:pt x="12" y="143"/>
                  </a:cubicBezTo>
                  <a:cubicBezTo>
                    <a:pt x="36" y="167"/>
                    <a:pt x="36" y="179"/>
                    <a:pt x="36" y="191"/>
                  </a:cubicBezTo>
                  <a:cubicBezTo>
                    <a:pt x="36" y="226"/>
                    <a:pt x="60" y="250"/>
                    <a:pt x="72" y="286"/>
                  </a:cubicBezTo>
                  <a:cubicBezTo>
                    <a:pt x="72" y="298"/>
                    <a:pt x="95" y="310"/>
                    <a:pt x="107" y="345"/>
                  </a:cubicBezTo>
                  <a:cubicBezTo>
                    <a:pt x="107" y="357"/>
                    <a:pt x="119" y="381"/>
                    <a:pt x="131" y="405"/>
                  </a:cubicBezTo>
                  <a:cubicBezTo>
                    <a:pt x="131" y="417"/>
                    <a:pt x="131" y="417"/>
                    <a:pt x="167" y="429"/>
                  </a:cubicBezTo>
                  <a:cubicBezTo>
                    <a:pt x="131" y="464"/>
                    <a:pt x="179" y="464"/>
                    <a:pt x="167" y="488"/>
                  </a:cubicBezTo>
                  <a:cubicBezTo>
                    <a:pt x="167" y="524"/>
                    <a:pt x="191" y="536"/>
                    <a:pt x="191" y="560"/>
                  </a:cubicBezTo>
                  <a:cubicBezTo>
                    <a:pt x="191" y="583"/>
                    <a:pt x="215" y="595"/>
                    <a:pt x="215" y="631"/>
                  </a:cubicBezTo>
                  <a:cubicBezTo>
                    <a:pt x="215" y="655"/>
                    <a:pt x="238" y="691"/>
                    <a:pt x="250" y="726"/>
                  </a:cubicBezTo>
                  <a:cubicBezTo>
                    <a:pt x="250" y="762"/>
                    <a:pt x="274" y="786"/>
                    <a:pt x="274" y="822"/>
                  </a:cubicBezTo>
                  <a:cubicBezTo>
                    <a:pt x="274" y="845"/>
                    <a:pt x="286" y="881"/>
                    <a:pt x="286" y="929"/>
                  </a:cubicBezTo>
                  <a:cubicBezTo>
                    <a:pt x="286" y="988"/>
                    <a:pt x="298" y="1036"/>
                    <a:pt x="310" y="1107"/>
                  </a:cubicBezTo>
                  <a:cubicBezTo>
                    <a:pt x="310" y="1143"/>
                    <a:pt x="334" y="1179"/>
                    <a:pt x="345" y="1226"/>
                  </a:cubicBezTo>
                  <a:cubicBezTo>
                    <a:pt x="345" y="1250"/>
                    <a:pt x="357" y="1286"/>
                    <a:pt x="369" y="1310"/>
                  </a:cubicBezTo>
                  <a:cubicBezTo>
                    <a:pt x="369" y="1322"/>
                    <a:pt x="393" y="1334"/>
                    <a:pt x="405" y="1357"/>
                  </a:cubicBezTo>
                  <a:cubicBezTo>
                    <a:pt x="405" y="1363"/>
                    <a:pt x="408" y="1366"/>
                    <a:pt x="417" y="1366"/>
                  </a:cubicBezTo>
                  <a:cubicBezTo>
                    <a:pt x="426" y="1366"/>
                    <a:pt x="441" y="1363"/>
                    <a:pt x="465" y="1357"/>
                  </a:cubicBezTo>
                  <a:lnTo>
                    <a:pt x="488" y="1357"/>
                  </a:lnTo>
                  <a:cubicBezTo>
                    <a:pt x="524" y="1357"/>
                    <a:pt x="536" y="1357"/>
                    <a:pt x="596" y="1334"/>
                  </a:cubicBezTo>
                  <a:cubicBezTo>
                    <a:pt x="631" y="1322"/>
                    <a:pt x="655" y="1322"/>
                    <a:pt x="667" y="1310"/>
                  </a:cubicBezTo>
                  <a:cubicBezTo>
                    <a:pt x="726" y="1298"/>
                    <a:pt x="762" y="1274"/>
                    <a:pt x="750" y="1262"/>
                  </a:cubicBezTo>
                  <a:cubicBezTo>
                    <a:pt x="726" y="1250"/>
                    <a:pt x="715" y="1226"/>
                    <a:pt x="715" y="1203"/>
                  </a:cubicBezTo>
                  <a:cubicBezTo>
                    <a:pt x="703" y="1179"/>
                    <a:pt x="691" y="1155"/>
                    <a:pt x="691" y="1131"/>
                  </a:cubicBezTo>
                  <a:cubicBezTo>
                    <a:pt x="691" y="1119"/>
                    <a:pt x="691" y="1095"/>
                    <a:pt x="667" y="1072"/>
                  </a:cubicBezTo>
                  <a:cubicBezTo>
                    <a:pt x="667" y="1060"/>
                    <a:pt x="667" y="1036"/>
                    <a:pt x="655" y="1024"/>
                  </a:cubicBezTo>
                  <a:cubicBezTo>
                    <a:pt x="655" y="1012"/>
                    <a:pt x="643" y="1012"/>
                    <a:pt x="655" y="1000"/>
                  </a:cubicBezTo>
                  <a:cubicBezTo>
                    <a:pt x="661" y="988"/>
                    <a:pt x="658" y="988"/>
                    <a:pt x="654" y="988"/>
                  </a:cubicBezTo>
                  <a:cubicBezTo>
                    <a:pt x="649" y="988"/>
                    <a:pt x="643" y="988"/>
                    <a:pt x="643" y="976"/>
                  </a:cubicBezTo>
                  <a:cubicBezTo>
                    <a:pt x="655" y="964"/>
                    <a:pt x="643" y="953"/>
                    <a:pt x="643" y="953"/>
                  </a:cubicBezTo>
                  <a:cubicBezTo>
                    <a:pt x="643" y="941"/>
                    <a:pt x="667" y="917"/>
                    <a:pt x="631" y="917"/>
                  </a:cubicBezTo>
                  <a:cubicBezTo>
                    <a:pt x="631" y="905"/>
                    <a:pt x="655" y="881"/>
                    <a:pt x="607" y="881"/>
                  </a:cubicBezTo>
                  <a:lnTo>
                    <a:pt x="607" y="857"/>
                  </a:lnTo>
                  <a:cubicBezTo>
                    <a:pt x="607" y="857"/>
                    <a:pt x="631" y="845"/>
                    <a:pt x="607" y="845"/>
                  </a:cubicBezTo>
                  <a:cubicBezTo>
                    <a:pt x="631" y="845"/>
                    <a:pt x="631" y="834"/>
                    <a:pt x="607" y="834"/>
                  </a:cubicBezTo>
                  <a:cubicBezTo>
                    <a:pt x="596" y="822"/>
                    <a:pt x="596" y="810"/>
                    <a:pt x="596" y="810"/>
                  </a:cubicBezTo>
                  <a:cubicBezTo>
                    <a:pt x="596" y="810"/>
                    <a:pt x="607" y="786"/>
                    <a:pt x="596" y="786"/>
                  </a:cubicBezTo>
                  <a:cubicBezTo>
                    <a:pt x="584" y="786"/>
                    <a:pt x="548" y="786"/>
                    <a:pt x="584" y="762"/>
                  </a:cubicBezTo>
                  <a:cubicBezTo>
                    <a:pt x="596" y="762"/>
                    <a:pt x="584" y="750"/>
                    <a:pt x="572" y="750"/>
                  </a:cubicBezTo>
                  <a:lnTo>
                    <a:pt x="584" y="726"/>
                  </a:lnTo>
                  <a:cubicBezTo>
                    <a:pt x="584" y="691"/>
                    <a:pt x="607" y="667"/>
                    <a:pt x="572" y="667"/>
                  </a:cubicBezTo>
                  <a:cubicBezTo>
                    <a:pt x="584" y="643"/>
                    <a:pt x="548" y="643"/>
                    <a:pt x="572" y="631"/>
                  </a:cubicBezTo>
                  <a:cubicBezTo>
                    <a:pt x="572" y="607"/>
                    <a:pt x="572" y="595"/>
                    <a:pt x="548" y="583"/>
                  </a:cubicBezTo>
                  <a:cubicBezTo>
                    <a:pt x="536" y="572"/>
                    <a:pt x="524" y="536"/>
                    <a:pt x="512" y="512"/>
                  </a:cubicBezTo>
                  <a:cubicBezTo>
                    <a:pt x="488" y="464"/>
                    <a:pt x="476" y="429"/>
                    <a:pt x="465" y="393"/>
                  </a:cubicBezTo>
                  <a:cubicBezTo>
                    <a:pt x="465" y="369"/>
                    <a:pt x="453" y="345"/>
                    <a:pt x="453" y="333"/>
                  </a:cubicBezTo>
                  <a:cubicBezTo>
                    <a:pt x="453" y="298"/>
                    <a:pt x="417" y="286"/>
                    <a:pt x="417" y="250"/>
                  </a:cubicBezTo>
                  <a:cubicBezTo>
                    <a:pt x="417" y="238"/>
                    <a:pt x="405" y="226"/>
                    <a:pt x="393" y="214"/>
                  </a:cubicBezTo>
                  <a:cubicBezTo>
                    <a:pt x="369" y="179"/>
                    <a:pt x="369" y="143"/>
                    <a:pt x="357" y="131"/>
                  </a:cubicBezTo>
                  <a:cubicBezTo>
                    <a:pt x="357" y="131"/>
                    <a:pt x="334" y="119"/>
                    <a:pt x="345" y="107"/>
                  </a:cubicBezTo>
                  <a:cubicBezTo>
                    <a:pt x="357" y="95"/>
                    <a:pt x="357" y="95"/>
                    <a:pt x="345" y="72"/>
                  </a:cubicBezTo>
                  <a:cubicBezTo>
                    <a:pt x="334" y="60"/>
                    <a:pt x="345" y="48"/>
                    <a:pt x="345" y="48"/>
                  </a:cubicBezTo>
                  <a:cubicBezTo>
                    <a:pt x="357" y="36"/>
                    <a:pt x="345" y="12"/>
                    <a:pt x="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a:off x="5646825" y="5431450"/>
              <a:ext cx="14300" cy="18775"/>
            </a:xfrm>
            <a:custGeom>
              <a:avLst/>
              <a:gdLst/>
              <a:ahLst/>
              <a:cxnLst/>
              <a:rect l="l" t="t" r="r" b="b"/>
              <a:pathLst>
                <a:path w="572" h="751" extrusionOk="0">
                  <a:moveTo>
                    <a:pt x="358" y="1"/>
                  </a:moveTo>
                  <a:cubicBezTo>
                    <a:pt x="358" y="1"/>
                    <a:pt x="346" y="1"/>
                    <a:pt x="322" y="12"/>
                  </a:cubicBezTo>
                  <a:cubicBezTo>
                    <a:pt x="274" y="24"/>
                    <a:pt x="227" y="36"/>
                    <a:pt x="215" y="60"/>
                  </a:cubicBezTo>
                  <a:lnTo>
                    <a:pt x="203" y="72"/>
                  </a:lnTo>
                  <a:lnTo>
                    <a:pt x="179" y="72"/>
                  </a:lnTo>
                  <a:cubicBezTo>
                    <a:pt x="167" y="72"/>
                    <a:pt x="167" y="72"/>
                    <a:pt x="120" y="84"/>
                  </a:cubicBezTo>
                  <a:cubicBezTo>
                    <a:pt x="96" y="96"/>
                    <a:pt x="60" y="96"/>
                    <a:pt x="48" y="120"/>
                  </a:cubicBezTo>
                  <a:cubicBezTo>
                    <a:pt x="36" y="120"/>
                    <a:pt x="36" y="120"/>
                    <a:pt x="36" y="132"/>
                  </a:cubicBezTo>
                  <a:lnTo>
                    <a:pt x="24" y="143"/>
                  </a:lnTo>
                  <a:cubicBezTo>
                    <a:pt x="0" y="143"/>
                    <a:pt x="0" y="143"/>
                    <a:pt x="24" y="155"/>
                  </a:cubicBezTo>
                  <a:cubicBezTo>
                    <a:pt x="36" y="155"/>
                    <a:pt x="36" y="167"/>
                    <a:pt x="36" y="167"/>
                  </a:cubicBezTo>
                  <a:cubicBezTo>
                    <a:pt x="36" y="191"/>
                    <a:pt x="60" y="203"/>
                    <a:pt x="60" y="215"/>
                  </a:cubicBezTo>
                  <a:cubicBezTo>
                    <a:pt x="60" y="227"/>
                    <a:pt x="84" y="227"/>
                    <a:pt x="84" y="251"/>
                  </a:cubicBezTo>
                  <a:cubicBezTo>
                    <a:pt x="84" y="263"/>
                    <a:pt x="96" y="263"/>
                    <a:pt x="96" y="274"/>
                  </a:cubicBezTo>
                  <a:cubicBezTo>
                    <a:pt x="96" y="274"/>
                    <a:pt x="96" y="286"/>
                    <a:pt x="108" y="286"/>
                  </a:cubicBezTo>
                  <a:cubicBezTo>
                    <a:pt x="84" y="310"/>
                    <a:pt x="108" y="310"/>
                    <a:pt x="108" y="322"/>
                  </a:cubicBezTo>
                  <a:cubicBezTo>
                    <a:pt x="96" y="334"/>
                    <a:pt x="143" y="334"/>
                    <a:pt x="120" y="346"/>
                  </a:cubicBezTo>
                  <a:cubicBezTo>
                    <a:pt x="108" y="370"/>
                    <a:pt x="143" y="370"/>
                    <a:pt x="143" y="382"/>
                  </a:cubicBezTo>
                  <a:cubicBezTo>
                    <a:pt x="143" y="393"/>
                    <a:pt x="167" y="405"/>
                    <a:pt x="167" y="429"/>
                  </a:cubicBezTo>
                  <a:cubicBezTo>
                    <a:pt x="167" y="441"/>
                    <a:pt x="179" y="453"/>
                    <a:pt x="167" y="465"/>
                  </a:cubicBezTo>
                  <a:lnTo>
                    <a:pt x="167" y="524"/>
                  </a:lnTo>
                  <a:lnTo>
                    <a:pt x="167" y="620"/>
                  </a:lnTo>
                  <a:cubicBezTo>
                    <a:pt x="167" y="632"/>
                    <a:pt x="179" y="667"/>
                    <a:pt x="167" y="679"/>
                  </a:cubicBezTo>
                  <a:cubicBezTo>
                    <a:pt x="167" y="691"/>
                    <a:pt x="179" y="703"/>
                    <a:pt x="179" y="727"/>
                  </a:cubicBezTo>
                  <a:cubicBezTo>
                    <a:pt x="179" y="739"/>
                    <a:pt x="191" y="739"/>
                    <a:pt x="191" y="751"/>
                  </a:cubicBezTo>
                  <a:cubicBezTo>
                    <a:pt x="191" y="751"/>
                    <a:pt x="215" y="751"/>
                    <a:pt x="262" y="739"/>
                  </a:cubicBezTo>
                  <a:lnTo>
                    <a:pt x="286" y="739"/>
                  </a:lnTo>
                  <a:cubicBezTo>
                    <a:pt x="298" y="739"/>
                    <a:pt x="334" y="739"/>
                    <a:pt x="393" y="703"/>
                  </a:cubicBezTo>
                  <a:cubicBezTo>
                    <a:pt x="417" y="691"/>
                    <a:pt x="453" y="691"/>
                    <a:pt x="477" y="679"/>
                  </a:cubicBezTo>
                  <a:cubicBezTo>
                    <a:pt x="536" y="667"/>
                    <a:pt x="572" y="644"/>
                    <a:pt x="572" y="644"/>
                  </a:cubicBezTo>
                  <a:cubicBezTo>
                    <a:pt x="560" y="644"/>
                    <a:pt x="560" y="632"/>
                    <a:pt x="536" y="620"/>
                  </a:cubicBezTo>
                  <a:cubicBezTo>
                    <a:pt x="524" y="608"/>
                    <a:pt x="524" y="608"/>
                    <a:pt x="524" y="572"/>
                  </a:cubicBezTo>
                  <a:lnTo>
                    <a:pt x="524" y="548"/>
                  </a:lnTo>
                  <a:cubicBezTo>
                    <a:pt x="524" y="548"/>
                    <a:pt x="524" y="524"/>
                    <a:pt x="512" y="524"/>
                  </a:cubicBezTo>
                  <a:cubicBezTo>
                    <a:pt x="512" y="524"/>
                    <a:pt x="501" y="524"/>
                    <a:pt x="512" y="513"/>
                  </a:cubicBezTo>
                  <a:lnTo>
                    <a:pt x="501" y="513"/>
                  </a:lnTo>
                  <a:cubicBezTo>
                    <a:pt x="512" y="501"/>
                    <a:pt x="512" y="501"/>
                    <a:pt x="501" y="501"/>
                  </a:cubicBezTo>
                  <a:cubicBezTo>
                    <a:pt x="501" y="501"/>
                    <a:pt x="524" y="489"/>
                    <a:pt x="477" y="489"/>
                  </a:cubicBezTo>
                  <a:cubicBezTo>
                    <a:pt x="477" y="489"/>
                    <a:pt x="504" y="469"/>
                    <a:pt x="492" y="469"/>
                  </a:cubicBezTo>
                  <a:cubicBezTo>
                    <a:pt x="488" y="469"/>
                    <a:pt x="480" y="471"/>
                    <a:pt x="465" y="477"/>
                  </a:cubicBezTo>
                  <a:lnTo>
                    <a:pt x="477" y="453"/>
                  </a:lnTo>
                  <a:cubicBezTo>
                    <a:pt x="465" y="453"/>
                    <a:pt x="465" y="441"/>
                    <a:pt x="465" y="441"/>
                  </a:cubicBezTo>
                  <a:cubicBezTo>
                    <a:pt x="465" y="441"/>
                    <a:pt x="477" y="429"/>
                    <a:pt x="465" y="429"/>
                  </a:cubicBezTo>
                  <a:cubicBezTo>
                    <a:pt x="453" y="429"/>
                    <a:pt x="441" y="429"/>
                    <a:pt x="465" y="417"/>
                  </a:cubicBezTo>
                  <a:lnTo>
                    <a:pt x="453" y="417"/>
                  </a:lnTo>
                  <a:cubicBezTo>
                    <a:pt x="512" y="346"/>
                    <a:pt x="512" y="346"/>
                    <a:pt x="512" y="334"/>
                  </a:cubicBezTo>
                  <a:cubicBezTo>
                    <a:pt x="536" y="322"/>
                    <a:pt x="501" y="322"/>
                    <a:pt x="512" y="310"/>
                  </a:cubicBezTo>
                  <a:cubicBezTo>
                    <a:pt x="524" y="298"/>
                    <a:pt x="512" y="298"/>
                    <a:pt x="501" y="298"/>
                  </a:cubicBezTo>
                  <a:lnTo>
                    <a:pt x="465" y="263"/>
                  </a:lnTo>
                  <a:cubicBezTo>
                    <a:pt x="465" y="251"/>
                    <a:pt x="441" y="239"/>
                    <a:pt x="441" y="203"/>
                  </a:cubicBezTo>
                  <a:cubicBezTo>
                    <a:pt x="441" y="191"/>
                    <a:pt x="417" y="191"/>
                    <a:pt x="417" y="167"/>
                  </a:cubicBezTo>
                  <a:cubicBezTo>
                    <a:pt x="417" y="155"/>
                    <a:pt x="405" y="143"/>
                    <a:pt x="405" y="132"/>
                  </a:cubicBezTo>
                  <a:cubicBezTo>
                    <a:pt x="405" y="120"/>
                    <a:pt x="393" y="120"/>
                    <a:pt x="393" y="96"/>
                  </a:cubicBezTo>
                  <a:cubicBezTo>
                    <a:pt x="381" y="84"/>
                    <a:pt x="393" y="72"/>
                    <a:pt x="358" y="48"/>
                  </a:cubicBezTo>
                  <a:cubicBezTo>
                    <a:pt x="358" y="48"/>
                    <a:pt x="334" y="48"/>
                    <a:pt x="346" y="36"/>
                  </a:cubicBezTo>
                  <a:cubicBezTo>
                    <a:pt x="358" y="24"/>
                    <a:pt x="358" y="24"/>
                    <a:pt x="346" y="24"/>
                  </a:cubicBezTo>
                  <a:cubicBezTo>
                    <a:pt x="346" y="24"/>
                    <a:pt x="346" y="12"/>
                    <a:pt x="358" y="12"/>
                  </a:cubicBezTo>
                  <a:cubicBezTo>
                    <a:pt x="381" y="1"/>
                    <a:pt x="381" y="1"/>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3"/>
            <p:cNvSpPr/>
            <p:nvPr/>
          </p:nvSpPr>
          <p:spPr>
            <a:xfrm>
              <a:off x="5733150" y="5432050"/>
              <a:ext cx="14000" cy="17575"/>
            </a:xfrm>
            <a:custGeom>
              <a:avLst/>
              <a:gdLst/>
              <a:ahLst/>
              <a:cxnLst/>
              <a:rect l="l" t="t" r="r" b="b"/>
              <a:pathLst>
                <a:path w="560" h="703" extrusionOk="0">
                  <a:moveTo>
                    <a:pt x="227" y="0"/>
                  </a:moveTo>
                  <a:lnTo>
                    <a:pt x="227" y="48"/>
                  </a:lnTo>
                  <a:cubicBezTo>
                    <a:pt x="227" y="60"/>
                    <a:pt x="227" y="72"/>
                    <a:pt x="215" y="84"/>
                  </a:cubicBezTo>
                  <a:cubicBezTo>
                    <a:pt x="203" y="84"/>
                    <a:pt x="203" y="108"/>
                    <a:pt x="203" y="119"/>
                  </a:cubicBezTo>
                  <a:cubicBezTo>
                    <a:pt x="203" y="131"/>
                    <a:pt x="179" y="131"/>
                    <a:pt x="203" y="131"/>
                  </a:cubicBezTo>
                  <a:cubicBezTo>
                    <a:pt x="203" y="131"/>
                    <a:pt x="203" y="143"/>
                    <a:pt x="179" y="143"/>
                  </a:cubicBezTo>
                  <a:cubicBezTo>
                    <a:pt x="167" y="143"/>
                    <a:pt x="203" y="167"/>
                    <a:pt x="179" y="167"/>
                  </a:cubicBezTo>
                  <a:cubicBezTo>
                    <a:pt x="167" y="167"/>
                    <a:pt x="167" y="167"/>
                    <a:pt x="167" y="179"/>
                  </a:cubicBezTo>
                  <a:cubicBezTo>
                    <a:pt x="167" y="179"/>
                    <a:pt x="119" y="179"/>
                    <a:pt x="167" y="191"/>
                  </a:cubicBezTo>
                  <a:cubicBezTo>
                    <a:pt x="167" y="191"/>
                    <a:pt x="119" y="191"/>
                    <a:pt x="167" y="203"/>
                  </a:cubicBezTo>
                  <a:lnTo>
                    <a:pt x="143" y="203"/>
                  </a:lnTo>
                  <a:cubicBezTo>
                    <a:pt x="155" y="227"/>
                    <a:pt x="143" y="227"/>
                    <a:pt x="143" y="239"/>
                  </a:cubicBezTo>
                  <a:cubicBezTo>
                    <a:pt x="155" y="250"/>
                    <a:pt x="167" y="250"/>
                    <a:pt x="143" y="250"/>
                  </a:cubicBezTo>
                  <a:cubicBezTo>
                    <a:pt x="125" y="233"/>
                    <a:pt x="116" y="227"/>
                    <a:pt x="112" y="227"/>
                  </a:cubicBezTo>
                  <a:cubicBezTo>
                    <a:pt x="107" y="227"/>
                    <a:pt x="107" y="233"/>
                    <a:pt x="107" y="239"/>
                  </a:cubicBezTo>
                  <a:cubicBezTo>
                    <a:pt x="111" y="235"/>
                    <a:pt x="114" y="233"/>
                    <a:pt x="115" y="233"/>
                  </a:cubicBezTo>
                  <a:lnTo>
                    <a:pt x="115" y="233"/>
                  </a:lnTo>
                  <a:cubicBezTo>
                    <a:pt x="118" y="233"/>
                    <a:pt x="115" y="239"/>
                    <a:pt x="107" y="239"/>
                  </a:cubicBezTo>
                  <a:cubicBezTo>
                    <a:pt x="84" y="239"/>
                    <a:pt x="107" y="250"/>
                    <a:pt x="96" y="250"/>
                  </a:cubicBezTo>
                  <a:cubicBezTo>
                    <a:pt x="84" y="250"/>
                    <a:pt x="84" y="262"/>
                    <a:pt x="96" y="262"/>
                  </a:cubicBezTo>
                  <a:cubicBezTo>
                    <a:pt x="107" y="286"/>
                    <a:pt x="96" y="298"/>
                    <a:pt x="96" y="310"/>
                  </a:cubicBezTo>
                  <a:cubicBezTo>
                    <a:pt x="84" y="322"/>
                    <a:pt x="96" y="358"/>
                    <a:pt x="84" y="369"/>
                  </a:cubicBezTo>
                  <a:cubicBezTo>
                    <a:pt x="84" y="381"/>
                    <a:pt x="84" y="405"/>
                    <a:pt x="60" y="405"/>
                  </a:cubicBezTo>
                  <a:cubicBezTo>
                    <a:pt x="48" y="417"/>
                    <a:pt x="60" y="429"/>
                    <a:pt x="48" y="441"/>
                  </a:cubicBezTo>
                  <a:cubicBezTo>
                    <a:pt x="36" y="441"/>
                    <a:pt x="48" y="465"/>
                    <a:pt x="48" y="477"/>
                  </a:cubicBezTo>
                  <a:cubicBezTo>
                    <a:pt x="48" y="489"/>
                    <a:pt x="36" y="512"/>
                    <a:pt x="48" y="524"/>
                  </a:cubicBezTo>
                  <a:cubicBezTo>
                    <a:pt x="48" y="524"/>
                    <a:pt x="60" y="536"/>
                    <a:pt x="48" y="536"/>
                  </a:cubicBezTo>
                  <a:cubicBezTo>
                    <a:pt x="36" y="536"/>
                    <a:pt x="36" y="536"/>
                    <a:pt x="36" y="548"/>
                  </a:cubicBezTo>
                  <a:cubicBezTo>
                    <a:pt x="36" y="548"/>
                    <a:pt x="36" y="560"/>
                    <a:pt x="24" y="560"/>
                  </a:cubicBezTo>
                  <a:cubicBezTo>
                    <a:pt x="0" y="560"/>
                    <a:pt x="0" y="560"/>
                    <a:pt x="0" y="584"/>
                  </a:cubicBezTo>
                  <a:cubicBezTo>
                    <a:pt x="0" y="584"/>
                    <a:pt x="24" y="596"/>
                    <a:pt x="36" y="596"/>
                  </a:cubicBezTo>
                  <a:cubicBezTo>
                    <a:pt x="84" y="608"/>
                    <a:pt x="119" y="620"/>
                    <a:pt x="143" y="620"/>
                  </a:cubicBezTo>
                  <a:lnTo>
                    <a:pt x="155" y="620"/>
                  </a:lnTo>
                  <a:lnTo>
                    <a:pt x="167" y="643"/>
                  </a:lnTo>
                  <a:cubicBezTo>
                    <a:pt x="167" y="643"/>
                    <a:pt x="179" y="655"/>
                    <a:pt x="215" y="667"/>
                  </a:cubicBezTo>
                  <a:cubicBezTo>
                    <a:pt x="238" y="679"/>
                    <a:pt x="274" y="679"/>
                    <a:pt x="286" y="703"/>
                  </a:cubicBezTo>
                  <a:lnTo>
                    <a:pt x="334" y="703"/>
                  </a:lnTo>
                  <a:lnTo>
                    <a:pt x="334" y="679"/>
                  </a:lnTo>
                  <a:cubicBezTo>
                    <a:pt x="346" y="667"/>
                    <a:pt x="334" y="655"/>
                    <a:pt x="346" y="643"/>
                  </a:cubicBezTo>
                  <a:lnTo>
                    <a:pt x="346" y="608"/>
                  </a:lnTo>
                  <a:lnTo>
                    <a:pt x="346" y="584"/>
                  </a:lnTo>
                  <a:cubicBezTo>
                    <a:pt x="346" y="584"/>
                    <a:pt x="357" y="584"/>
                    <a:pt x="334" y="560"/>
                  </a:cubicBezTo>
                  <a:cubicBezTo>
                    <a:pt x="381" y="560"/>
                    <a:pt x="346" y="548"/>
                    <a:pt x="346" y="548"/>
                  </a:cubicBezTo>
                  <a:cubicBezTo>
                    <a:pt x="357" y="548"/>
                    <a:pt x="334" y="524"/>
                    <a:pt x="357" y="500"/>
                  </a:cubicBezTo>
                  <a:cubicBezTo>
                    <a:pt x="381" y="500"/>
                    <a:pt x="357" y="489"/>
                    <a:pt x="381" y="477"/>
                  </a:cubicBezTo>
                  <a:cubicBezTo>
                    <a:pt x="393" y="465"/>
                    <a:pt x="381" y="429"/>
                    <a:pt x="393" y="429"/>
                  </a:cubicBezTo>
                  <a:cubicBezTo>
                    <a:pt x="405" y="417"/>
                    <a:pt x="405" y="405"/>
                    <a:pt x="417" y="381"/>
                  </a:cubicBezTo>
                  <a:cubicBezTo>
                    <a:pt x="429" y="369"/>
                    <a:pt x="429" y="358"/>
                    <a:pt x="453" y="346"/>
                  </a:cubicBezTo>
                  <a:cubicBezTo>
                    <a:pt x="477" y="322"/>
                    <a:pt x="488" y="298"/>
                    <a:pt x="512" y="262"/>
                  </a:cubicBezTo>
                  <a:cubicBezTo>
                    <a:pt x="524" y="250"/>
                    <a:pt x="524" y="239"/>
                    <a:pt x="536" y="227"/>
                  </a:cubicBezTo>
                  <a:cubicBezTo>
                    <a:pt x="560" y="215"/>
                    <a:pt x="560" y="191"/>
                    <a:pt x="560" y="179"/>
                  </a:cubicBezTo>
                  <a:lnTo>
                    <a:pt x="560" y="143"/>
                  </a:lnTo>
                  <a:cubicBezTo>
                    <a:pt x="560" y="143"/>
                    <a:pt x="560" y="131"/>
                    <a:pt x="488" y="119"/>
                  </a:cubicBezTo>
                  <a:lnTo>
                    <a:pt x="477" y="108"/>
                  </a:lnTo>
                  <a:cubicBezTo>
                    <a:pt x="465" y="96"/>
                    <a:pt x="441" y="72"/>
                    <a:pt x="393" y="60"/>
                  </a:cubicBezTo>
                  <a:cubicBezTo>
                    <a:pt x="357" y="48"/>
                    <a:pt x="346" y="48"/>
                    <a:pt x="322" y="24"/>
                  </a:cubicBezTo>
                  <a:cubicBezTo>
                    <a:pt x="262" y="0"/>
                    <a:pt x="227" y="0"/>
                    <a:pt x="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3"/>
            <p:cNvSpPr/>
            <p:nvPr/>
          </p:nvSpPr>
          <p:spPr>
            <a:xfrm>
              <a:off x="5751900" y="5372325"/>
              <a:ext cx="20250" cy="32950"/>
            </a:xfrm>
            <a:custGeom>
              <a:avLst/>
              <a:gdLst/>
              <a:ahLst/>
              <a:cxnLst/>
              <a:rect l="l" t="t" r="r" b="b"/>
              <a:pathLst>
                <a:path w="810" h="1318" extrusionOk="0">
                  <a:moveTo>
                    <a:pt x="298" y="401"/>
                  </a:moveTo>
                  <a:cubicBezTo>
                    <a:pt x="298" y="401"/>
                    <a:pt x="310" y="401"/>
                    <a:pt x="310" y="413"/>
                  </a:cubicBezTo>
                  <a:cubicBezTo>
                    <a:pt x="298" y="413"/>
                    <a:pt x="298" y="413"/>
                    <a:pt x="298" y="401"/>
                  </a:cubicBezTo>
                  <a:close/>
                  <a:moveTo>
                    <a:pt x="518" y="0"/>
                  </a:moveTo>
                  <a:cubicBezTo>
                    <a:pt x="507" y="0"/>
                    <a:pt x="500" y="3"/>
                    <a:pt x="500" y="8"/>
                  </a:cubicBezTo>
                  <a:cubicBezTo>
                    <a:pt x="500" y="44"/>
                    <a:pt x="489" y="56"/>
                    <a:pt x="489" y="80"/>
                  </a:cubicBezTo>
                  <a:cubicBezTo>
                    <a:pt x="489" y="115"/>
                    <a:pt x="477" y="139"/>
                    <a:pt x="465" y="163"/>
                  </a:cubicBezTo>
                  <a:cubicBezTo>
                    <a:pt x="441" y="175"/>
                    <a:pt x="441" y="187"/>
                    <a:pt x="429" y="199"/>
                  </a:cubicBezTo>
                  <a:cubicBezTo>
                    <a:pt x="429" y="222"/>
                    <a:pt x="417" y="234"/>
                    <a:pt x="417" y="246"/>
                  </a:cubicBezTo>
                  <a:cubicBezTo>
                    <a:pt x="417" y="258"/>
                    <a:pt x="417" y="258"/>
                    <a:pt x="405" y="282"/>
                  </a:cubicBezTo>
                  <a:cubicBezTo>
                    <a:pt x="381" y="282"/>
                    <a:pt x="417" y="294"/>
                    <a:pt x="405" y="294"/>
                  </a:cubicBezTo>
                  <a:cubicBezTo>
                    <a:pt x="369" y="294"/>
                    <a:pt x="381" y="306"/>
                    <a:pt x="369" y="318"/>
                  </a:cubicBezTo>
                  <a:cubicBezTo>
                    <a:pt x="369" y="342"/>
                    <a:pt x="322" y="318"/>
                    <a:pt x="358" y="353"/>
                  </a:cubicBezTo>
                  <a:lnTo>
                    <a:pt x="346" y="353"/>
                  </a:lnTo>
                  <a:cubicBezTo>
                    <a:pt x="322" y="365"/>
                    <a:pt x="298" y="353"/>
                    <a:pt x="322" y="401"/>
                  </a:cubicBezTo>
                  <a:lnTo>
                    <a:pt x="286" y="401"/>
                  </a:lnTo>
                  <a:cubicBezTo>
                    <a:pt x="298" y="413"/>
                    <a:pt x="286" y="425"/>
                    <a:pt x="262" y="437"/>
                  </a:cubicBezTo>
                  <a:cubicBezTo>
                    <a:pt x="262" y="437"/>
                    <a:pt x="250" y="437"/>
                    <a:pt x="250" y="461"/>
                  </a:cubicBezTo>
                  <a:cubicBezTo>
                    <a:pt x="262" y="472"/>
                    <a:pt x="286" y="484"/>
                    <a:pt x="239" y="484"/>
                  </a:cubicBezTo>
                  <a:cubicBezTo>
                    <a:pt x="227" y="484"/>
                    <a:pt x="239" y="496"/>
                    <a:pt x="250" y="496"/>
                  </a:cubicBezTo>
                  <a:cubicBezTo>
                    <a:pt x="250" y="496"/>
                    <a:pt x="250" y="496"/>
                    <a:pt x="250" y="496"/>
                  </a:cubicBezTo>
                  <a:lnTo>
                    <a:pt x="250" y="496"/>
                  </a:lnTo>
                  <a:cubicBezTo>
                    <a:pt x="247" y="496"/>
                    <a:pt x="243" y="496"/>
                    <a:pt x="239" y="496"/>
                  </a:cubicBezTo>
                  <a:cubicBezTo>
                    <a:pt x="242" y="504"/>
                    <a:pt x="245" y="507"/>
                    <a:pt x="247" y="507"/>
                  </a:cubicBezTo>
                  <a:cubicBezTo>
                    <a:pt x="250" y="507"/>
                    <a:pt x="250" y="497"/>
                    <a:pt x="250" y="496"/>
                  </a:cubicBezTo>
                  <a:lnTo>
                    <a:pt x="250" y="496"/>
                  </a:lnTo>
                  <a:cubicBezTo>
                    <a:pt x="282" y="497"/>
                    <a:pt x="265" y="499"/>
                    <a:pt x="286" y="520"/>
                  </a:cubicBezTo>
                  <a:cubicBezTo>
                    <a:pt x="250" y="520"/>
                    <a:pt x="262" y="544"/>
                    <a:pt x="250" y="556"/>
                  </a:cubicBezTo>
                  <a:cubicBezTo>
                    <a:pt x="239" y="556"/>
                    <a:pt x="239" y="592"/>
                    <a:pt x="239" y="603"/>
                  </a:cubicBezTo>
                  <a:cubicBezTo>
                    <a:pt x="239" y="627"/>
                    <a:pt x="239" y="663"/>
                    <a:pt x="227" y="675"/>
                  </a:cubicBezTo>
                  <a:cubicBezTo>
                    <a:pt x="203" y="723"/>
                    <a:pt x="191" y="746"/>
                    <a:pt x="179" y="794"/>
                  </a:cubicBezTo>
                  <a:cubicBezTo>
                    <a:pt x="167" y="806"/>
                    <a:pt x="167" y="842"/>
                    <a:pt x="143" y="853"/>
                  </a:cubicBezTo>
                  <a:cubicBezTo>
                    <a:pt x="131" y="865"/>
                    <a:pt x="131" y="913"/>
                    <a:pt x="119" y="925"/>
                  </a:cubicBezTo>
                  <a:cubicBezTo>
                    <a:pt x="108" y="949"/>
                    <a:pt x="108" y="961"/>
                    <a:pt x="108" y="996"/>
                  </a:cubicBezTo>
                  <a:cubicBezTo>
                    <a:pt x="84" y="1020"/>
                    <a:pt x="72" y="1032"/>
                    <a:pt x="72" y="1080"/>
                  </a:cubicBezTo>
                  <a:cubicBezTo>
                    <a:pt x="72" y="1092"/>
                    <a:pt x="84" y="1115"/>
                    <a:pt x="72" y="1115"/>
                  </a:cubicBezTo>
                  <a:cubicBezTo>
                    <a:pt x="60" y="1115"/>
                    <a:pt x="60" y="1127"/>
                    <a:pt x="60" y="1127"/>
                  </a:cubicBezTo>
                  <a:cubicBezTo>
                    <a:pt x="60" y="1139"/>
                    <a:pt x="48" y="1139"/>
                    <a:pt x="24" y="1151"/>
                  </a:cubicBezTo>
                  <a:cubicBezTo>
                    <a:pt x="12" y="1151"/>
                    <a:pt x="0" y="1163"/>
                    <a:pt x="0" y="1187"/>
                  </a:cubicBezTo>
                  <a:lnTo>
                    <a:pt x="24" y="1211"/>
                  </a:lnTo>
                  <a:cubicBezTo>
                    <a:pt x="72" y="1223"/>
                    <a:pt x="119" y="1246"/>
                    <a:pt x="131" y="1246"/>
                  </a:cubicBezTo>
                  <a:lnTo>
                    <a:pt x="143" y="1246"/>
                  </a:lnTo>
                  <a:lnTo>
                    <a:pt x="167" y="1258"/>
                  </a:lnTo>
                  <a:cubicBezTo>
                    <a:pt x="167" y="1270"/>
                    <a:pt x="179" y="1270"/>
                    <a:pt x="203" y="1294"/>
                  </a:cubicBezTo>
                  <a:cubicBezTo>
                    <a:pt x="239" y="1306"/>
                    <a:pt x="262" y="1306"/>
                    <a:pt x="286" y="1318"/>
                  </a:cubicBezTo>
                  <a:lnTo>
                    <a:pt x="298" y="1318"/>
                  </a:lnTo>
                  <a:cubicBezTo>
                    <a:pt x="298" y="1318"/>
                    <a:pt x="298" y="1306"/>
                    <a:pt x="322" y="1306"/>
                  </a:cubicBezTo>
                  <a:cubicBezTo>
                    <a:pt x="334" y="1306"/>
                    <a:pt x="334" y="1306"/>
                    <a:pt x="334" y="1294"/>
                  </a:cubicBezTo>
                  <a:cubicBezTo>
                    <a:pt x="334" y="1270"/>
                    <a:pt x="334" y="1258"/>
                    <a:pt x="358" y="1246"/>
                  </a:cubicBezTo>
                  <a:cubicBezTo>
                    <a:pt x="369" y="1211"/>
                    <a:pt x="369" y="1187"/>
                    <a:pt x="381" y="1151"/>
                  </a:cubicBezTo>
                  <a:cubicBezTo>
                    <a:pt x="393" y="1139"/>
                    <a:pt x="381" y="1115"/>
                    <a:pt x="393" y="1092"/>
                  </a:cubicBezTo>
                  <a:cubicBezTo>
                    <a:pt x="417" y="1080"/>
                    <a:pt x="417" y="1056"/>
                    <a:pt x="417" y="1032"/>
                  </a:cubicBezTo>
                  <a:cubicBezTo>
                    <a:pt x="417" y="1020"/>
                    <a:pt x="429" y="1020"/>
                    <a:pt x="417" y="1008"/>
                  </a:cubicBezTo>
                  <a:cubicBezTo>
                    <a:pt x="453" y="1008"/>
                    <a:pt x="429" y="973"/>
                    <a:pt x="441" y="961"/>
                  </a:cubicBezTo>
                  <a:cubicBezTo>
                    <a:pt x="477" y="949"/>
                    <a:pt x="441" y="901"/>
                    <a:pt x="477" y="889"/>
                  </a:cubicBezTo>
                  <a:cubicBezTo>
                    <a:pt x="489" y="877"/>
                    <a:pt x="489" y="853"/>
                    <a:pt x="489" y="830"/>
                  </a:cubicBezTo>
                  <a:cubicBezTo>
                    <a:pt x="500" y="794"/>
                    <a:pt x="500" y="758"/>
                    <a:pt x="512" y="723"/>
                  </a:cubicBezTo>
                  <a:lnTo>
                    <a:pt x="560" y="639"/>
                  </a:lnTo>
                  <a:cubicBezTo>
                    <a:pt x="572" y="603"/>
                    <a:pt x="596" y="580"/>
                    <a:pt x="620" y="544"/>
                  </a:cubicBezTo>
                  <a:cubicBezTo>
                    <a:pt x="655" y="496"/>
                    <a:pt x="679" y="437"/>
                    <a:pt x="715" y="401"/>
                  </a:cubicBezTo>
                  <a:cubicBezTo>
                    <a:pt x="727" y="365"/>
                    <a:pt x="739" y="318"/>
                    <a:pt x="774" y="294"/>
                  </a:cubicBezTo>
                  <a:cubicBezTo>
                    <a:pt x="786" y="258"/>
                    <a:pt x="798" y="234"/>
                    <a:pt x="798" y="199"/>
                  </a:cubicBezTo>
                  <a:cubicBezTo>
                    <a:pt x="798" y="187"/>
                    <a:pt x="810" y="175"/>
                    <a:pt x="810" y="163"/>
                  </a:cubicBezTo>
                  <a:cubicBezTo>
                    <a:pt x="810" y="139"/>
                    <a:pt x="810" y="139"/>
                    <a:pt x="774" y="115"/>
                  </a:cubicBezTo>
                  <a:lnTo>
                    <a:pt x="750" y="103"/>
                  </a:lnTo>
                  <a:cubicBezTo>
                    <a:pt x="739" y="80"/>
                    <a:pt x="727" y="68"/>
                    <a:pt x="667" y="56"/>
                  </a:cubicBezTo>
                  <a:cubicBezTo>
                    <a:pt x="631" y="44"/>
                    <a:pt x="608" y="44"/>
                    <a:pt x="596" y="20"/>
                  </a:cubicBezTo>
                  <a:cubicBezTo>
                    <a:pt x="561" y="6"/>
                    <a:pt x="534"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3"/>
            <p:cNvSpPr/>
            <p:nvPr/>
          </p:nvSpPr>
          <p:spPr>
            <a:xfrm>
              <a:off x="5777800" y="5312800"/>
              <a:ext cx="20550" cy="32950"/>
            </a:xfrm>
            <a:custGeom>
              <a:avLst/>
              <a:gdLst/>
              <a:ahLst/>
              <a:cxnLst/>
              <a:rect l="l" t="t" r="r" b="b"/>
              <a:pathLst>
                <a:path w="822" h="1318" extrusionOk="0">
                  <a:moveTo>
                    <a:pt x="298" y="401"/>
                  </a:moveTo>
                  <a:cubicBezTo>
                    <a:pt x="298" y="401"/>
                    <a:pt x="322" y="401"/>
                    <a:pt x="322" y="413"/>
                  </a:cubicBezTo>
                  <a:cubicBezTo>
                    <a:pt x="298" y="413"/>
                    <a:pt x="298" y="413"/>
                    <a:pt x="298" y="401"/>
                  </a:cubicBezTo>
                  <a:close/>
                  <a:moveTo>
                    <a:pt x="525" y="0"/>
                  </a:moveTo>
                  <a:cubicBezTo>
                    <a:pt x="516" y="0"/>
                    <a:pt x="512" y="3"/>
                    <a:pt x="512" y="8"/>
                  </a:cubicBezTo>
                  <a:cubicBezTo>
                    <a:pt x="512" y="44"/>
                    <a:pt x="500" y="56"/>
                    <a:pt x="500" y="79"/>
                  </a:cubicBezTo>
                  <a:cubicBezTo>
                    <a:pt x="500" y="115"/>
                    <a:pt x="476" y="139"/>
                    <a:pt x="465" y="163"/>
                  </a:cubicBezTo>
                  <a:cubicBezTo>
                    <a:pt x="453" y="175"/>
                    <a:pt x="453" y="187"/>
                    <a:pt x="441" y="198"/>
                  </a:cubicBezTo>
                  <a:cubicBezTo>
                    <a:pt x="441" y="222"/>
                    <a:pt x="417" y="234"/>
                    <a:pt x="417" y="246"/>
                  </a:cubicBezTo>
                  <a:cubicBezTo>
                    <a:pt x="417" y="258"/>
                    <a:pt x="417" y="258"/>
                    <a:pt x="405" y="282"/>
                  </a:cubicBezTo>
                  <a:cubicBezTo>
                    <a:pt x="393" y="282"/>
                    <a:pt x="417" y="294"/>
                    <a:pt x="405" y="294"/>
                  </a:cubicBezTo>
                  <a:cubicBezTo>
                    <a:pt x="381" y="294"/>
                    <a:pt x="393" y="306"/>
                    <a:pt x="381" y="317"/>
                  </a:cubicBezTo>
                  <a:cubicBezTo>
                    <a:pt x="381" y="341"/>
                    <a:pt x="334" y="317"/>
                    <a:pt x="357" y="353"/>
                  </a:cubicBezTo>
                  <a:lnTo>
                    <a:pt x="346" y="353"/>
                  </a:lnTo>
                  <a:cubicBezTo>
                    <a:pt x="334" y="365"/>
                    <a:pt x="298" y="353"/>
                    <a:pt x="334" y="401"/>
                  </a:cubicBezTo>
                  <a:lnTo>
                    <a:pt x="286" y="401"/>
                  </a:lnTo>
                  <a:cubicBezTo>
                    <a:pt x="298" y="413"/>
                    <a:pt x="286" y="425"/>
                    <a:pt x="274" y="437"/>
                  </a:cubicBezTo>
                  <a:cubicBezTo>
                    <a:pt x="274" y="437"/>
                    <a:pt x="262" y="437"/>
                    <a:pt x="262" y="460"/>
                  </a:cubicBezTo>
                  <a:cubicBezTo>
                    <a:pt x="274" y="472"/>
                    <a:pt x="286" y="484"/>
                    <a:pt x="238" y="484"/>
                  </a:cubicBezTo>
                  <a:cubicBezTo>
                    <a:pt x="226" y="484"/>
                    <a:pt x="238" y="496"/>
                    <a:pt x="262" y="496"/>
                  </a:cubicBezTo>
                  <a:cubicBezTo>
                    <a:pt x="262" y="496"/>
                    <a:pt x="262" y="496"/>
                    <a:pt x="262" y="496"/>
                  </a:cubicBezTo>
                  <a:lnTo>
                    <a:pt x="262" y="496"/>
                  </a:lnTo>
                  <a:cubicBezTo>
                    <a:pt x="257" y="496"/>
                    <a:pt x="250" y="496"/>
                    <a:pt x="238" y="496"/>
                  </a:cubicBezTo>
                  <a:cubicBezTo>
                    <a:pt x="246" y="504"/>
                    <a:pt x="252" y="507"/>
                    <a:pt x="255" y="507"/>
                  </a:cubicBezTo>
                  <a:cubicBezTo>
                    <a:pt x="261" y="507"/>
                    <a:pt x="262" y="498"/>
                    <a:pt x="262" y="496"/>
                  </a:cubicBezTo>
                  <a:lnTo>
                    <a:pt x="262" y="496"/>
                  </a:lnTo>
                  <a:cubicBezTo>
                    <a:pt x="277" y="497"/>
                    <a:pt x="268" y="502"/>
                    <a:pt x="286" y="520"/>
                  </a:cubicBezTo>
                  <a:cubicBezTo>
                    <a:pt x="262" y="520"/>
                    <a:pt x="274" y="544"/>
                    <a:pt x="262" y="556"/>
                  </a:cubicBezTo>
                  <a:cubicBezTo>
                    <a:pt x="238" y="556"/>
                    <a:pt x="238" y="591"/>
                    <a:pt x="238" y="603"/>
                  </a:cubicBezTo>
                  <a:cubicBezTo>
                    <a:pt x="238" y="627"/>
                    <a:pt x="238" y="663"/>
                    <a:pt x="226" y="675"/>
                  </a:cubicBezTo>
                  <a:cubicBezTo>
                    <a:pt x="215" y="722"/>
                    <a:pt x="203" y="746"/>
                    <a:pt x="179" y="794"/>
                  </a:cubicBezTo>
                  <a:cubicBezTo>
                    <a:pt x="167" y="806"/>
                    <a:pt x="167" y="841"/>
                    <a:pt x="155" y="853"/>
                  </a:cubicBezTo>
                  <a:cubicBezTo>
                    <a:pt x="143" y="865"/>
                    <a:pt x="143" y="913"/>
                    <a:pt x="119" y="925"/>
                  </a:cubicBezTo>
                  <a:cubicBezTo>
                    <a:pt x="107" y="948"/>
                    <a:pt x="107" y="960"/>
                    <a:pt x="107" y="996"/>
                  </a:cubicBezTo>
                  <a:cubicBezTo>
                    <a:pt x="95" y="1020"/>
                    <a:pt x="84" y="1032"/>
                    <a:pt x="84" y="1079"/>
                  </a:cubicBezTo>
                  <a:cubicBezTo>
                    <a:pt x="84" y="1091"/>
                    <a:pt x="95" y="1115"/>
                    <a:pt x="84" y="1115"/>
                  </a:cubicBezTo>
                  <a:cubicBezTo>
                    <a:pt x="60" y="1115"/>
                    <a:pt x="60" y="1127"/>
                    <a:pt x="60" y="1127"/>
                  </a:cubicBezTo>
                  <a:cubicBezTo>
                    <a:pt x="60" y="1139"/>
                    <a:pt x="48" y="1139"/>
                    <a:pt x="36" y="1151"/>
                  </a:cubicBezTo>
                  <a:cubicBezTo>
                    <a:pt x="24" y="1151"/>
                    <a:pt x="0" y="1163"/>
                    <a:pt x="0" y="1187"/>
                  </a:cubicBezTo>
                  <a:lnTo>
                    <a:pt x="36" y="1210"/>
                  </a:lnTo>
                  <a:cubicBezTo>
                    <a:pt x="84" y="1222"/>
                    <a:pt x="119" y="1246"/>
                    <a:pt x="143" y="1246"/>
                  </a:cubicBezTo>
                  <a:lnTo>
                    <a:pt x="155" y="1246"/>
                  </a:lnTo>
                  <a:lnTo>
                    <a:pt x="167" y="1258"/>
                  </a:lnTo>
                  <a:cubicBezTo>
                    <a:pt x="167" y="1270"/>
                    <a:pt x="179" y="1270"/>
                    <a:pt x="215" y="1294"/>
                  </a:cubicBezTo>
                  <a:cubicBezTo>
                    <a:pt x="238" y="1306"/>
                    <a:pt x="274" y="1306"/>
                    <a:pt x="286" y="1318"/>
                  </a:cubicBezTo>
                  <a:lnTo>
                    <a:pt x="298" y="1318"/>
                  </a:lnTo>
                  <a:cubicBezTo>
                    <a:pt x="298" y="1318"/>
                    <a:pt x="298" y="1306"/>
                    <a:pt x="334" y="1306"/>
                  </a:cubicBezTo>
                  <a:cubicBezTo>
                    <a:pt x="346" y="1306"/>
                    <a:pt x="346" y="1306"/>
                    <a:pt x="346" y="1294"/>
                  </a:cubicBezTo>
                  <a:cubicBezTo>
                    <a:pt x="346" y="1270"/>
                    <a:pt x="346" y="1258"/>
                    <a:pt x="357" y="1246"/>
                  </a:cubicBezTo>
                  <a:cubicBezTo>
                    <a:pt x="369" y="1210"/>
                    <a:pt x="369" y="1187"/>
                    <a:pt x="393" y="1151"/>
                  </a:cubicBezTo>
                  <a:cubicBezTo>
                    <a:pt x="405" y="1139"/>
                    <a:pt x="393" y="1115"/>
                    <a:pt x="405" y="1091"/>
                  </a:cubicBezTo>
                  <a:cubicBezTo>
                    <a:pt x="417" y="1079"/>
                    <a:pt x="417" y="1056"/>
                    <a:pt x="417" y="1032"/>
                  </a:cubicBezTo>
                  <a:cubicBezTo>
                    <a:pt x="417" y="1020"/>
                    <a:pt x="429" y="1020"/>
                    <a:pt x="417" y="1008"/>
                  </a:cubicBezTo>
                  <a:cubicBezTo>
                    <a:pt x="465" y="1008"/>
                    <a:pt x="429" y="972"/>
                    <a:pt x="453" y="960"/>
                  </a:cubicBezTo>
                  <a:cubicBezTo>
                    <a:pt x="476" y="948"/>
                    <a:pt x="453" y="901"/>
                    <a:pt x="476" y="889"/>
                  </a:cubicBezTo>
                  <a:cubicBezTo>
                    <a:pt x="488" y="877"/>
                    <a:pt x="488" y="853"/>
                    <a:pt x="488" y="829"/>
                  </a:cubicBezTo>
                  <a:cubicBezTo>
                    <a:pt x="512" y="794"/>
                    <a:pt x="512" y="758"/>
                    <a:pt x="524" y="722"/>
                  </a:cubicBezTo>
                  <a:lnTo>
                    <a:pt x="572" y="639"/>
                  </a:lnTo>
                  <a:cubicBezTo>
                    <a:pt x="584" y="603"/>
                    <a:pt x="596" y="579"/>
                    <a:pt x="631" y="544"/>
                  </a:cubicBezTo>
                  <a:cubicBezTo>
                    <a:pt x="655" y="496"/>
                    <a:pt x="691" y="437"/>
                    <a:pt x="715" y="401"/>
                  </a:cubicBezTo>
                  <a:cubicBezTo>
                    <a:pt x="727" y="365"/>
                    <a:pt x="750" y="317"/>
                    <a:pt x="774" y="294"/>
                  </a:cubicBezTo>
                  <a:cubicBezTo>
                    <a:pt x="786" y="258"/>
                    <a:pt x="810" y="234"/>
                    <a:pt x="810" y="198"/>
                  </a:cubicBezTo>
                  <a:cubicBezTo>
                    <a:pt x="810" y="187"/>
                    <a:pt x="822" y="175"/>
                    <a:pt x="822" y="163"/>
                  </a:cubicBezTo>
                  <a:cubicBezTo>
                    <a:pt x="822" y="139"/>
                    <a:pt x="822" y="139"/>
                    <a:pt x="774" y="115"/>
                  </a:cubicBezTo>
                  <a:lnTo>
                    <a:pt x="762" y="103"/>
                  </a:lnTo>
                  <a:cubicBezTo>
                    <a:pt x="750" y="79"/>
                    <a:pt x="727" y="67"/>
                    <a:pt x="679" y="56"/>
                  </a:cubicBezTo>
                  <a:cubicBezTo>
                    <a:pt x="643" y="44"/>
                    <a:pt x="607" y="44"/>
                    <a:pt x="596" y="20"/>
                  </a:cubicBezTo>
                  <a:cubicBezTo>
                    <a:pt x="561" y="6"/>
                    <a:pt x="538" y="0"/>
                    <a:pt x="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3"/>
            <p:cNvSpPr/>
            <p:nvPr/>
          </p:nvSpPr>
          <p:spPr>
            <a:xfrm>
              <a:off x="5803700" y="5253250"/>
              <a:ext cx="20250" cy="32975"/>
            </a:xfrm>
            <a:custGeom>
              <a:avLst/>
              <a:gdLst/>
              <a:ahLst/>
              <a:cxnLst/>
              <a:rect l="l" t="t" r="r" b="b"/>
              <a:pathLst>
                <a:path w="810" h="1319" extrusionOk="0">
                  <a:moveTo>
                    <a:pt x="298" y="402"/>
                  </a:moveTo>
                  <a:cubicBezTo>
                    <a:pt x="298" y="402"/>
                    <a:pt x="310" y="402"/>
                    <a:pt x="310" y="413"/>
                  </a:cubicBezTo>
                  <a:cubicBezTo>
                    <a:pt x="298" y="413"/>
                    <a:pt x="298" y="413"/>
                    <a:pt x="298" y="402"/>
                  </a:cubicBezTo>
                  <a:close/>
                  <a:moveTo>
                    <a:pt x="518" y="1"/>
                  </a:moveTo>
                  <a:cubicBezTo>
                    <a:pt x="506" y="1"/>
                    <a:pt x="500" y="4"/>
                    <a:pt x="500" y="9"/>
                  </a:cubicBezTo>
                  <a:cubicBezTo>
                    <a:pt x="500" y="44"/>
                    <a:pt x="488" y="56"/>
                    <a:pt x="488" y="80"/>
                  </a:cubicBezTo>
                  <a:cubicBezTo>
                    <a:pt x="488" y="116"/>
                    <a:pt x="476" y="140"/>
                    <a:pt x="453" y="163"/>
                  </a:cubicBezTo>
                  <a:cubicBezTo>
                    <a:pt x="441" y="175"/>
                    <a:pt x="441" y="187"/>
                    <a:pt x="429" y="199"/>
                  </a:cubicBezTo>
                  <a:cubicBezTo>
                    <a:pt x="429" y="223"/>
                    <a:pt x="417" y="235"/>
                    <a:pt x="417" y="247"/>
                  </a:cubicBezTo>
                  <a:cubicBezTo>
                    <a:pt x="417" y="259"/>
                    <a:pt x="417" y="259"/>
                    <a:pt x="393" y="283"/>
                  </a:cubicBezTo>
                  <a:cubicBezTo>
                    <a:pt x="381" y="283"/>
                    <a:pt x="417" y="294"/>
                    <a:pt x="393" y="294"/>
                  </a:cubicBezTo>
                  <a:cubicBezTo>
                    <a:pt x="369" y="294"/>
                    <a:pt x="381" y="306"/>
                    <a:pt x="369" y="318"/>
                  </a:cubicBezTo>
                  <a:cubicBezTo>
                    <a:pt x="369" y="342"/>
                    <a:pt x="322" y="318"/>
                    <a:pt x="357" y="354"/>
                  </a:cubicBezTo>
                  <a:lnTo>
                    <a:pt x="333" y="354"/>
                  </a:lnTo>
                  <a:cubicBezTo>
                    <a:pt x="322" y="366"/>
                    <a:pt x="298" y="354"/>
                    <a:pt x="322" y="402"/>
                  </a:cubicBezTo>
                  <a:lnTo>
                    <a:pt x="274" y="402"/>
                  </a:lnTo>
                  <a:cubicBezTo>
                    <a:pt x="298" y="413"/>
                    <a:pt x="274" y="425"/>
                    <a:pt x="262" y="437"/>
                  </a:cubicBezTo>
                  <a:cubicBezTo>
                    <a:pt x="262" y="437"/>
                    <a:pt x="250" y="437"/>
                    <a:pt x="250" y="461"/>
                  </a:cubicBezTo>
                  <a:cubicBezTo>
                    <a:pt x="262" y="473"/>
                    <a:pt x="274" y="485"/>
                    <a:pt x="238" y="485"/>
                  </a:cubicBezTo>
                  <a:cubicBezTo>
                    <a:pt x="214" y="485"/>
                    <a:pt x="238" y="497"/>
                    <a:pt x="250" y="497"/>
                  </a:cubicBezTo>
                  <a:cubicBezTo>
                    <a:pt x="250" y="497"/>
                    <a:pt x="250" y="497"/>
                    <a:pt x="250" y="497"/>
                  </a:cubicBezTo>
                  <a:lnTo>
                    <a:pt x="250" y="497"/>
                  </a:lnTo>
                  <a:cubicBezTo>
                    <a:pt x="247" y="497"/>
                    <a:pt x="243" y="497"/>
                    <a:pt x="238" y="497"/>
                  </a:cubicBezTo>
                  <a:cubicBezTo>
                    <a:pt x="242" y="505"/>
                    <a:pt x="245" y="507"/>
                    <a:pt x="247" y="507"/>
                  </a:cubicBezTo>
                  <a:cubicBezTo>
                    <a:pt x="250" y="507"/>
                    <a:pt x="250" y="498"/>
                    <a:pt x="250" y="497"/>
                  </a:cubicBezTo>
                  <a:lnTo>
                    <a:pt x="250" y="497"/>
                  </a:lnTo>
                  <a:cubicBezTo>
                    <a:pt x="271" y="497"/>
                    <a:pt x="264" y="500"/>
                    <a:pt x="274" y="521"/>
                  </a:cubicBezTo>
                  <a:cubicBezTo>
                    <a:pt x="250" y="521"/>
                    <a:pt x="262" y="544"/>
                    <a:pt x="250" y="556"/>
                  </a:cubicBezTo>
                  <a:cubicBezTo>
                    <a:pt x="238" y="556"/>
                    <a:pt x="238" y="592"/>
                    <a:pt x="238" y="604"/>
                  </a:cubicBezTo>
                  <a:cubicBezTo>
                    <a:pt x="238" y="628"/>
                    <a:pt x="238" y="664"/>
                    <a:pt x="214" y="675"/>
                  </a:cubicBezTo>
                  <a:cubicBezTo>
                    <a:pt x="202" y="723"/>
                    <a:pt x="191" y="747"/>
                    <a:pt x="179" y="794"/>
                  </a:cubicBezTo>
                  <a:cubicBezTo>
                    <a:pt x="155" y="806"/>
                    <a:pt x="155" y="842"/>
                    <a:pt x="143" y="854"/>
                  </a:cubicBezTo>
                  <a:cubicBezTo>
                    <a:pt x="131" y="866"/>
                    <a:pt x="131" y="914"/>
                    <a:pt x="119" y="925"/>
                  </a:cubicBezTo>
                  <a:cubicBezTo>
                    <a:pt x="95" y="949"/>
                    <a:pt x="95" y="961"/>
                    <a:pt x="95" y="997"/>
                  </a:cubicBezTo>
                  <a:cubicBezTo>
                    <a:pt x="83" y="1021"/>
                    <a:pt x="72" y="1033"/>
                    <a:pt x="72" y="1080"/>
                  </a:cubicBezTo>
                  <a:cubicBezTo>
                    <a:pt x="72" y="1092"/>
                    <a:pt x="83" y="1116"/>
                    <a:pt x="72" y="1116"/>
                  </a:cubicBezTo>
                  <a:cubicBezTo>
                    <a:pt x="60" y="1116"/>
                    <a:pt x="60" y="1128"/>
                    <a:pt x="60" y="1128"/>
                  </a:cubicBezTo>
                  <a:cubicBezTo>
                    <a:pt x="60" y="1140"/>
                    <a:pt x="36" y="1140"/>
                    <a:pt x="24" y="1152"/>
                  </a:cubicBezTo>
                  <a:cubicBezTo>
                    <a:pt x="12" y="1152"/>
                    <a:pt x="0" y="1164"/>
                    <a:pt x="0" y="1187"/>
                  </a:cubicBezTo>
                  <a:lnTo>
                    <a:pt x="24" y="1211"/>
                  </a:lnTo>
                  <a:cubicBezTo>
                    <a:pt x="72" y="1223"/>
                    <a:pt x="119" y="1247"/>
                    <a:pt x="131" y="1247"/>
                  </a:cubicBezTo>
                  <a:lnTo>
                    <a:pt x="143" y="1247"/>
                  </a:lnTo>
                  <a:lnTo>
                    <a:pt x="155" y="1259"/>
                  </a:lnTo>
                  <a:cubicBezTo>
                    <a:pt x="155" y="1271"/>
                    <a:pt x="179" y="1271"/>
                    <a:pt x="202" y="1295"/>
                  </a:cubicBezTo>
                  <a:cubicBezTo>
                    <a:pt x="238" y="1306"/>
                    <a:pt x="262" y="1306"/>
                    <a:pt x="274" y="1318"/>
                  </a:cubicBezTo>
                  <a:lnTo>
                    <a:pt x="298" y="1318"/>
                  </a:lnTo>
                  <a:cubicBezTo>
                    <a:pt x="298" y="1318"/>
                    <a:pt x="298" y="1306"/>
                    <a:pt x="322" y="1306"/>
                  </a:cubicBezTo>
                  <a:cubicBezTo>
                    <a:pt x="333" y="1306"/>
                    <a:pt x="333" y="1306"/>
                    <a:pt x="333" y="1295"/>
                  </a:cubicBezTo>
                  <a:cubicBezTo>
                    <a:pt x="333" y="1271"/>
                    <a:pt x="333" y="1259"/>
                    <a:pt x="345" y="1247"/>
                  </a:cubicBezTo>
                  <a:cubicBezTo>
                    <a:pt x="369" y="1211"/>
                    <a:pt x="369" y="1187"/>
                    <a:pt x="381" y="1152"/>
                  </a:cubicBezTo>
                  <a:cubicBezTo>
                    <a:pt x="393" y="1140"/>
                    <a:pt x="381" y="1116"/>
                    <a:pt x="393" y="1092"/>
                  </a:cubicBezTo>
                  <a:cubicBezTo>
                    <a:pt x="405" y="1080"/>
                    <a:pt x="405" y="1056"/>
                    <a:pt x="405" y="1033"/>
                  </a:cubicBezTo>
                  <a:cubicBezTo>
                    <a:pt x="405" y="1021"/>
                    <a:pt x="429" y="1021"/>
                    <a:pt x="405" y="1009"/>
                  </a:cubicBezTo>
                  <a:cubicBezTo>
                    <a:pt x="453" y="1009"/>
                    <a:pt x="429" y="973"/>
                    <a:pt x="441" y="961"/>
                  </a:cubicBezTo>
                  <a:cubicBezTo>
                    <a:pt x="464" y="949"/>
                    <a:pt x="441" y="902"/>
                    <a:pt x="464" y="890"/>
                  </a:cubicBezTo>
                  <a:cubicBezTo>
                    <a:pt x="488" y="878"/>
                    <a:pt x="488" y="854"/>
                    <a:pt x="488" y="830"/>
                  </a:cubicBezTo>
                  <a:cubicBezTo>
                    <a:pt x="500" y="794"/>
                    <a:pt x="500" y="759"/>
                    <a:pt x="512" y="723"/>
                  </a:cubicBezTo>
                  <a:lnTo>
                    <a:pt x="560" y="640"/>
                  </a:lnTo>
                  <a:cubicBezTo>
                    <a:pt x="572" y="604"/>
                    <a:pt x="583" y="580"/>
                    <a:pt x="619" y="544"/>
                  </a:cubicBezTo>
                  <a:cubicBezTo>
                    <a:pt x="643" y="497"/>
                    <a:pt x="679" y="437"/>
                    <a:pt x="703" y="402"/>
                  </a:cubicBezTo>
                  <a:cubicBezTo>
                    <a:pt x="726" y="366"/>
                    <a:pt x="738" y="318"/>
                    <a:pt x="762" y="294"/>
                  </a:cubicBezTo>
                  <a:cubicBezTo>
                    <a:pt x="786" y="259"/>
                    <a:pt x="798" y="235"/>
                    <a:pt x="798" y="199"/>
                  </a:cubicBezTo>
                  <a:cubicBezTo>
                    <a:pt x="798" y="187"/>
                    <a:pt x="810" y="175"/>
                    <a:pt x="810" y="163"/>
                  </a:cubicBezTo>
                  <a:cubicBezTo>
                    <a:pt x="810" y="140"/>
                    <a:pt x="810" y="140"/>
                    <a:pt x="762" y="116"/>
                  </a:cubicBezTo>
                  <a:lnTo>
                    <a:pt x="750" y="104"/>
                  </a:lnTo>
                  <a:cubicBezTo>
                    <a:pt x="738" y="80"/>
                    <a:pt x="726" y="68"/>
                    <a:pt x="667" y="56"/>
                  </a:cubicBezTo>
                  <a:cubicBezTo>
                    <a:pt x="631" y="44"/>
                    <a:pt x="607" y="44"/>
                    <a:pt x="595" y="21"/>
                  </a:cubicBezTo>
                  <a:cubicBezTo>
                    <a:pt x="561" y="7"/>
                    <a:pt x="534"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3"/>
            <p:cNvSpPr/>
            <p:nvPr/>
          </p:nvSpPr>
          <p:spPr>
            <a:xfrm>
              <a:off x="5830475" y="5208800"/>
              <a:ext cx="13725" cy="17600"/>
            </a:xfrm>
            <a:custGeom>
              <a:avLst/>
              <a:gdLst/>
              <a:ahLst/>
              <a:cxnLst/>
              <a:rect l="l" t="t" r="r" b="b"/>
              <a:pathLst>
                <a:path w="549" h="704" extrusionOk="0">
                  <a:moveTo>
                    <a:pt x="215" y="1"/>
                  </a:moveTo>
                  <a:lnTo>
                    <a:pt x="215" y="48"/>
                  </a:lnTo>
                  <a:cubicBezTo>
                    <a:pt x="215" y="60"/>
                    <a:pt x="215" y="72"/>
                    <a:pt x="203" y="84"/>
                  </a:cubicBezTo>
                  <a:cubicBezTo>
                    <a:pt x="191" y="84"/>
                    <a:pt x="191" y="108"/>
                    <a:pt x="191" y="120"/>
                  </a:cubicBezTo>
                  <a:cubicBezTo>
                    <a:pt x="191" y="132"/>
                    <a:pt x="179" y="132"/>
                    <a:pt x="191" y="132"/>
                  </a:cubicBezTo>
                  <a:cubicBezTo>
                    <a:pt x="191" y="132"/>
                    <a:pt x="191" y="144"/>
                    <a:pt x="179" y="144"/>
                  </a:cubicBezTo>
                  <a:cubicBezTo>
                    <a:pt x="155" y="144"/>
                    <a:pt x="191" y="167"/>
                    <a:pt x="179" y="167"/>
                  </a:cubicBezTo>
                  <a:cubicBezTo>
                    <a:pt x="155" y="167"/>
                    <a:pt x="155" y="167"/>
                    <a:pt x="155" y="179"/>
                  </a:cubicBezTo>
                  <a:cubicBezTo>
                    <a:pt x="155" y="179"/>
                    <a:pt x="120" y="179"/>
                    <a:pt x="155" y="191"/>
                  </a:cubicBezTo>
                  <a:cubicBezTo>
                    <a:pt x="155" y="191"/>
                    <a:pt x="120" y="191"/>
                    <a:pt x="155" y="203"/>
                  </a:cubicBezTo>
                  <a:lnTo>
                    <a:pt x="132" y="203"/>
                  </a:lnTo>
                  <a:cubicBezTo>
                    <a:pt x="144" y="227"/>
                    <a:pt x="132" y="227"/>
                    <a:pt x="132" y="239"/>
                  </a:cubicBezTo>
                  <a:cubicBezTo>
                    <a:pt x="144" y="251"/>
                    <a:pt x="155" y="251"/>
                    <a:pt x="132" y="251"/>
                  </a:cubicBezTo>
                  <a:cubicBezTo>
                    <a:pt x="104" y="237"/>
                    <a:pt x="96" y="231"/>
                    <a:pt x="95" y="231"/>
                  </a:cubicBezTo>
                  <a:lnTo>
                    <a:pt x="95" y="231"/>
                  </a:lnTo>
                  <a:cubicBezTo>
                    <a:pt x="94" y="231"/>
                    <a:pt x="96" y="234"/>
                    <a:pt x="96" y="239"/>
                  </a:cubicBezTo>
                  <a:cubicBezTo>
                    <a:pt x="72" y="239"/>
                    <a:pt x="96" y="251"/>
                    <a:pt x="84" y="251"/>
                  </a:cubicBezTo>
                  <a:cubicBezTo>
                    <a:pt x="72" y="251"/>
                    <a:pt x="72" y="263"/>
                    <a:pt x="84" y="263"/>
                  </a:cubicBezTo>
                  <a:cubicBezTo>
                    <a:pt x="96" y="286"/>
                    <a:pt x="84" y="298"/>
                    <a:pt x="84" y="310"/>
                  </a:cubicBezTo>
                  <a:cubicBezTo>
                    <a:pt x="72" y="322"/>
                    <a:pt x="84" y="358"/>
                    <a:pt x="72" y="370"/>
                  </a:cubicBezTo>
                  <a:cubicBezTo>
                    <a:pt x="72" y="382"/>
                    <a:pt x="72" y="406"/>
                    <a:pt x="60" y="406"/>
                  </a:cubicBezTo>
                  <a:cubicBezTo>
                    <a:pt x="36" y="417"/>
                    <a:pt x="60" y="429"/>
                    <a:pt x="36" y="441"/>
                  </a:cubicBezTo>
                  <a:cubicBezTo>
                    <a:pt x="24" y="441"/>
                    <a:pt x="36" y="465"/>
                    <a:pt x="36" y="477"/>
                  </a:cubicBezTo>
                  <a:cubicBezTo>
                    <a:pt x="36" y="489"/>
                    <a:pt x="24" y="513"/>
                    <a:pt x="36" y="525"/>
                  </a:cubicBezTo>
                  <a:cubicBezTo>
                    <a:pt x="36" y="525"/>
                    <a:pt x="60" y="537"/>
                    <a:pt x="36" y="537"/>
                  </a:cubicBezTo>
                  <a:cubicBezTo>
                    <a:pt x="24" y="537"/>
                    <a:pt x="24" y="537"/>
                    <a:pt x="24" y="548"/>
                  </a:cubicBezTo>
                  <a:cubicBezTo>
                    <a:pt x="24" y="548"/>
                    <a:pt x="24" y="560"/>
                    <a:pt x="13" y="560"/>
                  </a:cubicBezTo>
                  <a:cubicBezTo>
                    <a:pt x="1" y="560"/>
                    <a:pt x="1" y="560"/>
                    <a:pt x="1" y="584"/>
                  </a:cubicBezTo>
                  <a:cubicBezTo>
                    <a:pt x="1" y="584"/>
                    <a:pt x="13" y="596"/>
                    <a:pt x="24" y="596"/>
                  </a:cubicBezTo>
                  <a:cubicBezTo>
                    <a:pt x="72" y="608"/>
                    <a:pt x="120" y="620"/>
                    <a:pt x="132" y="620"/>
                  </a:cubicBezTo>
                  <a:lnTo>
                    <a:pt x="144" y="620"/>
                  </a:lnTo>
                  <a:lnTo>
                    <a:pt x="155" y="644"/>
                  </a:lnTo>
                  <a:cubicBezTo>
                    <a:pt x="155" y="644"/>
                    <a:pt x="179" y="656"/>
                    <a:pt x="203" y="667"/>
                  </a:cubicBezTo>
                  <a:cubicBezTo>
                    <a:pt x="239" y="679"/>
                    <a:pt x="263" y="679"/>
                    <a:pt x="274" y="703"/>
                  </a:cubicBezTo>
                  <a:lnTo>
                    <a:pt x="322" y="703"/>
                  </a:lnTo>
                  <a:lnTo>
                    <a:pt x="322" y="679"/>
                  </a:lnTo>
                  <a:cubicBezTo>
                    <a:pt x="334" y="667"/>
                    <a:pt x="322" y="656"/>
                    <a:pt x="334" y="644"/>
                  </a:cubicBezTo>
                  <a:lnTo>
                    <a:pt x="334" y="608"/>
                  </a:lnTo>
                  <a:lnTo>
                    <a:pt x="334" y="584"/>
                  </a:lnTo>
                  <a:cubicBezTo>
                    <a:pt x="334" y="584"/>
                    <a:pt x="358" y="584"/>
                    <a:pt x="322" y="560"/>
                  </a:cubicBezTo>
                  <a:cubicBezTo>
                    <a:pt x="370" y="560"/>
                    <a:pt x="334" y="548"/>
                    <a:pt x="334" y="548"/>
                  </a:cubicBezTo>
                  <a:cubicBezTo>
                    <a:pt x="358" y="548"/>
                    <a:pt x="322" y="525"/>
                    <a:pt x="358" y="501"/>
                  </a:cubicBezTo>
                  <a:cubicBezTo>
                    <a:pt x="370" y="501"/>
                    <a:pt x="358" y="489"/>
                    <a:pt x="370" y="477"/>
                  </a:cubicBezTo>
                  <a:cubicBezTo>
                    <a:pt x="382" y="465"/>
                    <a:pt x="370" y="429"/>
                    <a:pt x="382" y="429"/>
                  </a:cubicBezTo>
                  <a:cubicBezTo>
                    <a:pt x="394" y="417"/>
                    <a:pt x="394" y="406"/>
                    <a:pt x="417" y="382"/>
                  </a:cubicBezTo>
                  <a:cubicBezTo>
                    <a:pt x="429" y="370"/>
                    <a:pt x="429" y="358"/>
                    <a:pt x="441" y="346"/>
                  </a:cubicBezTo>
                  <a:cubicBezTo>
                    <a:pt x="477" y="322"/>
                    <a:pt x="489" y="298"/>
                    <a:pt x="501" y="263"/>
                  </a:cubicBezTo>
                  <a:cubicBezTo>
                    <a:pt x="513" y="251"/>
                    <a:pt x="513" y="239"/>
                    <a:pt x="536" y="227"/>
                  </a:cubicBezTo>
                  <a:cubicBezTo>
                    <a:pt x="548" y="215"/>
                    <a:pt x="548" y="191"/>
                    <a:pt x="548" y="179"/>
                  </a:cubicBezTo>
                  <a:lnTo>
                    <a:pt x="548" y="144"/>
                  </a:lnTo>
                  <a:cubicBezTo>
                    <a:pt x="548" y="144"/>
                    <a:pt x="548" y="132"/>
                    <a:pt x="489" y="120"/>
                  </a:cubicBezTo>
                  <a:lnTo>
                    <a:pt x="477" y="108"/>
                  </a:lnTo>
                  <a:cubicBezTo>
                    <a:pt x="453" y="96"/>
                    <a:pt x="429" y="72"/>
                    <a:pt x="382" y="60"/>
                  </a:cubicBezTo>
                  <a:cubicBezTo>
                    <a:pt x="358" y="48"/>
                    <a:pt x="334" y="48"/>
                    <a:pt x="310" y="25"/>
                  </a:cubicBezTo>
                  <a:cubicBezTo>
                    <a:pt x="251" y="1"/>
                    <a:pt x="215"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p:nvPr/>
          </p:nvSpPr>
          <p:spPr>
            <a:xfrm>
              <a:off x="5918875" y="5198400"/>
              <a:ext cx="15800" cy="18175"/>
            </a:xfrm>
            <a:custGeom>
              <a:avLst/>
              <a:gdLst/>
              <a:ahLst/>
              <a:cxnLst/>
              <a:rect l="l" t="t" r="r" b="b"/>
              <a:pathLst>
                <a:path w="632" h="727" extrusionOk="0">
                  <a:moveTo>
                    <a:pt x="525" y="286"/>
                  </a:moveTo>
                  <a:cubicBezTo>
                    <a:pt x="529" y="290"/>
                    <a:pt x="533" y="291"/>
                    <a:pt x="535" y="291"/>
                  </a:cubicBezTo>
                  <a:cubicBezTo>
                    <a:pt x="541" y="291"/>
                    <a:pt x="541" y="286"/>
                    <a:pt x="525" y="286"/>
                  </a:cubicBezTo>
                  <a:close/>
                  <a:moveTo>
                    <a:pt x="346" y="0"/>
                  </a:moveTo>
                  <a:cubicBezTo>
                    <a:pt x="346" y="0"/>
                    <a:pt x="334" y="0"/>
                    <a:pt x="298" y="12"/>
                  </a:cubicBezTo>
                  <a:cubicBezTo>
                    <a:pt x="251" y="36"/>
                    <a:pt x="215" y="60"/>
                    <a:pt x="215" y="71"/>
                  </a:cubicBezTo>
                  <a:lnTo>
                    <a:pt x="191" y="95"/>
                  </a:lnTo>
                  <a:lnTo>
                    <a:pt x="179" y="95"/>
                  </a:lnTo>
                  <a:cubicBezTo>
                    <a:pt x="167" y="95"/>
                    <a:pt x="167" y="95"/>
                    <a:pt x="120" y="107"/>
                  </a:cubicBezTo>
                  <a:cubicBezTo>
                    <a:pt x="96" y="119"/>
                    <a:pt x="72" y="131"/>
                    <a:pt x="48" y="155"/>
                  </a:cubicBezTo>
                  <a:lnTo>
                    <a:pt x="37" y="167"/>
                  </a:lnTo>
                  <a:lnTo>
                    <a:pt x="13" y="179"/>
                  </a:lnTo>
                  <a:cubicBezTo>
                    <a:pt x="1" y="191"/>
                    <a:pt x="13" y="191"/>
                    <a:pt x="13" y="191"/>
                  </a:cubicBezTo>
                  <a:cubicBezTo>
                    <a:pt x="37" y="191"/>
                    <a:pt x="37" y="202"/>
                    <a:pt x="37" y="202"/>
                  </a:cubicBezTo>
                  <a:cubicBezTo>
                    <a:pt x="37" y="226"/>
                    <a:pt x="60" y="226"/>
                    <a:pt x="60" y="250"/>
                  </a:cubicBezTo>
                  <a:cubicBezTo>
                    <a:pt x="60" y="262"/>
                    <a:pt x="72" y="262"/>
                    <a:pt x="72" y="262"/>
                  </a:cubicBezTo>
                  <a:cubicBezTo>
                    <a:pt x="72" y="286"/>
                    <a:pt x="96" y="286"/>
                    <a:pt x="96" y="298"/>
                  </a:cubicBezTo>
                  <a:cubicBezTo>
                    <a:pt x="96" y="298"/>
                    <a:pt x="96" y="303"/>
                    <a:pt x="100" y="303"/>
                  </a:cubicBezTo>
                  <a:cubicBezTo>
                    <a:pt x="100" y="303"/>
                    <a:pt x="100" y="303"/>
                    <a:pt x="101" y="303"/>
                  </a:cubicBezTo>
                  <a:lnTo>
                    <a:pt x="101" y="303"/>
                  </a:lnTo>
                  <a:cubicBezTo>
                    <a:pt x="80" y="320"/>
                    <a:pt x="119" y="311"/>
                    <a:pt x="108" y="321"/>
                  </a:cubicBezTo>
                  <a:cubicBezTo>
                    <a:pt x="108" y="345"/>
                    <a:pt x="132" y="345"/>
                    <a:pt x="132" y="357"/>
                  </a:cubicBezTo>
                  <a:cubicBezTo>
                    <a:pt x="132" y="369"/>
                    <a:pt x="156" y="369"/>
                    <a:pt x="156" y="381"/>
                  </a:cubicBezTo>
                  <a:cubicBezTo>
                    <a:pt x="156" y="405"/>
                    <a:pt x="179" y="417"/>
                    <a:pt x="179" y="429"/>
                  </a:cubicBezTo>
                  <a:cubicBezTo>
                    <a:pt x="179" y="441"/>
                    <a:pt x="191" y="464"/>
                    <a:pt x="191" y="476"/>
                  </a:cubicBezTo>
                  <a:cubicBezTo>
                    <a:pt x="191" y="488"/>
                    <a:pt x="215" y="500"/>
                    <a:pt x="215" y="524"/>
                  </a:cubicBezTo>
                  <a:cubicBezTo>
                    <a:pt x="215" y="548"/>
                    <a:pt x="227" y="583"/>
                    <a:pt x="227" y="607"/>
                  </a:cubicBezTo>
                  <a:cubicBezTo>
                    <a:pt x="227" y="619"/>
                    <a:pt x="239" y="643"/>
                    <a:pt x="239" y="667"/>
                  </a:cubicBezTo>
                  <a:cubicBezTo>
                    <a:pt x="239" y="679"/>
                    <a:pt x="251" y="702"/>
                    <a:pt x="275" y="714"/>
                  </a:cubicBezTo>
                  <a:lnTo>
                    <a:pt x="287" y="726"/>
                  </a:lnTo>
                  <a:cubicBezTo>
                    <a:pt x="287" y="726"/>
                    <a:pt x="298" y="726"/>
                    <a:pt x="346" y="702"/>
                  </a:cubicBezTo>
                  <a:cubicBezTo>
                    <a:pt x="358" y="679"/>
                    <a:pt x="358" y="679"/>
                    <a:pt x="370" y="679"/>
                  </a:cubicBezTo>
                  <a:cubicBezTo>
                    <a:pt x="394" y="679"/>
                    <a:pt x="418" y="667"/>
                    <a:pt x="465" y="643"/>
                  </a:cubicBezTo>
                  <a:cubicBezTo>
                    <a:pt x="489" y="619"/>
                    <a:pt x="513" y="607"/>
                    <a:pt x="537" y="595"/>
                  </a:cubicBezTo>
                  <a:cubicBezTo>
                    <a:pt x="596" y="560"/>
                    <a:pt x="632" y="548"/>
                    <a:pt x="608" y="536"/>
                  </a:cubicBezTo>
                  <a:cubicBezTo>
                    <a:pt x="596" y="536"/>
                    <a:pt x="596" y="524"/>
                    <a:pt x="584" y="524"/>
                  </a:cubicBezTo>
                  <a:cubicBezTo>
                    <a:pt x="572" y="524"/>
                    <a:pt x="548" y="500"/>
                    <a:pt x="572" y="488"/>
                  </a:cubicBezTo>
                  <a:cubicBezTo>
                    <a:pt x="572" y="476"/>
                    <a:pt x="572" y="476"/>
                    <a:pt x="548" y="464"/>
                  </a:cubicBezTo>
                  <a:cubicBezTo>
                    <a:pt x="548" y="464"/>
                    <a:pt x="548" y="441"/>
                    <a:pt x="537" y="441"/>
                  </a:cubicBezTo>
                  <a:cubicBezTo>
                    <a:pt x="537" y="441"/>
                    <a:pt x="525" y="441"/>
                    <a:pt x="537" y="429"/>
                  </a:cubicBezTo>
                  <a:cubicBezTo>
                    <a:pt x="541" y="425"/>
                    <a:pt x="541" y="423"/>
                    <a:pt x="539" y="423"/>
                  </a:cubicBezTo>
                  <a:cubicBezTo>
                    <a:pt x="535" y="423"/>
                    <a:pt x="525" y="429"/>
                    <a:pt x="525" y="429"/>
                  </a:cubicBezTo>
                  <a:cubicBezTo>
                    <a:pt x="537" y="417"/>
                    <a:pt x="525" y="417"/>
                    <a:pt x="525" y="417"/>
                  </a:cubicBezTo>
                  <a:cubicBezTo>
                    <a:pt x="525" y="417"/>
                    <a:pt x="538" y="397"/>
                    <a:pt x="530" y="397"/>
                  </a:cubicBezTo>
                  <a:cubicBezTo>
                    <a:pt x="527" y="397"/>
                    <a:pt x="522" y="399"/>
                    <a:pt x="513" y="405"/>
                  </a:cubicBezTo>
                  <a:cubicBezTo>
                    <a:pt x="513" y="405"/>
                    <a:pt x="526" y="385"/>
                    <a:pt x="513" y="385"/>
                  </a:cubicBezTo>
                  <a:cubicBezTo>
                    <a:pt x="511" y="385"/>
                    <a:pt x="508" y="385"/>
                    <a:pt x="505" y="386"/>
                  </a:cubicBezTo>
                  <a:lnTo>
                    <a:pt x="505" y="386"/>
                  </a:lnTo>
                  <a:cubicBezTo>
                    <a:pt x="510" y="379"/>
                    <a:pt x="504" y="369"/>
                    <a:pt x="489" y="369"/>
                  </a:cubicBezTo>
                  <a:lnTo>
                    <a:pt x="489" y="369"/>
                  </a:lnTo>
                  <a:cubicBezTo>
                    <a:pt x="489" y="369"/>
                    <a:pt x="489" y="369"/>
                    <a:pt x="489" y="369"/>
                  </a:cubicBezTo>
                  <a:cubicBezTo>
                    <a:pt x="477" y="369"/>
                    <a:pt x="477" y="369"/>
                    <a:pt x="477" y="357"/>
                  </a:cubicBezTo>
                  <a:cubicBezTo>
                    <a:pt x="477" y="357"/>
                    <a:pt x="489" y="345"/>
                    <a:pt x="477" y="345"/>
                  </a:cubicBezTo>
                  <a:cubicBezTo>
                    <a:pt x="471" y="345"/>
                    <a:pt x="465" y="348"/>
                    <a:pt x="462" y="348"/>
                  </a:cubicBezTo>
                  <a:cubicBezTo>
                    <a:pt x="459" y="348"/>
                    <a:pt x="459" y="345"/>
                    <a:pt x="465" y="333"/>
                  </a:cubicBezTo>
                  <a:lnTo>
                    <a:pt x="453" y="333"/>
                  </a:lnTo>
                  <a:lnTo>
                    <a:pt x="465" y="310"/>
                  </a:lnTo>
                  <a:lnTo>
                    <a:pt x="525" y="286"/>
                  </a:lnTo>
                  <a:cubicBezTo>
                    <a:pt x="537" y="274"/>
                    <a:pt x="513" y="274"/>
                    <a:pt x="525" y="250"/>
                  </a:cubicBezTo>
                  <a:cubicBezTo>
                    <a:pt x="525" y="238"/>
                    <a:pt x="525" y="238"/>
                    <a:pt x="513" y="238"/>
                  </a:cubicBezTo>
                  <a:cubicBezTo>
                    <a:pt x="489" y="238"/>
                    <a:pt x="477" y="226"/>
                    <a:pt x="477" y="214"/>
                  </a:cubicBezTo>
                  <a:lnTo>
                    <a:pt x="429" y="167"/>
                  </a:lnTo>
                  <a:cubicBezTo>
                    <a:pt x="429" y="155"/>
                    <a:pt x="418" y="155"/>
                    <a:pt x="418" y="131"/>
                  </a:cubicBezTo>
                  <a:cubicBezTo>
                    <a:pt x="418" y="119"/>
                    <a:pt x="406" y="119"/>
                    <a:pt x="406" y="107"/>
                  </a:cubicBezTo>
                  <a:cubicBezTo>
                    <a:pt x="406" y="95"/>
                    <a:pt x="394" y="95"/>
                    <a:pt x="394" y="95"/>
                  </a:cubicBezTo>
                  <a:cubicBezTo>
                    <a:pt x="370" y="71"/>
                    <a:pt x="370" y="60"/>
                    <a:pt x="358" y="60"/>
                  </a:cubicBezTo>
                  <a:cubicBezTo>
                    <a:pt x="358" y="60"/>
                    <a:pt x="334" y="60"/>
                    <a:pt x="346" y="48"/>
                  </a:cubicBezTo>
                  <a:cubicBezTo>
                    <a:pt x="358" y="36"/>
                    <a:pt x="358" y="36"/>
                    <a:pt x="346" y="36"/>
                  </a:cubicBezTo>
                  <a:lnTo>
                    <a:pt x="346" y="12"/>
                  </a:lnTo>
                  <a:cubicBezTo>
                    <a:pt x="358" y="0"/>
                    <a:pt x="358" y="0"/>
                    <a:pt x="3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a:off x="5945375" y="5244825"/>
              <a:ext cx="25325" cy="35925"/>
            </a:xfrm>
            <a:custGeom>
              <a:avLst/>
              <a:gdLst/>
              <a:ahLst/>
              <a:cxnLst/>
              <a:rect l="l" t="t" r="r" b="b"/>
              <a:pathLst>
                <a:path w="1013" h="1437" extrusionOk="0">
                  <a:moveTo>
                    <a:pt x="298" y="0"/>
                  </a:moveTo>
                  <a:cubicBezTo>
                    <a:pt x="298" y="0"/>
                    <a:pt x="286" y="0"/>
                    <a:pt x="250" y="12"/>
                  </a:cubicBezTo>
                  <a:cubicBezTo>
                    <a:pt x="203" y="36"/>
                    <a:pt x="167" y="60"/>
                    <a:pt x="167" y="72"/>
                  </a:cubicBezTo>
                  <a:lnTo>
                    <a:pt x="167" y="96"/>
                  </a:lnTo>
                  <a:lnTo>
                    <a:pt x="143" y="96"/>
                  </a:lnTo>
                  <a:cubicBezTo>
                    <a:pt x="131" y="96"/>
                    <a:pt x="120" y="96"/>
                    <a:pt x="84" y="108"/>
                  </a:cubicBezTo>
                  <a:cubicBezTo>
                    <a:pt x="60" y="119"/>
                    <a:pt x="48" y="131"/>
                    <a:pt x="24" y="155"/>
                  </a:cubicBezTo>
                  <a:cubicBezTo>
                    <a:pt x="12" y="167"/>
                    <a:pt x="24" y="167"/>
                    <a:pt x="24" y="167"/>
                  </a:cubicBezTo>
                  <a:cubicBezTo>
                    <a:pt x="24" y="167"/>
                    <a:pt x="24" y="179"/>
                    <a:pt x="12" y="191"/>
                  </a:cubicBezTo>
                  <a:cubicBezTo>
                    <a:pt x="0" y="215"/>
                    <a:pt x="12" y="215"/>
                    <a:pt x="12" y="215"/>
                  </a:cubicBezTo>
                  <a:cubicBezTo>
                    <a:pt x="24" y="227"/>
                    <a:pt x="24" y="239"/>
                    <a:pt x="48" y="250"/>
                  </a:cubicBezTo>
                  <a:cubicBezTo>
                    <a:pt x="60" y="286"/>
                    <a:pt x="84" y="310"/>
                    <a:pt x="108" y="346"/>
                  </a:cubicBezTo>
                  <a:cubicBezTo>
                    <a:pt x="108" y="358"/>
                    <a:pt x="131" y="369"/>
                    <a:pt x="143" y="405"/>
                  </a:cubicBezTo>
                  <a:cubicBezTo>
                    <a:pt x="167" y="417"/>
                    <a:pt x="179" y="453"/>
                    <a:pt x="191" y="465"/>
                  </a:cubicBezTo>
                  <a:cubicBezTo>
                    <a:pt x="191" y="477"/>
                    <a:pt x="191" y="477"/>
                    <a:pt x="227" y="477"/>
                  </a:cubicBezTo>
                  <a:cubicBezTo>
                    <a:pt x="191" y="512"/>
                    <a:pt x="239" y="524"/>
                    <a:pt x="239" y="536"/>
                  </a:cubicBezTo>
                  <a:cubicBezTo>
                    <a:pt x="239" y="572"/>
                    <a:pt x="286" y="584"/>
                    <a:pt x="286" y="608"/>
                  </a:cubicBezTo>
                  <a:cubicBezTo>
                    <a:pt x="286" y="643"/>
                    <a:pt x="310" y="643"/>
                    <a:pt x="310" y="667"/>
                  </a:cubicBezTo>
                  <a:cubicBezTo>
                    <a:pt x="322" y="715"/>
                    <a:pt x="358" y="727"/>
                    <a:pt x="370" y="774"/>
                  </a:cubicBezTo>
                  <a:cubicBezTo>
                    <a:pt x="381" y="810"/>
                    <a:pt x="405" y="834"/>
                    <a:pt x="417" y="881"/>
                  </a:cubicBezTo>
                  <a:cubicBezTo>
                    <a:pt x="429" y="929"/>
                    <a:pt x="441" y="953"/>
                    <a:pt x="465" y="989"/>
                  </a:cubicBezTo>
                  <a:cubicBezTo>
                    <a:pt x="477" y="1048"/>
                    <a:pt x="501" y="1108"/>
                    <a:pt x="536" y="1179"/>
                  </a:cubicBezTo>
                  <a:cubicBezTo>
                    <a:pt x="548" y="1227"/>
                    <a:pt x="584" y="1251"/>
                    <a:pt x="584" y="1298"/>
                  </a:cubicBezTo>
                  <a:lnTo>
                    <a:pt x="620" y="1382"/>
                  </a:lnTo>
                  <a:cubicBezTo>
                    <a:pt x="643" y="1405"/>
                    <a:pt x="655" y="1417"/>
                    <a:pt x="655" y="1429"/>
                  </a:cubicBezTo>
                  <a:cubicBezTo>
                    <a:pt x="655" y="1434"/>
                    <a:pt x="657" y="1437"/>
                    <a:pt x="663" y="1437"/>
                  </a:cubicBezTo>
                  <a:cubicBezTo>
                    <a:pt x="671" y="1437"/>
                    <a:pt x="687" y="1431"/>
                    <a:pt x="715" y="1417"/>
                  </a:cubicBezTo>
                  <a:cubicBezTo>
                    <a:pt x="719" y="1413"/>
                    <a:pt x="721" y="1412"/>
                    <a:pt x="724" y="1412"/>
                  </a:cubicBezTo>
                  <a:cubicBezTo>
                    <a:pt x="728" y="1412"/>
                    <a:pt x="731" y="1417"/>
                    <a:pt x="739" y="1417"/>
                  </a:cubicBezTo>
                  <a:cubicBezTo>
                    <a:pt x="774" y="1417"/>
                    <a:pt x="786" y="1417"/>
                    <a:pt x="846" y="1370"/>
                  </a:cubicBezTo>
                  <a:cubicBezTo>
                    <a:pt x="882" y="1358"/>
                    <a:pt x="893" y="1346"/>
                    <a:pt x="917" y="1322"/>
                  </a:cubicBezTo>
                  <a:cubicBezTo>
                    <a:pt x="977" y="1298"/>
                    <a:pt x="1012" y="1262"/>
                    <a:pt x="1001" y="1262"/>
                  </a:cubicBezTo>
                  <a:cubicBezTo>
                    <a:pt x="977" y="1251"/>
                    <a:pt x="965" y="1227"/>
                    <a:pt x="953" y="1203"/>
                  </a:cubicBezTo>
                  <a:cubicBezTo>
                    <a:pt x="917" y="1191"/>
                    <a:pt x="905" y="1167"/>
                    <a:pt x="905" y="1131"/>
                  </a:cubicBezTo>
                  <a:cubicBezTo>
                    <a:pt x="905" y="1120"/>
                    <a:pt x="893" y="1084"/>
                    <a:pt x="882" y="1072"/>
                  </a:cubicBezTo>
                  <a:cubicBezTo>
                    <a:pt x="858" y="1060"/>
                    <a:pt x="858" y="1048"/>
                    <a:pt x="846" y="1024"/>
                  </a:cubicBezTo>
                  <a:cubicBezTo>
                    <a:pt x="834" y="1024"/>
                    <a:pt x="834" y="1012"/>
                    <a:pt x="834" y="1001"/>
                  </a:cubicBezTo>
                  <a:cubicBezTo>
                    <a:pt x="840" y="995"/>
                    <a:pt x="837" y="995"/>
                    <a:pt x="832" y="995"/>
                  </a:cubicBezTo>
                  <a:cubicBezTo>
                    <a:pt x="828" y="995"/>
                    <a:pt x="822" y="995"/>
                    <a:pt x="822" y="989"/>
                  </a:cubicBezTo>
                  <a:cubicBezTo>
                    <a:pt x="834" y="965"/>
                    <a:pt x="822" y="953"/>
                    <a:pt x="822" y="941"/>
                  </a:cubicBezTo>
                  <a:cubicBezTo>
                    <a:pt x="822" y="931"/>
                    <a:pt x="831" y="903"/>
                    <a:pt x="811" y="903"/>
                  </a:cubicBezTo>
                  <a:cubicBezTo>
                    <a:pt x="807" y="903"/>
                    <a:pt x="803" y="904"/>
                    <a:pt x="798" y="905"/>
                  </a:cubicBezTo>
                  <a:lnTo>
                    <a:pt x="798" y="893"/>
                  </a:lnTo>
                  <a:cubicBezTo>
                    <a:pt x="798" y="881"/>
                    <a:pt x="834" y="846"/>
                    <a:pt x="774" y="846"/>
                  </a:cubicBezTo>
                  <a:lnTo>
                    <a:pt x="774" y="834"/>
                  </a:lnTo>
                  <a:lnTo>
                    <a:pt x="774" y="822"/>
                  </a:lnTo>
                  <a:lnTo>
                    <a:pt x="762" y="822"/>
                  </a:lnTo>
                  <a:cubicBezTo>
                    <a:pt x="766" y="818"/>
                    <a:pt x="769" y="817"/>
                    <a:pt x="771" y="817"/>
                  </a:cubicBezTo>
                  <a:cubicBezTo>
                    <a:pt x="774" y="817"/>
                    <a:pt x="774" y="822"/>
                    <a:pt x="774" y="822"/>
                  </a:cubicBezTo>
                  <a:cubicBezTo>
                    <a:pt x="786" y="822"/>
                    <a:pt x="786" y="810"/>
                    <a:pt x="774" y="810"/>
                  </a:cubicBezTo>
                  <a:cubicBezTo>
                    <a:pt x="762" y="810"/>
                    <a:pt x="739" y="798"/>
                    <a:pt x="739" y="774"/>
                  </a:cubicBezTo>
                  <a:lnTo>
                    <a:pt x="739" y="762"/>
                  </a:lnTo>
                  <a:cubicBezTo>
                    <a:pt x="727" y="762"/>
                    <a:pt x="703" y="762"/>
                    <a:pt x="727" y="739"/>
                  </a:cubicBezTo>
                  <a:cubicBezTo>
                    <a:pt x="733" y="727"/>
                    <a:pt x="733" y="721"/>
                    <a:pt x="730" y="721"/>
                  </a:cubicBezTo>
                  <a:lnTo>
                    <a:pt x="730" y="721"/>
                  </a:lnTo>
                  <a:cubicBezTo>
                    <a:pt x="727" y="721"/>
                    <a:pt x="721" y="727"/>
                    <a:pt x="715" y="739"/>
                  </a:cubicBezTo>
                  <a:lnTo>
                    <a:pt x="727" y="715"/>
                  </a:lnTo>
                  <a:cubicBezTo>
                    <a:pt x="715" y="715"/>
                    <a:pt x="727" y="703"/>
                    <a:pt x="703" y="703"/>
                  </a:cubicBezTo>
                  <a:cubicBezTo>
                    <a:pt x="715" y="667"/>
                    <a:pt x="679" y="667"/>
                    <a:pt x="679" y="643"/>
                  </a:cubicBezTo>
                  <a:cubicBezTo>
                    <a:pt x="679" y="631"/>
                    <a:pt x="667" y="608"/>
                    <a:pt x="655" y="596"/>
                  </a:cubicBezTo>
                  <a:cubicBezTo>
                    <a:pt x="620" y="584"/>
                    <a:pt x="608" y="560"/>
                    <a:pt x="596" y="524"/>
                  </a:cubicBezTo>
                  <a:cubicBezTo>
                    <a:pt x="560" y="477"/>
                    <a:pt x="536" y="453"/>
                    <a:pt x="524" y="405"/>
                  </a:cubicBezTo>
                  <a:cubicBezTo>
                    <a:pt x="501" y="369"/>
                    <a:pt x="489" y="358"/>
                    <a:pt x="477" y="346"/>
                  </a:cubicBezTo>
                  <a:cubicBezTo>
                    <a:pt x="465" y="310"/>
                    <a:pt x="429" y="298"/>
                    <a:pt x="429" y="274"/>
                  </a:cubicBezTo>
                  <a:cubicBezTo>
                    <a:pt x="429" y="262"/>
                    <a:pt x="405" y="239"/>
                    <a:pt x="381" y="227"/>
                  </a:cubicBezTo>
                  <a:cubicBezTo>
                    <a:pt x="370" y="191"/>
                    <a:pt x="358" y="167"/>
                    <a:pt x="322" y="155"/>
                  </a:cubicBezTo>
                  <a:cubicBezTo>
                    <a:pt x="310" y="155"/>
                    <a:pt x="298" y="143"/>
                    <a:pt x="310" y="119"/>
                  </a:cubicBezTo>
                  <a:cubicBezTo>
                    <a:pt x="322" y="108"/>
                    <a:pt x="310" y="96"/>
                    <a:pt x="310" y="96"/>
                  </a:cubicBezTo>
                  <a:cubicBezTo>
                    <a:pt x="298" y="72"/>
                    <a:pt x="298" y="60"/>
                    <a:pt x="310" y="48"/>
                  </a:cubicBezTo>
                  <a:cubicBezTo>
                    <a:pt x="310" y="36"/>
                    <a:pt x="310" y="12"/>
                    <a:pt x="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p:nvPr/>
          </p:nvSpPr>
          <p:spPr>
            <a:xfrm>
              <a:off x="5979600" y="5310000"/>
              <a:ext cx="15500" cy="18200"/>
            </a:xfrm>
            <a:custGeom>
              <a:avLst/>
              <a:gdLst/>
              <a:ahLst/>
              <a:cxnLst/>
              <a:rect l="l" t="t" r="r" b="b"/>
              <a:pathLst>
                <a:path w="620" h="728" extrusionOk="0">
                  <a:moveTo>
                    <a:pt x="538" y="281"/>
                  </a:moveTo>
                  <a:cubicBezTo>
                    <a:pt x="536" y="281"/>
                    <a:pt x="532" y="283"/>
                    <a:pt x="525" y="287"/>
                  </a:cubicBezTo>
                  <a:cubicBezTo>
                    <a:pt x="532" y="287"/>
                    <a:pt x="540" y="281"/>
                    <a:pt x="538" y="281"/>
                  </a:cubicBezTo>
                  <a:close/>
                  <a:moveTo>
                    <a:pt x="346" y="1"/>
                  </a:moveTo>
                  <a:cubicBezTo>
                    <a:pt x="346" y="1"/>
                    <a:pt x="322" y="1"/>
                    <a:pt x="298" y="13"/>
                  </a:cubicBezTo>
                  <a:cubicBezTo>
                    <a:pt x="251" y="37"/>
                    <a:pt x="203" y="60"/>
                    <a:pt x="203" y="72"/>
                  </a:cubicBezTo>
                  <a:lnTo>
                    <a:pt x="191" y="96"/>
                  </a:lnTo>
                  <a:lnTo>
                    <a:pt x="179" y="96"/>
                  </a:lnTo>
                  <a:cubicBezTo>
                    <a:pt x="167" y="96"/>
                    <a:pt x="167" y="96"/>
                    <a:pt x="120" y="108"/>
                  </a:cubicBezTo>
                  <a:cubicBezTo>
                    <a:pt x="84" y="120"/>
                    <a:pt x="72" y="132"/>
                    <a:pt x="48" y="156"/>
                  </a:cubicBezTo>
                  <a:lnTo>
                    <a:pt x="24" y="168"/>
                  </a:lnTo>
                  <a:lnTo>
                    <a:pt x="13" y="179"/>
                  </a:lnTo>
                  <a:cubicBezTo>
                    <a:pt x="1" y="191"/>
                    <a:pt x="13" y="191"/>
                    <a:pt x="13" y="191"/>
                  </a:cubicBezTo>
                  <a:cubicBezTo>
                    <a:pt x="24" y="191"/>
                    <a:pt x="24" y="203"/>
                    <a:pt x="24" y="203"/>
                  </a:cubicBezTo>
                  <a:cubicBezTo>
                    <a:pt x="24" y="227"/>
                    <a:pt x="60" y="227"/>
                    <a:pt x="60" y="251"/>
                  </a:cubicBezTo>
                  <a:cubicBezTo>
                    <a:pt x="60" y="263"/>
                    <a:pt x="72" y="263"/>
                    <a:pt x="72" y="263"/>
                  </a:cubicBezTo>
                  <a:cubicBezTo>
                    <a:pt x="72" y="287"/>
                    <a:pt x="84" y="287"/>
                    <a:pt x="84" y="299"/>
                  </a:cubicBezTo>
                  <a:cubicBezTo>
                    <a:pt x="84" y="299"/>
                    <a:pt x="84" y="304"/>
                    <a:pt x="91" y="304"/>
                  </a:cubicBezTo>
                  <a:cubicBezTo>
                    <a:pt x="95" y="304"/>
                    <a:pt x="100" y="302"/>
                    <a:pt x="108" y="299"/>
                  </a:cubicBezTo>
                  <a:lnTo>
                    <a:pt x="108" y="299"/>
                  </a:lnTo>
                  <a:cubicBezTo>
                    <a:pt x="72" y="322"/>
                    <a:pt x="120" y="310"/>
                    <a:pt x="108" y="322"/>
                  </a:cubicBezTo>
                  <a:cubicBezTo>
                    <a:pt x="108" y="346"/>
                    <a:pt x="132" y="346"/>
                    <a:pt x="132" y="358"/>
                  </a:cubicBezTo>
                  <a:cubicBezTo>
                    <a:pt x="132" y="370"/>
                    <a:pt x="144" y="370"/>
                    <a:pt x="144" y="382"/>
                  </a:cubicBezTo>
                  <a:cubicBezTo>
                    <a:pt x="144" y="406"/>
                    <a:pt x="179" y="418"/>
                    <a:pt x="179" y="429"/>
                  </a:cubicBezTo>
                  <a:cubicBezTo>
                    <a:pt x="179" y="441"/>
                    <a:pt x="191" y="465"/>
                    <a:pt x="191" y="477"/>
                  </a:cubicBezTo>
                  <a:cubicBezTo>
                    <a:pt x="191" y="489"/>
                    <a:pt x="203" y="501"/>
                    <a:pt x="203" y="525"/>
                  </a:cubicBezTo>
                  <a:cubicBezTo>
                    <a:pt x="203" y="549"/>
                    <a:pt x="227" y="584"/>
                    <a:pt x="227" y="608"/>
                  </a:cubicBezTo>
                  <a:cubicBezTo>
                    <a:pt x="227" y="620"/>
                    <a:pt x="239" y="644"/>
                    <a:pt x="239" y="668"/>
                  </a:cubicBezTo>
                  <a:cubicBezTo>
                    <a:pt x="239" y="679"/>
                    <a:pt x="251" y="703"/>
                    <a:pt x="263" y="715"/>
                  </a:cubicBezTo>
                  <a:lnTo>
                    <a:pt x="286" y="727"/>
                  </a:lnTo>
                  <a:cubicBezTo>
                    <a:pt x="286" y="727"/>
                    <a:pt x="298" y="727"/>
                    <a:pt x="346" y="703"/>
                  </a:cubicBezTo>
                  <a:cubicBezTo>
                    <a:pt x="358" y="679"/>
                    <a:pt x="358" y="679"/>
                    <a:pt x="370" y="679"/>
                  </a:cubicBezTo>
                  <a:cubicBezTo>
                    <a:pt x="382" y="679"/>
                    <a:pt x="417" y="668"/>
                    <a:pt x="465" y="644"/>
                  </a:cubicBezTo>
                  <a:cubicBezTo>
                    <a:pt x="489" y="620"/>
                    <a:pt x="501" y="608"/>
                    <a:pt x="536" y="596"/>
                  </a:cubicBezTo>
                  <a:cubicBezTo>
                    <a:pt x="596" y="560"/>
                    <a:pt x="620" y="549"/>
                    <a:pt x="608" y="537"/>
                  </a:cubicBezTo>
                  <a:cubicBezTo>
                    <a:pt x="596" y="537"/>
                    <a:pt x="596" y="525"/>
                    <a:pt x="584" y="525"/>
                  </a:cubicBezTo>
                  <a:cubicBezTo>
                    <a:pt x="560" y="525"/>
                    <a:pt x="548" y="501"/>
                    <a:pt x="560" y="489"/>
                  </a:cubicBezTo>
                  <a:cubicBezTo>
                    <a:pt x="560" y="477"/>
                    <a:pt x="560" y="477"/>
                    <a:pt x="548" y="465"/>
                  </a:cubicBezTo>
                  <a:cubicBezTo>
                    <a:pt x="548" y="465"/>
                    <a:pt x="548" y="441"/>
                    <a:pt x="536" y="441"/>
                  </a:cubicBezTo>
                  <a:cubicBezTo>
                    <a:pt x="536" y="441"/>
                    <a:pt x="525" y="441"/>
                    <a:pt x="536" y="429"/>
                  </a:cubicBezTo>
                  <a:cubicBezTo>
                    <a:pt x="540" y="426"/>
                    <a:pt x="540" y="424"/>
                    <a:pt x="539" y="424"/>
                  </a:cubicBezTo>
                  <a:cubicBezTo>
                    <a:pt x="535" y="424"/>
                    <a:pt x="525" y="429"/>
                    <a:pt x="525" y="429"/>
                  </a:cubicBezTo>
                  <a:cubicBezTo>
                    <a:pt x="536" y="418"/>
                    <a:pt x="525" y="418"/>
                    <a:pt x="525" y="418"/>
                  </a:cubicBezTo>
                  <a:cubicBezTo>
                    <a:pt x="525" y="418"/>
                    <a:pt x="538" y="397"/>
                    <a:pt x="525" y="397"/>
                  </a:cubicBezTo>
                  <a:cubicBezTo>
                    <a:pt x="520" y="397"/>
                    <a:pt x="513" y="400"/>
                    <a:pt x="501" y="406"/>
                  </a:cubicBezTo>
                  <a:cubicBezTo>
                    <a:pt x="501" y="406"/>
                    <a:pt x="521" y="386"/>
                    <a:pt x="511" y="386"/>
                  </a:cubicBezTo>
                  <a:cubicBezTo>
                    <a:pt x="508" y="386"/>
                    <a:pt x="503" y="387"/>
                    <a:pt x="495" y="391"/>
                  </a:cubicBezTo>
                  <a:lnTo>
                    <a:pt x="495" y="391"/>
                  </a:lnTo>
                  <a:cubicBezTo>
                    <a:pt x="500" y="384"/>
                    <a:pt x="498" y="370"/>
                    <a:pt x="489" y="370"/>
                  </a:cubicBezTo>
                  <a:lnTo>
                    <a:pt x="489" y="370"/>
                  </a:lnTo>
                  <a:cubicBezTo>
                    <a:pt x="489" y="370"/>
                    <a:pt x="489" y="370"/>
                    <a:pt x="489" y="370"/>
                  </a:cubicBezTo>
                  <a:cubicBezTo>
                    <a:pt x="477" y="370"/>
                    <a:pt x="477" y="370"/>
                    <a:pt x="477" y="358"/>
                  </a:cubicBezTo>
                  <a:cubicBezTo>
                    <a:pt x="477" y="358"/>
                    <a:pt x="489" y="346"/>
                    <a:pt x="477" y="346"/>
                  </a:cubicBezTo>
                  <a:cubicBezTo>
                    <a:pt x="471" y="346"/>
                    <a:pt x="462" y="349"/>
                    <a:pt x="458" y="349"/>
                  </a:cubicBezTo>
                  <a:cubicBezTo>
                    <a:pt x="453" y="349"/>
                    <a:pt x="453" y="346"/>
                    <a:pt x="465" y="334"/>
                  </a:cubicBezTo>
                  <a:lnTo>
                    <a:pt x="441" y="334"/>
                  </a:lnTo>
                  <a:lnTo>
                    <a:pt x="465" y="310"/>
                  </a:lnTo>
                  <a:lnTo>
                    <a:pt x="525" y="287"/>
                  </a:lnTo>
                  <a:cubicBezTo>
                    <a:pt x="536" y="275"/>
                    <a:pt x="501" y="275"/>
                    <a:pt x="525" y="251"/>
                  </a:cubicBezTo>
                  <a:cubicBezTo>
                    <a:pt x="525" y="239"/>
                    <a:pt x="525" y="239"/>
                    <a:pt x="501" y="239"/>
                  </a:cubicBezTo>
                  <a:cubicBezTo>
                    <a:pt x="489" y="239"/>
                    <a:pt x="477" y="227"/>
                    <a:pt x="477" y="215"/>
                  </a:cubicBezTo>
                  <a:lnTo>
                    <a:pt x="429" y="168"/>
                  </a:lnTo>
                  <a:cubicBezTo>
                    <a:pt x="429" y="156"/>
                    <a:pt x="417" y="156"/>
                    <a:pt x="417" y="132"/>
                  </a:cubicBezTo>
                  <a:cubicBezTo>
                    <a:pt x="417" y="120"/>
                    <a:pt x="405" y="120"/>
                    <a:pt x="405" y="108"/>
                  </a:cubicBezTo>
                  <a:cubicBezTo>
                    <a:pt x="405" y="96"/>
                    <a:pt x="382" y="96"/>
                    <a:pt x="382" y="96"/>
                  </a:cubicBezTo>
                  <a:cubicBezTo>
                    <a:pt x="370" y="72"/>
                    <a:pt x="370" y="60"/>
                    <a:pt x="358" y="60"/>
                  </a:cubicBezTo>
                  <a:cubicBezTo>
                    <a:pt x="358" y="60"/>
                    <a:pt x="322" y="60"/>
                    <a:pt x="346" y="48"/>
                  </a:cubicBezTo>
                  <a:cubicBezTo>
                    <a:pt x="358" y="37"/>
                    <a:pt x="358" y="37"/>
                    <a:pt x="346" y="37"/>
                  </a:cubicBezTo>
                  <a:lnTo>
                    <a:pt x="346" y="13"/>
                  </a:lnTo>
                  <a:cubicBezTo>
                    <a:pt x="358" y="1"/>
                    <a:pt x="358" y="1"/>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33"/>
          <p:cNvGrpSpPr/>
          <p:nvPr/>
        </p:nvGrpSpPr>
        <p:grpSpPr>
          <a:xfrm rot="-1645724">
            <a:off x="1700645" y="-2300680"/>
            <a:ext cx="1257228" cy="1043734"/>
            <a:chOff x="5543550" y="5098075"/>
            <a:chExt cx="531025" cy="440850"/>
          </a:xfrm>
        </p:grpSpPr>
        <p:sp>
          <p:nvSpPr>
            <p:cNvPr id="357" name="Google Shape;357;p33"/>
            <p:cNvSpPr/>
            <p:nvPr/>
          </p:nvSpPr>
          <p:spPr>
            <a:xfrm>
              <a:off x="5980200" y="5300550"/>
              <a:ext cx="94375" cy="104425"/>
            </a:xfrm>
            <a:custGeom>
              <a:avLst/>
              <a:gdLst/>
              <a:ahLst/>
              <a:cxnLst/>
              <a:rect l="l" t="t" r="r" b="b"/>
              <a:pathLst>
                <a:path w="3775" h="4177" extrusionOk="0">
                  <a:moveTo>
                    <a:pt x="1905" y="1"/>
                  </a:moveTo>
                  <a:cubicBezTo>
                    <a:pt x="1849" y="1"/>
                    <a:pt x="1792" y="40"/>
                    <a:pt x="1775" y="117"/>
                  </a:cubicBezTo>
                  <a:lnTo>
                    <a:pt x="1655" y="605"/>
                  </a:lnTo>
                  <a:cubicBezTo>
                    <a:pt x="1524" y="1200"/>
                    <a:pt x="1084" y="1677"/>
                    <a:pt x="548" y="1843"/>
                  </a:cubicBezTo>
                  <a:lnTo>
                    <a:pt x="131" y="1962"/>
                  </a:lnTo>
                  <a:cubicBezTo>
                    <a:pt x="0" y="1998"/>
                    <a:pt x="0" y="2212"/>
                    <a:pt x="131" y="2260"/>
                  </a:cubicBezTo>
                  <a:lnTo>
                    <a:pt x="548" y="2379"/>
                  </a:lnTo>
                  <a:cubicBezTo>
                    <a:pt x="1096" y="2522"/>
                    <a:pt x="1513" y="2998"/>
                    <a:pt x="1655" y="3605"/>
                  </a:cubicBezTo>
                  <a:lnTo>
                    <a:pt x="1763" y="4070"/>
                  </a:lnTo>
                  <a:cubicBezTo>
                    <a:pt x="1786" y="4141"/>
                    <a:pt x="1846" y="4177"/>
                    <a:pt x="1903" y="4177"/>
                  </a:cubicBezTo>
                  <a:cubicBezTo>
                    <a:pt x="1959" y="4177"/>
                    <a:pt x="2013" y="4141"/>
                    <a:pt x="2025" y="4070"/>
                  </a:cubicBezTo>
                  <a:lnTo>
                    <a:pt x="2132" y="3605"/>
                  </a:lnTo>
                  <a:cubicBezTo>
                    <a:pt x="2263" y="3010"/>
                    <a:pt x="2703" y="2534"/>
                    <a:pt x="3239" y="2379"/>
                  </a:cubicBezTo>
                  <a:lnTo>
                    <a:pt x="3632" y="2260"/>
                  </a:lnTo>
                  <a:cubicBezTo>
                    <a:pt x="3775" y="2224"/>
                    <a:pt x="3775" y="1998"/>
                    <a:pt x="3644" y="1974"/>
                  </a:cubicBezTo>
                  <a:lnTo>
                    <a:pt x="3310" y="1879"/>
                  </a:lnTo>
                  <a:cubicBezTo>
                    <a:pt x="2775" y="1736"/>
                    <a:pt x="2334" y="1272"/>
                    <a:pt x="2191" y="677"/>
                  </a:cubicBezTo>
                  <a:lnTo>
                    <a:pt x="2036" y="117"/>
                  </a:lnTo>
                  <a:cubicBezTo>
                    <a:pt x="2019" y="40"/>
                    <a:pt x="1962" y="1"/>
                    <a:pt x="19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a:off x="5543550" y="5192000"/>
              <a:ext cx="69950" cy="78600"/>
            </a:xfrm>
            <a:custGeom>
              <a:avLst/>
              <a:gdLst/>
              <a:ahLst/>
              <a:cxnLst/>
              <a:rect l="l" t="t" r="r" b="b"/>
              <a:pathLst>
                <a:path w="2798" h="3144" extrusionOk="0">
                  <a:moveTo>
                    <a:pt x="1421" y="0"/>
                  </a:moveTo>
                  <a:cubicBezTo>
                    <a:pt x="1381" y="0"/>
                    <a:pt x="1339" y="30"/>
                    <a:pt x="1322" y="89"/>
                  </a:cubicBezTo>
                  <a:lnTo>
                    <a:pt x="1238" y="470"/>
                  </a:lnTo>
                  <a:cubicBezTo>
                    <a:pt x="1131" y="911"/>
                    <a:pt x="822" y="1268"/>
                    <a:pt x="417" y="1387"/>
                  </a:cubicBezTo>
                  <a:lnTo>
                    <a:pt x="107" y="1482"/>
                  </a:lnTo>
                  <a:cubicBezTo>
                    <a:pt x="0" y="1506"/>
                    <a:pt x="0" y="1673"/>
                    <a:pt x="107" y="1697"/>
                  </a:cubicBezTo>
                  <a:lnTo>
                    <a:pt x="417" y="1792"/>
                  </a:lnTo>
                  <a:cubicBezTo>
                    <a:pt x="822" y="1911"/>
                    <a:pt x="1131" y="2268"/>
                    <a:pt x="1238" y="2709"/>
                  </a:cubicBezTo>
                  <a:lnTo>
                    <a:pt x="1310" y="3054"/>
                  </a:lnTo>
                  <a:cubicBezTo>
                    <a:pt x="1322" y="3114"/>
                    <a:pt x="1363" y="3143"/>
                    <a:pt x="1405" y="3143"/>
                  </a:cubicBezTo>
                  <a:cubicBezTo>
                    <a:pt x="1447" y="3143"/>
                    <a:pt x="1488" y="3114"/>
                    <a:pt x="1500" y="3054"/>
                  </a:cubicBezTo>
                  <a:lnTo>
                    <a:pt x="1572" y="2709"/>
                  </a:lnTo>
                  <a:cubicBezTo>
                    <a:pt x="1679" y="2268"/>
                    <a:pt x="1988" y="1911"/>
                    <a:pt x="2393" y="1792"/>
                  </a:cubicBezTo>
                  <a:lnTo>
                    <a:pt x="2691" y="1697"/>
                  </a:lnTo>
                  <a:cubicBezTo>
                    <a:pt x="2798" y="1673"/>
                    <a:pt x="2798" y="1506"/>
                    <a:pt x="2703" y="1482"/>
                  </a:cubicBezTo>
                  <a:lnTo>
                    <a:pt x="2453" y="1399"/>
                  </a:lnTo>
                  <a:cubicBezTo>
                    <a:pt x="2048" y="1292"/>
                    <a:pt x="1738" y="958"/>
                    <a:pt x="1619" y="506"/>
                  </a:cubicBezTo>
                  <a:lnTo>
                    <a:pt x="1512" y="89"/>
                  </a:lnTo>
                  <a:cubicBezTo>
                    <a:pt x="1500" y="30"/>
                    <a:pt x="1462" y="0"/>
                    <a:pt x="14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3"/>
            <p:cNvSpPr/>
            <p:nvPr/>
          </p:nvSpPr>
          <p:spPr>
            <a:xfrm>
              <a:off x="5652175" y="5434500"/>
              <a:ext cx="94100" cy="104425"/>
            </a:xfrm>
            <a:custGeom>
              <a:avLst/>
              <a:gdLst/>
              <a:ahLst/>
              <a:cxnLst/>
              <a:rect l="l" t="t" r="r" b="b"/>
              <a:pathLst>
                <a:path w="3764" h="4177" extrusionOk="0">
                  <a:moveTo>
                    <a:pt x="1895" y="1"/>
                  </a:moveTo>
                  <a:cubicBezTo>
                    <a:pt x="1837" y="1"/>
                    <a:pt x="1781" y="39"/>
                    <a:pt x="1763" y="117"/>
                  </a:cubicBezTo>
                  <a:lnTo>
                    <a:pt x="1644" y="605"/>
                  </a:lnTo>
                  <a:cubicBezTo>
                    <a:pt x="1513" y="1200"/>
                    <a:pt x="1084" y="1676"/>
                    <a:pt x="548" y="1843"/>
                  </a:cubicBezTo>
                  <a:lnTo>
                    <a:pt x="132" y="1962"/>
                  </a:lnTo>
                  <a:cubicBezTo>
                    <a:pt x="1" y="1998"/>
                    <a:pt x="1" y="2212"/>
                    <a:pt x="132" y="2260"/>
                  </a:cubicBezTo>
                  <a:lnTo>
                    <a:pt x="548" y="2379"/>
                  </a:lnTo>
                  <a:cubicBezTo>
                    <a:pt x="1084" y="2522"/>
                    <a:pt x="1501" y="2998"/>
                    <a:pt x="1644" y="3605"/>
                  </a:cubicBezTo>
                  <a:lnTo>
                    <a:pt x="1751" y="4070"/>
                  </a:lnTo>
                  <a:cubicBezTo>
                    <a:pt x="1775" y="4141"/>
                    <a:pt x="1834" y="4177"/>
                    <a:pt x="1892" y="4177"/>
                  </a:cubicBezTo>
                  <a:cubicBezTo>
                    <a:pt x="1950" y="4177"/>
                    <a:pt x="2007" y="4141"/>
                    <a:pt x="2025" y="4070"/>
                  </a:cubicBezTo>
                  <a:lnTo>
                    <a:pt x="2132" y="3605"/>
                  </a:lnTo>
                  <a:cubicBezTo>
                    <a:pt x="2263" y="3010"/>
                    <a:pt x="2692" y="2534"/>
                    <a:pt x="3227" y="2379"/>
                  </a:cubicBezTo>
                  <a:lnTo>
                    <a:pt x="3632" y="2260"/>
                  </a:lnTo>
                  <a:cubicBezTo>
                    <a:pt x="3763" y="2212"/>
                    <a:pt x="3763" y="1986"/>
                    <a:pt x="3644" y="1974"/>
                  </a:cubicBezTo>
                  <a:lnTo>
                    <a:pt x="3299" y="1879"/>
                  </a:lnTo>
                  <a:cubicBezTo>
                    <a:pt x="2763" y="1736"/>
                    <a:pt x="2334" y="1272"/>
                    <a:pt x="2180" y="676"/>
                  </a:cubicBezTo>
                  <a:lnTo>
                    <a:pt x="2037" y="117"/>
                  </a:lnTo>
                  <a:cubicBezTo>
                    <a:pt x="2013" y="39"/>
                    <a:pt x="1953" y="1"/>
                    <a:pt x="18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3"/>
            <p:cNvSpPr/>
            <p:nvPr/>
          </p:nvSpPr>
          <p:spPr>
            <a:xfrm>
              <a:off x="5829875" y="5098075"/>
              <a:ext cx="117300" cy="131225"/>
            </a:xfrm>
            <a:custGeom>
              <a:avLst/>
              <a:gdLst/>
              <a:ahLst/>
              <a:cxnLst/>
              <a:rect l="l" t="t" r="r" b="b"/>
              <a:pathLst>
                <a:path w="4692" h="5249" extrusionOk="0">
                  <a:moveTo>
                    <a:pt x="2370" y="1"/>
                  </a:moveTo>
                  <a:cubicBezTo>
                    <a:pt x="2299" y="1"/>
                    <a:pt x="2227" y="48"/>
                    <a:pt x="2203" y="143"/>
                  </a:cubicBezTo>
                  <a:lnTo>
                    <a:pt x="2061" y="751"/>
                  </a:lnTo>
                  <a:cubicBezTo>
                    <a:pt x="1882" y="1513"/>
                    <a:pt x="1358" y="2108"/>
                    <a:pt x="691" y="2299"/>
                  </a:cubicBezTo>
                  <a:lnTo>
                    <a:pt x="168" y="2453"/>
                  </a:lnTo>
                  <a:cubicBezTo>
                    <a:pt x="1" y="2489"/>
                    <a:pt x="1" y="2775"/>
                    <a:pt x="168" y="2822"/>
                  </a:cubicBezTo>
                  <a:lnTo>
                    <a:pt x="691" y="2965"/>
                  </a:lnTo>
                  <a:cubicBezTo>
                    <a:pt x="1358" y="3180"/>
                    <a:pt x="1882" y="3763"/>
                    <a:pt x="2061" y="4525"/>
                  </a:cubicBezTo>
                  <a:lnTo>
                    <a:pt x="2192" y="5096"/>
                  </a:lnTo>
                  <a:cubicBezTo>
                    <a:pt x="2215" y="5198"/>
                    <a:pt x="2287" y="5248"/>
                    <a:pt x="2358" y="5248"/>
                  </a:cubicBezTo>
                  <a:cubicBezTo>
                    <a:pt x="2430" y="5248"/>
                    <a:pt x="2501" y="5198"/>
                    <a:pt x="2525" y="5096"/>
                  </a:cubicBezTo>
                  <a:lnTo>
                    <a:pt x="2656" y="4525"/>
                  </a:lnTo>
                  <a:cubicBezTo>
                    <a:pt x="2835" y="3763"/>
                    <a:pt x="3358" y="3168"/>
                    <a:pt x="4025" y="2965"/>
                  </a:cubicBezTo>
                  <a:lnTo>
                    <a:pt x="4513" y="2822"/>
                  </a:lnTo>
                  <a:cubicBezTo>
                    <a:pt x="4692" y="2763"/>
                    <a:pt x="4692" y="2501"/>
                    <a:pt x="4525" y="2465"/>
                  </a:cubicBezTo>
                  <a:lnTo>
                    <a:pt x="4108" y="2346"/>
                  </a:lnTo>
                  <a:cubicBezTo>
                    <a:pt x="3442" y="2168"/>
                    <a:pt x="2906" y="1584"/>
                    <a:pt x="2715" y="846"/>
                  </a:cubicBezTo>
                  <a:lnTo>
                    <a:pt x="2537" y="143"/>
                  </a:lnTo>
                  <a:cubicBezTo>
                    <a:pt x="2513" y="48"/>
                    <a:pt x="2442" y="1"/>
                    <a:pt x="2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3"/>
            <p:cNvSpPr/>
            <p:nvPr/>
          </p:nvSpPr>
          <p:spPr>
            <a:xfrm>
              <a:off x="5593850" y="5260300"/>
              <a:ext cx="14000" cy="18775"/>
            </a:xfrm>
            <a:custGeom>
              <a:avLst/>
              <a:gdLst/>
              <a:ahLst/>
              <a:cxnLst/>
              <a:rect l="l" t="t" r="r" b="b"/>
              <a:pathLst>
                <a:path w="560" h="751" extrusionOk="0">
                  <a:moveTo>
                    <a:pt x="500" y="334"/>
                  </a:moveTo>
                  <a:cubicBezTo>
                    <a:pt x="500" y="338"/>
                    <a:pt x="504" y="339"/>
                    <a:pt x="508" y="339"/>
                  </a:cubicBezTo>
                  <a:cubicBezTo>
                    <a:pt x="516" y="339"/>
                    <a:pt x="524" y="334"/>
                    <a:pt x="500" y="334"/>
                  </a:cubicBezTo>
                  <a:close/>
                  <a:moveTo>
                    <a:pt x="357" y="1"/>
                  </a:moveTo>
                  <a:cubicBezTo>
                    <a:pt x="357" y="1"/>
                    <a:pt x="334" y="1"/>
                    <a:pt x="310" y="12"/>
                  </a:cubicBezTo>
                  <a:cubicBezTo>
                    <a:pt x="262" y="24"/>
                    <a:pt x="214" y="36"/>
                    <a:pt x="203" y="60"/>
                  </a:cubicBezTo>
                  <a:lnTo>
                    <a:pt x="191" y="72"/>
                  </a:lnTo>
                  <a:lnTo>
                    <a:pt x="179" y="72"/>
                  </a:lnTo>
                  <a:cubicBezTo>
                    <a:pt x="155" y="72"/>
                    <a:pt x="155" y="72"/>
                    <a:pt x="119" y="84"/>
                  </a:cubicBezTo>
                  <a:cubicBezTo>
                    <a:pt x="84" y="96"/>
                    <a:pt x="60" y="96"/>
                    <a:pt x="36" y="120"/>
                  </a:cubicBezTo>
                  <a:cubicBezTo>
                    <a:pt x="24" y="120"/>
                    <a:pt x="24" y="120"/>
                    <a:pt x="24" y="131"/>
                  </a:cubicBezTo>
                  <a:lnTo>
                    <a:pt x="12" y="143"/>
                  </a:lnTo>
                  <a:cubicBezTo>
                    <a:pt x="0" y="143"/>
                    <a:pt x="0" y="143"/>
                    <a:pt x="12" y="155"/>
                  </a:cubicBezTo>
                  <a:cubicBezTo>
                    <a:pt x="24" y="155"/>
                    <a:pt x="24" y="167"/>
                    <a:pt x="24" y="167"/>
                  </a:cubicBezTo>
                  <a:cubicBezTo>
                    <a:pt x="24" y="191"/>
                    <a:pt x="60" y="203"/>
                    <a:pt x="60" y="215"/>
                  </a:cubicBezTo>
                  <a:cubicBezTo>
                    <a:pt x="60" y="227"/>
                    <a:pt x="72" y="227"/>
                    <a:pt x="72" y="251"/>
                  </a:cubicBezTo>
                  <a:cubicBezTo>
                    <a:pt x="72" y="262"/>
                    <a:pt x="84" y="262"/>
                    <a:pt x="84" y="274"/>
                  </a:cubicBezTo>
                  <a:cubicBezTo>
                    <a:pt x="84" y="274"/>
                    <a:pt x="84" y="286"/>
                    <a:pt x="95" y="286"/>
                  </a:cubicBezTo>
                  <a:cubicBezTo>
                    <a:pt x="72" y="310"/>
                    <a:pt x="95" y="310"/>
                    <a:pt x="95" y="322"/>
                  </a:cubicBezTo>
                  <a:cubicBezTo>
                    <a:pt x="84" y="334"/>
                    <a:pt x="131" y="334"/>
                    <a:pt x="119" y="346"/>
                  </a:cubicBezTo>
                  <a:cubicBezTo>
                    <a:pt x="95" y="370"/>
                    <a:pt x="131" y="370"/>
                    <a:pt x="131" y="382"/>
                  </a:cubicBezTo>
                  <a:cubicBezTo>
                    <a:pt x="131" y="393"/>
                    <a:pt x="155" y="405"/>
                    <a:pt x="155" y="429"/>
                  </a:cubicBezTo>
                  <a:cubicBezTo>
                    <a:pt x="155" y="441"/>
                    <a:pt x="179" y="453"/>
                    <a:pt x="155" y="465"/>
                  </a:cubicBezTo>
                  <a:lnTo>
                    <a:pt x="155" y="524"/>
                  </a:lnTo>
                  <a:lnTo>
                    <a:pt x="155" y="620"/>
                  </a:lnTo>
                  <a:cubicBezTo>
                    <a:pt x="155" y="632"/>
                    <a:pt x="179" y="667"/>
                    <a:pt x="155" y="679"/>
                  </a:cubicBezTo>
                  <a:cubicBezTo>
                    <a:pt x="155" y="691"/>
                    <a:pt x="179" y="703"/>
                    <a:pt x="179" y="727"/>
                  </a:cubicBezTo>
                  <a:cubicBezTo>
                    <a:pt x="179" y="739"/>
                    <a:pt x="191" y="739"/>
                    <a:pt x="191" y="751"/>
                  </a:cubicBezTo>
                  <a:cubicBezTo>
                    <a:pt x="191" y="751"/>
                    <a:pt x="203" y="751"/>
                    <a:pt x="250" y="739"/>
                  </a:cubicBezTo>
                  <a:lnTo>
                    <a:pt x="274" y="739"/>
                  </a:lnTo>
                  <a:cubicBezTo>
                    <a:pt x="298" y="739"/>
                    <a:pt x="322" y="739"/>
                    <a:pt x="381" y="703"/>
                  </a:cubicBezTo>
                  <a:cubicBezTo>
                    <a:pt x="417" y="691"/>
                    <a:pt x="441" y="691"/>
                    <a:pt x="476" y="679"/>
                  </a:cubicBezTo>
                  <a:cubicBezTo>
                    <a:pt x="536" y="667"/>
                    <a:pt x="560" y="643"/>
                    <a:pt x="560" y="643"/>
                  </a:cubicBezTo>
                  <a:cubicBezTo>
                    <a:pt x="548" y="643"/>
                    <a:pt x="548" y="632"/>
                    <a:pt x="524" y="620"/>
                  </a:cubicBezTo>
                  <a:cubicBezTo>
                    <a:pt x="512" y="608"/>
                    <a:pt x="512" y="608"/>
                    <a:pt x="512" y="572"/>
                  </a:cubicBezTo>
                  <a:lnTo>
                    <a:pt x="512" y="548"/>
                  </a:lnTo>
                  <a:cubicBezTo>
                    <a:pt x="512" y="548"/>
                    <a:pt x="512" y="524"/>
                    <a:pt x="500" y="524"/>
                  </a:cubicBezTo>
                  <a:cubicBezTo>
                    <a:pt x="500" y="524"/>
                    <a:pt x="488" y="524"/>
                    <a:pt x="500" y="512"/>
                  </a:cubicBezTo>
                  <a:lnTo>
                    <a:pt x="488" y="512"/>
                  </a:lnTo>
                  <a:cubicBezTo>
                    <a:pt x="500" y="501"/>
                    <a:pt x="500" y="501"/>
                    <a:pt x="488" y="501"/>
                  </a:cubicBezTo>
                  <a:cubicBezTo>
                    <a:pt x="488" y="501"/>
                    <a:pt x="512" y="489"/>
                    <a:pt x="476" y="489"/>
                  </a:cubicBezTo>
                  <a:cubicBezTo>
                    <a:pt x="476" y="489"/>
                    <a:pt x="497" y="469"/>
                    <a:pt x="481" y="469"/>
                  </a:cubicBezTo>
                  <a:cubicBezTo>
                    <a:pt x="476" y="469"/>
                    <a:pt x="467" y="471"/>
                    <a:pt x="453" y="477"/>
                  </a:cubicBezTo>
                  <a:lnTo>
                    <a:pt x="476" y="453"/>
                  </a:lnTo>
                  <a:cubicBezTo>
                    <a:pt x="453" y="453"/>
                    <a:pt x="453" y="441"/>
                    <a:pt x="453" y="441"/>
                  </a:cubicBezTo>
                  <a:cubicBezTo>
                    <a:pt x="453" y="441"/>
                    <a:pt x="476" y="429"/>
                    <a:pt x="453" y="429"/>
                  </a:cubicBezTo>
                  <a:cubicBezTo>
                    <a:pt x="441" y="429"/>
                    <a:pt x="429" y="429"/>
                    <a:pt x="453" y="417"/>
                  </a:cubicBezTo>
                  <a:lnTo>
                    <a:pt x="441" y="417"/>
                  </a:lnTo>
                  <a:cubicBezTo>
                    <a:pt x="500" y="346"/>
                    <a:pt x="500" y="346"/>
                    <a:pt x="500" y="334"/>
                  </a:cubicBezTo>
                  <a:cubicBezTo>
                    <a:pt x="536" y="322"/>
                    <a:pt x="488" y="322"/>
                    <a:pt x="500" y="310"/>
                  </a:cubicBezTo>
                  <a:cubicBezTo>
                    <a:pt x="512" y="298"/>
                    <a:pt x="500" y="298"/>
                    <a:pt x="488" y="298"/>
                  </a:cubicBezTo>
                  <a:lnTo>
                    <a:pt x="453" y="262"/>
                  </a:lnTo>
                  <a:cubicBezTo>
                    <a:pt x="453" y="251"/>
                    <a:pt x="429" y="239"/>
                    <a:pt x="429" y="203"/>
                  </a:cubicBezTo>
                  <a:cubicBezTo>
                    <a:pt x="429" y="191"/>
                    <a:pt x="417" y="191"/>
                    <a:pt x="417" y="167"/>
                  </a:cubicBezTo>
                  <a:cubicBezTo>
                    <a:pt x="417" y="155"/>
                    <a:pt x="393" y="143"/>
                    <a:pt x="393" y="131"/>
                  </a:cubicBezTo>
                  <a:cubicBezTo>
                    <a:pt x="393" y="120"/>
                    <a:pt x="381" y="120"/>
                    <a:pt x="381" y="96"/>
                  </a:cubicBezTo>
                  <a:cubicBezTo>
                    <a:pt x="369" y="84"/>
                    <a:pt x="381" y="72"/>
                    <a:pt x="357" y="48"/>
                  </a:cubicBezTo>
                  <a:cubicBezTo>
                    <a:pt x="357" y="48"/>
                    <a:pt x="322" y="48"/>
                    <a:pt x="334" y="36"/>
                  </a:cubicBezTo>
                  <a:cubicBezTo>
                    <a:pt x="357" y="24"/>
                    <a:pt x="357" y="24"/>
                    <a:pt x="334" y="24"/>
                  </a:cubicBezTo>
                  <a:cubicBezTo>
                    <a:pt x="334" y="24"/>
                    <a:pt x="334" y="12"/>
                    <a:pt x="357" y="12"/>
                  </a:cubicBezTo>
                  <a:cubicBezTo>
                    <a:pt x="369" y="1"/>
                    <a:pt x="369" y="1"/>
                    <a:pt x="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5609325" y="5307325"/>
              <a:ext cx="19075" cy="34175"/>
            </a:xfrm>
            <a:custGeom>
              <a:avLst/>
              <a:gdLst/>
              <a:ahLst/>
              <a:cxnLst/>
              <a:rect l="l" t="t" r="r" b="b"/>
              <a:pathLst>
                <a:path w="763" h="1367" extrusionOk="0">
                  <a:moveTo>
                    <a:pt x="298" y="1"/>
                  </a:moveTo>
                  <a:cubicBezTo>
                    <a:pt x="250" y="25"/>
                    <a:pt x="215" y="36"/>
                    <a:pt x="215" y="48"/>
                  </a:cubicBezTo>
                  <a:cubicBezTo>
                    <a:pt x="215" y="48"/>
                    <a:pt x="215" y="60"/>
                    <a:pt x="191" y="60"/>
                  </a:cubicBezTo>
                  <a:lnTo>
                    <a:pt x="119" y="60"/>
                  </a:lnTo>
                  <a:cubicBezTo>
                    <a:pt x="96" y="72"/>
                    <a:pt x="60" y="72"/>
                    <a:pt x="48" y="96"/>
                  </a:cubicBezTo>
                  <a:cubicBezTo>
                    <a:pt x="36" y="96"/>
                    <a:pt x="36" y="108"/>
                    <a:pt x="36" y="108"/>
                  </a:cubicBezTo>
                  <a:cubicBezTo>
                    <a:pt x="36" y="108"/>
                    <a:pt x="36" y="120"/>
                    <a:pt x="12" y="144"/>
                  </a:cubicBezTo>
                  <a:cubicBezTo>
                    <a:pt x="0" y="155"/>
                    <a:pt x="12" y="155"/>
                    <a:pt x="12" y="155"/>
                  </a:cubicBezTo>
                  <a:cubicBezTo>
                    <a:pt x="36" y="167"/>
                    <a:pt x="36" y="179"/>
                    <a:pt x="36" y="191"/>
                  </a:cubicBezTo>
                  <a:cubicBezTo>
                    <a:pt x="36" y="227"/>
                    <a:pt x="60" y="251"/>
                    <a:pt x="72" y="286"/>
                  </a:cubicBezTo>
                  <a:cubicBezTo>
                    <a:pt x="72" y="298"/>
                    <a:pt x="96" y="310"/>
                    <a:pt x="107" y="346"/>
                  </a:cubicBezTo>
                  <a:cubicBezTo>
                    <a:pt x="107" y="358"/>
                    <a:pt x="119" y="394"/>
                    <a:pt x="131" y="406"/>
                  </a:cubicBezTo>
                  <a:cubicBezTo>
                    <a:pt x="131" y="417"/>
                    <a:pt x="131" y="417"/>
                    <a:pt x="167" y="441"/>
                  </a:cubicBezTo>
                  <a:cubicBezTo>
                    <a:pt x="131" y="465"/>
                    <a:pt x="179" y="465"/>
                    <a:pt x="167" y="501"/>
                  </a:cubicBezTo>
                  <a:cubicBezTo>
                    <a:pt x="167" y="525"/>
                    <a:pt x="191" y="536"/>
                    <a:pt x="191" y="572"/>
                  </a:cubicBezTo>
                  <a:cubicBezTo>
                    <a:pt x="191" y="584"/>
                    <a:pt x="215" y="596"/>
                    <a:pt x="215" y="632"/>
                  </a:cubicBezTo>
                  <a:cubicBezTo>
                    <a:pt x="215" y="656"/>
                    <a:pt x="238" y="691"/>
                    <a:pt x="250" y="739"/>
                  </a:cubicBezTo>
                  <a:cubicBezTo>
                    <a:pt x="250" y="763"/>
                    <a:pt x="274" y="798"/>
                    <a:pt x="274" y="822"/>
                  </a:cubicBezTo>
                  <a:cubicBezTo>
                    <a:pt x="274" y="858"/>
                    <a:pt x="286" y="882"/>
                    <a:pt x="286" y="929"/>
                  </a:cubicBezTo>
                  <a:cubicBezTo>
                    <a:pt x="286" y="989"/>
                    <a:pt x="298" y="1048"/>
                    <a:pt x="310" y="1108"/>
                  </a:cubicBezTo>
                  <a:cubicBezTo>
                    <a:pt x="310" y="1156"/>
                    <a:pt x="334" y="1179"/>
                    <a:pt x="346" y="1227"/>
                  </a:cubicBezTo>
                  <a:cubicBezTo>
                    <a:pt x="346" y="1251"/>
                    <a:pt x="357" y="1287"/>
                    <a:pt x="369" y="1310"/>
                  </a:cubicBezTo>
                  <a:cubicBezTo>
                    <a:pt x="369" y="1334"/>
                    <a:pt x="393" y="1346"/>
                    <a:pt x="405" y="1358"/>
                  </a:cubicBezTo>
                  <a:cubicBezTo>
                    <a:pt x="405" y="1364"/>
                    <a:pt x="408" y="1367"/>
                    <a:pt x="417" y="1367"/>
                  </a:cubicBezTo>
                  <a:cubicBezTo>
                    <a:pt x="426" y="1367"/>
                    <a:pt x="441" y="1364"/>
                    <a:pt x="465" y="1358"/>
                  </a:cubicBezTo>
                  <a:lnTo>
                    <a:pt x="488" y="1358"/>
                  </a:lnTo>
                  <a:cubicBezTo>
                    <a:pt x="524" y="1358"/>
                    <a:pt x="536" y="1358"/>
                    <a:pt x="596" y="1346"/>
                  </a:cubicBezTo>
                  <a:cubicBezTo>
                    <a:pt x="631" y="1334"/>
                    <a:pt x="655" y="1334"/>
                    <a:pt x="667" y="1310"/>
                  </a:cubicBezTo>
                  <a:cubicBezTo>
                    <a:pt x="727" y="1298"/>
                    <a:pt x="762" y="1287"/>
                    <a:pt x="750" y="1275"/>
                  </a:cubicBezTo>
                  <a:cubicBezTo>
                    <a:pt x="727" y="1251"/>
                    <a:pt x="715" y="1227"/>
                    <a:pt x="715" y="1215"/>
                  </a:cubicBezTo>
                  <a:cubicBezTo>
                    <a:pt x="703" y="1179"/>
                    <a:pt x="691" y="1167"/>
                    <a:pt x="691" y="1132"/>
                  </a:cubicBezTo>
                  <a:cubicBezTo>
                    <a:pt x="691" y="1120"/>
                    <a:pt x="691" y="1108"/>
                    <a:pt x="667" y="1072"/>
                  </a:cubicBezTo>
                  <a:cubicBezTo>
                    <a:pt x="667" y="1060"/>
                    <a:pt x="667" y="1048"/>
                    <a:pt x="655" y="1037"/>
                  </a:cubicBezTo>
                  <a:cubicBezTo>
                    <a:pt x="655" y="1013"/>
                    <a:pt x="643" y="1013"/>
                    <a:pt x="655" y="1001"/>
                  </a:cubicBezTo>
                  <a:cubicBezTo>
                    <a:pt x="661" y="995"/>
                    <a:pt x="658" y="995"/>
                    <a:pt x="654" y="995"/>
                  </a:cubicBezTo>
                  <a:cubicBezTo>
                    <a:pt x="649" y="995"/>
                    <a:pt x="643" y="995"/>
                    <a:pt x="643" y="989"/>
                  </a:cubicBezTo>
                  <a:cubicBezTo>
                    <a:pt x="655" y="977"/>
                    <a:pt x="643" y="953"/>
                    <a:pt x="643" y="953"/>
                  </a:cubicBezTo>
                  <a:cubicBezTo>
                    <a:pt x="643" y="941"/>
                    <a:pt x="667" y="929"/>
                    <a:pt x="631" y="929"/>
                  </a:cubicBezTo>
                  <a:cubicBezTo>
                    <a:pt x="631" y="917"/>
                    <a:pt x="655" y="882"/>
                    <a:pt x="608" y="882"/>
                  </a:cubicBezTo>
                  <a:lnTo>
                    <a:pt x="608" y="870"/>
                  </a:lnTo>
                  <a:cubicBezTo>
                    <a:pt x="608" y="870"/>
                    <a:pt x="631" y="858"/>
                    <a:pt x="608" y="858"/>
                  </a:cubicBezTo>
                  <a:cubicBezTo>
                    <a:pt x="631" y="858"/>
                    <a:pt x="631" y="834"/>
                    <a:pt x="608" y="834"/>
                  </a:cubicBezTo>
                  <a:cubicBezTo>
                    <a:pt x="596" y="822"/>
                    <a:pt x="596" y="810"/>
                    <a:pt x="596" y="810"/>
                  </a:cubicBezTo>
                  <a:cubicBezTo>
                    <a:pt x="596" y="810"/>
                    <a:pt x="608" y="798"/>
                    <a:pt x="596" y="798"/>
                  </a:cubicBezTo>
                  <a:cubicBezTo>
                    <a:pt x="584" y="798"/>
                    <a:pt x="548" y="798"/>
                    <a:pt x="584" y="763"/>
                  </a:cubicBezTo>
                  <a:cubicBezTo>
                    <a:pt x="596" y="763"/>
                    <a:pt x="584" y="751"/>
                    <a:pt x="572" y="751"/>
                  </a:cubicBezTo>
                  <a:lnTo>
                    <a:pt x="584" y="739"/>
                  </a:lnTo>
                  <a:cubicBezTo>
                    <a:pt x="584" y="691"/>
                    <a:pt x="596" y="679"/>
                    <a:pt x="572" y="679"/>
                  </a:cubicBezTo>
                  <a:cubicBezTo>
                    <a:pt x="584" y="644"/>
                    <a:pt x="548" y="644"/>
                    <a:pt x="572" y="632"/>
                  </a:cubicBezTo>
                  <a:cubicBezTo>
                    <a:pt x="572" y="620"/>
                    <a:pt x="572" y="596"/>
                    <a:pt x="548" y="584"/>
                  </a:cubicBezTo>
                  <a:cubicBezTo>
                    <a:pt x="536" y="572"/>
                    <a:pt x="524" y="536"/>
                    <a:pt x="512" y="513"/>
                  </a:cubicBezTo>
                  <a:cubicBezTo>
                    <a:pt x="488" y="465"/>
                    <a:pt x="477" y="441"/>
                    <a:pt x="465" y="394"/>
                  </a:cubicBezTo>
                  <a:cubicBezTo>
                    <a:pt x="465" y="382"/>
                    <a:pt x="453" y="346"/>
                    <a:pt x="453" y="334"/>
                  </a:cubicBezTo>
                  <a:cubicBezTo>
                    <a:pt x="453" y="298"/>
                    <a:pt x="417" y="286"/>
                    <a:pt x="417" y="263"/>
                  </a:cubicBezTo>
                  <a:cubicBezTo>
                    <a:pt x="417" y="239"/>
                    <a:pt x="405" y="227"/>
                    <a:pt x="393" y="215"/>
                  </a:cubicBezTo>
                  <a:cubicBezTo>
                    <a:pt x="369" y="179"/>
                    <a:pt x="369" y="155"/>
                    <a:pt x="357" y="144"/>
                  </a:cubicBezTo>
                  <a:cubicBezTo>
                    <a:pt x="357" y="144"/>
                    <a:pt x="334" y="120"/>
                    <a:pt x="346" y="108"/>
                  </a:cubicBezTo>
                  <a:cubicBezTo>
                    <a:pt x="357" y="96"/>
                    <a:pt x="357" y="96"/>
                    <a:pt x="346" y="84"/>
                  </a:cubicBezTo>
                  <a:cubicBezTo>
                    <a:pt x="334" y="60"/>
                    <a:pt x="346" y="48"/>
                    <a:pt x="346" y="48"/>
                  </a:cubicBezTo>
                  <a:cubicBezTo>
                    <a:pt x="357" y="36"/>
                    <a:pt x="346" y="25"/>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3"/>
            <p:cNvSpPr/>
            <p:nvPr/>
          </p:nvSpPr>
          <p:spPr>
            <a:xfrm>
              <a:off x="5628675" y="5369550"/>
              <a:ext cx="19075" cy="34175"/>
            </a:xfrm>
            <a:custGeom>
              <a:avLst/>
              <a:gdLst/>
              <a:ahLst/>
              <a:cxnLst/>
              <a:rect l="l" t="t" r="r" b="b"/>
              <a:pathLst>
                <a:path w="763" h="1367" extrusionOk="0">
                  <a:moveTo>
                    <a:pt x="298" y="0"/>
                  </a:moveTo>
                  <a:cubicBezTo>
                    <a:pt x="250" y="12"/>
                    <a:pt x="215" y="36"/>
                    <a:pt x="215" y="48"/>
                  </a:cubicBezTo>
                  <a:cubicBezTo>
                    <a:pt x="215" y="48"/>
                    <a:pt x="215" y="60"/>
                    <a:pt x="191" y="60"/>
                  </a:cubicBezTo>
                  <a:lnTo>
                    <a:pt x="119" y="60"/>
                  </a:lnTo>
                  <a:cubicBezTo>
                    <a:pt x="95" y="72"/>
                    <a:pt x="60" y="72"/>
                    <a:pt x="48" y="83"/>
                  </a:cubicBezTo>
                  <a:cubicBezTo>
                    <a:pt x="36" y="83"/>
                    <a:pt x="36" y="107"/>
                    <a:pt x="36" y="107"/>
                  </a:cubicBezTo>
                  <a:cubicBezTo>
                    <a:pt x="36" y="107"/>
                    <a:pt x="36" y="119"/>
                    <a:pt x="12" y="131"/>
                  </a:cubicBezTo>
                  <a:cubicBezTo>
                    <a:pt x="0" y="143"/>
                    <a:pt x="12" y="143"/>
                    <a:pt x="12" y="143"/>
                  </a:cubicBezTo>
                  <a:cubicBezTo>
                    <a:pt x="36" y="167"/>
                    <a:pt x="36" y="179"/>
                    <a:pt x="36" y="191"/>
                  </a:cubicBezTo>
                  <a:cubicBezTo>
                    <a:pt x="36" y="226"/>
                    <a:pt x="60" y="250"/>
                    <a:pt x="72" y="286"/>
                  </a:cubicBezTo>
                  <a:cubicBezTo>
                    <a:pt x="72" y="298"/>
                    <a:pt x="95" y="310"/>
                    <a:pt x="107" y="345"/>
                  </a:cubicBezTo>
                  <a:cubicBezTo>
                    <a:pt x="107" y="357"/>
                    <a:pt x="119" y="381"/>
                    <a:pt x="131" y="405"/>
                  </a:cubicBezTo>
                  <a:cubicBezTo>
                    <a:pt x="131" y="417"/>
                    <a:pt x="131" y="417"/>
                    <a:pt x="167" y="429"/>
                  </a:cubicBezTo>
                  <a:cubicBezTo>
                    <a:pt x="131" y="464"/>
                    <a:pt x="179" y="464"/>
                    <a:pt x="167" y="488"/>
                  </a:cubicBezTo>
                  <a:cubicBezTo>
                    <a:pt x="167" y="524"/>
                    <a:pt x="191" y="536"/>
                    <a:pt x="191" y="560"/>
                  </a:cubicBezTo>
                  <a:cubicBezTo>
                    <a:pt x="191" y="583"/>
                    <a:pt x="215" y="595"/>
                    <a:pt x="215" y="631"/>
                  </a:cubicBezTo>
                  <a:cubicBezTo>
                    <a:pt x="215" y="655"/>
                    <a:pt x="238" y="691"/>
                    <a:pt x="250" y="726"/>
                  </a:cubicBezTo>
                  <a:cubicBezTo>
                    <a:pt x="250" y="762"/>
                    <a:pt x="274" y="786"/>
                    <a:pt x="274" y="822"/>
                  </a:cubicBezTo>
                  <a:cubicBezTo>
                    <a:pt x="274" y="845"/>
                    <a:pt x="286" y="881"/>
                    <a:pt x="286" y="929"/>
                  </a:cubicBezTo>
                  <a:cubicBezTo>
                    <a:pt x="286" y="988"/>
                    <a:pt x="298" y="1036"/>
                    <a:pt x="310" y="1107"/>
                  </a:cubicBezTo>
                  <a:cubicBezTo>
                    <a:pt x="310" y="1143"/>
                    <a:pt x="334" y="1179"/>
                    <a:pt x="345" y="1226"/>
                  </a:cubicBezTo>
                  <a:cubicBezTo>
                    <a:pt x="345" y="1250"/>
                    <a:pt x="357" y="1286"/>
                    <a:pt x="369" y="1310"/>
                  </a:cubicBezTo>
                  <a:cubicBezTo>
                    <a:pt x="369" y="1322"/>
                    <a:pt x="393" y="1334"/>
                    <a:pt x="405" y="1357"/>
                  </a:cubicBezTo>
                  <a:cubicBezTo>
                    <a:pt x="405" y="1363"/>
                    <a:pt x="408" y="1366"/>
                    <a:pt x="417" y="1366"/>
                  </a:cubicBezTo>
                  <a:cubicBezTo>
                    <a:pt x="426" y="1366"/>
                    <a:pt x="441" y="1363"/>
                    <a:pt x="465" y="1357"/>
                  </a:cubicBezTo>
                  <a:lnTo>
                    <a:pt x="488" y="1357"/>
                  </a:lnTo>
                  <a:cubicBezTo>
                    <a:pt x="524" y="1357"/>
                    <a:pt x="536" y="1357"/>
                    <a:pt x="596" y="1334"/>
                  </a:cubicBezTo>
                  <a:cubicBezTo>
                    <a:pt x="631" y="1322"/>
                    <a:pt x="655" y="1322"/>
                    <a:pt x="667" y="1310"/>
                  </a:cubicBezTo>
                  <a:cubicBezTo>
                    <a:pt x="726" y="1298"/>
                    <a:pt x="762" y="1274"/>
                    <a:pt x="750" y="1262"/>
                  </a:cubicBezTo>
                  <a:cubicBezTo>
                    <a:pt x="726" y="1250"/>
                    <a:pt x="715" y="1226"/>
                    <a:pt x="715" y="1203"/>
                  </a:cubicBezTo>
                  <a:cubicBezTo>
                    <a:pt x="703" y="1179"/>
                    <a:pt x="691" y="1155"/>
                    <a:pt x="691" y="1131"/>
                  </a:cubicBezTo>
                  <a:cubicBezTo>
                    <a:pt x="691" y="1119"/>
                    <a:pt x="691" y="1095"/>
                    <a:pt x="667" y="1072"/>
                  </a:cubicBezTo>
                  <a:cubicBezTo>
                    <a:pt x="667" y="1060"/>
                    <a:pt x="667" y="1036"/>
                    <a:pt x="655" y="1024"/>
                  </a:cubicBezTo>
                  <a:cubicBezTo>
                    <a:pt x="655" y="1012"/>
                    <a:pt x="643" y="1012"/>
                    <a:pt x="655" y="1000"/>
                  </a:cubicBezTo>
                  <a:cubicBezTo>
                    <a:pt x="661" y="988"/>
                    <a:pt x="658" y="988"/>
                    <a:pt x="654" y="988"/>
                  </a:cubicBezTo>
                  <a:cubicBezTo>
                    <a:pt x="649" y="988"/>
                    <a:pt x="643" y="988"/>
                    <a:pt x="643" y="976"/>
                  </a:cubicBezTo>
                  <a:cubicBezTo>
                    <a:pt x="655" y="964"/>
                    <a:pt x="643" y="953"/>
                    <a:pt x="643" y="953"/>
                  </a:cubicBezTo>
                  <a:cubicBezTo>
                    <a:pt x="643" y="941"/>
                    <a:pt x="667" y="917"/>
                    <a:pt x="631" y="917"/>
                  </a:cubicBezTo>
                  <a:cubicBezTo>
                    <a:pt x="631" y="905"/>
                    <a:pt x="655" y="881"/>
                    <a:pt x="607" y="881"/>
                  </a:cubicBezTo>
                  <a:lnTo>
                    <a:pt x="607" y="857"/>
                  </a:lnTo>
                  <a:cubicBezTo>
                    <a:pt x="607" y="857"/>
                    <a:pt x="631" y="845"/>
                    <a:pt x="607" y="845"/>
                  </a:cubicBezTo>
                  <a:cubicBezTo>
                    <a:pt x="631" y="845"/>
                    <a:pt x="631" y="834"/>
                    <a:pt x="607" y="834"/>
                  </a:cubicBezTo>
                  <a:cubicBezTo>
                    <a:pt x="596" y="822"/>
                    <a:pt x="596" y="810"/>
                    <a:pt x="596" y="810"/>
                  </a:cubicBezTo>
                  <a:cubicBezTo>
                    <a:pt x="596" y="810"/>
                    <a:pt x="607" y="786"/>
                    <a:pt x="596" y="786"/>
                  </a:cubicBezTo>
                  <a:cubicBezTo>
                    <a:pt x="584" y="786"/>
                    <a:pt x="548" y="786"/>
                    <a:pt x="584" y="762"/>
                  </a:cubicBezTo>
                  <a:cubicBezTo>
                    <a:pt x="596" y="762"/>
                    <a:pt x="584" y="750"/>
                    <a:pt x="572" y="750"/>
                  </a:cubicBezTo>
                  <a:lnTo>
                    <a:pt x="584" y="726"/>
                  </a:lnTo>
                  <a:cubicBezTo>
                    <a:pt x="584" y="691"/>
                    <a:pt x="607" y="667"/>
                    <a:pt x="572" y="667"/>
                  </a:cubicBezTo>
                  <a:cubicBezTo>
                    <a:pt x="584" y="643"/>
                    <a:pt x="548" y="643"/>
                    <a:pt x="572" y="631"/>
                  </a:cubicBezTo>
                  <a:cubicBezTo>
                    <a:pt x="572" y="607"/>
                    <a:pt x="572" y="595"/>
                    <a:pt x="548" y="583"/>
                  </a:cubicBezTo>
                  <a:cubicBezTo>
                    <a:pt x="536" y="572"/>
                    <a:pt x="524" y="536"/>
                    <a:pt x="512" y="512"/>
                  </a:cubicBezTo>
                  <a:cubicBezTo>
                    <a:pt x="488" y="464"/>
                    <a:pt x="476" y="429"/>
                    <a:pt x="465" y="393"/>
                  </a:cubicBezTo>
                  <a:cubicBezTo>
                    <a:pt x="465" y="369"/>
                    <a:pt x="453" y="345"/>
                    <a:pt x="453" y="333"/>
                  </a:cubicBezTo>
                  <a:cubicBezTo>
                    <a:pt x="453" y="298"/>
                    <a:pt x="417" y="286"/>
                    <a:pt x="417" y="250"/>
                  </a:cubicBezTo>
                  <a:cubicBezTo>
                    <a:pt x="417" y="238"/>
                    <a:pt x="405" y="226"/>
                    <a:pt x="393" y="214"/>
                  </a:cubicBezTo>
                  <a:cubicBezTo>
                    <a:pt x="369" y="179"/>
                    <a:pt x="369" y="143"/>
                    <a:pt x="357" y="131"/>
                  </a:cubicBezTo>
                  <a:cubicBezTo>
                    <a:pt x="357" y="131"/>
                    <a:pt x="334" y="119"/>
                    <a:pt x="345" y="107"/>
                  </a:cubicBezTo>
                  <a:cubicBezTo>
                    <a:pt x="357" y="95"/>
                    <a:pt x="357" y="95"/>
                    <a:pt x="345" y="72"/>
                  </a:cubicBezTo>
                  <a:cubicBezTo>
                    <a:pt x="334" y="60"/>
                    <a:pt x="345" y="48"/>
                    <a:pt x="345" y="48"/>
                  </a:cubicBezTo>
                  <a:cubicBezTo>
                    <a:pt x="357" y="36"/>
                    <a:pt x="345" y="12"/>
                    <a:pt x="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3"/>
            <p:cNvSpPr/>
            <p:nvPr/>
          </p:nvSpPr>
          <p:spPr>
            <a:xfrm>
              <a:off x="5646825" y="5431450"/>
              <a:ext cx="14300" cy="18775"/>
            </a:xfrm>
            <a:custGeom>
              <a:avLst/>
              <a:gdLst/>
              <a:ahLst/>
              <a:cxnLst/>
              <a:rect l="l" t="t" r="r" b="b"/>
              <a:pathLst>
                <a:path w="572" h="751" extrusionOk="0">
                  <a:moveTo>
                    <a:pt x="358" y="1"/>
                  </a:moveTo>
                  <a:cubicBezTo>
                    <a:pt x="358" y="1"/>
                    <a:pt x="346" y="1"/>
                    <a:pt x="322" y="12"/>
                  </a:cubicBezTo>
                  <a:cubicBezTo>
                    <a:pt x="274" y="24"/>
                    <a:pt x="227" y="36"/>
                    <a:pt x="215" y="60"/>
                  </a:cubicBezTo>
                  <a:lnTo>
                    <a:pt x="203" y="72"/>
                  </a:lnTo>
                  <a:lnTo>
                    <a:pt x="179" y="72"/>
                  </a:lnTo>
                  <a:cubicBezTo>
                    <a:pt x="167" y="72"/>
                    <a:pt x="167" y="72"/>
                    <a:pt x="120" y="84"/>
                  </a:cubicBezTo>
                  <a:cubicBezTo>
                    <a:pt x="96" y="96"/>
                    <a:pt x="60" y="96"/>
                    <a:pt x="48" y="120"/>
                  </a:cubicBezTo>
                  <a:cubicBezTo>
                    <a:pt x="36" y="120"/>
                    <a:pt x="36" y="120"/>
                    <a:pt x="36" y="132"/>
                  </a:cubicBezTo>
                  <a:lnTo>
                    <a:pt x="24" y="143"/>
                  </a:lnTo>
                  <a:cubicBezTo>
                    <a:pt x="0" y="143"/>
                    <a:pt x="0" y="143"/>
                    <a:pt x="24" y="155"/>
                  </a:cubicBezTo>
                  <a:cubicBezTo>
                    <a:pt x="36" y="155"/>
                    <a:pt x="36" y="167"/>
                    <a:pt x="36" y="167"/>
                  </a:cubicBezTo>
                  <a:cubicBezTo>
                    <a:pt x="36" y="191"/>
                    <a:pt x="60" y="203"/>
                    <a:pt x="60" y="215"/>
                  </a:cubicBezTo>
                  <a:cubicBezTo>
                    <a:pt x="60" y="227"/>
                    <a:pt x="84" y="227"/>
                    <a:pt x="84" y="251"/>
                  </a:cubicBezTo>
                  <a:cubicBezTo>
                    <a:pt x="84" y="263"/>
                    <a:pt x="96" y="263"/>
                    <a:pt x="96" y="274"/>
                  </a:cubicBezTo>
                  <a:cubicBezTo>
                    <a:pt x="96" y="274"/>
                    <a:pt x="96" y="286"/>
                    <a:pt x="108" y="286"/>
                  </a:cubicBezTo>
                  <a:cubicBezTo>
                    <a:pt x="84" y="310"/>
                    <a:pt x="108" y="310"/>
                    <a:pt x="108" y="322"/>
                  </a:cubicBezTo>
                  <a:cubicBezTo>
                    <a:pt x="96" y="334"/>
                    <a:pt x="143" y="334"/>
                    <a:pt x="120" y="346"/>
                  </a:cubicBezTo>
                  <a:cubicBezTo>
                    <a:pt x="108" y="370"/>
                    <a:pt x="143" y="370"/>
                    <a:pt x="143" y="382"/>
                  </a:cubicBezTo>
                  <a:cubicBezTo>
                    <a:pt x="143" y="393"/>
                    <a:pt x="167" y="405"/>
                    <a:pt x="167" y="429"/>
                  </a:cubicBezTo>
                  <a:cubicBezTo>
                    <a:pt x="167" y="441"/>
                    <a:pt x="179" y="453"/>
                    <a:pt x="167" y="465"/>
                  </a:cubicBezTo>
                  <a:lnTo>
                    <a:pt x="167" y="524"/>
                  </a:lnTo>
                  <a:lnTo>
                    <a:pt x="167" y="620"/>
                  </a:lnTo>
                  <a:cubicBezTo>
                    <a:pt x="167" y="632"/>
                    <a:pt x="179" y="667"/>
                    <a:pt x="167" y="679"/>
                  </a:cubicBezTo>
                  <a:cubicBezTo>
                    <a:pt x="167" y="691"/>
                    <a:pt x="179" y="703"/>
                    <a:pt x="179" y="727"/>
                  </a:cubicBezTo>
                  <a:cubicBezTo>
                    <a:pt x="179" y="739"/>
                    <a:pt x="191" y="739"/>
                    <a:pt x="191" y="751"/>
                  </a:cubicBezTo>
                  <a:cubicBezTo>
                    <a:pt x="191" y="751"/>
                    <a:pt x="215" y="751"/>
                    <a:pt x="262" y="739"/>
                  </a:cubicBezTo>
                  <a:lnTo>
                    <a:pt x="286" y="739"/>
                  </a:lnTo>
                  <a:cubicBezTo>
                    <a:pt x="298" y="739"/>
                    <a:pt x="334" y="739"/>
                    <a:pt x="393" y="703"/>
                  </a:cubicBezTo>
                  <a:cubicBezTo>
                    <a:pt x="417" y="691"/>
                    <a:pt x="453" y="691"/>
                    <a:pt x="477" y="679"/>
                  </a:cubicBezTo>
                  <a:cubicBezTo>
                    <a:pt x="536" y="667"/>
                    <a:pt x="572" y="644"/>
                    <a:pt x="572" y="644"/>
                  </a:cubicBezTo>
                  <a:cubicBezTo>
                    <a:pt x="560" y="644"/>
                    <a:pt x="560" y="632"/>
                    <a:pt x="536" y="620"/>
                  </a:cubicBezTo>
                  <a:cubicBezTo>
                    <a:pt x="524" y="608"/>
                    <a:pt x="524" y="608"/>
                    <a:pt x="524" y="572"/>
                  </a:cubicBezTo>
                  <a:lnTo>
                    <a:pt x="524" y="548"/>
                  </a:lnTo>
                  <a:cubicBezTo>
                    <a:pt x="524" y="548"/>
                    <a:pt x="524" y="524"/>
                    <a:pt x="512" y="524"/>
                  </a:cubicBezTo>
                  <a:cubicBezTo>
                    <a:pt x="512" y="524"/>
                    <a:pt x="501" y="524"/>
                    <a:pt x="512" y="513"/>
                  </a:cubicBezTo>
                  <a:lnTo>
                    <a:pt x="501" y="513"/>
                  </a:lnTo>
                  <a:cubicBezTo>
                    <a:pt x="512" y="501"/>
                    <a:pt x="512" y="501"/>
                    <a:pt x="501" y="501"/>
                  </a:cubicBezTo>
                  <a:cubicBezTo>
                    <a:pt x="501" y="501"/>
                    <a:pt x="524" y="489"/>
                    <a:pt x="477" y="489"/>
                  </a:cubicBezTo>
                  <a:cubicBezTo>
                    <a:pt x="477" y="489"/>
                    <a:pt x="504" y="469"/>
                    <a:pt x="492" y="469"/>
                  </a:cubicBezTo>
                  <a:cubicBezTo>
                    <a:pt x="488" y="469"/>
                    <a:pt x="480" y="471"/>
                    <a:pt x="465" y="477"/>
                  </a:cubicBezTo>
                  <a:lnTo>
                    <a:pt x="477" y="453"/>
                  </a:lnTo>
                  <a:cubicBezTo>
                    <a:pt x="465" y="453"/>
                    <a:pt x="465" y="441"/>
                    <a:pt x="465" y="441"/>
                  </a:cubicBezTo>
                  <a:cubicBezTo>
                    <a:pt x="465" y="441"/>
                    <a:pt x="477" y="429"/>
                    <a:pt x="465" y="429"/>
                  </a:cubicBezTo>
                  <a:cubicBezTo>
                    <a:pt x="453" y="429"/>
                    <a:pt x="441" y="429"/>
                    <a:pt x="465" y="417"/>
                  </a:cubicBezTo>
                  <a:lnTo>
                    <a:pt x="453" y="417"/>
                  </a:lnTo>
                  <a:cubicBezTo>
                    <a:pt x="512" y="346"/>
                    <a:pt x="512" y="346"/>
                    <a:pt x="512" y="334"/>
                  </a:cubicBezTo>
                  <a:cubicBezTo>
                    <a:pt x="536" y="322"/>
                    <a:pt x="501" y="322"/>
                    <a:pt x="512" y="310"/>
                  </a:cubicBezTo>
                  <a:cubicBezTo>
                    <a:pt x="524" y="298"/>
                    <a:pt x="512" y="298"/>
                    <a:pt x="501" y="298"/>
                  </a:cubicBezTo>
                  <a:lnTo>
                    <a:pt x="465" y="263"/>
                  </a:lnTo>
                  <a:cubicBezTo>
                    <a:pt x="465" y="251"/>
                    <a:pt x="441" y="239"/>
                    <a:pt x="441" y="203"/>
                  </a:cubicBezTo>
                  <a:cubicBezTo>
                    <a:pt x="441" y="191"/>
                    <a:pt x="417" y="191"/>
                    <a:pt x="417" y="167"/>
                  </a:cubicBezTo>
                  <a:cubicBezTo>
                    <a:pt x="417" y="155"/>
                    <a:pt x="405" y="143"/>
                    <a:pt x="405" y="132"/>
                  </a:cubicBezTo>
                  <a:cubicBezTo>
                    <a:pt x="405" y="120"/>
                    <a:pt x="393" y="120"/>
                    <a:pt x="393" y="96"/>
                  </a:cubicBezTo>
                  <a:cubicBezTo>
                    <a:pt x="381" y="84"/>
                    <a:pt x="393" y="72"/>
                    <a:pt x="358" y="48"/>
                  </a:cubicBezTo>
                  <a:cubicBezTo>
                    <a:pt x="358" y="48"/>
                    <a:pt x="334" y="48"/>
                    <a:pt x="346" y="36"/>
                  </a:cubicBezTo>
                  <a:cubicBezTo>
                    <a:pt x="358" y="24"/>
                    <a:pt x="358" y="24"/>
                    <a:pt x="346" y="24"/>
                  </a:cubicBezTo>
                  <a:cubicBezTo>
                    <a:pt x="346" y="24"/>
                    <a:pt x="346" y="12"/>
                    <a:pt x="358" y="12"/>
                  </a:cubicBezTo>
                  <a:cubicBezTo>
                    <a:pt x="381" y="1"/>
                    <a:pt x="381" y="1"/>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5733150" y="5432050"/>
              <a:ext cx="14000" cy="17575"/>
            </a:xfrm>
            <a:custGeom>
              <a:avLst/>
              <a:gdLst/>
              <a:ahLst/>
              <a:cxnLst/>
              <a:rect l="l" t="t" r="r" b="b"/>
              <a:pathLst>
                <a:path w="560" h="703" extrusionOk="0">
                  <a:moveTo>
                    <a:pt x="227" y="0"/>
                  </a:moveTo>
                  <a:lnTo>
                    <a:pt x="227" y="48"/>
                  </a:lnTo>
                  <a:cubicBezTo>
                    <a:pt x="227" y="60"/>
                    <a:pt x="227" y="72"/>
                    <a:pt x="215" y="84"/>
                  </a:cubicBezTo>
                  <a:cubicBezTo>
                    <a:pt x="203" y="84"/>
                    <a:pt x="203" y="108"/>
                    <a:pt x="203" y="119"/>
                  </a:cubicBezTo>
                  <a:cubicBezTo>
                    <a:pt x="203" y="131"/>
                    <a:pt x="179" y="131"/>
                    <a:pt x="203" y="131"/>
                  </a:cubicBezTo>
                  <a:cubicBezTo>
                    <a:pt x="203" y="131"/>
                    <a:pt x="203" y="143"/>
                    <a:pt x="179" y="143"/>
                  </a:cubicBezTo>
                  <a:cubicBezTo>
                    <a:pt x="167" y="143"/>
                    <a:pt x="203" y="167"/>
                    <a:pt x="179" y="167"/>
                  </a:cubicBezTo>
                  <a:cubicBezTo>
                    <a:pt x="167" y="167"/>
                    <a:pt x="167" y="167"/>
                    <a:pt x="167" y="179"/>
                  </a:cubicBezTo>
                  <a:cubicBezTo>
                    <a:pt x="167" y="179"/>
                    <a:pt x="119" y="179"/>
                    <a:pt x="167" y="191"/>
                  </a:cubicBezTo>
                  <a:cubicBezTo>
                    <a:pt x="167" y="191"/>
                    <a:pt x="119" y="191"/>
                    <a:pt x="167" y="203"/>
                  </a:cubicBezTo>
                  <a:lnTo>
                    <a:pt x="143" y="203"/>
                  </a:lnTo>
                  <a:cubicBezTo>
                    <a:pt x="155" y="227"/>
                    <a:pt x="143" y="227"/>
                    <a:pt x="143" y="239"/>
                  </a:cubicBezTo>
                  <a:cubicBezTo>
                    <a:pt x="155" y="250"/>
                    <a:pt x="167" y="250"/>
                    <a:pt x="143" y="250"/>
                  </a:cubicBezTo>
                  <a:cubicBezTo>
                    <a:pt x="125" y="233"/>
                    <a:pt x="116" y="227"/>
                    <a:pt x="112" y="227"/>
                  </a:cubicBezTo>
                  <a:cubicBezTo>
                    <a:pt x="107" y="227"/>
                    <a:pt x="107" y="233"/>
                    <a:pt x="107" y="239"/>
                  </a:cubicBezTo>
                  <a:cubicBezTo>
                    <a:pt x="111" y="235"/>
                    <a:pt x="114" y="233"/>
                    <a:pt x="115" y="233"/>
                  </a:cubicBezTo>
                  <a:lnTo>
                    <a:pt x="115" y="233"/>
                  </a:lnTo>
                  <a:cubicBezTo>
                    <a:pt x="118" y="233"/>
                    <a:pt x="115" y="239"/>
                    <a:pt x="107" y="239"/>
                  </a:cubicBezTo>
                  <a:cubicBezTo>
                    <a:pt x="84" y="239"/>
                    <a:pt x="107" y="250"/>
                    <a:pt x="96" y="250"/>
                  </a:cubicBezTo>
                  <a:cubicBezTo>
                    <a:pt x="84" y="250"/>
                    <a:pt x="84" y="262"/>
                    <a:pt x="96" y="262"/>
                  </a:cubicBezTo>
                  <a:cubicBezTo>
                    <a:pt x="107" y="286"/>
                    <a:pt x="96" y="298"/>
                    <a:pt x="96" y="310"/>
                  </a:cubicBezTo>
                  <a:cubicBezTo>
                    <a:pt x="84" y="322"/>
                    <a:pt x="96" y="358"/>
                    <a:pt x="84" y="369"/>
                  </a:cubicBezTo>
                  <a:cubicBezTo>
                    <a:pt x="84" y="381"/>
                    <a:pt x="84" y="405"/>
                    <a:pt x="60" y="405"/>
                  </a:cubicBezTo>
                  <a:cubicBezTo>
                    <a:pt x="48" y="417"/>
                    <a:pt x="60" y="429"/>
                    <a:pt x="48" y="441"/>
                  </a:cubicBezTo>
                  <a:cubicBezTo>
                    <a:pt x="36" y="441"/>
                    <a:pt x="48" y="465"/>
                    <a:pt x="48" y="477"/>
                  </a:cubicBezTo>
                  <a:cubicBezTo>
                    <a:pt x="48" y="489"/>
                    <a:pt x="36" y="512"/>
                    <a:pt x="48" y="524"/>
                  </a:cubicBezTo>
                  <a:cubicBezTo>
                    <a:pt x="48" y="524"/>
                    <a:pt x="60" y="536"/>
                    <a:pt x="48" y="536"/>
                  </a:cubicBezTo>
                  <a:cubicBezTo>
                    <a:pt x="36" y="536"/>
                    <a:pt x="36" y="536"/>
                    <a:pt x="36" y="548"/>
                  </a:cubicBezTo>
                  <a:cubicBezTo>
                    <a:pt x="36" y="548"/>
                    <a:pt x="36" y="560"/>
                    <a:pt x="24" y="560"/>
                  </a:cubicBezTo>
                  <a:cubicBezTo>
                    <a:pt x="0" y="560"/>
                    <a:pt x="0" y="560"/>
                    <a:pt x="0" y="584"/>
                  </a:cubicBezTo>
                  <a:cubicBezTo>
                    <a:pt x="0" y="584"/>
                    <a:pt x="24" y="596"/>
                    <a:pt x="36" y="596"/>
                  </a:cubicBezTo>
                  <a:cubicBezTo>
                    <a:pt x="84" y="608"/>
                    <a:pt x="119" y="620"/>
                    <a:pt x="143" y="620"/>
                  </a:cubicBezTo>
                  <a:lnTo>
                    <a:pt x="155" y="620"/>
                  </a:lnTo>
                  <a:lnTo>
                    <a:pt x="167" y="643"/>
                  </a:lnTo>
                  <a:cubicBezTo>
                    <a:pt x="167" y="643"/>
                    <a:pt x="179" y="655"/>
                    <a:pt x="215" y="667"/>
                  </a:cubicBezTo>
                  <a:cubicBezTo>
                    <a:pt x="238" y="679"/>
                    <a:pt x="274" y="679"/>
                    <a:pt x="286" y="703"/>
                  </a:cubicBezTo>
                  <a:lnTo>
                    <a:pt x="334" y="703"/>
                  </a:lnTo>
                  <a:lnTo>
                    <a:pt x="334" y="679"/>
                  </a:lnTo>
                  <a:cubicBezTo>
                    <a:pt x="346" y="667"/>
                    <a:pt x="334" y="655"/>
                    <a:pt x="346" y="643"/>
                  </a:cubicBezTo>
                  <a:lnTo>
                    <a:pt x="346" y="608"/>
                  </a:lnTo>
                  <a:lnTo>
                    <a:pt x="346" y="584"/>
                  </a:lnTo>
                  <a:cubicBezTo>
                    <a:pt x="346" y="584"/>
                    <a:pt x="357" y="584"/>
                    <a:pt x="334" y="560"/>
                  </a:cubicBezTo>
                  <a:cubicBezTo>
                    <a:pt x="381" y="560"/>
                    <a:pt x="346" y="548"/>
                    <a:pt x="346" y="548"/>
                  </a:cubicBezTo>
                  <a:cubicBezTo>
                    <a:pt x="357" y="548"/>
                    <a:pt x="334" y="524"/>
                    <a:pt x="357" y="500"/>
                  </a:cubicBezTo>
                  <a:cubicBezTo>
                    <a:pt x="381" y="500"/>
                    <a:pt x="357" y="489"/>
                    <a:pt x="381" y="477"/>
                  </a:cubicBezTo>
                  <a:cubicBezTo>
                    <a:pt x="393" y="465"/>
                    <a:pt x="381" y="429"/>
                    <a:pt x="393" y="429"/>
                  </a:cubicBezTo>
                  <a:cubicBezTo>
                    <a:pt x="405" y="417"/>
                    <a:pt x="405" y="405"/>
                    <a:pt x="417" y="381"/>
                  </a:cubicBezTo>
                  <a:cubicBezTo>
                    <a:pt x="429" y="369"/>
                    <a:pt x="429" y="358"/>
                    <a:pt x="453" y="346"/>
                  </a:cubicBezTo>
                  <a:cubicBezTo>
                    <a:pt x="477" y="322"/>
                    <a:pt x="488" y="298"/>
                    <a:pt x="512" y="262"/>
                  </a:cubicBezTo>
                  <a:cubicBezTo>
                    <a:pt x="524" y="250"/>
                    <a:pt x="524" y="239"/>
                    <a:pt x="536" y="227"/>
                  </a:cubicBezTo>
                  <a:cubicBezTo>
                    <a:pt x="560" y="215"/>
                    <a:pt x="560" y="191"/>
                    <a:pt x="560" y="179"/>
                  </a:cubicBezTo>
                  <a:lnTo>
                    <a:pt x="560" y="143"/>
                  </a:lnTo>
                  <a:cubicBezTo>
                    <a:pt x="560" y="143"/>
                    <a:pt x="560" y="131"/>
                    <a:pt x="488" y="119"/>
                  </a:cubicBezTo>
                  <a:lnTo>
                    <a:pt x="477" y="108"/>
                  </a:lnTo>
                  <a:cubicBezTo>
                    <a:pt x="465" y="96"/>
                    <a:pt x="441" y="72"/>
                    <a:pt x="393" y="60"/>
                  </a:cubicBezTo>
                  <a:cubicBezTo>
                    <a:pt x="357" y="48"/>
                    <a:pt x="346" y="48"/>
                    <a:pt x="322" y="24"/>
                  </a:cubicBezTo>
                  <a:cubicBezTo>
                    <a:pt x="262" y="0"/>
                    <a:pt x="227" y="0"/>
                    <a:pt x="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3"/>
            <p:cNvSpPr/>
            <p:nvPr/>
          </p:nvSpPr>
          <p:spPr>
            <a:xfrm>
              <a:off x="5751900" y="5372325"/>
              <a:ext cx="20250" cy="32950"/>
            </a:xfrm>
            <a:custGeom>
              <a:avLst/>
              <a:gdLst/>
              <a:ahLst/>
              <a:cxnLst/>
              <a:rect l="l" t="t" r="r" b="b"/>
              <a:pathLst>
                <a:path w="810" h="1318" extrusionOk="0">
                  <a:moveTo>
                    <a:pt x="298" y="401"/>
                  </a:moveTo>
                  <a:cubicBezTo>
                    <a:pt x="298" y="401"/>
                    <a:pt x="310" y="401"/>
                    <a:pt x="310" y="413"/>
                  </a:cubicBezTo>
                  <a:cubicBezTo>
                    <a:pt x="298" y="413"/>
                    <a:pt x="298" y="413"/>
                    <a:pt x="298" y="401"/>
                  </a:cubicBezTo>
                  <a:close/>
                  <a:moveTo>
                    <a:pt x="518" y="0"/>
                  </a:moveTo>
                  <a:cubicBezTo>
                    <a:pt x="507" y="0"/>
                    <a:pt x="500" y="3"/>
                    <a:pt x="500" y="8"/>
                  </a:cubicBezTo>
                  <a:cubicBezTo>
                    <a:pt x="500" y="44"/>
                    <a:pt x="489" y="56"/>
                    <a:pt x="489" y="80"/>
                  </a:cubicBezTo>
                  <a:cubicBezTo>
                    <a:pt x="489" y="115"/>
                    <a:pt x="477" y="139"/>
                    <a:pt x="465" y="163"/>
                  </a:cubicBezTo>
                  <a:cubicBezTo>
                    <a:pt x="441" y="175"/>
                    <a:pt x="441" y="187"/>
                    <a:pt x="429" y="199"/>
                  </a:cubicBezTo>
                  <a:cubicBezTo>
                    <a:pt x="429" y="222"/>
                    <a:pt x="417" y="234"/>
                    <a:pt x="417" y="246"/>
                  </a:cubicBezTo>
                  <a:cubicBezTo>
                    <a:pt x="417" y="258"/>
                    <a:pt x="417" y="258"/>
                    <a:pt x="405" y="282"/>
                  </a:cubicBezTo>
                  <a:cubicBezTo>
                    <a:pt x="381" y="282"/>
                    <a:pt x="417" y="294"/>
                    <a:pt x="405" y="294"/>
                  </a:cubicBezTo>
                  <a:cubicBezTo>
                    <a:pt x="369" y="294"/>
                    <a:pt x="381" y="306"/>
                    <a:pt x="369" y="318"/>
                  </a:cubicBezTo>
                  <a:cubicBezTo>
                    <a:pt x="369" y="342"/>
                    <a:pt x="322" y="318"/>
                    <a:pt x="358" y="353"/>
                  </a:cubicBezTo>
                  <a:lnTo>
                    <a:pt x="346" y="353"/>
                  </a:lnTo>
                  <a:cubicBezTo>
                    <a:pt x="322" y="365"/>
                    <a:pt x="298" y="353"/>
                    <a:pt x="322" y="401"/>
                  </a:cubicBezTo>
                  <a:lnTo>
                    <a:pt x="286" y="401"/>
                  </a:lnTo>
                  <a:cubicBezTo>
                    <a:pt x="298" y="413"/>
                    <a:pt x="286" y="425"/>
                    <a:pt x="262" y="437"/>
                  </a:cubicBezTo>
                  <a:cubicBezTo>
                    <a:pt x="262" y="437"/>
                    <a:pt x="250" y="437"/>
                    <a:pt x="250" y="461"/>
                  </a:cubicBezTo>
                  <a:cubicBezTo>
                    <a:pt x="262" y="472"/>
                    <a:pt x="286" y="484"/>
                    <a:pt x="239" y="484"/>
                  </a:cubicBezTo>
                  <a:cubicBezTo>
                    <a:pt x="227" y="484"/>
                    <a:pt x="239" y="496"/>
                    <a:pt x="250" y="496"/>
                  </a:cubicBezTo>
                  <a:cubicBezTo>
                    <a:pt x="250" y="496"/>
                    <a:pt x="250" y="496"/>
                    <a:pt x="250" y="496"/>
                  </a:cubicBezTo>
                  <a:lnTo>
                    <a:pt x="250" y="496"/>
                  </a:lnTo>
                  <a:cubicBezTo>
                    <a:pt x="247" y="496"/>
                    <a:pt x="243" y="496"/>
                    <a:pt x="239" y="496"/>
                  </a:cubicBezTo>
                  <a:cubicBezTo>
                    <a:pt x="242" y="504"/>
                    <a:pt x="245" y="507"/>
                    <a:pt x="247" y="507"/>
                  </a:cubicBezTo>
                  <a:cubicBezTo>
                    <a:pt x="250" y="507"/>
                    <a:pt x="250" y="497"/>
                    <a:pt x="250" y="496"/>
                  </a:cubicBezTo>
                  <a:lnTo>
                    <a:pt x="250" y="496"/>
                  </a:lnTo>
                  <a:cubicBezTo>
                    <a:pt x="282" y="497"/>
                    <a:pt x="265" y="499"/>
                    <a:pt x="286" y="520"/>
                  </a:cubicBezTo>
                  <a:cubicBezTo>
                    <a:pt x="250" y="520"/>
                    <a:pt x="262" y="544"/>
                    <a:pt x="250" y="556"/>
                  </a:cubicBezTo>
                  <a:cubicBezTo>
                    <a:pt x="239" y="556"/>
                    <a:pt x="239" y="592"/>
                    <a:pt x="239" y="603"/>
                  </a:cubicBezTo>
                  <a:cubicBezTo>
                    <a:pt x="239" y="627"/>
                    <a:pt x="239" y="663"/>
                    <a:pt x="227" y="675"/>
                  </a:cubicBezTo>
                  <a:cubicBezTo>
                    <a:pt x="203" y="723"/>
                    <a:pt x="191" y="746"/>
                    <a:pt x="179" y="794"/>
                  </a:cubicBezTo>
                  <a:cubicBezTo>
                    <a:pt x="167" y="806"/>
                    <a:pt x="167" y="842"/>
                    <a:pt x="143" y="853"/>
                  </a:cubicBezTo>
                  <a:cubicBezTo>
                    <a:pt x="131" y="865"/>
                    <a:pt x="131" y="913"/>
                    <a:pt x="119" y="925"/>
                  </a:cubicBezTo>
                  <a:cubicBezTo>
                    <a:pt x="108" y="949"/>
                    <a:pt x="108" y="961"/>
                    <a:pt x="108" y="996"/>
                  </a:cubicBezTo>
                  <a:cubicBezTo>
                    <a:pt x="84" y="1020"/>
                    <a:pt x="72" y="1032"/>
                    <a:pt x="72" y="1080"/>
                  </a:cubicBezTo>
                  <a:cubicBezTo>
                    <a:pt x="72" y="1092"/>
                    <a:pt x="84" y="1115"/>
                    <a:pt x="72" y="1115"/>
                  </a:cubicBezTo>
                  <a:cubicBezTo>
                    <a:pt x="60" y="1115"/>
                    <a:pt x="60" y="1127"/>
                    <a:pt x="60" y="1127"/>
                  </a:cubicBezTo>
                  <a:cubicBezTo>
                    <a:pt x="60" y="1139"/>
                    <a:pt x="48" y="1139"/>
                    <a:pt x="24" y="1151"/>
                  </a:cubicBezTo>
                  <a:cubicBezTo>
                    <a:pt x="12" y="1151"/>
                    <a:pt x="0" y="1163"/>
                    <a:pt x="0" y="1187"/>
                  </a:cubicBezTo>
                  <a:lnTo>
                    <a:pt x="24" y="1211"/>
                  </a:lnTo>
                  <a:cubicBezTo>
                    <a:pt x="72" y="1223"/>
                    <a:pt x="119" y="1246"/>
                    <a:pt x="131" y="1246"/>
                  </a:cubicBezTo>
                  <a:lnTo>
                    <a:pt x="143" y="1246"/>
                  </a:lnTo>
                  <a:lnTo>
                    <a:pt x="167" y="1258"/>
                  </a:lnTo>
                  <a:cubicBezTo>
                    <a:pt x="167" y="1270"/>
                    <a:pt x="179" y="1270"/>
                    <a:pt x="203" y="1294"/>
                  </a:cubicBezTo>
                  <a:cubicBezTo>
                    <a:pt x="239" y="1306"/>
                    <a:pt x="262" y="1306"/>
                    <a:pt x="286" y="1318"/>
                  </a:cubicBezTo>
                  <a:lnTo>
                    <a:pt x="298" y="1318"/>
                  </a:lnTo>
                  <a:cubicBezTo>
                    <a:pt x="298" y="1318"/>
                    <a:pt x="298" y="1306"/>
                    <a:pt x="322" y="1306"/>
                  </a:cubicBezTo>
                  <a:cubicBezTo>
                    <a:pt x="334" y="1306"/>
                    <a:pt x="334" y="1306"/>
                    <a:pt x="334" y="1294"/>
                  </a:cubicBezTo>
                  <a:cubicBezTo>
                    <a:pt x="334" y="1270"/>
                    <a:pt x="334" y="1258"/>
                    <a:pt x="358" y="1246"/>
                  </a:cubicBezTo>
                  <a:cubicBezTo>
                    <a:pt x="369" y="1211"/>
                    <a:pt x="369" y="1187"/>
                    <a:pt x="381" y="1151"/>
                  </a:cubicBezTo>
                  <a:cubicBezTo>
                    <a:pt x="393" y="1139"/>
                    <a:pt x="381" y="1115"/>
                    <a:pt x="393" y="1092"/>
                  </a:cubicBezTo>
                  <a:cubicBezTo>
                    <a:pt x="417" y="1080"/>
                    <a:pt x="417" y="1056"/>
                    <a:pt x="417" y="1032"/>
                  </a:cubicBezTo>
                  <a:cubicBezTo>
                    <a:pt x="417" y="1020"/>
                    <a:pt x="429" y="1020"/>
                    <a:pt x="417" y="1008"/>
                  </a:cubicBezTo>
                  <a:cubicBezTo>
                    <a:pt x="453" y="1008"/>
                    <a:pt x="429" y="973"/>
                    <a:pt x="441" y="961"/>
                  </a:cubicBezTo>
                  <a:cubicBezTo>
                    <a:pt x="477" y="949"/>
                    <a:pt x="441" y="901"/>
                    <a:pt x="477" y="889"/>
                  </a:cubicBezTo>
                  <a:cubicBezTo>
                    <a:pt x="489" y="877"/>
                    <a:pt x="489" y="853"/>
                    <a:pt x="489" y="830"/>
                  </a:cubicBezTo>
                  <a:cubicBezTo>
                    <a:pt x="500" y="794"/>
                    <a:pt x="500" y="758"/>
                    <a:pt x="512" y="723"/>
                  </a:cubicBezTo>
                  <a:lnTo>
                    <a:pt x="560" y="639"/>
                  </a:lnTo>
                  <a:cubicBezTo>
                    <a:pt x="572" y="603"/>
                    <a:pt x="596" y="580"/>
                    <a:pt x="620" y="544"/>
                  </a:cubicBezTo>
                  <a:cubicBezTo>
                    <a:pt x="655" y="496"/>
                    <a:pt x="679" y="437"/>
                    <a:pt x="715" y="401"/>
                  </a:cubicBezTo>
                  <a:cubicBezTo>
                    <a:pt x="727" y="365"/>
                    <a:pt x="739" y="318"/>
                    <a:pt x="774" y="294"/>
                  </a:cubicBezTo>
                  <a:cubicBezTo>
                    <a:pt x="786" y="258"/>
                    <a:pt x="798" y="234"/>
                    <a:pt x="798" y="199"/>
                  </a:cubicBezTo>
                  <a:cubicBezTo>
                    <a:pt x="798" y="187"/>
                    <a:pt x="810" y="175"/>
                    <a:pt x="810" y="163"/>
                  </a:cubicBezTo>
                  <a:cubicBezTo>
                    <a:pt x="810" y="139"/>
                    <a:pt x="810" y="139"/>
                    <a:pt x="774" y="115"/>
                  </a:cubicBezTo>
                  <a:lnTo>
                    <a:pt x="750" y="103"/>
                  </a:lnTo>
                  <a:cubicBezTo>
                    <a:pt x="739" y="80"/>
                    <a:pt x="727" y="68"/>
                    <a:pt x="667" y="56"/>
                  </a:cubicBezTo>
                  <a:cubicBezTo>
                    <a:pt x="631" y="44"/>
                    <a:pt x="608" y="44"/>
                    <a:pt x="596" y="20"/>
                  </a:cubicBezTo>
                  <a:cubicBezTo>
                    <a:pt x="561" y="6"/>
                    <a:pt x="534"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3"/>
            <p:cNvSpPr/>
            <p:nvPr/>
          </p:nvSpPr>
          <p:spPr>
            <a:xfrm>
              <a:off x="5777800" y="5312800"/>
              <a:ext cx="20550" cy="32950"/>
            </a:xfrm>
            <a:custGeom>
              <a:avLst/>
              <a:gdLst/>
              <a:ahLst/>
              <a:cxnLst/>
              <a:rect l="l" t="t" r="r" b="b"/>
              <a:pathLst>
                <a:path w="822" h="1318" extrusionOk="0">
                  <a:moveTo>
                    <a:pt x="298" y="401"/>
                  </a:moveTo>
                  <a:cubicBezTo>
                    <a:pt x="298" y="401"/>
                    <a:pt x="322" y="401"/>
                    <a:pt x="322" y="413"/>
                  </a:cubicBezTo>
                  <a:cubicBezTo>
                    <a:pt x="298" y="413"/>
                    <a:pt x="298" y="413"/>
                    <a:pt x="298" y="401"/>
                  </a:cubicBezTo>
                  <a:close/>
                  <a:moveTo>
                    <a:pt x="525" y="0"/>
                  </a:moveTo>
                  <a:cubicBezTo>
                    <a:pt x="516" y="0"/>
                    <a:pt x="512" y="3"/>
                    <a:pt x="512" y="8"/>
                  </a:cubicBezTo>
                  <a:cubicBezTo>
                    <a:pt x="512" y="44"/>
                    <a:pt x="500" y="56"/>
                    <a:pt x="500" y="79"/>
                  </a:cubicBezTo>
                  <a:cubicBezTo>
                    <a:pt x="500" y="115"/>
                    <a:pt x="476" y="139"/>
                    <a:pt x="465" y="163"/>
                  </a:cubicBezTo>
                  <a:cubicBezTo>
                    <a:pt x="453" y="175"/>
                    <a:pt x="453" y="187"/>
                    <a:pt x="441" y="198"/>
                  </a:cubicBezTo>
                  <a:cubicBezTo>
                    <a:pt x="441" y="222"/>
                    <a:pt x="417" y="234"/>
                    <a:pt x="417" y="246"/>
                  </a:cubicBezTo>
                  <a:cubicBezTo>
                    <a:pt x="417" y="258"/>
                    <a:pt x="417" y="258"/>
                    <a:pt x="405" y="282"/>
                  </a:cubicBezTo>
                  <a:cubicBezTo>
                    <a:pt x="393" y="282"/>
                    <a:pt x="417" y="294"/>
                    <a:pt x="405" y="294"/>
                  </a:cubicBezTo>
                  <a:cubicBezTo>
                    <a:pt x="381" y="294"/>
                    <a:pt x="393" y="306"/>
                    <a:pt x="381" y="317"/>
                  </a:cubicBezTo>
                  <a:cubicBezTo>
                    <a:pt x="381" y="341"/>
                    <a:pt x="334" y="317"/>
                    <a:pt x="357" y="353"/>
                  </a:cubicBezTo>
                  <a:lnTo>
                    <a:pt x="346" y="353"/>
                  </a:lnTo>
                  <a:cubicBezTo>
                    <a:pt x="334" y="365"/>
                    <a:pt x="298" y="353"/>
                    <a:pt x="334" y="401"/>
                  </a:cubicBezTo>
                  <a:lnTo>
                    <a:pt x="286" y="401"/>
                  </a:lnTo>
                  <a:cubicBezTo>
                    <a:pt x="298" y="413"/>
                    <a:pt x="286" y="425"/>
                    <a:pt x="274" y="437"/>
                  </a:cubicBezTo>
                  <a:cubicBezTo>
                    <a:pt x="274" y="437"/>
                    <a:pt x="262" y="437"/>
                    <a:pt x="262" y="460"/>
                  </a:cubicBezTo>
                  <a:cubicBezTo>
                    <a:pt x="274" y="472"/>
                    <a:pt x="286" y="484"/>
                    <a:pt x="238" y="484"/>
                  </a:cubicBezTo>
                  <a:cubicBezTo>
                    <a:pt x="226" y="484"/>
                    <a:pt x="238" y="496"/>
                    <a:pt x="262" y="496"/>
                  </a:cubicBezTo>
                  <a:cubicBezTo>
                    <a:pt x="262" y="496"/>
                    <a:pt x="262" y="496"/>
                    <a:pt x="262" y="496"/>
                  </a:cubicBezTo>
                  <a:lnTo>
                    <a:pt x="262" y="496"/>
                  </a:lnTo>
                  <a:cubicBezTo>
                    <a:pt x="257" y="496"/>
                    <a:pt x="250" y="496"/>
                    <a:pt x="238" y="496"/>
                  </a:cubicBezTo>
                  <a:cubicBezTo>
                    <a:pt x="246" y="504"/>
                    <a:pt x="252" y="507"/>
                    <a:pt x="255" y="507"/>
                  </a:cubicBezTo>
                  <a:cubicBezTo>
                    <a:pt x="261" y="507"/>
                    <a:pt x="262" y="498"/>
                    <a:pt x="262" y="496"/>
                  </a:cubicBezTo>
                  <a:lnTo>
                    <a:pt x="262" y="496"/>
                  </a:lnTo>
                  <a:cubicBezTo>
                    <a:pt x="277" y="497"/>
                    <a:pt x="268" y="502"/>
                    <a:pt x="286" y="520"/>
                  </a:cubicBezTo>
                  <a:cubicBezTo>
                    <a:pt x="262" y="520"/>
                    <a:pt x="274" y="544"/>
                    <a:pt x="262" y="556"/>
                  </a:cubicBezTo>
                  <a:cubicBezTo>
                    <a:pt x="238" y="556"/>
                    <a:pt x="238" y="591"/>
                    <a:pt x="238" y="603"/>
                  </a:cubicBezTo>
                  <a:cubicBezTo>
                    <a:pt x="238" y="627"/>
                    <a:pt x="238" y="663"/>
                    <a:pt x="226" y="675"/>
                  </a:cubicBezTo>
                  <a:cubicBezTo>
                    <a:pt x="215" y="722"/>
                    <a:pt x="203" y="746"/>
                    <a:pt x="179" y="794"/>
                  </a:cubicBezTo>
                  <a:cubicBezTo>
                    <a:pt x="167" y="806"/>
                    <a:pt x="167" y="841"/>
                    <a:pt x="155" y="853"/>
                  </a:cubicBezTo>
                  <a:cubicBezTo>
                    <a:pt x="143" y="865"/>
                    <a:pt x="143" y="913"/>
                    <a:pt x="119" y="925"/>
                  </a:cubicBezTo>
                  <a:cubicBezTo>
                    <a:pt x="107" y="948"/>
                    <a:pt x="107" y="960"/>
                    <a:pt x="107" y="996"/>
                  </a:cubicBezTo>
                  <a:cubicBezTo>
                    <a:pt x="95" y="1020"/>
                    <a:pt x="84" y="1032"/>
                    <a:pt x="84" y="1079"/>
                  </a:cubicBezTo>
                  <a:cubicBezTo>
                    <a:pt x="84" y="1091"/>
                    <a:pt x="95" y="1115"/>
                    <a:pt x="84" y="1115"/>
                  </a:cubicBezTo>
                  <a:cubicBezTo>
                    <a:pt x="60" y="1115"/>
                    <a:pt x="60" y="1127"/>
                    <a:pt x="60" y="1127"/>
                  </a:cubicBezTo>
                  <a:cubicBezTo>
                    <a:pt x="60" y="1139"/>
                    <a:pt x="48" y="1139"/>
                    <a:pt x="36" y="1151"/>
                  </a:cubicBezTo>
                  <a:cubicBezTo>
                    <a:pt x="24" y="1151"/>
                    <a:pt x="0" y="1163"/>
                    <a:pt x="0" y="1187"/>
                  </a:cubicBezTo>
                  <a:lnTo>
                    <a:pt x="36" y="1210"/>
                  </a:lnTo>
                  <a:cubicBezTo>
                    <a:pt x="84" y="1222"/>
                    <a:pt x="119" y="1246"/>
                    <a:pt x="143" y="1246"/>
                  </a:cubicBezTo>
                  <a:lnTo>
                    <a:pt x="155" y="1246"/>
                  </a:lnTo>
                  <a:lnTo>
                    <a:pt x="167" y="1258"/>
                  </a:lnTo>
                  <a:cubicBezTo>
                    <a:pt x="167" y="1270"/>
                    <a:pt x="179" y="1270"/>
                    <a:pt x="215" y="1294"/>
                  </a:cubicBezTo>
                  <a:cubicBezTo>
                    <a:pt x="238" y="1306"/>
                    <a:pt x="274" y="1306"/>
                    <a:pt x="286" y="1318"/>
                  </a:cubicBezTo>
                  <a:lnTo>
                    <a:pt x="298" y="1318"/>
                  </a:lnTo>
                  <a:cubicBezTo>
                    <a:pt x="298" y="1318"/>
                    <a:pt x="298" y="1306"/>
                    <a:pt x="334" y="1306"/>
                  </a:cubicBezTo>
                  <a:cubicBezTo>
                    <a:pt x="346" y="1306"/>
                    <a:pt x="346" y="1306"/>
                    <a:pt x="346" y="1294"/>
                  </a:cubicBezTo>
                  <a:cubicBezTo>
                    <a:pt x="346" y="1270"/>
                    <a:pt x="346" y="1258"/>
                    <a:pt x="357" y="1246"/>
                  </a:cubicBezTo>
                  <a:cubicBezTo>
                    <a:pt x="369" y="1210"/>
                    <a:pt x="369" y="1187"/>
                    <a:pt x="393" y="1151"/>
                  </a:cubicBezTo>
                  <a:cubicBezTo>
                    <a:pt x="405" y="1139"/>
                    <a:pt x="393" y="1115"/>
                    <a:pt x="405" y="1091"/>
                  </a:cubicBezTo>
                  <a:cubicBezTo>
                    <a:pt x="417" y="1079"/>
                    <a:pt x="417" y="1056"/>
                    <a:pt x="417" y="1032"/>
                  </a:cubicBezTo>
                  <a:cubicBezTo>
                    <a:pt x="417" y="1020"/>
                    <a:pt x="429" y="1020"/>
                    <a:pt x="417" y="1008"/>
                  </a:cubicBezTo>
                  <a:cubicBezTo>
                    <a:pt x="465" y="1008"/>
                    <a:pt x="429" y="972"/>
                    <a:pt x="453" y="960"/>
                  </a:cubicBezTo>
                  <a:cubicBezTo>
                    <a:pt x="476" y="948"/>
                    <a:pt x="453" y="901"/>
                    <a:pt x="476" y="889"/>
                  </a:cubicBezTo>
                  <a:cubicBezTo>
                    <a:pt x="488" y="877"/>
                    <a:pt x="488" y="853"/>
                    <a:pt x="488" y="829"/>
                  </a:cubicBezTo>
                  <a:cubicBezTo>
                    <a:pt x="512" y="794"/>
                    <a:pt x="512" y="758"/>
                    <a:pt x="524" y="722"/>
                  </a:cubicBezTo>
                  <a:lnTo>
                    <a:pt x="572" y="639"/>
                  </a:lnTo>
                  <a:cubicBezTo>
                    <a:pt x="584" y="603"/>
                    <a:pt x="596" y="579"/>
                    <a:pt x="631" y="544"/>
                  </a:cubicBezTo>
                  <a:cubicBezTo>
                    <a:pt x="655" y="496"/>
                    <a:pt x="691" y="437"/>
                    <a:pt x="715" y="401"/>
                  </a:cubicBezTo>
                  <a:cubicBezTo>
                    <a:pt x="727" y="365"/>
                    <a:pt x="750" y="317"/>
                    <a:pt x="774" y="294"/>
                  </a:cubicBezTo>
                  <a:cubicBezTo>
                    <a:pt x="786" y="258"/>
                    <a:pt x="810" y="234"/>
                    <a:pt x="810" y="198"/>
                  </a:cubicBezTo>
                  <a:cubicBezTo>
                    <a:pt x="810" y="187"/>
                    <a:pt x="822" y="175"/>
                    <a:pt x="822" y="163"/>
                  </a:cubicBezTo>
                  <a:cubicBezTo>
                    <a:pt x="822" y="139"/>
                    <a:pt x="822" y="139"/>
                    <a:pt x="774" y="115"/>
                  </a:cubicBezTo>
                  <a:lnTo>
                    <a:pt x="762" y="103"/>
                  </a:lnTo>
                  <a:cubicBezTo>
                    <a:pt x="750" y="79"/>
                    <a:pt x="727" y="67"/>
                    <a:pt x="679" y="56"/>
                  </a:cubicBezTo>
                  <a:cubicBezTo>
                    <a:pt x="643" y="44"/>
                    <a:pt x="607" y="44"/>
                    <a:pt x="596" y="20"/>
                  </a:cubicBezTo>
                  <a:cubicBezTo>
                    <a:pt x="561" y="6"/>
                    <a:pt x="538" y="0"/>
                    <a:pt x="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3"/>
            <p:cNvSpPr/>
            <p:nvPr/>
          </p:nvSpPr>
          <p:spPr>
            <a:xfrm>
              <a:off x="5803700" y="5253250"/>
              <a:ext cx="20250" cy="32975"/>
            </a:xfrm>
            <a:custGeom>
              <a:avLst/>
              <a:gdLst/>
              <a:ahLst/>
              <a:cxnLst/>
              <a:rect l="l" t="t" r="r" b="b"/>
              <a:pathLst>
                <a:path w="810" h="1319" extrusionOk="0">
                  <a:moveTo>
                    <a:pt x="298" y="402"/>
                  </a:moveTo>
                  <a:cubicBezTo>
                    <a:pt x="298" y="402"/>
                    <a:pt x="310" y="402"/>
                    <a:pt x="310" y="413"/>
                  </a:cubicBezTo>
                  <a:cubicBezTo>
                    <a:pt x="298" y="413"/>
                    <a:pt x="298" y="413"/>
                    <a:pt x="298" y="402"/>
                  </a:cubicBezTo>
                  <a:close/>
                  <a:moveTo>
                    <a:pt x="518" y="1"/>
                  </a:moveTo>
                  <a:cubicBezTo>
                    <a:pt x="506" y="1"/>
                    <a:pt x="500" y="4"/>
                    <a:pt x="500" y="9"/>
                  </a:cubicBezTo>
                  <a:cubicBezTo>
                    <a:pt x="500" y="44"/>
                    <a:pt x="488" y="56"/>
                    <a:pt x="488" y="80"/>
                  </a:cubicBezTo>
                  <a:cubicBezTo>
                    <a:pt x="488" y="116"/>
                    <a:pt x="476" y="140"/>
                    <a:pt x="453" y="163"/>
                  </a:cubicBezTo>
                  <a:cubicBezTo>
                    <a:pt x="441" y="175"/>
                    <a:pt x="441" y="187"/>
                    <a:pt x="429" y="199"/>
                  </a:cubicBezTo>
                  <a:cubicBezTo>
                    <a:pt x="429" y="223"/>
                    <a:pt x="417" y="235"/>
                    <a:pt x="417" y="247"/>
                  </a:cubicBezTo>
                  <a:cubicBezTo>
                    <a:pt x="417" y="259"/>
                    <a:pt x="417" y="259"/>
                    <a:pt x="393" y="283"/>
                  </a:cubicBezTo>
                  <a:cubicBezTo>
                    <a:pt x="381" y="283"/>
                    <a:pt x="417" y="294"/>
                    <a:pt x="393" y="294"/>
                  </a:cubicBezTo>
                  <a:cubicBezTo>
                    <a:pt x="369" y="294"/>
                    <a:pt x="381" y="306"/>
                    <a:pt x="369" y="318"/>
                  </a:cubicBezTo>
                  <a:cubicBezTo>
                    <a:pt x="369" y="342"/>
                    <a:pt x="322" y="318"/>
                    <a:pt x="357" y="354"/>
                  </a:cubicBezTo>
                  <a:lnTo>
                    <a:pt x="333" y="354"/>
                  </a:lnTo>
                  <a:cubicBezTo>
                    <a:pt x="322" y="366"/>
                    <a:pt x="298" y="354"/>
                    <a:pt x="322" y="402"/>
                  </a:cubicBezTo>
                  <a:lnTo>
                    <a:pt x="274" y="402"/>
                  </a:lnTo>
                  <a:cubicBezTo>
                    <a:pt x="298" y="413"/>
                    <a:pt x="274" y="425"/>
                    <a:pt x="262" y="437"/>
                  </a:cubicBezTo>
                  <a:cubicBezTo>
                    <a:pt x="262" y="437"/>
                    <a:pt x="250" y="437"/>
                    <a:pt x="250" y="461"/>
                  </a:cubicBezTo>
                  <a:cubicBezTo>
                    <a:pt x="262" y="473"/>
                    <a:pt x="274" y="485"/>
                    <a:pt x="238" y="485"/>
                  </a:cubicBezTo>
                  <a:cubicBezTo>
                    <a:pt x="214" y="485"/>
                    <a:pt x="238" y="497"/>
                    <a:pt x="250" y="497"/>
                  </a:cubicBezTo>
                  <a:cubicBezTo>
                    <a:pt x="250" y="497"/>
                    <a:pt x="250" y="497"/>
                    <a:pt x="250" y="497"/>
                  </a:cubicBezTo>
                  <a:lnTo>
                    <a:pt x="250" y="497"/>
                  </a:lnTo>
                  <a:cubicBezTo>
                    <a:pt x="247" y="497"/>
                    <a:pt x="243" y="497"/>
                    <a:pt x="238" y="497"/>
                  </a:cubicBezTo>
                  <a:cubicBezTo>
                    <a:pt x="242" y="505"/>
                    <a:pt x="245" y="507"/>
                    <a:pt x="247" y="507"/>
                  </a:cubicBezTo>
                  <a:cubicBezTo>
                    <a:pt x="250" y="507"/>
                    <a:pt x="250" y="498"/>
                    <a:pt x="250" y="497"/>
                  </a:cubicBezTo>
                  <a:lnTo>
                    <a:pt x="250" y="497"/>
                  </a:lnTo>
                  <a:cubicBezTo>
                    <a:pt x="271" y="497"/>
                    <a:pt x="264" y="500"/>
                    <a:pt x="274" y="521"/>
                  </a:cubicBezTo>
                  <a:cubicBezTo>
                    <a:pt x="250" y="521"/>
                    <a:pt x="262" y="544"/>
                    <a:pt x="250" y="556"/>
                  </a:cubicBezTo>
                  <a:cubicBezTo>
                    <a:pt x="238" y="556"/>
                    <a:pt x="238" y="592"/>
                    <a:pt x="238" y="604"/>
                  </a:cubicBezTo>
                  <a:cubicBezTo>
                    <a:pt x="238" y="628"/>
                    <a:pt x="238" y="664"/>
                    <a:pt x="214" y="675"/>
                  </a:cubicBezTo>
                  <a:cubicBezTo>
                    <a:pt x="202" y="723"/>
                    <a:pt x="191" y="747"/>
                    <a:pt x="179" y="794"/>
                  </a:cubicBezTo>
                  <a:cubicBezTo>
                    <a:pt x="155" y="806"/>
                    <a:pt x="155" y="842"/>
                    <a:pt x="143" y="854"/>
                  </a:cubicBezTo>
                  <a:cubicBezTo>
                    <a:pt x="131" y="866"/>
                    <a:pt x="131" y="914"/>
                    <a:pt x="119" y="925"/>
                  </a:cubicBezTo>
                  <a:cubicBezTo>
                    <a:pt x="95" y="949"/>
                    <a:pt x="95" y="961"/>
                    <a:pt x="95" y="997"/>
                  </a:cubicBezTo>
                  <a:cubicBezTo>
                    <a:pt x="83" y="1021"/>
                    <a:pt x="72" y="1033"/>
                    <a:pt x="72" y="1080"/>
                  </a:cubicBezTo>
                  <a:cubicBezTo>
                    <a:pt x="72" y="1092"/>
                    <a:pt x="83" y="1116"/>
                    <a:pt x="72" y="1116"/>
                  </a:cubicBezTo>
                  <a:cubicBezTo>
                    <a:pt x="60" y="1116"/>
                    <a:pt x="60" y="1128"/>
                    <a:pt x="60" y="1128"/>
                  </a:cubicBezTo>
                  <a:cubicBezTo>
                    <a:pt x="60" y="1140"/>
                    <a:pt x="36" y="1140"/>
                    <a:pt x="24" y="1152"/>
                  </a:cubicBezTo>
                  <a:cubicBezTo>
                    <a:pt x="12" y="1152"/>
                    <a:pt x="0" y="1164"/>
                    <a:pt x="0" y="1187"/>
                  </a:cubicBezTo>
                  <a:lnTo>
                    <a:pt x="24" y="1211"/>
                  </a:lnTo>
                  <a:cubicBezTo>
                    <a:pt x="72" y="1223"/>
                    <a:pt x="119" y="1247"/>
                    <a:pt x="131" y="1247"/>
                  </a:cubicBezTo>
                  <a:lnTo>
                    <a:pt x="143" y="1247"/>
                  </a:lnTo>
                  <a:lnTo>
                    <a:pt x="155" y="1259"/>
                  </a:lnTo>
                  <a:cubicBezTo>
                    <a:pt x="155" y="1271"/>
                    <a:pt x="179" y="1271"/>
                    <a:pt x="202" y="1295"/>
                  </a:cubicBezTo>
                  <a:cubicBezTo>
                    <a:pt x="238" y="1306"/>
                    <a:pt x="262" y="1306"/>
                    <a:pt x="274" y="1318"/>
                  </a:cubicBezTo>
                  <a:lnTo>
                    <a:pt x="298" y="1318"/>
                  </a:lnTo>
                  <a:cubicBezTo>
                    <a:pt x="298" y="1318"/>
                    <a:pt x="298" y="1306"/>
                    <a:pt x="322" y="1306"/>
                  </a:cubicBezTo>
                  <a:cubicBezTo>
                    <a:pt x="333" y="1306"/>
                    <a:pt x="333" y="1306"/>
                    <a:pt x="333" y="1295"/>
                  </a:cubicBezTo>
                  <a:cubicBezTo>
                    <a:pt x="333" y="1271"/>
                    <a:pt x="333" y="1259"/>
                    <a:pt x="345" y="1247"/>
                  </a:cubicBezTo>
                  <a:cubicBezTo>
                    <a:pt x="369" y="1211"/>
                    <a:pt x="369" y="1187"/>
                    <a:pt x="381" y="1152"/>
                  </a:cubicBezTo>
                  <a:cubicBezTo>
                    <a:pt x="393" y="1140"/>
                    <a:pt x="381" y="1116"/>
                    <a:pt x="393" y="1092"/>
                  </a:cubicBezTo>
                  <a:cubicBezTo>
                    <a:pt x="405" y="1080"/>
                    <a:pt x="405" y="1056"/>
                    <a:pt x="405" y="1033"/>
                  </a:cubicBezTo>
                  <a:cubicBezTo>
                    <a:pt x="405" y="1021"/>
                    <a:pt x="429" y="1021"/>
                    <a:pt x="405" y="1009"/>
                  </a:cubicBezTo>
                  <a:cubicBezTo>
                    <a:pt x="453" y="1009"/>
                    <a:pt x="429" y="973"/>
                    <a:pt x="441" y="961"/>
                  </a:cubicBezTo>
                  <a:cubicBezTo>
                    <a:pt x="464" y="949"/>
                    <a:pt x="441" y="902"/>
                    <a:pt x="464" y="890"/>
                  </a:cubicBezTo>
                  <a:cubicBezTo>
                    <a:pt x="488" y="878"/>
                    <a:pt x="488" y="854"/>
                    <a:pt x="488" y="830"/>
                  </a:cubicBezTo>
                  <a:cubicBezTo>
                    <a:pt x="500" y="794"/>
                    <a:pt x="500" y="759"/>
                    <a:pt x="512" y="723"/>
                  </a:cubicBezTo>
                  <a:lnTo>
                    <a:pt x="560" y="640"/>
                  </a:lnTo>
                  <a:cubicBezTo>
                    <a:pt x="572" y="604"/>
                    <a:pt x="583" y="580"/>
                    <a:pt x="619" y="544"/>
                  </a:cubicBezTo>
                  <a:cubicBezTo>
                    <a:pt x="643" y="497"/>
                    <a:pt x="679" y="437"/>
                    <a:pt x="703" y="402"/>
                  </a:cubicBezTo>
                  <a:cubicBezTo>
                    <a:pt x="726" y="366"/>
                    <a:pt x="738" y="318"/>
                    <a:pt x="762" y="294"/>
                  </a:cubicBezTo>
                  <a:cubicBezTo>
                    <a:pt x="786" y="259"/>
                    <a:pt x="798" y="235"/>
                    <a:pt x="798" y="199"/>
                  </a:cubicBezTo>
                  <a:cubicBezTo>
                    <a:pt x="798" y="187"/>
                    <a:pt x="810" y="175"/>
                    <a:pt x="810" y="163"/>
                  </a:cubicBezTo>
                  <a:cubicBezTo>
                    <a:pt x="810" y="140"/>
                    <a:pt x="810" y="140"/>
                    <a:pt x="762" y="116"/>
                  </a:cubicBezTo>
                  <a:lnTo>
                    <a:pt x="750" y="104"/>
                  </a:lnTo>
                  <a:cubicBezTo>
                    <a:pt x="738" y="80"/>
                    <a:pt x="726" y="68"/>
                    <a:pt x="667" y="56"/>
                  </a:cubicBezTo>
                  <a:cubicBezTo>
                    <a:pt x="631" y="44"/>
                    <a:pt x="607" y="44"/>
                    <a:pt x="595" y="21"/>
                  </a:cubicBezTo>
                  <a:cubicBezTo>
                    <a:pt x="561" y="7"/>
                    <a:pt x="534"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3"/>
            <p:cNvSpPr/>
            <p:nvPr/>
          </p:nvSpPr>
          <p:spPr>
            <a:xfrm>
              <a:off x="5830475" y="5208800"/>
              <a:ext cx="13725" cy="17600"/>
            </a:xfrm>
            <a:custGeom>
              <a:avLst/>
              <a:gdLst/>
              <a:ahLst/>
              <a:cxnLst/>
              <a:rect l="l" t="t" r="r" b="b"/>
              <a:pathLst>
                <a:path w="549" h="704" extrusionOk="0">
                  <a:moveTo>
                    <a:pt x="215" y="1"/>
                  </a:moveTo>
                  <a:lnTo>
                    <a:pt x="215" y="48"/>
                  </a:lnTo>
                  <a:cubicBezTo>
                    <a:pt x="215" y="60"/>
                    <a:pt x="215" y="72"/>
                    <a:pt x="203" y="84"/>
                  </a:cubicBezTo>
                  <a:cubicBezTo>
                    <a:pt x="191" y="84"/>
                    <a:pt x="191" y="108"/>
                    <a:pt x="191" y="120"/>
                  </a:cubicBezTo>
                  <a:cubicBezTo>
                    <a:pt x="191" y="132"/>
                    <a:pt x="179" y="132"/>
                    <a:pt x="191" y="132"/>
                  </a:cubicBezTo>
                  <a:cubicBezTo>
                    <a:pt x="191" y="132"/>
                    <a:pt x="191" y="144"/>
                    <a:pt x="179" y="144"/>
                  </a:cubicBezTo>
                  <a:cubicBezTo>
                    <a:pt x="155" y="144"/>
                    <a:pt x="191" y="167"/>
                    <a:pt x="179" y="167"/>
                  </a:cubicBezTo>
                  <a:cubicBezTo>
                    <a:pt x="155" y="167"/>
                    <a:pt x="155" y="167"/>
                    <a:pt x="155" y="179"/>
                  </a:cubicBezTo>
                  <a:cubicBezTo>
                    <a:pt x="155" y="179"/>
                    <a:pt x="120" y="179"/>
                    <a:pt x="155" y="191"/>
                  </a:cubicBezTo>
                  <a:cubicBezTo>
                    <a:pt x="155" y="191"/>
                    <a:pt x="120" y="191"/>
                    <a:pt x="155" y="203"/>
                  </a:cubicBezTo>
                  <a:lnTo>
                    <a:pt x="132" y="203"/>
                  </a:lnTo>
                  <a:cubicBezTo>
                    <a:pt x="144" y="227"/>
                    <a:pt x="132" y="227"/>
                    <a:pt x="132" y="239"/>
                  </a:cubicBezTo>
                  <a:cubicBezTo>
                    <a:pt x="144" y="251"/>
                    <a:pt x="155" y="251"/>
                    <a:pt x="132" y="251"/>
                  </a:cubicBezTo>
                  <a:cubicBezTo>
                    <a:pt x="104" y="237"/>
                    <a:pt x="96" y="231"/>
                    <a:pt x="95" y="231"/>
                  </a:cubicBezTo>
                  <a:lnTo>
                    <a:pt x="95" y="231"/>
                  </a:lnTo>
                  <a:cubicBezTo>
                    <a:pt x="94" y="231"/>
                    <a:pt x="96" y="234"/>
                    <a:pt x="96" y="239"/>
                  </a:cubicBezTo>
                  <a:cubicBezTo>
                    <a:pt x="72" y="239"/>
                    <a:pt x="96" y="251"/>
                    <a:pt x="84" y="251"/>
                  </a:cubicBezTo>
                  <a:cubicBezTo>
                    <a:pt x="72" y="251"/>
                    <a:pt x="72" y="263"/>
                    <a:pt x="84" y="263"/>
                  </a:cubicBezTo>
                  <a:cubicBezTo>
                    <a:pt x="96" y="286"/>
                    <a:pt x="84" y="298"/>
                    <a:pt x="84" y="310"/>
                  </a:cubicBezTo>
                  <a:cubicBezTo>
                    <a:pt x="72" y="322"/>
                    <a:pt x="84" y="358"/>
                    <a:pt x="72" y="370"/>
                  </a:cubicBezTo>
                  <a:cubicBezTo>
                    <a:pt x="72" y="382"/>
                    <a:pt x="72" y="406"/>
                    <a:pt x="60" y="406"/>
                  </a:cubicBezTo>
                  <a:cubicBezTo>
                    <a:pt x="36" y="417"/>
                    <a:pt x="60" y="429"/>
                    <a:pt x="36" y="441"/>
                  </a:cubicBezTo>
                  <a:cubicBezTo>
                    <a:pt x="24" y="441"/>
                    <a:pt x="36" y="465"/>
                    <a:pt x="36" y="477"/>
                  </a:cubicBezTo>
                  <a:cubicBezTo>
                    <a:pt x="36" y="489"/>
                    <a:pt x="24" y="513"/>
                    <a:pt x="36" y="525"/>
                  </a:cubicBezTo>
                  <a:cubicBezTo>
                    <a:pt x="36" y="525"/>
                    <a:pt x="60" y="537"/>
                    <a:pt x="36" y="537"/>
                  </a:cubicBezTo>
                  <a:cubicBezTo>
                    <a:pt x="24" y="537"/>
                    <a:pt x="24" y="537"/>
                    <a:pt x="24" y="548"/>
                  </a:cubicBezTo>
                  <a:cubicBezTo>
                    <a:pt x="24" y="548"/>
                    <a:pt x="24" y="560"/>
                    <a:pt x="13" y="560"/>
                  </a:cubicBezTo>
                  <a:cubicBezTo>
                    <a:pt x="1" y="560"/>
                    <a:pt x="1" y="560"/>
                    <a:pt x="1" y="584"/>
                  </a:cubicBezTo>
                  <a:cubicBezTo>
                    <a:pt x="1" y="584"/>
                    <a:pt x="13" y="596"/>
                    <a:pt x="24" y="596"/>
                  </a:cubicBezTo>
                  <a:cubicBezTo>
                    <a:pt x="72" y="608"/>
                    <a:pt x="120" y="620"/>
                    <a:pt x="132" y="620"/>
                  </a:cubicBezTo>
                  <a:lnTo>
                    <a:pt x="144" y="620"/>
                  </a:lnTo>
                  <a:lnTo>
                    <a:pt x="155" y="644"/>
                  </a:lnTo>
                  <a:cubicBezTo>
                    <a:pt x="155" y="644"/>
                    <a:pt x="179" y="656"/>
                    <a:pt x="203" y="667"/>
                  </a:cubicBezTo>
                  <a:cubicBezTo>
                    <a:pt x="239" y="679"/>
                    <a:pt x="263" y="679"/>
                    <a:pt x="274" y="703"/>
                  </a:cubicBezTo>
                  <a:lnTo>
                    <a:pt x="322" y="703"/>
                  </a:lnTo>
                  <a:lnTo>
                    <a:pt x="322" y="679"/>
                  </a:lnTo>
                  <a:cubicBezTo>
                    <a:pt x="334" y="667"/>
                    <a:pt x="322" y="656"/>
                    <a:pt x="334" y="644"/>
                  </a:cubicBezTo>
                  <a:lnTo>
                    <a:pt x="334" y="608"/>
                  </a:lnTo>
                  <a:lnTo>
                    <a:pt x="334" y="584"/>
                  </a:lnTo>
                  <a:cubicBezTo>
                    <a:pt x="334" y="584"/>
                    <a:pt x="358" y="584"/>
                    <a:pt x="322" y="560"/>
                  </a:cubicBezTo>
                  <a:cubicBezTo>
                    <a:pt x="370" y="560"/>
                    <a:pt x="334" y="548"/>
                    <a:pt x="334" y="548"/>
                  </a:cubicBezTo>
                  <a:cubicBezTo>
                    <a:pt x="358" y="548"/>
                    <a:pt x="322" y="525"/>
                    <a:pt x="358" y="501"/>
                  </a:cubicBezTo>
                  <a:cubicBezTo>
                    <a:pt x="370" y="501"/>
                    <a:pt x="358" y="489"/>
                    <a:pt x="370" y="477"/>
                  </a:cubicBezTo>
                  <a:cubicBezTo>
                    <a:pt x="382" y="465"/>
                    <a:pt x="370" y="429"/>
                    <a:pt x="382" y="429"/>
                  </a:cubicBezTo>
                  <a:cubicBezTo>
                    <a:pt x="394" y="417"/>
                    <a:pt x="394" y="406"/>
                    <a:pt x="417" y="382"/>
                  </a:cubicBezTo>
                  <a:cubicBezTo>
                    <a:pt x="429" y="370"/>
                    <a:pt x="429" y="358"/>
                    <a:pt x="441" y="346"/>
                  </a:cubicBezTo>
                  <a:cubicBezTo>
                    <a:pt x="477" y="322"/>
                    <a:pt x="489" y="298"/>
                    <a:pt x="501" y="263"/>
                  </a:cubicBezTo>
                  <a:cubicBezTo>
                    <a:pt x="513" y="251"/>
                    <a:pt x="513" y="239"/>
                    <a:pt x="536" y="227"/>
                  </a:cubicBezTo>
                  <a:cubicBezTo>
                    <a:pt x="548" y="215"/>
                    <a:pt x="548" y="191"/>
                    <a:pt x="548" y="179"/>
                  </a:cubicBezTo>
                  <a:lnTo>
                    <a:pt x="548" y="144"/>
                  </a:lnTo>
                  <a:cubicBezTo>
                    <a:pt x="548" y="144"/>
                    <a:pt x="548" y="132"/>
                    <a:pt x="489" y="120"/>
                  </a:cubicBezTo>
                  <a:lnTo>
                    <a:pt x="477" y="108"/>
                  </a:lnTo>
                  <a:cubicBezTo>
                    <a:pt x="453" y="96"/>
                    <a:pt x="429" y="72"/>
                    <a:pt x="382" y="60"/>
                  </a:cubicBezTo>
                  <a:cubicBezTo>
                    <a:pt x="358" y="48"/>
                    <a:pt x="334" y="48"/>
                    <a:pt x="310" y="25"/>
                  </a:cubicBezTo>
                  <a:cubicBezTo>
                    <a:pt x="251" y="1"/>
                    <a:pt x="215"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3"/>
            <p:cNvSpPr/>
            <p:nvPr/>
          </p:nvSpPr>
          <p:spPr>
            <a:xfrm>
              <a:off x="5918875" y="5198400"/>
              <a:ext cx="15800" cy="18175"/>
            </a:xfrm>
            <a:custGeom>
              <a:avLst/>
              <a:gdLst/>
              <a:ahLst/>
              <a:cxnLst/>
              <a:rect l="l" t="t" r="r" b="b"/>
              <a:pathLst>
                <a:path w="632" h="727" extrusionOk="0">
                  <a:moveTo>
                    <a:pt x="525" y="286"/>
                  </a:moveTo>
                  <a:cubicBezTo>
                    <a:pt x="529" y="290"/>
                    <a:pt x="533" y="291"/>
                    <a:pt x="535" y="291"/>
                  </a:cubicBezTo>
                  <a:cubicBezTo>
                    <a:pt x="541" y="291"/>
                    <a:pt x="541" y="286"/>
                    <a:pt x="525" y="286"/>
                  </a:cubicBezTo>
                  <a:close/>
                  <a:moveTo>
                    <a:pt x="346" y="0"/>
                  </a:moveTo>
                  <a:cubicBezTo>
                    <a:pt x="346" y="0"/>
                    <a:pt x="334" y="0"/>
                    <a:pt x="298" y="12"/>
                  </a:cubicBezTo>
                  <a:cubicBezTo>
                    <a:pt x="251" y="36"/>
                    <a:pt x="215" y="60"/>
                    <a:pt x="215" y="71"/>
                  </a:cubicBezTo>
                  <a:lnTo>
                    <a:pt x="191" y="95"/>
                  </a:lnTo>
                  <a:lnTo>
                    <a:pt x="179" y="95"/>
                  </a:lnTo>
                  <a:cubicBezTo>
                    <a:pt x="167" y="95"/>
                    <a:pt x="167" y="95"/>
                    <a:pt x="120" y="107"/>
                  </a:cubicBezTo>
                  <a:cubicBezTo>
                    <a:pt x="96" y="119"/>
                    <a:pt x="72" y="131"/>
                    <a:pt x="48" y="155"/>
                  </a:cubicBezTo>
                  <a:lnTo>
                    <a:pt x="37" y="167"/>
                  </a:lnTo>
                  <a:lnTo>
                    <a:pt x="13" y="179"/>
                  </a:lnTo>
                  <a:cubicBezTo>
                    <a:pt x="1" y="191"/>
                    <a:pt x="13" y="191"/>
                    <a:pt x="13" y="191"/>
                  </a:cubicBezTo>
                  <a:cubicBezTo>
                    <a:pt x="37" y="191"/>
                    <a:pt x="37" y="202"/>
                    <a:pt x="37" y="202"/>
                  </a:cubicBezTo>
                  <a:cubicBezTo>
                    <a:pt x="37" y="226"/>
                    <a:pt x="60" y="226"/>
                    <a:pt x="60" y="250"/>
                  </a:cubicBezTo>
                  <a:cubicBezTo>
                    <a:pt x="60" y="262"/>
                    <a:pt x="72" y="262"/>
                    <a:pt x="72" y="262"/>
                  </a:cubicBezTo>
                  <a:cubicBezTo>
                    <a:pt x="72" y="286"/>
                    <a:pt x="96" y="286"/>
                    <a:pt x="96" y="298"/>
                  </a:cubicBezTo>
                  <a:cubicBezTo>
                    <a:pt x="96" y="298"/>
                    <a:pt x="96" y="303"/>
                    <a:pt x="100" y="303"/>
                  </a:cubicBezTo>
                  <a:cubicBezTo>
                    <a:pt x="100" y="303"/>
                    <a:pt x="100" y="303"/>
                    <a:pt x="101" y="303"/>
                  </a:cubicBezTo>
                  <a:lnTo>
                    <a:pt x="101" y="303"/>
                  </a:lnTo>
                  <a:cubicBezTo>
                    <a:pt x="80" y="320"/>
                    <a:pt x="119" y="311"/>
                    <a:pt x="108" y="321"/>
                  </a:cubicBezTo>
                  <a:cubicBezTo>
                    <a:pt x="108" y="345"/>
                    <a:pt x="132" y="345"/>
                    <a:pt x="132" y="357"/>
                  </a:cubicBezTo>
                  <a:cubicBezTo>
                    <a:pt x="132" y="369"/>
                    <a:pt x="156" y="369"/>
                    <a:pt x="156" y="381"/>
                  </a:cubicBezTo>
                  <a:cubicBezTo>
                    <a:pt x="156" y="405"/>
                    <a:pt x="179" y="417"/>
                    <a:pt x="179" y="429"/>
                  </a:cubicBezTo>
                  <a:cubicBezTo>
                    <a:pt x="179" y="441"/>
                    <a:pt x="191" y="464"/>
                    <a:pt x="191" y="476"/>
                  </a:cubicBezTo>
                  <a:cubicBezTo>
                    <a:pt x="191" y="488"/>
                    <a:pt x="215" y="500"/>
                    <a:pt x="215" y="524"/>
                  </a:cubicBezTo>
                  <a:cubicBezTo>
                    <a:pt x="215" y="548"/>
                    <a:pt x="227" y="583"/>
                    <a:pt x="227" y="607"/>
                  </a:cubicBezTo>
                  <a:cubicBezTo>
                    <a:pt x="227" y="619"/>
                    <a:pt x="239" y="643"/>
                    <a:pt x="239" y="667"/>
                  </a:cubicBezTo>
                  <a:cubicBezTo>
                    <a:pt x="239" y="679"/>
                    <a:pt x="251" y="702"/>
                    <a:pt x="275" y="714"/>
                  </a:cubicBezTo>
                  <a:lnTo>
                    <a:pt x="287" y="726"/>
                  </a:lnTo>
                  <a:cubicBezTo>
                    <a:pt x="287" y="726"/>
                    <a:pt x="298" y="726"/>
                    <a:pt x="346" y="702"/>
                  </a:cubicBezTo>
                  <a:cubicBezTo>
                    <a:pt x="358" y="679"/>
                    <a:pt x="358" y="679"/>
                    <a:pt x="370" y="679"/>
                  </a:cubicBezTo>
                  <a:cubicBezTo>
                    <a:pt x="394" y="679"/>
                    <a:pt x="418" y="667"/>
                    <a:pt x="465" y="643"/>
                  </a:cubicBezTo>
                  <a:cubicBezTo>
                    <a:pt x="489" y="619"/>
                    <a:pt x="513" y="607"/>
                    <a:pt x="537" y="595"/>
                  </a:cubicBezTo>
                  <a:cubicBezTo>
                    <a:pt x="596" y="560"/>
                    <a:pt x="632" y="548"/>
                    <a:pt x="608" y="536"/>
                  </a:cubicBezTo>
                  <a:cubicBezTo>
                    <a:pt x="596" y="536"/>
                    <a:pt x="596" y="524"/>
                    <a:pt x="584" y="524"/>
                  </a:cubicBezTo>
                  <a:cubicBezTo>
                    <a:pt x="572" y="524"/>
                    <a:pt x="548" y="500"/>
                    <a:pt x="572" y="488"/>
                  </a:cubicBezTo>
                  <a:cubicBezTo>
                    <a:pt x="572" y="476"/>
                    <a:pt x="572" y="476"/>
                    <a:pt x="548" y="464"/>
                  </a:cubicBezTo>
                  <a:cubicBezTo>
                    <a:pt x="548" y="464"/>
                    <a:pt x="548" y="441"/>
                    <a:pt x="537" y="441"/>
                  </a:cubicBezTo>
                  <a:cubicBezTo>
                    <a:pt x="537" y="441"/>
                    <a:pt x="525" y="441"/>
                    <a:pt x="537" y="429"/>
                  </a:cubicBezTo>
                  <a:cubicBezTo>
                    <a:pt x="541" y="425"/>
                    <a:pt x="541" y="423"/>
                    <a:pt x="539" y="423"/>
                  </a:cubicBezTo>
                  <a:cubicBezTo>
                    <a:pt x="535" y="423"/>
                    <a:pt x="525" y="429"/>
                    <a:pt x="525" y="429"/>
                  </a:cubicBezTo>
                  <a:cubicBezTo>
                    <a:pt x="537" y="417"/>
                    <a:pt x="525" y="417"/>
                    <a:pt x="525" y="417"/>
                  </a:cubicBezTo>
                  <a:cubicBezTo>
                    <a:pt x="525" y="417"/>
                    <a:pt x="538" y="397"/>
                    <a:pt x="530" y="397"/>
                  </a:cubicBezTo>
                  <a:cubicBezTo>
                    <a:pt x="527" y="397"/>
                    <a:pt x="522" y="399"/>
                    <a:pt x="513" y="405"/>
                  </a:cubicBezTo>
                  <a:cubicBezTo>
                    <a:pt x="513" y="405"/>
                    <a:pt x="526" y="385"/>
                    <a:pt x="513" y="385"/>
                  </a:cubicBezTo>
                  <a:cubicBezTo>
                    <a:pt x="511" y="385"/>
                    <a:pt x="508" y="385"/>
                    <a:pt x="505" y="386"/>
                  </a:cubicBezTo>
                  <a:lnTo>
                    <a:pt x="505" y="386"/>
                  </a:lnTo>
                  <a:cubicBezTo>
                    <a:pt x="510" y="379"/>
                    <a:pt x="504" y="369"/>
                    <a:pt x="489" y="369"/>
                  </a:cubicBezTo>
                  <a:lnTo>
                    <a:pt x="489" y="369"/>
                  </a:lnTo>
                  <a:cubicBezTo>
                    <a:pt x="489" y="369"/>
                    <a:pt x="489" y="369"/>
                    <a:pt x="489" y="369"/>
                  </a:cubicBezTo>
                  <a:cubicBezTo>
                    <a:pt x="477" y="369"/>
                    <a:pt x="477" y="369"/>
                    <a:pt x="477" y="357"/>
                  </a:cubicBezTo>
                  <a:cubicBezTo>
                    <a:pt x="477" y="357"/>
                    <a:pt x="489" y="345"/>
                    <a:pt x="477" y="345"/>
                  </a:cubicBezTo>
                  <a:cubicBezTo>
                    <a:pt x="471" y="345"/>
                    <a:pt x="465" y="348"/>
                    <a:pt x="462" y="348"/>
                  </a:cubicBezTo>
                  <a:cubicBezTo>
                    <a:pt x="459" y="348"/>
                    <a:pt x="459" y="345"/>
                    <a:pt x="465" y="333"/>
                  </a:cubicBezTo>
                  <a:lnTo>
                    <a:pt x="453" y="333"/>
                  </a:lnTo>
                  <a:lnTo>
                    <a:pt x="465" y="310"/>
                  </a:lnTo>
                  <a:lnTo>
                    <a:pt x="525" y="286"/>
                  </a:lnTo>
                  <a:cubicBezTo>
                    <a:pt x="537" y="274"/>
                    <a:pt x="513" y="274"/>
                    <a:pt x="525" y="250"/>
                  </a:cubicBezTo>
                  <a:cubicBezTo>
                    <a:pt x="525" y="238"/>
                    <a:pt x="525" y="238"/>
                    <a:pt x="513" y="238"/>
                  </a:cubicBezTo>
                  <a:cubicBezTo>
                    <a:pt x="489" y="238"/>
                    <a:pt x="477" y="226"/>
                    <a:pt x="477" y="214"/>
                  </a:cubicBezTo>
                  <a:lnTo>
                    <a:pt x="429" y="167"/>
                  </a:lnTo>
                  <a:cubicBezTo>
                    <a:pt x="429" y="155"/>
                    <a:pt x="418" y="155"/>
                    <a:pt x="418" y="131"/>
                  </a:cubicBezTo>
                  <a:cubicBezTo>
                    <a:pt x="418" y="119"/>
                    <a:pt x="406" y="119"/>
                    <a:pt x="406" y="107"/>
                  </a:cubicBezTo>
                  <a:cubicBezTo>
                    <a:pt x="406" y="95"/>
                    <a:pt x="394" y="95"/>
                    <a:pt x="394" y="95"/>
                  </a:cubicBezTo>
                  <a:cubicBezTo>
                    <a:pt x="370" y="71"/>
                    <a:pt x="370" y="60"/>
                    <a:pt x="358" y="60"/>
                  </a:cubicBezTo>
                  <a:cubicBezTo>
                    <a:pt x="358" y="60"/>
                    <a:pt x="334" y="60"/>
                    <a:pt x="346" y="48"/>
                  </a:cubicBezTo>
                  <a:cubicBezTo>
                    <a:pt x="358" y="36"/>
                    <a:pt x="358" y="36"/>
                    <a:pt x="346" y="36"/>
                  </a:cubicBezTo>
                  <a:lnTo>
                    <a:pt x="346" y="12"/>
                  </a:lnTo>
                  <a:cubicBezTo>
                    <a:pt x="358" y="0"/>
                    <a:pt x="358" y="0"/>
                    <a:pt x="3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p:cNvSpPr/>
            <p:nvPr/>
          </p:nvSpPr>
          <p:spPr>
            <a:xfrm>
              <a:off x="5945375" y="5244825"/>
              <a:ext cx="25325" cy="35925"/>
            </a:xfrm>
            <a:custGeom>
              <a:avLst/>
              <a:gdLst/>
              <a:ahLst/>
              <a:cxnLst/>
              <a:rect l="l" t="t" r="r" b="b"/>
              <a:pathLst>
                <a:path w="1013" h="1437" extrusionOk="0">
                  <a:moveTo>
                    <a:pt x="298" y="0"/>
                  </a:moveTo>
                  <a:cubicBezTo>
                    <a:pt x="298" y="0"/>
                    <a:pt x="286" y="0"/>
                    <a:pt x="250" y="12"/>
                  </a:cubicBezTo>
                  <a:cubicBezTo>
                    <a:pt x="203" y="36"/>
                    <a:pt x="167" y="60"/>
                    <a:pt x="167" y="72"/>
                  </a:cubicBezTo>
                  <a:lnTo>
                    <a:pt x="167" y="96"/>
                  </a:lnTo>
                  <a:lnTo>
                    <a:pt x="143" y="96"/>
                  </a:lnTo>
                  <a:cubicBezTo>
                    <a:pt x="131" y="96"/>
                    <a:pt x="120" y="96"/>
                    <a:pt x="84" y="108"/>
                  </a:cubicBezTo>
                  <a:cubicBezTo>
                    <a:pt x="60" y="119"/>
                    <a:pt x="48" y="131"/>
                    <a:pt x="24" y="155"/>
                  </a:cubicBezTo>
                  <a:cubicBezTo>
                    <a:pt x="12" y="167"/>
                    <a:pt x="24" y="167"/>
                    <a:pt x="24" y="167"/>
                  </a:cubicBezTo>
                  <a:cubicBezTo>
                    <a:pt x="24" y="167"/>
                    <a:pt x="24" y="179"/>
                    <a:pt x="12" y="191"/>
                  </a:cubicBezTo>
                  <a:cubicBezTo>
                    <a:pt x="0" y="215"/>
                    <a:pt x="12" y="215"/>
                    <a:pt x="12" y="215"/>
                  </a:cubicBezTo>
                  <a:cubicBezTo>
                    <a:pt x="24" y="227"/>
                    <a:pt x="24" y="239"/>
                    <a:pt x="48" y="250"/>
                  </a:cubicBezTo>
                  <a:cubicBezTo>
                    <a:pt x="60" y="286"/>
                    <a:pt x="84" y="310"/>
                    <a:pt x="108" y="346"/>
                  </a:cubicBezTo>
                  <a:cubicBezTo>
                    <a:pt x="108" y="358"/>
                    <a:pt x="131" y="369"/>
                    <a:pt x="143" y="405"/>
                  </a:cubicBezTo>
                  <a:cubicBezTo>
                    <a:pt x="167" y="417"/>
                    <a:pt x="179" y="453"/>
                    <a:pt x="191" y="465"/>
                  </a:cubicBezTo>
                  <a:cubicBezTo>
                    <a:pt x="191" y="477"/>
                    <a:pt x="191" y="477"/>
                    <a:pt x="227" y="477"/>
                  </a:cubicBezTo>
                  <a:cubicBezTo>
                    <a:pt x="191" y="512"/>
                    <a:pt x="239" y="524"/>
                    <a:pt x="239" y="536"/>
                  </a:cubicBezTo>
                  <a:cubicBezTo>
                    <a:pt x="239" y="572"/>
                    <a:pt x="286" y="584"/>
                    <a:pt x="286" y="608"/>
                  </a:cubicBezTo>
                  <a:cubicBezTo>
                    <a:pt x="286" y="643"/>
                    <a:pt x="310" y="643"/>
                    <a:pt x="310" y="667"/>
                  </a:cubicBezTo>
                  <a:cubicBezTo>
                    <a:pt x="322" y="715"/>
                    <a:pt x="358" y="727"/>
                    <a:pt x="370" y="774"/>
                  </a:cubicBezTo>
                  <a:cubicBezTo>
                    <a:pt x="381" y="810"/>
                    <a:pt x="405" y="834"/>
                    <a:pt x="417" y="881"/>
                  </a:cubicBezTo>
                  <a:cubicBezTo>
                    <a:pt x="429" y="929"/>
                    <a:pt x="441" y="953"/>
                    <a:pt x="465" y="989"/>
                  </a:cubicBezTo>
                  <a:cubicBezTo>
                    <a:pt x="477" y="1048"/>
                    <a:pt x="501" y="1108"/>
                    <a:pt x="536" y="1179"/>
                  </a:cubicBezTo>
                  <a:cubicBezTo>
                    <a:pt x="548" y="1227"/>
                    <a:pt x="584" y="1251"/>
                    <a:pt x="584" y="1298"/>
                  </a:cubicBezTo>
                  <a:lnTo>
                    <a:pt x="620" y="1382"/>
                  </a:lnTo>
                  <a:cubicBezTo>
                    <a:pt x="643" y="1405"/>
                    <a:pt x="655" y="1417"/>
                    <a:pt x="655" y="1429"/>
                  </a:cubicBezTo>
                  <a:cubicBezTo>
                    <a:pt x="655" y="1434"/>
                    <a:pt x="657" y="1437"/>
                    <a:pt x="663" y="1437"/>
                  </a:cubicBezTo>
                  <a:cubicBezTo>
                    <a:pt x="671" y="1437"/>
                    <a:pt x="687" y="1431"/>
                    <a:pt x="715" y="1417"/>
                  </a:cubicBezTo>
                  <a:cubicBezTo>
                    <a:pt x="719" y="1413"/>
                    <a:pt x="721" y="1412"/>
                    <a:pt x="724" y="1412"/>
                  </a:cubicBezTo>
                  <a:cubicBezTo>
                    <a:pt x="728" y="1412"/>
                    <a:pt x="731" y="1417"/>
                    <a:pt x="739" y="1417"/>
                  </a:cubicBezTo>
                  <a:cubicBezTo>
                    <a:pt x="774" y="1417"/>
                    <a:pt x="786" y="1417"/>
                    <a:pt x="846" y="1370"/>
                  </a:cubicBezTo>
                  <a:cubicBezTo>
                    <a:pt x="882" y="1358"/>
                    <a:pt x="893" y="1346"/>
                    <a:pt x="917" y="1322"/>
                  </a:cubicBezTo>
                  <a:cubicBezTo>
                    <a:pt x="977" y="1298"/>
                    <a:pt x="1012" y="1262"/>
                    <a:pt x="1001" y="1262"/>
                  </a:cubicBezTo>
                  <a:cubicBezTo>
                    <a:pt x="977" y="1251"/>
                    <a:pt x="965" y="1227"/>
                    <a:pt x="953" y="1203"/>
                  </a:cubicBezTo>
                  <a:cubicBezTo>
                    <a:pt x="917" y="1191"/>
                    <a:pt x="905" y="1167"/>
                    <a:pt x="905" y="1131"/>
                  </a:cubicBezTo>
                  <a:cubicBezTo>
                    <a:pt x="905" y="1120"/>
                    <a:pt x="893" y="1084"/>
                    <a:pt x="882" y="1072"/>
                  </a:cubicBezTo>
                  <a:cubicBezTo>
                    <a:pt x="858" y="1060"/>
                    <a:pt x="858" y="1048"/>
                    <a:pt x="846" y="1024"/>
                  </a:cubicBezTo>
                  <a:cubicBezTo>
                    <a:pt x="834" y="1024"/>
                    <a:pt x="834" y="1012"/>
                    <a:pt x="834" y="1001"/>
                  </a:cubicBezTo>
                  <a:cubicBezTo>
                    <a:pt x="840" y="995"/>
                    <a:pt x="837" y="995"/>
                    <a:pt x="832" y="995"/>
                  </a:cubicBezTo>
                  <a:cubicBezTo>
                    <a:pt x="828" y="995"/>
                    <a:pt x="822" y="995"/>
                    <a:pt x="822" y="989"/>
                  </a:cubicBezTo>
                  <a:cubicBezTo>
                    <a:pt x="834" y="965"/>
                    <a:pt x="822" y="953"/>
                    <a:pt x="822" y="941"/>
                  </a:cubicBezTo>
                  <a:cubicBezTo>
                    <a:pt x="822" y="931"/>
                    <a:pt x="831" y="903"/>
                    <a:pt x="811" y="903"/>
                  </a:cubicBezTo>
                  <a:cubicBezTo>
                    <a:pt x="807" y="903"/>
                    <a:pt x="803" y="904"/>
                    <a:pt x="798" y="905"/>
                  </a:cubicBezTo>
                  <a:lnTo>
                    <a:pt x="798" y="893"/>
                  </a:lnTo>
                  <a:cubicBezTo>
                    <a:pt x="798" y="881"/>
                    <a:pt x="834" y="846"/>
                    <a:pt x="774" y="846"/>
                  </a:cubicBezTo>
                  <a:lnTo>
                    <a:pt x="774" y="834"/>
                  </a:lnTo>
                  <a:lnTo>
                    <a:pt x="774" y="822"/>
                  </a:lnTo>
                  <a:lnTo>
                    <a:pt x="762" y="822"/>
                  </a:lnTo>
                  <a:cubicBezTo>
                    <a:pt x="766" y="818"/>
                    <a:pt x="769" y="817"/>
                    <a:pt x="771" y="817"/>
                  </a:cubicBezTo>
                  <a:cubicBezTo>
                    <a:pt x="774" y="817"/>
                    <a:pt x="774" y="822"/>
                    <a:pt x="774" y="822"/>
                  </a:cubicBezTo>
                  <a:cubicBezTo>
                    <a:pt x="786" y="822"/>
                    <a:pt x="786" y="810"/>
                    <a:pt x="774" y="810"/>
                  </a:cubicBezTo>
                  <a:cubicBezTo>
                    <a:pt x="762" y="810"/>
                    <a:pt x="739" y="798"/>
                    <a:pt x="739" y="774"/>
                  </a:cubicBezTo>
                  <a:lnTo>
                    <a:pt x="739" y="762"/>
                  </a:lnTo>
                  <a:cubicBezTo>
                    <a:pt x="727" y="762"/>
                    <a:pt x="703" y="762"/>
                    <a:pt x="727" y="739"/>
                  </a:cubicBezTo>
                  <a:cubicBezTo>
                    <a:pt x="733" y="727"/>
                    <a:pt x="733" y="721"/>
                    <a:pt x="730" y="721"/>
                  </a:cubicBezTo>
                  <a:lnTo>
                    <a:pt x="730" y="721"/>
                  </a:lnTo>
                  <a:cubicBezTo>
                    <a:pt x="727" y="721"/>
                    <a:pt x="721" y="727"/>
                    <a:pt x="715" y="739"/>
                  </a:cubicBezTo>
                  <a:lnTo>
                    <a:pt x="727" y="715"/>
                  </a:lnTo>
                  <a:cubicBezTo>
                    <a:pt x="715" y="715"/>
                    <a:pt x="727" y="703"/>
                    <a:pt x="703" y="703"/>
                  </a:cubicBezTo>
                  <a:cubicBezTo>
                    <a:pt x="715" y="667"/>
                    <a:pt x="679" y="667"/>
                    <a:pt x="679" y="643"/>
                  </a:cubicBezTo>
                  <a:cubicBezTo>
                    <a:pt x="679" y="631"/>
                    <a:pt x="667" y="608"/>
                    <a:pt x="655" y="596"/>
                  </a:cubicBezTo>
                  <a:cubicBezTo>
                    <a:pt x="620" y="584"/>
                    <a:pt x="608" y="560"/>
                    <a:pt x="596" y="524"/>
                  </a:cubicBezTo>
                  <a:cubicBezTo>
                    <a:pt x="560" y="477"/>
                    <a:pt x="536" y="453"/>
                    <a:pt x="524" y="405"/>
                  </a:cubicBezTo>
                  <a:cubicBezTo>
                    <a:pt x="501" y="369"/>
                    <a:pt x="489" y="358"/>
                    <a:pt x="477" y="346"/>
                  </a:cubicBezTo>
                  <a:cubicBezTo>
                    <a:pt x="465" y="310"/>
                    <a:pt x="429" y="298"/>
                    <a:pt x="429" y="274"/>
                  </a:cubicBezTo>
                  <a:cubicBezTo>
                    <a:pt x="429" y="262"/>
                    <a:pt x="405" y="239"/>
                    <a:pt x="381" y="227"/>
                  </a:cubicBezTo>
                  <a:cubicBezTo>
                    <a:pt x="370" y="191"/>
                    <a:pt x="358" y="167"/>
                    <a:pt x="322" y="155"/>
                  </a:cubicBezTo>
                  <a:cubicBezTo>
                    <a:pt x="310" y="155"/>
                    <a:pt x="298" y="143"/>
                    <a:pt x="310" y="119"/>
                  </a:cubicBezTo>
                  <a:cubicBezTo>
                    <a:pt x="322" y="108"/>
                    <a:pt x="310" y="96"/>
                    <a:pt x="310" y="96"/>
                  </a:cubicBezTo>
                  <a:cubicBezTo>
                    <a:pt x="298" y="72"/>
                    <a:pt x="298" y="60"/>
                    <a:pt x="310" y="48"/>
                  </a:cubicBezTo>
                  <a:cubicBezTo>
                    <a:pt x="310" y="36"/>
                    <a:pt x="310" y="12"/>
                    <a:pt x="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3"/>
            <p:cNvSpPr/>
            <p:nvPr/>
          </p:nvSpPr>
          <p:spPr>
            <a:xfrm>
              <a:off x="5979600" y="5310000"/>
              <a:ext cx="15500" cy="18200"/>
            </a:xfrm>
            <a:custGeom>
              <a:avLst/>
              <a:gdLst/>
              <a:ahLst/>
              <a:cxnLst/>
              <a:rect l="l" t="t" r="r" b="b"/>
              <a:pathLst>
                <a:path w="620" h="728" extrusionOk="0">
                  <a:moveTo>
                    <a:pt x="538" y="281"/>
                  </a:moveTo>
                  <a:cubicBezTo>
                    <a:pt x="536" y="281"/>
                    <a:pt x="532" y="283"/>
                    <a:pt x="525" y="287"/>
                  </a:cubicBezTo>
                  <a:cubicBezTo>
                    <a:pt x="532" y="287"/>
                    <a:pt x="540" y="281"/>
                    <a:pt x="538" y="281"/>
                  </a:cubicBezTo>
                  <a:close/>
                  <a:moveTo>
                    <a:pt x="346" y="1"/>
                  </a:moveTo>
                  <a:cubicBezTo>
                    <a:pt x="346" y="1"/>
                    <a:pt x="322" y="1"/>
                    <a:pt x="298" y="13"/>
                  </a:cubicBezTo>
                  <a:cubicBezTo>
                    <a:pt x="251" y="37"/>
                    <a:pt x="203" y="60"/>
                    <a:pt x="203" y="72"/>
                  </a:cubicBezTo>
                  <a:lnTo>
                    <a:pt x="191" y="96"/>
                  </a:lnTo>
                  <a:lnTo>
                    <a:pt x="179" y="96"/>
                  </a:lnTo>
                  <a:cubicBezTo>
                    <a:pt x="167" y="96"/>
                    <a:pt x="167" y="96"/>
                    <a:pt x="120" y="108"/>
                  </a:cubicBezTo>
                  <a:cubicBezTo>
                    <a:pt x="84" y="120"/>
                    <a:pt x="72" y="132"/>
                    <a:pt x="48" y="156"/>
                  </a:cubicBezTo>
                  <a:lnTo>
                    <a:pt x="24" y="168"/>
                  </a:lnTo>
                  <a:lnTo>
                    <a:pt x="13" y="179"/>
                  </a:lnTo>
                  <a:cubicBezTo>
                    <a:pt x="1" y="191"/>
                    <a:pt x="13" y="191"/>
                    <a:pt x="13" y="191"/>
                  </a:cubicBezTo>
                  <a:cubicBezTo>
                    <a:pt x="24" y="191"/>
                    <a:pt x="24" y="203"/>
                    <a:pt x="24" y="203"/>
                  </a:cubicBezTo>
                  <a:cubicBezTo>
                    <a:pt x="24" y="227"/>
                    <a:pt x="60" y="227"/>
                    <a:pt x="60" y="251"/>
                  </a:cubicBezTo>
                  <a:cubicBezTo>
                    <a:pt x="60" y="263"/>
                    <a:pt x="72" y="263"/>
                    <a:pt x="72" y="263"/>
                  </a:cubicBezTo>
                  <a:cubicBezTo>
                    <a:pt x="72" y="287"/>
                    <a:pt x="84" y="287"/>
                    <a:pt x="84" y="299"/>
                  </a:cubicBezTo>
                  <a:cubicBezTo>
                    <a:pt x="84" y="299"/>
                    <a:pt x="84" y="304"/>
                    <a:pt x="91" y="304"/>
                  </a:cubicBezTo>
                  <a:cubicBezTo>
                    <a:pt x="95" y="304"/>
                    <a:pt x="100" y="302"/>
                    <a:pt x="108" y="299"/>
                  </a:cubicBezTo>
                  <a:lnTo>
                    <a:pt x="108" y="299"/>
                  </a:lnTo>
                  <a:cubicBezTo>
                    <a:pt x="72" y="322"/>
                    <a:pt x="120" y="310"/>
                    <a:pt x="108" y="322"/>
                  </a:cubicBezTo>
                  <a:cubicBezTo>
                    <a:pt x="108" y="346"/>
                    <a:pt x="132" y="346"/>
                    <a:pt x="132" y="358"/>
                  </a:cubicBezTo>
                  <a:cubicBezTo>
                    <a:pt x="132" y="370"/>
                    <a:pt x="144" y="370"/>
                    <a:pt x="144" y="382"/>
                  </a:cubicBezTo>
                  <a:cubicBezTo>
                    <a:pt x="144" y="406"/>
                    <a:pt x="179" y="418"/>
                    <a:pt x="179" y="429"/>
                  </a:cubicBezTo>
                  <a:cubicBezTo>
                    <a:pt x="179" y="441"/>
                    <a:pt x="191" y="465"/>
                    <a:pt x="191" y="477"/>
                  </a:cubicBezTo>
                  <a:cubicBezTo>
                    <a:pt x="191" y="489"/>
                    <a:pt x="203" y="501"/>
                    <a:pt x="203" y="525"/>
                  </a:cubicBezTo>
                  <a:cubicBezTo>
                    <a:pt x="203" y="549"/>
                    <a:pt x="227" y="584"/>
                    <a:pt x="227" y="608"/>
                  </a:cubicBezTo>
                  <a:cubicBezTo>
                    <a:pt x="227" y="620"/>
                    <a:pt x="239" y="644"/>
                    <a:pt x="239" y="668"/>
                  </a:cubicBezTo>
                  <a:cubicBezTo>
                    <a:pt x="239" y="679"/>
                    <a:pt x="251" y="703"/>
                    <a:pt x="263" y="715"/>
                  </a:cubicBezTo>
                  <a:lnTo>
                    <a:pt x="286" y="727"/>
                  </a:lnTo>
                  <a:cubicBezTo>
                    <a:pt x="286" y="727"/>
                    <a:pt x="298" y="727"/>
                    <a:pt x="346" y="703"/>
                  </a:cubicBezTo>
                  <a:cubicBezTo>
                    <a:pt x="358" y="679"/>
                    <a:pt x="358" y="679"/>
                    <a:pt x="370" y="679"/>
                  </a:cubicBezTo>
                  <a:cubicBezTo>
                    <a:pt x="382" y="679"/>
                    <a:pt x="417" y="668"/>
                    <a:pt x="465" y="644"/>
                  </a:cubicBezTo>
                  <a:cubicBezTo>
                    <a:pt x="489" y="620"/>
                    <a:pt x="501" y="608"/>
                    <a:pt x="536" y="596"/>
                  </a:cubicBezTo>
                  <a:cubicBezTo>
                    <a:pt x="596" y="560"/>
                    <a:pt x="620" y="549"/>
                    <a:pt x="608" y="537"/>
                  </a:cubicBezTo>
                  <a:cubicBezTo>
                    <a:pt x="596" y="537"/>
                    <a:pt x="596" y="525"/>
                    <a:pt x="584" y="525"/>
                  </a:cubicBezTo>
                  <a:cubicBezTo>
                    <a:pt x="560" y="525"/>
                    <a:pt x="548" y="501"/>
                    <a:pt x="560" y="489"/>
                  </a:cubicBezTo>
                  <a:cubicBezTo>
                    <a:pt x="560" y="477"/>
                    <a:pt x="560" y="477"/>
                    <a:pt x="548" y="465"/>
                  </a:cubicBezTo>
                  <a:cubicBezTo>
                    <a:pt x="548" y="465"/>
                    <a:pt x="548" y="441"/>
                    <a:pt x="536" y="441"/>
                  </a:cubicBezTo>
                  <a:cubicBezTo>
                    <a:pt x="536" y="441"/>
                    <a:pt x="525" y="441"/>
                    <a:pt x="536" y="429"/>
                  </a:cubicBezTo>
                  <a:cubicBezTo>
                    <a:pt x="540" y="426"/>
                    <a:pt x="540" y="424"/>
                    <a:pt x="539" y="424"/>
                  </a:cubicBezTo>
                  <a:cubicBezTo>
                    <a:pt x="535" y="424"/>
                    <a:pt x="525" y="429"/>
                    <a:pt x="525" y="429"/>
                  </a:cubicBezTo>
                  <a:cubicBezTo>
                    <a:pt x="536" y="418"/>
                    <a:pt x="525" y="418"/>
                    <a:pt x="525" y="418"/>
                  </a:cubicBezTo>
                  <a:cubicBezTo>
                    <a:pt x="525" y="418"/>
                    <a:pt x="538" y="397"/>
                    <a:pt x="525" y="397"/>
                  </a:cubicBezTo>
                  <a:cubicBezTo>
                    <a:pt x="520" y="397"/>
                    <a:pt x="513" y="400"/>
                    <a:pt x="501" y="406"/>
                  </a:cubicBezTo>
                  <a:cubicBezTo>
                    <a:pt x="501" y="406"/>
                    <a:pt x="521" y="386"/>
                    <a:pt x="511" y="386"/>
                  </a:cubicBezTo>
                  <a:cubicBezTo>
                    <a:pt x="508" y="386"/>
                    <a:pt x="503" y="387"/>
                    <a:pt x="495" y="391"/>
                  </a:cubicBezTo>
                  <a:lnTo>
                    <a:pt x="495" y="391"/>
                  </a:lnTo>
                  <a:cubicBezTo>
                    <a:pt x="500" y="384"/>
                    <a:pt x="498" y="370"/>
                    <a:pt x="489" y="370"/>
                  </a:cubicBezTo>
                  <a:lnTo>
                    <a:pt x="489" y="370"/>
                  </a:lnTo>
                  <a:cubicBezTo>
                    <a:pt x="489" y="370"/>
                    <a:pt x="489" y="370"/>
                    <a:pt x="489" y="370"/>
                  </a:cubicBezTo>
                  <a:cubicBezTo>
                    <a:pt x="477" y="370"/>
                    <a:pt x="477" y="370"/>
                    <a:pt x="477" y="358"/>
                  </a:cubicBezTo>
                  <a:cubicBezTo>
                    <a:pt x="477" y="358"/>
                    <a:pt x="489" y="346"/>
                    <a:pt x="477" y="346"/>
                  </a:cubicBezTo>
                  <a:cubicBezTo>
                    <a:pt x="471" y="346"/>
                    <a:pt x="462" y="349"/>
                    <a:pt x="458" y="349"/>
                  </a:cubicBezTo>
                  <a:cubicBezTo>
                    <a:pt x="453" y="349"/>
                    <a:pt x="453" y="346"/>
                    <a:pt x="465" y="334"/>
                  </a:cubicBezTo>
                  <a:lnTo>
                    <a:pt x="441" y="334"/>
                  </a:lnTo>
                  <a:lnTo>
                    <a:pt x="465" y="310"/>
                  </a:lnTo>
                  <a:lnTo>
                    <a:pt x="525" y="287"/>
                  </a:lnTo>
                  <a:cubicBezTo>
                    <a:pt x="536" y="275"/>
                    <a:pt x="501" y="275"/>
                    <a:pt x="525" y="251"/>
                  </a:cubicBezTo>
                  <a:cubicBezTo>
                    <a:pt x="525" y="239"/>
                    <a:pt x="525" y="239"/>
                    <a:pt x="501" y="239"/>
                  </a:cubicBezTo>
                  <a:cubicBezTo>
                    <a:pt x="489" y="239"/>
                    <a:pt x="477" y="227"/>
                    <a:pt x="477" y="215"/>
                  </a:cubicBezTo>
                  <a:lnTo>
                    <a:pt x="429" y="168"/>
                  </a:lnTo>
                  <a:cubicBezTo>
                    <a:pt x="429" y="156"/>
                    <a:pt x="417" y="156"/>
                    <a:pt x="417" y="132"/>
                  </a:cubicBezTo>
                  <a:cubicBezTo>
                    <a:pt x="417" y="120"/>
                    <a:pt x="405" y="120"/>
                    <a:pt x="405" y="108"/>
                  </a:cubicBezTo>
                  <a:cubicBezTo>
                    <a:pt x="405" y="96"/>
                    <a:pt x="382" y="96"/>
                    <a:pt x="382" y="96"/>
                  </a:cubicBezTo>
                  <a:cubicBezTo>
                    <a:pt x="370" y="72"/>
                    <a:pt x="370" y="60"/>
                    <a:pt x="358" y="60"/>
                  </a:cubicBezTo>
                  <a:cubicBezTo>
                    <a:pt x="358" y="60"/>
                    <a:pt x="322" y="60"/>
                    <a:pt x="346" y="48"/>
                  </a:cubicBezTo>
                  <a:cubicBezTo>
                    <a:pt x="358" y="37"/>
                    <a:pt x="358" y="37"/>
                    <a:pt x="346" y="37"/>
                  </a:cubicBezTo>
                  <a:lnTo>
                    <a:pt x="346" y="13"/>
                  </a:lnTo>
                  <a:cubicBezTo>
                    <a:pt x="358" y="1"/>
                    <a:pt x="358" y="1"/>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3" name="Google Shape;373;p33"/>
          <p:cNvPicPr preferRelativeResize="0"/>
          <p:nvPr/>
        </p:nvPicPr>
        <p:blipFill>
          <a:blip r:embed="rId5">
            <a:alphaModFix/>
          </a:blip>
          <a:stretch>
            <a:fillRect/>
          </a:stretch>
        </p:blipFill>
        <p:spPr>
          <a:xfrm>
            <a:off x="6277488" y="-1369838"/>
            <a:ext cx="468025" cy="494483"/>
          </a:xfrm>
          <a:prstGeom prst="rect">
            <a:avLst/>
          </a:prstGeom>
          <a:noFill/>
          <a:ln>
            <a:noFill/>
          </a:ln>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68" y="1444"/>
            <a:ext cx="9141432" cy="5142056"/>
          </a:xfrm>
          <a:prstGeom prst="rect">
            <a:avLst/>
          </a:prstGeom>
        </p:spPr>
      </p:pic>
      <p:sp>
        <p:nvSpPr>
          <p:cNvPr id="3" name="Title 2"/>
          <p:cNvSpPr>
            <a:spLocks noGrp="1"/>
          </p:cNvSpPr>
          <p:nvPr>
            <p:ph type="ctrTitle"/>
          </p:nvPr>
        </p:nvSpPr>
        <p:spPr/>
        <p:txBody>
          <a:bodyPr/>
          <a:lstStyle/>
          <a:p>
            <a:endParaRPr lang="en-US"/>
          </a:p>
        </p:txBody>
      </p:sp>
    </p:spTree>
    <p:extLst>
      <p:ext uri="{BB962C8B-B14F-4D97-AF65-F5344CB8AC3E}">
        <p14:creationId xmlns:p14="http://schemas.microsoft.com/office/powerpoint/2010/main" val="9568196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95035 -1.00864 L -0.92743 -0.44753 " pathEditMode="relative" ptsTypes="AA">
                                      <p:cBhvr>
                                        <p:cTn id="6" dur="2000" fill="hold"/>
                                        <p:tgtEl>
                                          <p:spTgt spid="33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243 -0.08889 L 0.20156 0.46605 " pathEditMode="relative" rAng="0" ptsTypes="AA">
                                      <p:cBhvr>
                                        <p:cTn id="8" dur="2000" fill="hold"/>
                                        <p:tgtEl>
                                          <p:spTgt spid="335"/>
                                        </p:tgtEl>
                                        <p:attrNameLst>
                                          <p:attrName>ppt_x</p:attrName>
                                          <p:attrName>ppt_y</p:attrName>
                                        </p:attrNameLst>
                                      </p:cBhvr>
                                      <p:rCtr x="10191" y="27747"/>
                                    </p:animMotion>
                                  </p:childTnLst>
                                </p:cTn>
                              </p:par>
                              <p:par>
                                <p:cTn id="9" presetID="0" presetClass="path" presetSubtype="0" accel="50000" decel="50000" fill="hold" nodeType="withEffect">
                                  <p:stCondLst>
                                    <p:cond delay="0"/>
                                  </p:stCondLst>
                                  <p:childTnLst>
                                    <p:animMotion origin="layout" path="M 0.06667 -0.13704 L -0.26875 0.49475 " pathEditMode="relative" rAng="0" ptsTypes="AA">
                                      <p:cBhvr>
                                        <p:cTn id="10" dur="2000" fill="hold"/>
                                        <p:tgtEl>
                                          <p:spTgt spid="337"/>
                                        </p:tgtEl>
                                        <p:attrNameLst>
                                          <p:attrName>ppt_x</p:attrName>
                                          <p:attrName>ppt_y</p:attrName>
                                        </p:attrNameLst>
                                      </p:cBhvr>
                                      <p:rCtr x="-16771" y="31605"/>
                                    </p:animMotion>
                                  </p:childTnLst>
                                </p:cTn>
                              </p:par>
                              <p:par>
                                <p:cTn id="11" presetID="0" presetClass="path" presetSubtype="0" accel="50000" decel="50000" fill="hold" nodeType="withEffect">
                                  <p:stCondLst>
                                    <p:cond delay="0"/>
                                  </p:stCondLst>
                                  <p:childTnLst>
                                    <p:animMotion origin="layout" path="M 4.16667E-6 -4.81481E-6 L -0.30469 0.08519 " pathEditMode="relative" rAng="0" ptsTypes="AA">
                                      <p:cBhvr>
                                        <p:cTn id="12" dur="2000" fill="hold"/>
                                        <p:tgtEl>
                                          <p:spTgt spid="338"/>
                                        </p:tgtEl>
                                        <p:attrNameLst>
                                          <p:attrName>ppt_x</p:attrName>
                                          <p:attrName>ppt_y</p:attrName>
                                        </p:attrNameLst>
                                      </p:cBhvr>
                                      <p:rCtr x="-15243" y="4259"/>
                                    </p:animMotion>
                                  </p:childTnLst>
                                </p:cTn>
                              </p:par>
                              <p:par>
                                <p:cTn id="13" presetID="0" presetClass="path" presetSubtype="0" accel="50000" decel="50000" fill="hold" nodeType="withEffect">
                                  <p:stCondLst>
                                    <p:cond delay="0"/>
                                  </p:stCondLst>
                                  <p:childTnLst>
                                    <p:animMotion origin="layout" path="M 0.0882 0.07253 L -0.18959 -0.25679 " pathEditMode="relative" rAng="0" ptsTypes="AA">
                                      <p:cBhvr>
                                        <p:cTn id="14" dur="2000" fill="hold"/>
                                        <p:tgtEl>
                                          <p:spTgt spid="334"/>
                                        </p:tgtEl>
                                        <p:attrNameLst>
                                          <p:attrName>ppt_x</p:attrName>
                                          <p:attrName>ppt_y</p:attrName>
                                        </p:attrNameLst>
                                      </p:cBhvr>
                                      <p:rCtr x="-13889" y="-16481"/>
                                    </p:animMotion>
                                  </p:childTnLst>
                                </p:cTn>
                              </p:par>
                              <p:par>
                                <p:cTn id="15" presetID="0" presetClass="path" presetSubtype="0" accel="50000" decel="50000" fill="hold" nodeType="withEffect">
                                  <p:stCondLst>
                                    <p:cond delay="0"/>
                                  </p:stCondLst>
                                  <p:childTnLst>
                                    <p:animMotion origin="layout" path="M -0.31388 0.25185 L -0.31388 -0.37623 " pathEditMode="relative" ptsTypes="AA">
                                      <p:cBhvr>
                                        <p:cTn id="16" dur="2000" fill="hold"/>
                                        <p:tgtEl>
                                          <p:spTgt spid="333"/>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03402 0.1676 L 0.01441 -0.63055 " pathEditMode="relative" rAng="0" ptsTypes="AA">
                                      <p:cBhvr>
                                        <p:cTn id="18" dur="2000" fill="hold"/>
                                        <p:tgtEl>
                                          <p:spTgt spid="328"/>
                                        </p:tgtEl>
                                        <p:attrNameLst>
                                          <p:attrName>ppt_x</p:attrName>
                                          <p:attrName>ppt_y</p:attrName>
                                        </p:attrNameLst>
                                      </p:cBhvr>
                                      <p:rCtr x="-990" y="-39907"/>
                                    </p:animMotion>
                                  </p:childTnLst>
                                </p:cTn>
                              </p:par>
                              <p:par>
                                <p:cTn id="19" presetID="0" presetClass="path" presetSubtype="0" accel="50000" decel="50000" fill="hold" nodeType="withEffect">
                                  <p:stCondLst>
                                    <p:cond delay="0"/>
                                  </p:stCondLst>
                                  <p:childTnLst>
                                    <p:animMotion origin="layout" path="M -0.06319 0.13302 L 0.12344 -0.40834 " pathEditMode="relative" rAng="0" ptsTypes="AA">
                                      <p:cBhvr>
                                        <p:cTn id="20" dur="2000" fill="hold"/>
                                        <p:tgtEl>
                                          <p:spTgt spid="332"/>
                                        </p:tgtEl>
                                        <p:attrNameLst>
                                          <p:attrName>ppt_x</p:attrName>
                                          <p:attrName>ppt_y</p:attrName>
                                        </p:attrNameLst>
                                      </p:cBhvr>
                                      <p:rCtr x="9323" y="-27068"/>
                                    </p:animMotion>
                                  </p:childTnLst>
                                </p:cTn>
                              </p:par>
                              <p:par>
                                <p:cTn id="21" presetID="0" presetClass="path" presetSubtype="0" accel="50000" decel="50000" fill="hold" nodeType="withEffect">
                                  <p:stCondLst>
                                    <p:cond delay="0"/>
                                  </p:stCondLst>
                                  <p:childTnLst>
                                    <p:animMotion origin="layout" path="M -0.05017 0.02284 L 0.13421 -0.71543 " pathEditMode="relative" rAng="0" ptsTypes="AA">
                                      <p:cBhvr>
                                        <p:cTn id="22" dur="2000" fill="hold"/>
                                        <p:tgtEl>
                                          <p:spTgt spid="336"/>
                                        </p:tgtEl>
                                        <p:attrNameLst>
                                          <p:attrName>ppt_x</p:attrName>
                                          <p:attrName>ppt_y</p:attrName>
                                        </p:attrNameLst>
                                      </p:cBhvr>
                                      <p:rCtr x="9219" y="-36914"/>
                                    </p:animMotion>
                                  </p:childTnLst>
                                </p:cTn>
                              </p:par>
                              <p:par>
                                <p:cTn id="23" presetID="0" presetClass="path" presetSubtype="0" accel="50000" decel="50000" fill="hold" nodeType="withEffect">
                                  <p:stCondLst>
                                    <p:cond delay="0"/>
                                  </p:stCondLst>
                                  <p:childTnLst>
                                    <p:animMotion origin="layout" path="M -0.06909 0.12129 L 0.21528 -0.36791 " pathEditMode="relative" rAng="0" ptsTypes="AA">
                                      <p:cBhvr>
                                        <p:cTn id="24" dur="2000" fill="hold"/>
                                        <p:tgtEl>
                                          <p:spTgt spid="331"/>
                                        </p:tgtEl>
                                        <p:attrNameLst>
                                          <p:attrName>ppt_x</p:attrName>
                                          <p:attrName>ppt_y</p:attrName>
                                        </p:attrNameLst>
                                      </p:cBhvr>
                                      <p:rCtr x="14219" y="-244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39"/>
          <p:cNvPicPr preferRelativeResize="0"/>
          <p:nvPr/>
        </p:nvPicPr>
        <p:blipFill>
          <a:blip r:embed="rId3">
            <a:alphaModFix/>
          </a:blip>
          <a:stretch>
            <a:fillRect/>
          </a:stretch>
        </p:blipFill>
        <p:spPr>
          <a:xfrm rot="6007935" flipH="1">
            <a:off x="-485533" y="-1261503"/>
            <a:ext cx="2264019" cy="2116776"/>
          </a:xfrm>
          <a:prstGeom prst="rect">
            <a:avLst/>
          </a:prstGeom>
          <a:noFill/>
          <a:ln>
            <a:noFill/>
          </a:ln>
        </p:spPr>
      </p:pic>
      <p:pic>
        <p:nvPicPr>
          <p:cNvPr id="497" name="Google Shape;497;p39"/>
          <p:cNvPicPr preferRelativeResize="0"/>
          <p:nvPr/>
        </p:nvPicPr>
        <p:blipFill>
          <a:blip r:embed="rId4">
            <a:alphaModFix/>
          </a:blip>
          <a:stretch>
            <a:fillRect/>
          </a:stretch>
        </p:blipFill>
        <p:spPr>
          <a:xfrm rot="5">
            <a:off x="-220169" y="3461686"/>
            <a:ext cx="1733289" cy="1812061"/>
          </a:xfrm>
          <a:prstGeom prst="rect">
            <a:avLst/>
          </a:prstGeom>
          <a:noFill/>
          <a:ln>
            <a:noFill/>
          </a:ln>
        </p:spPr>
      </p:pic>
      <p:pic>
        <p:nvPicPr>
          <p:cNvPr id="498" name="Google Shape;498;p39"/>
          <p:cNvPicPr preferRelativeResize="0"/>
          <p:nvPr/>
        </p:nvPicPr>
        <p:blipFill>
          <a:blip r:embed="rId3">
            <a:alphaModFix/>
          </a:blip>
          <a:stretch>
            <a:fillRect/>
          </a:stretch>
        </p:blipFill>
        <p:spPr>
          <a:xfrm rot="-9581674" flipH="1">
            <a:off x="8248811" y="-995863"/>
            <a:ext cx="2248884" cy="2116776"/>
          </a:xfrm>
          <a:prstGeom prst="rect">
            <a:avLst/>
          </a:prstGeom>
          <a:noFill/>
          <a:ln>
            <a:noFill/>
          </a:ln>
        </p:spPr>
      </p:pic>
      <p:sp>
        <p:nvSpPr>
          <p:cNvPr id="499" name="Google Shape;499;p39"/>
          <p:cNvSpPr txBox="1">
            <a:spLocks noGrp="1"/>
          </p:cNvSpPr>
          <p:nvPr>
            <p:ph type="title"/>
          </p:nvPr>
        </p:nvSpPr>
        <p:spPr>
          <a:xfrm>
            <a:off x="3572825" y="50622"/>
            <a:ext cx="7717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pic>
        <p:nvPicPr>
          <p:cNvPr id="506" name="Google Shape;506;p39"/>
          <p:cNvPicPr preferRelativeResize="0"/>
          <p:nvPr/>
        </p:nvPicPr>
        <p:blipFill>
          <a:blip r:embed="rId5">
            <a:alphaModFix/>
          </a:blip>
          <a:stretch>
            <a:fillRect/>
          </a:stretch>
        </p:blipFill>
        <p:spPr>
          <a:xfrm>
            <a:off x="901813" y="71067"/>
            <a:ext cx="769265" cy="766815"/>
          </a:xfrm>
          <a:prstGeom prst="rect">
            <a:avLst/>
          </a:prstGeom>
          <a:noFill/>
          <a:ln>
            <a:noFill/>
          </a:ln>
        </p:spPr>
      </p:pic>
      <p:pic>
        <p:nvPicPr>
          <p:cNvPr id="507" name="Google Shape;507;p39"/>
          <p:cNvPicPr preferRelativeResize="0"/>
          <p:nvPr/>
        </p:nvPicPr>
        <p:blipFill>
          <a:blip r:embed="rId6">
            <a:alphaModFix/>
          </a:blip>
          <a:stretch>
            <a:fillRect/>
          </a:stretch>
        </p:blipFill>
        <p:spPr>
          <a:xfrm>
            <a:off x="4825700" y="1506550"/>
            <a:ext cx="282000" cy="277500"/>
          </a:xfrm>
          <a:prstGeom prst="rect">
            <a:avLst/>
          </a:prstGeom>
          <a:noFill/>
          <a:ln>
            <a:noFill/>
          </a:ln>
        </p:spPr>
      </p:pic>
      <p:pic>
        <p:nvPicPr>
          <p:cNvPr id="508" name="Google Shape;508;p39"/>
          <p:cNvPicPr preferRelativeResize="0"/>
          <p:nvPr/>
        </p:nvPicPr>
        <p:blipFill>
          <a:blip r:embed="rId7">
            <a:alphaModFix/>
          </a:blip>
          <a:stretch>
            <a:fillRect/>
          </a:stretch>
        </p:blipFill>
        <p:spPr>
          <a:xfrm>
            <a:off x="6897854" y="3306234"/>
            <a:ext cx="3106867" cy="3274647"/>
          </a:xfrm>
          <a:prstGeom prst="rect">
            <a:avLst/>
          </a:prstGeom>
          <a:noFill/>
          <a:ln>
            <a:noFill/>
          </a:ln>
        </p:spPr>
      </p:pic>
      <p:pic>
        <p:nvPicPr>
          <p:cNvPr id="509" name="Google Shape;509;p39"/>
          <p:cNvPicPr preferRelativeResize="0"/>
          <p:nvPr/>
        </p:nvPicPr>
        <p:blipFill>
          <a:blip r:embed="rId8">
            <a:alphaModFix/>
          </a:blip>
          <a:stretch>
            <a:fillRect/>
          </a:stretch>
        </p:blipFill>
        <p:spPr>
          <a:xfrm>
            <a:off x="3655479" y="2803782"/>
            <a:ext cx="282000" cy="297942"/>
          </a:xfrm>
          <a:prstGeom prst="rect">
            <a:avLst/>
          </a:prstGeom>
          <a:noFill/>
          <a:ln>
            <a:noFill/>
          </a:ln>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11331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39"/>
          <p:cNvPicPr preferRelativeResize="0"/>
          <p:nvPr/>
        </p:nvPicPr>
        <p:blipFill>
          <a:blip r:embed="rId3">
            <a:alphaModFix/>
          </a:blip>
          <a:stretch>
            <a:fillRect/>
          </a:stretch>
        </p:blipFill>
        <p:spPr>
          <a:xfrm rot="6007935" flipH="1">
            <a:off x="-485533" y="-1261503"/>
            <a:ext cx="2264019" cy="2116776"/>
          </a:xfrm>
          <a:prstGeom prst="rect">
            <a:avLst/>
          </a:prstGeom>
          <a:noFill/>
          <a:ln>
            <a:noFill/>
          </a:ln>
        </p:spPr>
      </p:pic>
      <p:pic>
        <p:nvPicPr>
          <p:cNvPr id="497" name="Google Shape;497;p39"/>
          <p:cNvPicPr preferRelativeResize="0"/>
          <p:nvPr/>
        </p:nvPicPr>
        <p:blipFill>
          <a:blip r:embed="rId4">
            <a:alphaModFix/>
          </a:blip>
          <a:stretch>
            <a:fillRect/>
          </a:stretch>
        </p:blipFill>
        <p:spPr>
          <a:xfrm rot="5">
            <a:off x="-220169" y="3461686"/>
            <a:ext cx="1733289" cy="1812061"/>
          </a:xfrm>
          <a:prstGeom prst="rect">
            <a:avLst/>
          </a:prstGeom>
          <a:noFill/>
          <a:ln>
            <a:noFill/>
          </a:ln>
        </p:spPr>
      </p:pic>
      <p:pic>
        <p:nvPicPr>
          <p:cNvPr id="498" name="Google Shape;498;p39"/>
          <p:cNvPicPr preferRelativeResize="0"/>
          <p:nvPr/>
        </p:nvPicPr>
        <p:blipFill>
          <a:blip r:embed="rId3">
            <a:alphaModFix/>
          </a:blip>
          <a:stretch>
            <a:fillRect/>
          </a:stretch>
        </p:blipFill>
        <p:spPr>
          <a:xfrm rot="-9581674" flipH="1">
            <a:off x="8248811" y="-995863"/>
            <a:ext cx="2248884" cy="2116776"/>
          </a:xfrm>
          <a:prstGeom prst="rect">
            <a:avLst/>
          </a:prstGeom>
          <a:noFill/>
          <a:ln>
            <a:noFill/>
          </a:ln>
        </p:spPr>
      </p:pic>
      <p:sp>
        <p:nvSpPr>
          <p:cNvPr id="499" name="Google Shape;499;p39"/>
          <p:cNvSpPr txBox="1">
            <a:spLocks noGrp="1"/>
          </p:cNvSpPr>
          <p:nvPr>
            <p:ph type="title"/>
          </p:nvPr>
        </p:nvSpPr>
        <p:spPr>
          <a:xfrm>
            <a:off x="3572825" y="50622"/>
            <a:ext cx="7717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pic>
        <p:nvPicPr>
          <p:cNvPr id="506" name="Google Shape;506;p39"/>
          <p:cNvPicPr preferRelativeResize="0"/>
          <p:nvPr/>
        </p:nvPicPr>
        <p:blipFill>
          <a:blip r:embed="rId5">
            <a:alphaModFix/>
          </a:blip>
          <a:stretch>
            <a:fillRect/>
          </a:stretch>
        </p:blipFill>
        <p:spPr>
          <a:xfrm>
            <a:off x="901813" y="71067"/>
            <a:ext cx="769265" cy="766815"/>
          </a:xfrm>
          <a:prstGeom prst="rect">
            <a:avLst/>
          </a:prstGeom>
          <a:noFill/>
          <a:ln>
            <a:noFill/>
          </a:ln>
        </p:spPr>
      </p:pic>
      <p:pic>
        <p:nvPicPr>
          <p:cNvPr id="507" name="Google Shape;507;p39"/>
          <p:cNvPicPr preferRelativeResize="0"/>
          <p:nvPr/>
        </p:nvPicPr>
        <p:blipFill>
          <a:blip r:embed="rId6">
            <a:alphaModFix/>
          </a:blip>
          <a:stretch>
            <a:fillRect/>
          </a:stretch>
        </p:blipFill>
        <p:spPr>
          <a:xfrm>
            <a:off x="4825700" y="1506550"/>
            <a:ext cx="282000" cy="277500"/>
          </a:xfrm>
          <a:prstGeom prst="rect">
            <a:avLst/>
          </a:prstGeom>
          <a:noFill/>
          <a:ln>
            <a:noFill/>
          </a:ln>
        </p:spPr>
      </p:pic>
      <p:pic>
        <p:nvPicPr>
          <p:cNvPr id="508" name="Google Shape;508;p39"/>
          <p:cNvPicPr preferRelativeResize="0"/>
          <p:nvPr/>
        </p:nvPicPr>
        <p:blipFill>
          <a:blip r:embed="rId7">
            <a:alphaModFix/>
          </a:blip>
          <a:stretch>
            <a:fillRect/>
          </a:stretch>
        </p:blipFill>
        <p:spPr>
          <a:xfrm>
            <a:off x="6897854" y="3306234"/>
            <a:ext cx="3106867" cy="3274647"/>
          </a:xfrm>
          <a:prstGeom prst="rect">
            <a:avLst/>
          </a:prstGeom>
          <a:noFill/>
          <a:ln>
            <a:noFill/>
          </a:ln>
        </p:spPr>
      </p:pic>
      <p:pic>
        <p:nvPicPr>
          <p:cNvPr id="509" name="Google Shape;509;p39"/>
          <p:cNvPicPr preferRelativeResize="0"/>
          <p:nvPr/>
        </p:nvPicPr>
        <p:blipFill>
          <a:blip r:embed="rId8">
            <a:alphaModFix/>
          </a:blip>
          <a:stretch>
            <a:fillRect/>
          </a:stretch>
        </p:blipFill>
        <p:spPr>
          <a:xfrm>
            <a:off x="3655479" y="2803782"/>
            <a:ext cx="282000" cy="297942"/>
          </a:xfrm>
          <a:prstGeom prst="rect">
            <a:avLst/>
          </a:prstGeom>
          <a:noFill/>
          <a:ln>
            <a:noFill/>
          </a:ln>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364576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Google Shape;514;p40"/>
          <p:cNvPicPr preferRelativeResize="0"/>
          <p:nvPr/>
        </p:nvPicPr>
        <p:blipFill>
          <a:blip r:embed="rId3">
            <a:alphaModFix/>
          </a:blip>
          <a:stretch>
            <a:fillRect/>
          </a:stretch>
        </p:blipFill>
        <p:spPr>
          <a:xfrm>
            <a:off x="1343961" y="300037"/>
            <a:ext cx="5797975" cy="3489000"/>
          </a:xfrm>
          <a:prstGeom prst="rect">
            <a:avLst/>
          </a:prstGeom>
          <a:noFill/>
          <a:ln>
            <a:noFill/>
          </a:ln>
        </p:spPr>
      </p:pic>
      <p:sp>
        <p:nvSpPr>
          <p:cNvPr id="515" name="Google Shape;515;p40"/>
          <p:cNvSpPr/>
          <p:nvPr/>
        </p:nvSpPr>
        <p:spPr>
          <a:xfrm>
            <a:off x="2032150" y="-416075"/>
            <a:ext cx="5079900" cy="5079900"/>
          </a:xfrm>
          <a:prstGeom prst="ellipse">
            <a:avLst/>
          </a:prstGeom>
          <a:noFill/>
          <a:ln w="28575" cap="flat" cmpd="sng">
            <a:solidFill>
              <a:schemeClr val="accent1"/>
            </a:solidFill>
            <a:prstDash val="lg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0"/>
          <p:cNvSpPr txBox="1">
            <a:spLocks noGrp="1"/>
          </p:cNvSpPr>
          <p:nvPr>
            <p:ph type="title"/>
          </p:nvPr>
        </p:nvSpPr>
        <p:spPr>
          <a:xfrm>
            <a:off x="2622043" y="739314"/>
            <a:ext cx="3584100" cy="576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dirty="0"/>
              <a:t>HOMEWORK</a:t>
            </a:r>
            <a:endParaRPr sz="4400" dirty="0"/>
          </a:p>
        </p:txBody>
      </p:sp>
      <p:sp>
        <p:nvSpPr>
          <p:cNvPr id="517" name="Google Shape;517;p40"/>
          <p:cNvSpPr txBox="1">
            <a:spLocks noGrp="1"/>
          </p:cNvSpPr>
          <p:nvPr>
            <p:ph type="subTitle" idx="1"/>
          </p:nvPr>
        </p:nvSpPr>
        <p:spPr>
          <a:xfrm>
            <a:off x="537779" y="787108"/>
            <a:ext cx="8316670" cy="2179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20000"/>
              </a:spcBef>
              <a:buClr>
                <a:srgbClr val="000000"/>
              </a:buClr>
              <a:buFont typeface="Arial"/>
            </a:pPr>
            <a:r>
              <a:rPr lang="en-US" altLang="en-VN" sz="3600" b="1" dirty="0">
                <a:solidFill>
                  <a:schemeClr val="tx1"/>
                </a:solidFill>
                <a:latin typeface="Bree Serif" panose="02000503040000020004" pitchFamily="2" charset="77"/>
                <a:cs typeface="Arial"/>
                <a:sym typeface="Arial"/>
              </a:rPr>
              <a:t>Learn new words by heart.</a:t>
            </a:r>
          </a:p>
          <a:p>
            <a:pPr algn="l">
              <a:spcBef>
                <a:spcPct val="20000"/>
              </a:spcBef>
              <a:buClr>
                <a:srgbClr val="000000"/>
              </a:buClr>
              <a:buFont typeface="Arial"/>
            </a:pPr>
            <a:r>
              <a:rPr lang="en-US" altLang="en-VN" sz="3600" b="1" dirty="0">
                <a:solidFill>
                  <a:schemeClr val="tx1"/>
                </a:solidFill>
                <a:latin typeface="Bree Serif" panose="02000503040000020004" pitchFamily="2" charset="77"/>
                <a:cs typeface="Arial"/>
                <a:sym typeface="Arial"/>
              </a:rPr>
              <a:t>Read the text again.</a:t>
            </a:r>
          </a:p>
          <a:p>
            <a:pPr algn="l">
              <a:spcBef>
                <a:spcPct val="20000"/>
              </a:spcBef>
              <a:buClr>
                <a:srgbClr val="000000"/>
              </a:buClr>
              <a:buFont typeface="Arial"/>
            </a:pPr>
            <a:r>
              <a:rPr lang="en-US" altLang="en-VN" sz="3600" b="1" dirty="0">
                <a:solidFill>
                  <a:schemeClr val="tx1"/>
                </a:solidFill>
                <a:latin typeface="Bree Serif" panose="02000503040000020004" pitchFamily="2" charset="77"/>
                <a:cs typeface="Arial"/>
                <a:sym typeface="Arial"/>
              </a:rPr>
              <a:t>Prepare next lesson: Language </a:t>
            </a:r>
            <a:r>
              <a:rPr lang="en-US" altLang="en-VN" sz="3600" b="1" dirty="0" smtClean="0">
                <a:solidFill>
                  <a:schemeClr val="tx1"/>
                </a:solidFill>
                <a:latin typeface="Bree Serif" panose="02000503040000020004" pitchFamily="2" charset="77"/>
                <a:cs typeface="Arial"/>
                <a:sym typeface="Arial"/>
              </a:rPr>
              <a:t>focus.</a:t>
            </a:r>
            <a:endParaRPr lang="en-US" altLang="en-VN" sz="3600" b="1" dirty="0">
              <a:solidFill>
                <a:schemeClr val="tx1"/>
              </a:solidFill>
              <a:latin typeface="Bree Serif" panose="02000503040000020004" pitchFamily="2" charset="77"/>
              <a:cs typeface="Arial"/>
              <a:sym typeface="Arial"/>
            </a:endParaRPr>
          </a:p>
        </p:txBody>
      </p:sp>
      <p:pic>
        <p:nvPicPr>
          <p:cNvPr id="518" name="Google Shape;518;p40"/>
          <p:cNvPicPr preferRelativeResize="0"/>
          <p:nvPr/>
        </p:nvPicPr>
        <p:blipFill>
          <a:blip r:embed="rId4">
            <a:alphaModFix/>
          </a:blip>
          <a:stretch>
            <a:fillRect/>
          </a:stretch>
        </p:blipFill>
        <p:spPr>
          <a:xfrm>
            <a:off x="2849038" y="3250300"/>
            <a:ext cx="3445926" cy="2511224"/>
          </a:xfrm>
          <a:prstGeom prst="rect">
            <a:avLst/>
          </a:prstGeom>
          <a:noFill/>
          <a:ln>
            <a:noFill/>
          </a:ln>
        </p:spPr>
      </p:pic>
      <p:pic>
        <p:nvPicPr>
          <p:cNvPr id="519" name="Google Shape;519;p40"/>
          <p:cNvPicPr preferRelativeResize="0"/>
          <p:nvPr/>
        </p:nvPicPr>
        <p:blipFill>
          <a:blip r:embed="rId5">
            <a:alphaModFix/>
          </a:blip>
          <a:stretch>
            <a:fillRect/>
          </a:stretch>
        </p:blipFill>
        <p:spPr>
          <a:xfrm>
            <a:off x="2691750" y="2889599"/>
            <a:ext cx="403375" cy="690075"/>
          </a:xfrm>
          <a:prstGeom prst="rect">
            <a:avLst/>
          </a:prstGeom>
          <a:noFill/>
          <a:ln>
            <a:noFill/>
          </a:ln>
        </p:spPr>
      </p:pic>
      <p:pic>
        <p:nvPicPr>
          <p:cNvPr id="520" name="Google Shape;520;p40"/>
          <p:cNvPicPr preferRelativeResize="0"/>
          <p:nvPr/>
        </p:nvPicPr>
        <p:blipFill>
          <a:blip r:embed="rId6">
            <a:alphaModFix/>
          </a:blip>
          <a:stretch>
            <a:fillRect/>
          </a:stretch>
        </p:blipFill>
        <p:spPr>
          <a:xfrm rot="6794488">
            <a:off x="6060039" y="2582662"/>
            <a:ext cx="737931" cy="471275"/>
          </a:xfrm>
          <a:prstGeom prst="rect">
            <a:avLst/>
          </a:prstGeom>
          <a:noFill/>
          <a:ln>
            <a:noFill/>
          </a:ln>
        </p:spPr>
      </p:pic>
      <p:pic>
        <p:nvPicPr>
          <p:cNvPr id="521" name="Google Shape;521;p40"/>
          <p:cNvPicPr preferRelativeResize="0"/>
          <p:nvPr/>
        </p:nvPicPr>
        <p:blipFill>
          <a:blip r:embed="rId6">
            <a:alphaModFix/>
          </a:blip>
          <a:stretch>
            <a:fillRect/>
          </a:stretch>
        </p:blipFill>
        <p:spPr>
          <a:xfrm rot="-6794470" flipH="1">
            <a:off x="5526204" y="278399"/>
            <a:ext cx="577714" cy="368949"/>
          </a:xfrm>
          <a:prstGeom prst="rect">
            <a:avLst/>
          </a:prstGeom>
          <a:noFill/>
          <a:ln>
            <a:noFill/>
          </a:ln>
        </p:spPr>
      </p:pic>
      <p:pic>
        <p:nvPicPr>
          <p:cNvPr id="522" name="Google Shape;522;p40"/>
          <p:cNvPicPr preferRelativeResize="0"/>
          <p:nvPr/>
        </p:nvPicPr>
        <p:blipFill>
          <a:blip r:embed="rId7">
            <a:alphaModFix/>
          </a:blip>
          <a:stretch>
            <a:fillRect/>
          </a:stretch>
        </p:blipFill>
        <p:spPr>
          <a:xfrm>
            <a:off x="1418313" y="2399888"/>
            <a:ext cx="217495" cy="214024"/>
          </a:xfrm>
          <a:prstGeom prst="rect">
            <a:avLst/>
          </a:prstGeom>
          <a:noFill/>
          <a:ln>
            <a:noFill/>
          </a:ln>
        </p:spPr>
      </p:pic>
      <p:pic>
        <p:nvPicPr>
          <p:cNvPr id="523" name="Google Shape;523;p40"/>
          <p:cNvPicPr preferRelativeResize="0"/>
          <p:nvPr/>
        </p:nvPicPr>
        <p:blipFill>
          <a:blip r:embed="rId8">
            <a:alphaModFix/>
          </a:blip>
          <a:stretch>
            <a:fillRect/>
          </a:stretch>
        </p:blipFill>
        <p:spPr>
          <a:xfrm>
            <a:off x="1093697" y="1428848"/>
            <a:ext cx="458568" cy="484500"/>
          </a:xfrm>
          <a:prstGeom prst="rect">
            <a:avLst/>
          </a:prstGeom>
          <a:noFill/>
          <a:ln>
            <a:noFill/>
          </a:ln>
        </p:spPr>
      </p:pic>
      <p:pic>
        <p:nvPicPr>
          <p:cNvPr id="524" name="Google Shape;524;p40"/>
          <p:cNvPicPr preferRelativeResize="0"/>
          <p:nvPr/>
        </p:nvPicPr>
        <p:blipFill>
          <a:blip r:embed="rId7">
            <a:alphaModFix/>
          </a:blip>
          <a:stretch>
            <a:fillRect/>
          </a:stretch>
        </p:blipFill>
        <p:spPr>
          <a:xfrm>
            <a:off x="3612588" y="2929063"/>
            <a:ext cx="217495" cy="214024"/>
          </a:xfrm>
          <a:prstGeom prst="rect">
            <a:avLst/>
          </a:prstGeom>
          <a:noFill/>
          <a:ln>
            <a:noFill/>
          </a:ln>
        </p:spPr>
      </p:pic>
      <p:pic>
        <p:nvPicPr>
          <p:cNvPr id="525" name="Google Shape;525;p40"/>
          <p:cNvPicPr preferRelativeResize="0"/>
          <p:nvPr/>
        </p:nvPicPr>
        <p:blipFill>
          <a:blip r:embed="rId8">
            <a:alphaModFix/>
          </a:blip>
          <a:stretch>
            <a:fillRect/>
          </a:stretch>
        </p:blipFill>
        <p:spPr>
          <a:xfrm rot="1037049">
            <a:off x="7923574" y="3086704"/>
            <a:ext cx="280050" cy="295875"/>
          </a:xfrm>
          <a:prstGeom prst="rect">
            <a:avLst/>
          </a:prstGeom>
          <a:noFill/>
          <a:ln>
            <a:noFill/>
          </a:ln>
        </p:spPr>
      </p:pic>
      <p:pic>
        <p:nvPicPr>
          <p:cNvPr id="526" name="Google Shape;526;p40"/>
          <p:cNvPicPr preferRelativeResize="0"/>
          <p:nvPr/>
        </p:nvPicPr>
        <p:blipFill>
          <a:blip r:embed="rId7">
            <a:alphaModFix/>
          </a:blip>
          <a:stretch>
            <a:fillRect/>
          </a:stretch>
        </p:blipFill>
        <p:spPr>
          <a:xfrm>
            <a:off x="7212679" y="1042729"/>
            <a:ext cx="294425" cy="289725"/>
          </a:xfrm>
          <a:prstGeom prst="rect">
            <a:avLst/>
          </a:prstGeom>
          <a:noFill/>
          <a:ln>
            <a:noFill/>
          </a:ln>
        </p:spPr>
      </p:pic>
      <p:pic>
        <p:nvPicPr>
          <p:cNvPr id="527" name="Google Shape;527;p40"/>
          <p:cNvPicPr preferRelativeResize="0"/>
          <p:nvPr/>
        </p:nvPicPr>
        <p:blipFill>
          <a:blip r:embed="rId9">
            <a:alphaModFix/>
          </a:blip>
          <a:stretch>
            <a:fillRect/>
          </a:stretch>
        </p:blipFill>
        <p:spPr>
          <a:xfrm>
            <a:off x="2569812" y="117823"/>
            <a:ext cx="647257" cy="690075"/>
          </a:xfrm>
          <a:prstGeom prst="rect">
            <a:avLst/>
          </a:prstGeom>
          <a:noFill/>
          <a:ln>
            <a:noFill/>
          </a:ln>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6"/>
                                        </p:tgtEl>
                                        <p:attrNameLst>
                                          <p:attrName>style.visibility</p:attrName>
                                        </p:attrNameLst>
                                      </p:cBhvr>
                                      <p:to>
                                        <p:strVal val="visible"/>
                                      </p:to>
                                    </p:set>
                                    <p:anim calcmode="lin" valueType="num">
                                      <p:cBhvr additive="base">
                                        <p:cTn id="7" dur="500" fill="hold"/>
                                        <p:tgtEl>
                                          <p:spTgt spid="516"/>
                                        </p:tgtEl>
                                        <p:attrNameLst>
                                          <p:attrName>ppt_x</p:attrName>
                                        </p:attrNameLst>
                                      </p:cBhvr>
                                      <p:tavLst>
                                        <p:tav tm="0">
                                          <p:val>
                                            <p:strVal val="#ppt_x"/>
                                          </p:val>
                                        </p:tav>
                                        <p:tav tm="100000">
                                          <p:val>
                                            <p:strVal val="#ppt_x"/>
                                          </p:val>
                                        </p:tav>
                                      </p:tavLst>
                                    </p:anim>
                                    <p:anim calcmode="lin" valueType="num">
                                      <p:cBhvr additive="base">
                                        <p:cTn id="8" dur="500" fill="hold"/>
                                        <p:tgtEl>
                                          <p:spTgt spid="5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7">
                                            <p:txEl>
                                              <p:pRg st="0" end="0"/>
                                            </p:txEl>
                                          </p:spTgt>
                                        </p:tgtEl>
                                        <p:attrNameLst>
                                          <p:attrName>style.visibility</p:attrName>
                                        </p:attrNameLst>
                                      </p:cBhvr>
                                      <p:to>
                                        <p:strVal val="visible"/>
                                      </p:to>
                                    </p:set>
                                    <p:anim calcmode="lin" valueType="num">
                                      <p:cBhvr additive="base">
                                        <p:cTn id="11" dur="500" fill="hold"/>
                                        <p:tgtEl>
                                          <p:spTgt spid="51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17">
                                            <p:txEl>
                                              <p:pRg st="1" end="1"/>
                                            </p:txEl>
                                          </p:spTgt>
                                        </p:tgtEl>
                                        <p:attrNameLst>
                                          <p:attrName>style.visibility</p:attrName>
                                        </p:attrNameLst>
                                      </p:cBhvr>
                                      <p:to>
                                        <p:strVal val="visible"/>
                                      </p:to>
                                    </p:set>
                                    <p:anim calcmode="lin" valueType="num">
                                      <p:cBhvr additive="base">
                                        <p:cTn id="17" dur="500" fill="hold"/>
                                        <p:tgtEl>
                                          <p:spTgt spid="5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17">
                                            <p:txEl>
                                              <p:pRg st="2" end="2"/>
                                            </p:txEl>
                                          </p:spTgt>
                                        </p:tgtEl>
                                        <p:attrNameLst>
                                          <p:attrName>style.visibility</p:attrName>
                                        </p:attrNameLst>
                                      </p:cBhvr>
                                      <p:to>
                                        <p:strVal val="visible"/>
                                      </p:to>
                                    </p:set>
                                    <p:anim calcmode="lin" valueType="num">
                                      <p:cBhvr additive="base">
                                        <p:cTn id="23" dur="500" fill="hold"/>
                                        <p:tgtEl>
                                          <p:spTgt spid="51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 grpId="0"/>
      <p:bldP spid="51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33"/>
          <p:cNvPicPr preferRelativeResize="0"/>
          <p:nvPr/>
        </p:nvPicPr>
        <p:blipFill>
          <a:blip r:embed="rId3">
            <a:alphaModFix/>
          </a:blip>
          <a:stretch>
            <a:fillRect/>
          </a:stretch>
        </p:blipFill>
        <p:spPr>
          <a:xfrm>
            <a:off x="2918546" y="6607302"/>
            <a:ext cx="3181349" cy="1906553"/>
          </a:xfrm>
          <a:prstGeom prst="rect">
            <a:avLst/>
          </a:prstGeom>
          <a:noFill/>
          <a:ln>
            <a:noFill/>
          </a:ln>
        </p:spPr>
      </p:pic>
      <p:pic>
        <p:nvPicPr>
          <p:cNvPr id="331" name="Google Shape;331;p33"/>
          <p:cNvPicPr preferRelativeResize="0"/>
          <p:nvPr/>
        </p:nvPicPr>
        <p:blipFill>
          <a:blip r:embed="rId4">
            <a:alphaModFix/>
          </a:blip>
          <a:stretch>
            <a:fillRect/>
          </a:stretch>
        </p:blipFill>
        <p:spPr>
          <a:xfrm rot="-1612446">
            <a:off x="-1693761" y="4854069"/>
            <a:ext cx="1227575" cy="2367274"/>
          </a:xfrm>
          <a:prstGeom prst="rect">
            <a:avLst/>
          </a:prstGeom>
          <a:noFill/>
          <a:ln>
            <a:noFill/>
          </a:ln>
        </p:spPr>
      </p:pic>
      <p:pic>
        <p:nvPicPr>
          <p:cNvPr id="332" name="Google Shape;332;p33"/>
          <p:cNvPicPr preferRelativeResize="0"/>
          <p:nvPr/>
        </p:nvPicPr>
        <p:blipFill>
          <a:blip r:embed="rId5">
            <a:alphaModFix/>
          </a:blip>
          <a:stretch>
            <a:fillRect/>
          </a:stretch>
        </p:blipFill>
        <p:spPr>
          <a:xfrm>
            <a:off x="2104428" y="5359653"/>
            <a:ext cx="284800" cy="300925"/>
          </a:xfrm>
          <a:prstGeom prst="rect">
            <a:avLst/>
          </a:prstGeom>
          <a:noFill/>
          <a:ln>
            <a:noFill/>
          </a:ln>
        </p:spPr>
      </p:pic>
      <p:pic>
        <p:nvPicPr>
          <p:cNvPr id="333" name="Google Shape;333;p33"/>
          <p:cNvPicPr preferRelativeResize="0"/>
          <p:nvPr/>
        </p:nvPicPr>
        <p:blipFill>
          <a:blip r:embed="rId6">
            <a:alphaModFix/>
          </a:blip>
          <a:stretch>
            <a:fillRect/>
          </a:stretch>
        </p:blipFill>
        <p:spPr>
          <a:xfrm>
            <a:off x="7127201" y="6369470"/>
            <a:ext cx="502515" cy="494475"/>
          </a:xfrm>
          <a:prstGeom prst="rect">
            <a:avLst/>
          </a:prstGeom>
          <a:noFill/>
          <a:ln>
            <a:noFill/>
          </a:ln>
        </p:spPr>
      </p:pic>
      <p:pic>
        <p:nvPicPr>
          <p:cNvPr id="334" name="Google Shape;334;p33"/>
          <p:cNvPicPr preferRelativeResize="0"/>
          <p:nvPr/>
        </p:nvPicPr>
        <p:blipFill>
          <a:blip r:embed="rId7">
            <a:alphaModFix/>
          </a:blip>
          <a:stretch>
            <a:fillRect/>
          </a:stretch>
        </p:blipFill>
        <p:spPr>
          <a:xfrm rot="1139797" flipH="1">
            <a:off x="9670504" y="4773066"/>
            <a:ext cx="718575" cy="1775025"/>
          </a:xfrm>
          <a:prstGeom prst="rect">
            <a:avLst/>
          </a:prstGeom>
          <a:noFill/>
          <a:ln>
            <a:noFill/>
          </a:ln>
        </p:spPr>
      </p:pic>
      <p:pic>
        <p:nvPicPr>
          <p:cNvPr id="335" name="Google Shape;335;p33"/>
          <p:cNvPicPr preferRelativeResize="0"/>
          <p:nvPr/>
        </p:nvPicPr>
        <p:blipFill>
          <a:blip r:embed="rId8">
            <a:alphaModFix/>
          </a:blip>
          <a:stretch>
            <a:fillRect/>
          </a:stretch>
        </p:blipFill>
        <p:spPr>
          <a:xfrm>
            <a:off x="-1355603" y="-2158462"/>
            <a:ext cx="1026956" cy="1941000"/>
          </a:xfrm>
          <a:prstGeom prst="rect">
            <a:avLst/>
          </a:prstGeom>
          <a:noFill/>
          <a:ln>
            <a:noFill/>
          </a:ln>
        </p:spPr>
      </p:pic>
      <p:pic>
        <p:nvPicPr>
          <p:cNvPr id="336" name="Google Shape;336;p33"/>
          <p:cNvPicPr preferRelativeResize="0"/>
          <p:nvPr/>
        </p:nvPicPr>
        <p:blipFill>
          <a:blip r:embed="rId6">
            <a:alphaModFix/>
          </a:blip>
          <a:stretch>
            <a:fillRect/>
          </a:stretch>
        </p:blipFill>
        <p:spPr>
          <a:xfrm>
            <a:off x="1001607" y="6199595"/>
            <a:ext cx="402525" cy="396100"/>
          </a:xfrm>
          <a:prstGeom prst="rect">
            <a:avLst/>
          </a:prstGeom>
          <a:noFill/>
          <a:ln>
            <a:noFill/>
          </a:ln>
        </p:spPr>
      </p:pic>
      <p:pic>
        <p:nvPicPr>
          <p:cNvPr id="337" name="Google Shape;337;p33"/>
          <p:cNvPicPr preferRelativeResize="0"/>
          <p:nvPr/>
        </p:nvPicPr>
        <p:blipFill>
          <a:blip r:embed="rId9">
            <a:alphaModFix/>
          </a:blip>
          <a:stretch>
            <a:fillRect/>
          </a:stretch>
        </p:blipFill>
        <p:spPr>
          <a:xfrm>
            <a:off x="9401175" y="-2797827"/>
            <a:ext cx="2667000" cy="1771783"/>
          </a:xfrm>
          <a:prstGeom prst="rect">
            <a:avLst/>
          </a:prstGeom>
          <a:noFill/>
          <a:ln>
            <a:noFill/>
          </a:ln>
        </p:spPr>
      </p:pic>
      <p:pic>
        <p:nvPicPr>
          <p:cNvPr id="338" name="Google Shape;338;p33"/>
          <p:cNvPicPr preferRelativeResize="0"/>
          <p:nvPr/>
        </p:nvPicPr>
        <p:blipFill>
          <a:blip r:embed="rId5">
            <a:alphaModFix/>
          </a:blip>
          <a:stretch>
            <a:fillRect/>
          </a:stretch>
        </p:blipFill>
        <p:spPr>
          <a:xfrm>
            <a:off x="10199744" y="1709965"/>
            <a:ext cx="468018" cy="494475"/>
          </a:xfrm>
          <a:prstGeom prst="rect">
            <a:avLst/>
          </a:prstGeom>
          <a:noFill/>
          <a:ln>
            <a:noFill/>
          </a:ln>
        </p:spPr>
      </p:pic>
      <p:grpSp>
        <p:nvGrpSpPr>
          <p:cNvPr id="339" name="Google Shape;339;p33"/>
          <p:cNvGrpSpPr/>
          <p:nvPr/>
        </p:nvGrpSpPr>
        <p:grpSpPr>
          <a:xfrm rot="-1443514">
            <a:off x="10611639" y="3184855"/>
            <a:ext cx="649469" cy="539180"/>
            <a:chOff x="5543550" y="5098075"/>
            <a:chExt cx="531025" cy="440850"/>
          </a:xfrm>
        </p:grpSpPr>
        <p:sp>
          <p:nvSpPr>
            <p:cNvPr id="340" name="Google Shape;340;p33"/>
            <p:cNvSpPr/>
            <p:nvPr/>
          </p:nvSpPr>
          <p:spPr>
            <a:xfrm>
              <a:off x="5980200" y="5300550"/>
              <a:ext cx="94375" cy="104425"/>
            </a:xfrm>
            <a:custGeom>
              <a:avLst/>
              <a:gdLst/>
              <a:ahLst/>
              <a:cxnLst/>
              <a:rect l="l" t="t" r="r" b="b"/>
              <a:pathLst>
                <a:path w="3775" h="4177" extrusionOk="0">
                  <a:moveTo>
                    <a:pt x="1905" y="1"/>
                  </a:moveTo>
                  <a:cubicBezTo>
                    <a:pt x="1849" y="1"/>
                    <a:pt x="1792" y="40"/>
                    <a:pt x="1775" y="117"/>
                  </a:cubicBezTo>
                  <a:lnTo>
                    <a:pt x="1655" y="605"/>
                  </a:lnTo>
                  <a:cubicBezTo>
                    <a:pt x="1524" y="1200"/>
                    <a:pt x="1084" y="1677"/>
                    <a:pt x="548" y="1843"/>
                  </a:cubicBezTo>
                  <a:lnTo>
                    <a:pt x="131" y="1962"/>
                  </a:lnTo>
                  <a:cubicBezTo>
                    <a:pt x="0" y="1998"/>
                    <a:pt x="0" y="2212"/>
                    <a:pt x="131" y="2260"/>
                  </a:cubicBezTo>
                  <a:lnTo>
                    <a:pt x="548" y="2379"/>
                  </a:lnTo>
                  <a:cubicBezTo>
                    <a:pt x="1096" y="2522"/>
                    <a:pt x="1513" y="2998"/>
                    <a:pt x="1655" y="3605"/>
                  </a:cubicBezTo>
                  <a:lnTo>
                    <a:pt x="1763" y="4070"/>
                  </a:lnTo>
                  <a:cubicBezTo>
                    <a:pt x="1786" y="4141"/>
                    <a:pt x="1846" y="4177"/>
                    <a:pt x="1903" y="4177"/>
                  </a:cubicBezTo>
                  <a:cubicBezTo>
                    <a:pt x="1959" y="4177"/>
                    <a:pt x="2013" y="4141"/>
                    <a:pt x="2025" y="4070"/>
                  </a:cubicBezTo>
                  <a:lnTo>
                    <a:pt x="2132" y="3605"/>
                  </a:lnTo>
                  <a:cubicBezTo>
                    <a:pt x="2263" y="3010"/>
                    <a:pt x="2703" y="2534"/>
                    <a:pt x="3239" y="2379"/>
                  </a:cubicBezTo>
                  <a:lnTo>
                    <a:pt x="3632" y="2260"/>
                  </a:lnTo>
                  <a:cubicBezTo>
                    <a:pt x="3775" y="2224"/>
                    <a:pt x="3775" y="1998"/>
                    <a:pt x="3644" y="1974"/>
                  </a:cubicBezTo>
                  <a:lnTo>
                    <a:pt x="3310" y="1879"/>
                  </a:lnTo>
                  <a:cubicBezTo>
                    <a:pt x="2775" y="1736"/>
                    <a:pt x="2334" y="1272"/>
                    <a:pt x="2191" y="677"/>
                  </a:cubicBezTo>
                  <a:lnTo>
                    <a:pt x="2036" y="117"/>
                  </a:lnTo>
                  <a:cubicBezTo>
                    <a:pt x="2019" y="40"/>
                    <a:pt x="1962" y="1"/>
                    <a:pt x="19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3"/>
            <p:cNvSpPr/>
            <p:nvPr/>
          </p:nvSpPr>
          <p:spPr>
            <a:xfrm>
              <a:off x="5543550" y="5192000"/>
              <a:ext cx="69950" cy="78600"/>
            </a:xfrm>
            <a:custGeom>
              <a:avLst/>
              <a:gdLst/>
              <a:ahLst/>
              <a:cxnLst/>
              <a:rect l="l" t="t" r="r" b="b"/>
              <a:pathLst>
                <a:path w="2798" h="3144" extrusionOk="0">
                  <a:moveTo>
                    <a:pt x="1421" y="0"/>
                  </a:moveTo>
                  <a:cubicBezTo>
                    <a:pt x="1381" y="0"/>
                    <a:pt x="1339" y="30"/>
                    <a:pt x="1322" y="89"/>
                  </a:cubicBezTo>
                  <a:lnTo>
                    <a:pt x="1238" y="470"/>
                  </a:lnTo>
                  <a:cubicBezTo>
                    <a:pt x="1131" y="911"/>
                    <a:pt x="822" y="1268"/>
                    <a:pt x="417" y="1387"/>
                  </a:cubicBezTo>
                  <a:lnTo>
                    <a:pt x="107" y="1482"/>
                  </a:lnTo>
                  <a:cubicBezTo>
                    <a:pt x="0" y="1506"/>
                    <a:pt x="0" y="1673"/>
                    <a:pt x="107" y="1697"/>
                  </a:cubicBezTo>
                  <a:lnTo>
                    <a:pt x="417" y="1792"/>
                  </a:lnTo>
                  <a:cubicBezTo>
                    <a:pt x="822" y="1911"/>
                    <a:pt x="1131" y="2268"/>
                    <a:pt x="1238" y="2709"/>
                  </a:cubicBezTo>
                  <a:lnTo>
                    <a:pt x="1310" y="3054"/>
                  </a:lnTo>
                  <a:cubicBezTo>
                    <a:pt x="1322" y="3114"/>
                    <a:pt x="1363" y="3143"/>
                    <a:pt x="1405" y="3143"/>
                  </a:cubicBezTo>
                  <a:cubicBezTo>
                    <a:pt x="1447" y="3143"/>
                    <a:pt x="1488" y="3114"/>
                    <a:pt x="1500" y="3054"/>
                  </a:cubicBezTo>
                  <a:lnTo>
                    <a:pt x="1572" y="2709"/>
                  </a:lnTo>
                  <a:cubicBezTo>
                    <a:pt x="1679" y="2268"/>
                    <a:pt x="1988" y="1911"/>
                    <a:pt x="2393" y="1792"/>
                  </a:cubicBezTo>
                  <a:lnTo>
                    <a:pt x="2691" y="1697"/>
                  </a:lnTo>
                  <a:cubicBezTo>
                    <a:pt x="2798" y="1673"/>
                    <a:pt x="2798" y="1506"/>
                    <a:pt x="2703" y="1482"/>
                  </a:cubicBezTo>
                  <a:lnTo>
                    <a:pt x="2453" y="1399"/>
                  </a:lnTo>
                  <a:cubicBezTo>
                    <a:pt x="2048" y="1292"/>
                    <a:pt x="1738" y="958"/>
                    <a:pt x="1619" y="506"/>
                  </a:cubicBezTo>
                  <a:lnTo>
                    <a:pt x="1512" y="89"/>
                  </a:lnTo>
                  <a:cubicBezTo>
                    <a:pt x="1500" y="30"/>
                    <a:pt x="1462" y="0"/>
                    <a:pt x="14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3"/>
            <p:cNvSpPr/>
            <p:nvPr/>
          </p:nvSpPr>
          <p:spPr>
            <a:xfrm>
              <a:off x="5652175" y="5434500"/>
              <a:ext cx="94100" cy="104425"/>
            </a:xfrm>
            <a:custGeom>
              <a:avLst/>
              <a:gdLst/>
              <a:ahLst/>
              <a:cxnLst/>
              <a:rect l="l" t="t" r="r" b="b"/>
              <a:pathLst>
                <a:path w="3764" h="4177" extrusionOk="0">
                  <a:moveTo>
                    <a:pt x="1895" y="1"/>
                  </a:moveTo>
                  <a:cubicBezTo>
                    <a:pt x="1837" y="1"/>
                    <a:pt x="1781" y="39"/>
                    <a:pt x="1763" y="117"/>
                  </a:cubicBezTo>
                  <a:lnTo>
                    <a:pt x="1644" y="605"/>
                  </a:lnTo>
                  <a:cubicBezTo>
                    <a:pt x="1513" y="1200"/>
                    <a:pt x="1084" y="1676"/>
                    <a:pt x="548" y="1843"/>
                  </a:cubicBezTo>
                  <a:lnTo>
                    <a:pt x="132" y="1962"/>
                  </a:lnTo>
                  <a:cubicBezTo>
                    <a:pt x="1" y="1998"/>
                    <a:pt x="1" y="2212"/>
                    <a:pt x="132" y="2260"/>
                  </a:cubicBezTo>
                  <a:lnTo>
                    <a:pt x="548" y="2379"/>
                  </a:lnTo>
                  <a:cubicBezTo>
                    <a:pt x="1084" y="2522"/>
                    <a:pt x="1501" y="2998"/>
                    <a:pt x="1644" y="3605"/>
                  </a:cubicBezTo>
                  <a:lnTo>
                    <a:pt x="1751" y="4070"/>
                  </a:lnTo>
                  <a:cubicBezTo>
                    <a:pt x="1775" y="4141"/>
                    <a:pt x="1834" y="4177"/>
                    <a:pt x="1892" y="4177"/>
                  </a:cubicBezTo>
                  <a:cubicBezTo>
                    <a:pt x="1950" y="4177"/>
                    <a:pt x="2007" y="4141"/>
                    <a:pt x="2025" y="4070"/>
                  </a:cubicBezTo>
                  <a:lnTo>
                    <a:pt x="2132" y="3605"/>
                  </a:lnTo>
                  <a:cubicBezTo>
                    <a:pt x="2263" y="3010"/>
                    <a:pt x="2692" y="2534"/>
                    <a:pt x="3227" y="2379"/>
                  </a:cubicBezTo>
                  <a:lnTo>
                    <a:pt x="3632" y="2260"/>
                  </a:lnTo>
                  <a:cubicBezTo>
                    <a:pt x="3763" y="2212"/>
                    <a:pt x="3763" y="1986"/>
                    <a:pt x="3644" y="1974"/>
                  </a:cubicBezTo>
                  <a:lnTo>
                    <a:pt x="3299" y="1879"/>
                  </a:lnTo>
                  <a:cubicBezTo>
                    <a:pt x="2763" y="1736"/>
                    <a:pt x="2334" y="1272"/>
                    <a:pt x="2180" y="676"/>
                  </a:cubicBezTo>
                  <a:lnTo>
                    <a:pt x="2037" y="117"/>
                  </a:lnTo>
                  <a:cubicBezTo>
                    <a:pt x="2013" y="39"/>
                    <a:pt x="1953" y="1"/>
                    <a:pt x="18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3"/>
            <p:cNvSpPr/>
            <p:nvPr/>
          </p:nvSpPr>
          <p:spPr>
            <a:xfrm>
              <a:off x="5829875" y="5098075"/>
              <a:ext cx="117300" cy="131225"/>
            </a:xfrm>
            <a:custGeom>
              <a:avLst/>
              <a:gdLst/>
              <a:ahLst/>
              <a:cxnLst/>
              <a:rect l="l" t="t" r="r" b="b"/>
              <a:pathLst>
                <a:path w="4692" h="5249" extrusionOk="0">
                  <a:moveTo>
                    <a:pt x="2370" y="1"/>
                  </a:moveTo>
                  <a:cubicBezTo>
                    <a:pt x="2299" y="1"/>
                    <a:pt x="2227" y="48"/>
                    <a:pt x="2203" y="143"/>
                  </a:cubicBezTo>
                  <a:lnTo>
                    <a:pt x="2061" y="751"/>
                  </a:lnTo>
                  <a:cubicBezTo>
                    <a:pt x="1882" y="1513"/>
                    <a:pt x="1358" y="2108"/>
                    <a:pt x="691" y="2299"/>
                  </a:cubicBezTo>
                  <a:lnTo>
                    <a:pt x="168" y="2453"/>
                  </a:lnTo>
                  <a:cubicBezTo>
                    <a:pt x="1" y="2489"/>
                    <a:pt x="1" y="2775"/>
                    <a:pt x="168" y="2822"/>
                  </a:cubicBezTo>
                  <a:lnTo>
                    <a:pt x="691" y="2965"/>
                  </a:lnTo>
                  <a:cubicBezTo>
                    <a:pt x="1358" y="3180"/>
                    <a:pt x="1882" y="3763"/>
                    <a:pt x="2061" y="4525"/>
                  </a:cubicBezTo>
                  <a:lnTo>
                    <a:pt x="2192" y="5096"/>
                  </a:lnTo>
                  <a:cubicBezTo>
                    <a:pt x="2215" y="5198"/>
                    <a:pt x="2287" y="5248"/>
                    <a:pt x="2358" y="5248"/>
                  </a:cubicBezTo>
                  <a:cubicBezTo>
                    <a:pt x="2430" y="5248"/>
                    <a:pt x="2501" y="5198"/>
                    <a:pt x="2525" y="5096"/>
                  </a:cubicBezTo>
                  <a:lnTo>
                    <a:pt x="2656" y="4525"/>
                  </a:lnTo>
                  <a:cubicBezTo>
                    <a:pt x="2835" y="3763"/>
                    <a:pt x="3358" y="3168"/>
                    <a:pt x="4025" y="2965"/>
                  </a:cubicBezTo>
                  <a:lnTo>
                    <a:pt x="4513" y="2822"/>
                  </a:lnTo>
                  <a:cubicBezTo>
                    <a:pt x="4692" y="2763"/>
                    <a:pt x="4692" y="2501"/>
                    <a:pt x="4525" y="2465"/>
                  </a:cubicBezTo>
                  <a:lnTo>
                    <a:pt x="4108" y="2346"/>
                  </a:lnTo>
                  <a:cubicBezTo>
                    <a:pt x="3442" y="2168"/>
                    <a:pt x="2906" y="1584"/>
                    <a:pt x="2715" y="846"/>
                  </a:cubicBezTo>
                  <a:lnTo>
                    <a:pt x="2537" y="143"/>
                  </a:lnTo>
                  <a:cubicBezTo>
                    <a:pt x="2513" y="48"/>
                    <a:pt x="2442" y="1"/>
                    <a:pt x="2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3"/>
            <p:cNvSpPr/>
            <p:nvPr/>
          </p:nvSpPr>
          <p:spPr>
            <a:xfrm>
              <a:off x="5593850" y="5260300"/>
              <a:ext cx="14000" cy="18775"/>
            </a:xfrm>
            <a:custGeom>
              <a:avLst/>
              <a:gdLst/>
              <a:ahLst/>
              <a:cxnLst/>
              <a:rect l="l" t="t" r="r" b="b"/>
              <a:pathLst>
                <a:path w="560" h="751" extrusionOk="0">
                  <a:moveTo>
                    <a:pt x="500" y="334"/>
                  </a:moveTo>
                  <a:cubicBezTo>
                    <a:pt x="500" y="338"/>
                    <a:pt x="504" y="339"/>
                    <a:pt x="508" y="339"/>
                  </a:cubicBezTo>
                  <a:cubicBezTo>
                    <a:pt x="516" y="339"/>
                    <a:pt x="524" y="334"/>
                    <a:pt x="500" y="334"/>
                  </a:cubicBezTo>
                  <a:close/>
                  <a:moveTo>
                    <a:pt x="357" y="1"/>
                  </a:moveTo>
                  <a:cubicBezTo>
                    <a:pt x="357" y="1"/>
                    <a:pt x="334" y="1"/>
                    <a:pt x="310" y="12"/>
                  </a:cubicBezTo>
                  <a:cubicBezTo>
                    <a:pt x="262" y="24"/>
                    <a:pt x="214" y="36"/>
                    <a:pt x="203" y="60"/>
                  </a:cubicBezTo>
                  <a:lnTo>
                    <a:pt x="191" y="72"/>
                  </a:lnTo>
                  <a:lnTo>
                    <a:pt x="179" y="72"/>
                  </a:lnTo>
                  <a:cubicBezTo>
                    <a:pt x="155" y="72"/>
                    <a:pt x="155" y="72"/>
                    <a:pt x="119" y="84"/>
                  </a:cubicBezTo>
                  <a:cubicBezTo>
                    <a:pt x="84" y="96"/>
                    <a:pt x="60" y="96"/>
                    <a:pt x="36" y="120"/>
                  </a:cubicBezTo>
                  <a:cubicBezTo>
                    <a:pt x="24" y="120"/>
                    <a:pt x="24" y="120"/>
                    <a:pt x="24" y="131"/>
                  </a:cubicBezTo>
                  <a:lnTo>
                    <a:pt x="12" y="143"/>
                  </a:lnTo>
                  <a:cubicBezTo>
                    <a:pt x="0" y="143"/>
                    <a:pt x="0" y="143"/>
                    <a:pt x="12" y="155"/>
                  </a:cubicBezTo>
                  <a:cubicBezTo>
                    <a:pt x="24" y="155"/>
                    <a:pt x="24" y="167"/>
                    <a:pt x="24" y="167"/>
                  </a:cubicBezTo>
                  <a:cubicBezTo>
                    <a:pt x="24" y="191"/>
                    <a:pt x="60" y="203"/>
                    <a:pt x="60" y="215"/>
                  </a:cubicBezTo>
                  <a:cubicBezTo>
                    <a:pt x="60" y="227"/>
                    <a:pt x="72" y="227"/>
                    <a:pt x="72" y="251"/>
                  </a:cubicBezTo>
                  <a:cubicBezTo>
                    <a:pt x="72" y="262"/>
                    <a:pt x="84" y="262"/>
                    <a:pt x="84" y="274"/>
                  </a:cubicBezTo>
                  <a:cubicBezTo>
                    <a:pt x="84" y="274"/>
                    <a:pt x="84" y="286"/>
                    <a:pt x="95" y="286"/>
                  </a:cubicBezTo>
                  <a:cubicBezTo>
                    <a:pt x="72" y="310"/>
                    <a:pt x="95" y="310"/>
                    <a:pt x="95" y="322"/>
                  </a:cubicBezTo>
                  <a:cubicBezTo>
                    <a:pt x="84" y="334"/>
                    <a:pt x="131" y="334"/>
                    <a:pt x="119" y="346"/>
                  </a:cubicBezTo>
                  <a:cubicBezTo>
                    <a:pt x="95" y="370"/>
                    <a:pt x="131" y="370"/>
                    <a:pt x="131" y="382"/>
                  </a:cubicBezTo>
                  <a:cubicBezTo>
                    <a:pt x="131" y="393"/>
                    <a:pt x="155" y="405"/>
                    <a:pt x="155" y="429"/>
                  </a:cubicBezTo>
                  <a:cubicBezTo>
                    <a:pt x="155" y="441"/>
                    <a:pt x="179" y="453"/>
                    <a:pt x="155" y="465"/>
                  </a:cubicBezTo>
                  <a:lnTo>
                    <a:pt x="155" y="524"/>
                  </a:lnTo>
                  <a:lnTo>
                    <a:pt x="155" y="620"/>
                  </a:lnTo>
                  <a:cubicBezTo>
                    <a:pt x="155" y="632"/>
                    <a:pt x="179" y="667"/>
                    <a:pt x="155" y="679"/>
                  </a:cubicBezTo>
                  <a:cubicBezTo>
                    <a:pt x="155" y="691"/>
                    <a:pt x="179" y="703"/>
                    <a:pt x="179" y="727"/>
                  </a:cubicBezTo>
                  <a:cubicBezTo>
                    <a:pt x="179" y="739"/>
                    <a:pt x="191" y="739"/>
                    <a:pt x="191" y="751"/>
                  </a:cubicBezTo>
                  <a:cubicBezTo>
                    <a:pt x="191" y="751"/>
                    <a:pt x="203" y="751"/>
                    <a:pt x="250" y="739"/>
                  </a:cubicBezTo>
                  <a:lnTo>
                    <a:pt x="274" y="739"/>
                  </a:lnTo>
                  <a:cubicBezTo>
                    <a:pt x="298" y="739"/>
                    <a:pt x="322" y="739"/>
                    <a:pt x="381" y="703"/>
                  </a:cubicBezTo>
                  <a:cubicBezTo>
                    <a:pt x="417" y="691"/>
                    <a:pt x="441" y="691"/>
                    <a:pt x="476" y="679"/>
                  </a:cubicBezTo>
                  <a:cubicBezTo>
                    <a:pt x="536" y="667"/>
                    <a:pt x="560" y="643"/>
                    <a:pt x="560" y="643"/>
                  </a:cubicBezTo>
                  <a:cubicBezTo>
                    <a:pt x="548" y="643"/>
                    <a:pt x="548" y="632"/>
                    <a:pt x="524" y="620"/>
                  </a:cubicBezTo>
                  <a:cubicBezTo>
                    <a:pt x="512" y="608"/>
                    <a:pt x="512" y="608"/>
                    <a:pt x="512" y="572"/>
                  </a:cubicBezTo>
                  <a:lnTo>
                    <a:pt x="512" y="548"/>
                  </a:lnTo>
                  <a:cubicBezTo>
                    <a:pt x="512" y="548"/>
                    <a:pt x="512" y="524"/>
                    <a:pt x="500" y="524"/>
                  </a:cubicBezTo>
                  <a:cubicBezTo>
                    <a:pt x="500" y="524"/>
                    <a:pt x="488" y="524"/>
                    <a:pt x="500" y="512"/>
                  </a:cubicBezTo>
                  <a:lnTo>
                    <a:pt x="488" y="512"/>
                  </a:lnTo>
                  <a:cubicBezTo>
                    <a:pt x="500" y="501"/>
                    <a:pt x="500" y="501"/>
                    <a:pt x="488" y="501"/>
                  </a:cubicBezTo>
                  <a:cubicBezTo>
                    <a:pt x="488" y="501"/>
                    <a:pt x="512" y="489"/>
                    <a:pt x="476" y="489"/>
                  </a:cubicBezTo>
                  <a:cubicBezTo>
                    <a:pt x="476" y="489"/>
                    <a:pt x="497" y="469"/>
                    <a:pt x="481" y="469"/>
                  </a:cubicBezTo>
                  <a:cubicBezTo>
                    <a:pt x="476" y="469"/>
                    <a:pt x="467" y="471"/>
                    <a:pt x="453" y="477"/>
                  </a:cubicBezTo>
                  <a:lnTo>
                    <a:pt x="476" y="453"/>
                  </a:lnTo>
                  <a:cubicBezTo>
                    <a:pt x="453" y="453"/>
                    <a:pt x="453" y="441"/>
                    <a:pt x="453" y="441"/>
                  </a:cubicBezTo>
                  <a:cubicBezTo>
                    <a:pt x="453" y="441"/>
                    <a:pt x="476" y="429"/>
                    <a:pt x="453" y="429"/>
                  </a:cubicBezTo>
                  <a:cubicBezTo>
                    <a:pt x="441" y="429"/>
                    <a:pt x="429" y="429"/>
                    <a:pt x="453" y="417"/>
                  </a:cubicBezTo>
                  <a:lnTo>
                    <a:pt x="441" y="417"/>
                  </a:lnTo>
                  <a:cubicBezTo>
                    <a:pt x="500" y="346"/>
                    <a:pt x="500" y="346"/>
                    <a:pt x="500" y="334"/>
                  </a:cubicBezTo>
                  <a:cubicBezTo>
                    <a:pt x="536" y="322"/>
                    <a:pt x="488" y="322"/>
                    <a:pt x="500" y="310"/>
                  </a:cubicBezTo>
                  <a:cubicBezTo>
                    <a:pt x="512" y="298"/>
                    <a:pt x="500" y="298"/>
                    <a:pt x="488" y="298"/>
                  </a:cubicBezTo>
                  <a:lnTo>
                    <a:pt x="453" y="262"/>
                  </a:lnTo>
                  <a:cubicBezTo>
                    <a:pt x="453" y="251"/>
                    <a:pt x="429" y="239"/>
                    <a:pt x="429" y="203"/>
                  </a:cubicBezTo>
                  <a:cubicBezTo>
                    <a:pt x="429" y="191"/>
                    <a:pt x="417" y="191"/>
                    <a:pt x="417" y="167"/>
                  </a:cubicBezTo>
                  <a:cubicBezTo>
                    <a:pt x="417" y="155"/>
                    <a:pt x="393" y="143"/>
                    <a:pt x="393" y="131"/>
                  </a:cubicBezTo>
                  <a:cubicBezTo>
                    <a:pt x="393" y="120"/>
                    <a:pt x="381" y="120"/>
                    <a:pt x="381" y="96"/>
                  </a:cubicBezTo>
                  <a:cubicBezTo>
                    <a:pt x="369" y="84"/>
                    <a:pt x="381" y="72"/>
                    <a:pt x="357" y="48"/>
                  </a:cubicBezTo>
                  <a:cubicBezTo>
                    <a:pt x="357" y="48"/>
                    <a:pt x="322" y="48"/>
                    <a:pt x="334" y="36"/>
                  </a:cubicBezTo>
                  <a:cubicBezTo>
                    <a:pt x="357" y="24"/>
                    <a:pt x="357" y="24"/>
                    <a:pt x="334" y="24"/>
                  </a:cubicBezTo>
                  <a:cubicBezTo>
                    <a:pt x="334" y="24"/>
                    <a:pt x="334" y="12"/>
                    <a:pt x="357" y="12"/>
                  </a:cubicBezTo>
                  <a:cubicBezTo>
                    <a:pt x="369" y="1"/>
                    <a:pt x="369" y="1"/>
                    <a:pt x="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a:off x="5609325" y="5307325"/>
              <a:ext cx="19075" cy="34175"/>
            </a:xfrm>
            <a:custGeom>
              <a:avLst/>
              <a:gdLst/>
              <a:ahLst/>
              <a:cxnLst/>
              <a:rect l="l" t="t" r="r" b="b"/>
              <a:pathLst>
                <a:path w="763" h="1367" extrusionOk="0">
                  <a:moveTo>
                    <a:pt x="298" y="1"/>
                  </a:moveTo>
                  <a:cubicBezTo>
                    <a:pt x="250" y="25"/>
                    <a:pt x="215" y="36"/>
                    <a:pt x="215" y="48"/>
                  </a:cubicBezTo>
                  <a:cubicBezTo>
                    <a:pt x="215" y="48"/>
                    <a:pt x="215" y="60"/>
                    <a:pt x="191" y="60"/>
                  </a:cubicBezTo>
                  <a:lnTo>
                    <a:pt x="119" y="60"/>
                  </a:lnTo>
                  <a:cubicBezTo>
                    <a:pt x="96" y="72"/>
                    <a:pt x="60" y="72"/>
                    <a:pt x="48" y="96"/>
                  </a:cubicBezTo>
                  <a:cubicBezTo>
                    <a:pt x="36" y="96"/>
                    <a:pt x="36" y="108"/>
                    <a:pt x="36" y="108"/>
                  </a:cubicBezTo>
                  <a:cubicBezTo>
                    <a:pt x="36" y="108"/>
                    <a:pt x="36" y="120"/>
                    <a:pt x="12" y="144"/>
                  </a:cubicBezTo>
                  <a:cubicBezTo>
                    <a:pt x="0" y="155"/>
                    <a:pt x="12" y="155"/>
                    <a:pt x="12" y="155"/>
                  </a:cubicBezTo>
                  <a:cubicBezTo>
                    <a:pt x="36" y="167"/>
                    <a:pt x="36" y="179"/>
                    <a:pt x="36" y="191"/>
                  </a:cubicBezTo>
                  <a:cubicBezTo>
                    <a:pt x="36" y="227"/>
                    <a:pt x="60" y="251"/>
                    <a:pt x="72" y="286"/>
                  </a:cubicBezTo>
                  <a:cubicBezTo>
                    <a:pt x="72" y="298"/>
                    <a:pt x="96" y="310"/>
                    <a:pt x="107" y="346"/>
                  </a:cubicBezTo>
                  <a:cubicBezTo>
                    <a:pt x="107" y="358"/>
                    <a:pt x="119" y="394"/>
                    <a:pt x="131" y="406"/>
                  </a:cubicBezTo>
                  <a:cubicBezTo>
                    <a:pt x="131" y="417"/>
                    <a:pt x="131" y="417"/>
                    <a:pt x="167" y="441"/>
                  </a:cubicBezTo>
                  <a:cubicBezTo>
                    <a:pt x="131" y="465"/>
                    <a:pt x="179" y="465"/>
                    <a:pt x="167" y="501"/>
                  </a:cubicBezTo>
                  <a:cubicBezTo>
                    <a:pt x="167" y="525"/>
                    <a:pt x="191" y="536"/>
                    <a:pt x="191" y="572"/>
                  </a:cubicBezTo>
                  <a:cubicBezTo>
                    <a:pt x="191" y="584"/>
                    <a:pt x="215" y="596"/>
                    <a:pt x="215" y="632"/>
                  </a:cubicBezTo>
                  <a:cubicBezTo>
                    <a:pt x="215" y="656"/>
                    <a:pt x="238" y="691"/>
                    <a:pt x="250" y="739"/>
                  </a:cubicBezTo>
                  <a:cubicBezTo>
                    <a:pt x="250" y="763"/>
                    <a:pt x="274" y="798"/>
                    <a:pt x="274" y="822"/>
                  </a:cubicBezTo>
                  <a:cubicBezTo>
                    <a:pt x="274" y="858"/>
                    <a:pt x="286" y="882"/>
                    <a:pt x="286" y="929"/>
                  </a:cubicBezTo>
                  <a:cubicBezTo>
                    <a:pt x="286" y="989"/>
                    <a:pt x="298" y="1048"/>
                    <a:pt x="310" y="1108"/>
                  </a:cubicBezTo>
                  <a:cubicBezTo>
                    <a:pt x="310" y="1156"/>
                    <a:pt x="334" y="1179"/>
                    <a:pt x="346" y="1227"/>
                  </a:cubicBezTo>
                  <a:cubicBezTo>
                    <a:pt x="346" y="1251"/>
                    <a:pt x="357" y="1287"/>
                    <a:pt x="369" y="1310"/>
                  </a:cubicBezTo>
                  <a:cubicBezTo>
                    <a:pt x="369" y="1334"/>
                    <a:pt x="393" y="1346"/>
                    <a:pt x="405" y="1358"/>
                  </a:cubicBezTo>
                  <a:cubicBezTo>
                    <a:pt x="405" y="1364"/>
                    <a:pt x="408" y="1367"/>
                    <a:pt x="417" y="1367"/>
                  </a:cubicBezTo>
                  <a:cubicBezTo>
                    <a:pt x="426" y="1367"/>
                    <a:pt x="441" y="1364"/>
                    <a:pt x="465" y="1358"/>
                  </a:cubicBezTo>
                  <a:lnTo>
                    <a:pt x="488" y="1358"/>
                  </a:lnTo>
                  <a:cubicBezTo>
                    <a:pt x="524" y="1358"/>
                    <a:pt x="536" y="1358"/>
                    <a:pt x="596" y="1346"/>
                  </a:cubicBezTo>
                  <a:cubicBezTo>
                    <a:pt x="631" y="1334"/>
                    <a:pt x="655" y="1334"/>
                    <a:pt x="667" y="1310"/>
                  </a:cubicBezTo>
                  <a:cubicBezTo>
                    <a:pt x="727" y="1298"/>
                    <a:pt x="762" y="1287"/>
                    <a:pt x="750" y="1275"/>
                  </a:cubicBezTo>
                  <a:cubicBezTo>
                    <a:pt x="727" y="1251"/>
                    <a:pt x="715" y="1227"/>
                    <a:pt x="715" y="1215"/>
                  </a:cubicBezTo>
                  <a:cubicBezTo>
                    <a:pt x="703" y="1179"/>
                    <a:pt x="691" y="1167"/>
                    <a:pt x="691" y="1132"/>
                  </a:cubicBezTo>
                  <a:cubicBezTo>
                    <a:pt x="691" y="1120"/>
                    <a:pt x="691" y="1108"/>
                    <a:pt x="667" y="1072"/>
                  </a:cubicBezTo>
                  <a:cubicBezTo>
                    <a:pt x="667" y="1060"/>
                    <a:pt x="667" y="1048"/>
                    <a:pt x="655" y="1037"/>
                  </a:cubicBezTo>
                  <a:cubicBezTo>
                    <a:pt x="655" y="1013"/>
                    <a:pt x="643" y="1013"/>
                    <a:pt x="655" y="1001"/>
                  </a:cubicBezTo>
                  <a:cubicBezTo>
                    <a:pt x="661" y="995"/>
                    <a:pt x="658" y="995"/>
                    <a:pt x="654" y="995"/>
                  </a:cubicBezTo>
                  <a:cubicBezTo>
                    <a:pt x="649" y="995"/>
                    <a:pt x="643" y="995"/>
                    <a:pt x="643" y="989"/>
                  </a:cubicBezTo>
                  <a:cubicBezTo>
                    <a:pt x="655" y="977"/>
                    <a:pt x="643" y="953"/>
                    <a:pt x="643" y="953"/>
                  </a:cubicBezTo>
                  <a:cubicBezTo>
                    <a:pt x="643" y="941"/>
                    <a:pt x="667" y="929"/>
                    <a:pt x="631" y="929"/>
                  </a:cubicBezTo>
                  <a:cubicBezTo>
                    <a:pt x="631" y="917"/>
                    <a:pt x="655" y="882"/>
                    <a:pt x="608" y="882"/>
                  </a:cubicBezTo>
                  <a:lnTo>
                    <a:pt x="608" y="870"/>
                  </a:lnTo>
                  <a:cubicBezTo>
                    <a:pt x="608" y="870"/>
                    <a:pt x="631" y="858"/>
                    <a:pt x="608" y="858"/>
                  </a:cubicBezTo>
                  <a:cubicBezTo>
                    <a:pt x="631" y="858"/>
                    <a:pt x="631" y="834"/>
                    <a:pt x="608" y="834"/>
                  </a:cubicBezTo>
                  <a:cubicBezTo>
                    <a:pt x="596" y="822"/>
                    <a:pt x="596" y="810"/>
                    <a:pt x="596" y="810"/>
                  </a:cubicBezTo>
                  <a:cubicBezTo>
                    <a:pt x="596" y="810"/>
                    <a:pt x="608" y="798"/>
                    <a:pt x="596" y="798"/>
                  </a:cubicBezTo>
                  <a:cubicBezTo>
                    <a:pt x="584" y="798"/>
                    <a:pt x="548" y="798"/>
                    <a:pt x="584" y="763"/>
                  </a:cubicBezTo>
                  <a:cubicBezTo>
                    <a:pt x="596" y="763"/>
                    <a:pt x="584" y="751"/>
                    <a:pt x="572" y="751"/>
                  </a:cubicBezTo>
                  <a:lnTo>
                    <a:pt x="584" y="739"/>
                  </a:lnTo>
                  <a:cubicBezTo>
                    <a:pt x="584" y="691"/>
                    <a:pt x="596" y="679"/>
                    <a:pt x="572" y="679"/>
                  </a:cubicBezTo>
                  <a:cubicBezTo>
                    <a:pt x="584" y="644"/>
                    <a:pt x="548" y="644"/>
                    <a:pt x="572" y="632"/>
                  </a:cubicBezTo>
                  <a:cubicBezTo>
                    <a:pt x="572" y="620"/>
                    <a:pt x="572" y="596"/>
                    <a:pt x="548" y="584"/>
                  </a:cubicBezTo>
                  <a:cubicBezTo>
                    <a:pt x="536" y="572"/>
                    <a:pt x="524" y="536"/>
                    <a:pt x="512" y="513"/>
                  </a:cubicBezTo>
                  <a:cubicBezTo>
                    <a:pt x="488" y="465"/>
                    <a:pt x="477" y="441"/>
                    <a:pt x="465" y="394"/>
                  </a:cubicBezTo>
                  <a:cubicBezTo>
                    <a:pt x="465" y="382"/>
                    <a:pt x="453" y="346"/>
                    <a:pt x="453" y="334"/>
                  </a:cubicBezTo>
                  <a:cubicBezTo>
                    <a:pt x="453" y="298"/>
                    <a:pt x="417" y="286"/>
                    <a:pt x="417" y="263"/>
                  </a:cubicBezTo>
                  <a:cubicBezTo>
                    <a:pt x="417" y="239"/>
                    <a:pt x="405" y="227"/>
                    <a:pt x="393" y="215"/>
                  </a:cubicBezTo>
                  <a:cubicBezTo>
                    <a:pt x="369" y="179"/>
                    <a:pt x="369" y="155"/>
                    <a:pt x="357" y="144"/>
                  </a:cubicBezTo>
                  <a:cubicBezTo>
                    <a:pt x="357" y="144"/>
                    <a:pt x="334" y="120"/>
                    <a:pt x="346" y="108"/>
                  </a:cubicBezTo>
                  <a:cubicBezTo>
                    <a:pt x="357" y="96"/>
                    <a:pt x="357" y="96"/>
                    <a:pt x="346" y="84"/>
                  </a:cubicBezTo>
                  <a:cubicBezTo>
                    <a:pt x="334" y="60"/>
                    <a:pt x="346" y="48"/>
                    <a:pt x="346" y="48"/>
                  </a:cubicBezTo>
                  <a:cubicBezTo>
                    <a:pt x="357" y="36"/>
                    <a:pt x="346" y="25"/>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a:off x="5628675" y="5369550"/>
              <a:ext cx="19075" cy="34175"/>
            </a:xfrm>
            <a:custGeom>
              <a:avLst/>
              <a:gdLst/>
              <a:ahLst/>
              <a:cxnLst/>
              <a:rect l="l" t="t" r="r" b="b"/>
              <a:pathLst>
                <a:path w="763" h="1367" extrusionOk="0">
                  <a:moveTo>
                    <a:pt x="298" y="0"/>
                  </a:moveTo>
                  <a:cubicBezTo>
                    <a:pt x="250" y="12"/>
                    <a:pt x="215" y="36"/>
                    <a:pt x="215" y="48"/>
                  </a:cubicBezTo>
                  <a:cubicBezTo>
                    <a:pt x="215" y="48"/>
                    <a:pt x="215" y="60"/>
                    <a:pt x="191" y="60"/>
                  </a:cubicBezTo>
                  <a:lnTo>
                    <a:pt x="119" y="60"/>
                  </a:lnTo>
                  <a:cubicBezTo>
                    <a:pt x="95" y="72"/>
                    <a:pt x="60" y="72"/>
                    <a:pt x="48" y="83"/>
                  </a:cubicBezTo>
                  <a:cubicBezTo>
                    <a:pt x="36" y="83"/>
                    <a:pt x="36" y="107"/>
                    <a:pt x="36" y="107"/>
                  </a:cubicBezTo>
                  <a:cubicBezTo>
                    <a:pt x="36" y="107"/>
                    <a:pt x="36" y="119"/>
                    <a:pt x="12" y="131"/>
                  </a:cubicBezTo>
                  <a:cubicBezTo>
                    <a:pt x="0" y="143"/>
                    <a:pt x="12" y="143"/>
                    <a:pt x="12" y="143"/>
                  </a:cubicBezTo>
                  <a:cubicBezTo>
                    <a:pt x="36" y="167"/>
                    <a:pt x="36" y="179"/>
                    <a:pt x="36" y="191"/>
                  </a:cubicBezTo>
                  <a:cubicBezTo>
                    <a:pt x="36" y="226"/>
                    <a:pt x="60" y="250"/>
                    <a:pt x="72" y="286"/>
                  </a:cubicBezTo>
                  <a:cubicBezTo>
                    <a:pt x="72" y="298"/>
                    <a:pt x="95" y="310"/>
                    <a:pt x="107" y="345"/>
                  </a:cubicBezTo>
                  <a:cubicBezTo>
                    <a:pt x="107" y="357"/>
                    <a:pt x="119" y="381"/>
                    <a:pt x="131" y="405"/>
                  </a:cubicBezTo>
                  <a:cubicBezTo>
                    <a:pt x="131" y="417"/>
                    <a:pt x="131" y="417"/>
                    <a:pt x="167" y="429"/>
                  </a:cubicBezTo>
                  <a:cubicBezTo>
                    <a:pt x="131" y="464"/>
                    <a:pt x="179" y="464"/>
                    <a:pt x="167" y="488"/>
                  </a:cubicBezTo>
                  <a:cubicBezTo>
                    <a:pt x="167" y="524"/>
                    <a:pt x="191" y="536"/>
                    <a:pt x="191" y="560"/>
                  </a:cubicBezTo>
                  <a:cubicBezTo>
                    <a:pt x="191" y="583"/>
                    <a:pt x="215" y="595"/>
                    <a:pt x="215" y="631"/>
                  </a:cubicBezTo>
                  <a:cubicBezTo>
                    <a:pt x="215" y="655"/>
                    <a:pt x="238" y="691"/>
                    <a:pt x="250" y="726"/>
                  </a:cubicBezTo>
                  <a:cubicBezTo>
                    <a:pt x="250" y="762"/>
                    <a:pt x="274" y="786"/>
                    <a:pt x="274" y="822"/>
                  </a:cubicBezTo>
                  <a:cubicBezTo>
                    <a:pt x="274" y="845"/>
                    <a:pt x="286" y="881"/>
                    <a:pt x="286" y="929"/>
                  </a:cubicBezTo>
                  <a:cubicBezTo>
                    <a:pt x="286" y="988"/>
                    <a:pt x="298" y="1036"/>
                    <a:pt x="310" y="1107"/>
                  </a:cubicBezTo>
                  <a:cubicBezTo>
                    <a:pt x="310" y="1143"/>
                    <a:pt x="334" y="1179"/>
                    <a:pt x="345" y="1226"/>
                  </a:cubicBezTo>
                  <a:cubicBezTo>
                    <a:pt x="345" y="1250"/>
                    <a:pt x="357" y="1286"/>
                    <a:pt x="369" y="1310"/>
                  </a:cubicBezTo>
                  <a:cubicBezTo>
                    <a:pt x="369" y="1322"/>
                    <a:pt x="393" y="1334"/>
                    <a:pt x="405" y="1357"/>
                  </a:cubicBezTo>
                  <a:cubicBezTo>
                    <a:pt x="405" y="1363"/>
                    <a:pt x="408" y="1366"/>
                    <a:pt x="417" y="1366"/>
                  </a:cubicBezTo>
                  <a:cubicBezTo>
                    <a:pt x="426" y="1366"/>
                    <a:pt x="441" y="1363"/>
                    <a:pt x="465" y="1357"/>
                  </a:cubicBezTo>
                  <a:lnTo>
                    <a:pt x="488" y="1357"/>
                  </a:lnTo>
                  <a:cubicBezTo>
                    <a:pt x="524" y="1357"/>
                    <a:pt x="536" y="1357"/>
                    <a:pt x="596" y="1334"/>
                  </a:cubicBezTo>
                  <a:cubicBezTo>
                    <a:pt x="631" y="1322"/>
                    <a:pt x="655" y="1322"/>
                    <a:pt x="667" y="1310"/>
                  </a:cubicBezTo>
                  <a:cubicBezTo>
                    <a:pt x="726" y="1298"/>
                    <a:pt x="762" y="1274"/>
                    <a:pt x="750" y="1262"/>
                  </a:cubicBezTo>
                  <a:cubicBezTo>
                    <a:pt x="726" y="1250"/>
                    <a:pt x="715" y="1226"/>
                    <a:pt x="715" y="1203"/>
                  </a:cubicBezTo>
                  <a:cubicBezTo>
                    <a:pt x="703" y="1179"/>
                    <a:pt x="691" y="1155"/>
                    <a:pt x="691" y="1131"/>
                  </a:cubicBezTo>
                  <a:cubicBezTo>
                    <a:pt x="691" y="1119"/>
                    <a:pt x="691" y="1095"/>
                    <a:pt x="667" y="1072"/>
                  </a:cubicBezTo>
                  <a:cubicBezTo>
                    <a:pt x="667" y="1060"/>
                    <a:pt x="667" y="1036"/>
                    <a:pt x="655" y="1024"/>
                  </a:cubicBezTo>
                  <a:cubicBezTo>
                    <a:pt x="655" y="1012"/>
                    <a:pt x="643" y="1012"/>
                    <a:pt x="655" y="1000"/>
                  </a:cubicBezTo>
                  <a:cubicBezTo>
                    <a:pt x="661" y="988"/>
                    <a:pt x="658" y="988"/>
                    <a:pt x="654" y="988"/>
                  </a:cubicBezTo>
                  <a:cubicBezTo>
                    <a:pt x="649" y="988"/>
                    <a:pt x="643" y="988"/>
                    <a:pt x="643" y="976"/>
                  </a:cubicBezTo>
                  <a:cubicBezTo>
                    <a:pt x="655" y="964"/>
                    <a:pt x="643" y="953"/>
                    <a:pt x="643" y="953"/>
                  </a:cubicBezTo>
                  <a:cubicBezTo>
                    <a:pt x="643" y="941"/>
                    <a:pt x="667" y="917"/>
                    <a:pt x="631" y="917"/>
                  </a:cubicBezTo>
                  <a:cubicBezTo>
                    <a:pt x="631" y="905"/>
                    <a:pt x="655" y="881"/>
                    <a:pt x="607" y="881"/>
                  </a:cubicBezTo>
                  <a:lnTo>
                    <a:pt x="607" y="857"/>
                  </a:lnTo>
                  <a:cubicBezTo>
                    <a:pt x="607" y="857"/>
                    <a:pt x="631" y="845"/>
                    <a:pt x="607" y="845"/>
                  </a:cubicBezTo>
                  <a:cubicBezTo>
                    <a:pt x="631" y="845"/>
                    <a:pt x="631" y="834"/>
                    <a:pt x="607" y="834"/>
                  </a:cubicBezTo>
                  <a:cubicBezTo>
                    <a:pt x="596" y="822"/>
                    <a:pt x="596" y="810"/>
                    <a:pt x="596" y="810"/>
                  </a:cubicBezTo>
                  <a:cubicBezTo>
                    <a:pt x="596" y="810"/>
                    <a:pt x="607" y="786"/>
                    <a:pt x="596" y="786"/>
                  </a:cubicBezTo>
                  <a:cubicBezTo>
                    <a:pt x="584" y="786"/>
                    <a:pt x="548" y="786"/>
                    <a:pt x="584" y="762"/>
                  </a:cubicBezTo>
                  <a:cubicBezTo>
                    <a:pt x="596" y="762"/>
                    <a:pt x="584" y="750"/>
                    <a:pt x="572" y="750"/>
                  </a:cubicBezTo>
                  <a:lnTo>
                    <a:pt x="584" y="726"/>
                  </a:lnTo>
                  <a:cubicBezTo>
                    <a:pt x="584" y="691"/>
                    <a:pt x="607" y="667"/>
                    <a:pt x="572" y="667"/>
                  </a:cubicBezTo>
                  <a:cubicBezTo>
                    <a:pt x="584" y="643"/>
                    <a:pt x="548" y="643"/>
                    <a:pt x="572" y="631"/>
                  </a:cubicBezTo>
                  <a:cubicBezTo>
                    <a:pt x="572" y="607"/>
                    <a:pt x="572" y="595"/>
                    <a:pt x="548" y="583"/>
                  </a:cubicBezTo>
                  <a:cubicBezTo>
                    <a:pt x="536" y="572"/>
                    <a:pt x="524" y="536"/>
                    <a:pt x="512" y="512"/>
                  </a:cubicBezTo>
                  <a:cubicBezTo>
                    <a:pt x="488" y="464"/>
                    <a:pt x="476" y="429"/>
                    <a:pt x="465" y="393"/>
                  </a:cubicBezTo>
                  <a:cubicBezTo>
                    <a:pt x="465" y="369"/>
                    <a:pt x="453" y="345"/>
                    <a:pt x="453" y="333"/>
                  </a:cubicBezTo>
                  <a:cubicBezTo>
                    <a:pt x="453" y="298"/>
                    <a:pt x="417" y="286"/>
                    <a:pt x="417" y="250"/>
                  </a:cubicBezTo>
                  <a:cubicBezTo>
                    <a:pt x="417" y="238"/>
                    <a:pt x="405" y="226"/>
                    <a:pt x="393" y="214"/>
                  </a:cubicBezTo>
                  <a:cubicBezTo>
                    <a:pt x="369" y="179"/>
                    <a:pt x="369" y="143"/>
                    <a:pt x="357" y="131"/>
                  </a:cubicBezTo>
                  <a:cubicBezTo>
                    <a:pt x="357" y="131"/>
                    <a:pt x="334" y="119"/>
                    <a:pt x="345" y="107"/>
                  </a:cubicBezTo>
                  <a:cubicBezTo>
                    <a:pt x="357" y="95"/>
                    <a:pt x="357" y="95"/>
                    <a:pt x="345" y="72"/>
                  </a:cubicBezTo>
                  <a:cubicBezTo>
                    <a:pt x="334" y="60"/>
                    <a:pt x="345" y="48"/>
                    <a:pt x="345" y="48"/>
                  </a:cubicBezTo>
                  <a:cubicBezTo>
                    <a:pt x="357" y="36"/>
                    <a:pt x="345" y="12"/>
                    <a:pt x="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a:off x="5646825" y="5431450"/>
              <a:ext cx="14300" cy="18775"/>
            </a:xfrm>
            <a:custGeom>
              <a:avLst/>
              <a:gdLst/>
              <a:ahLst/>
              <a:cxnLst/>
              <a:rect l="l" t="t" r="r" b="b"/>
              <a:pathLst>
                <a:path w="572" h="751" extrusionOk="0">
                  <a:moveTo>
                    <a:pt x="358" y="1"/>
                  </a:moveTo>
                  <a:cubicBezTo>
                    <a:pt x="358" y="1"/>
                    <a:pt x="346" y="1"/>
                    <a:pt x="322" y="12"/>
                  </a:cubicBezTo>
                  <a:cubicBezTo>
                    <a:pt x="274" y="24"/>
                    <a:pt x="227" y="36"/>
                    <a:pt x="215" y="60"/>
                  </a:cubicBezTo>
                  <a:lnTo>
                    <a:pt x="203" y="72"/>
                  </a:lnTo>
                  <a:lnTo>
                    <a:pt x="179" y="72"/>
                  </a:lnTo>
                  <a:cubicBezTo>
                    <a:pt x="167" y="72"/>
                    <a:pt x="167" y="72"/>
                    <a:pt x="120" y="84"/>
                  </a:cubicBezTo>
                  <a:cubicBezTo>
                    <a:pt x="96" y="96"/>
                    <a:pt x="60" y="96"/>
                    <a:pt x="48" y="120"/>
                  </a:cubicBezTo>
                  <a:cubicBezTo>
                    <a:pt x="36" y="120"/>
                    <a:pt x="36" y="120"/>
                    <a:pt x="36" y="132"/>
                  </a:cubicBezTo>
                  <a:lnTo>
                    <a:pt x="24" y="143"/>
                  </a:lnTo>
                  <a:cubicBezTo>
                    <a:pt x="0" y="143"/>
                    <a:pt x="0" y="143"/>
                    <a:pt x="24" y="155"/>
                  </a:cubicBezTo>
                  <a:cubicBezTo>
                    <a:pt x="36" y="155"/>
                    <a:pt x="36" y="167"/>
                    <a:pt x="36" y="167"/>
                  </a:cubicBezTo>
                  <a:cubicBezTo>
                    <a:pt x="36" y="191"/>
                    <a:pt x="60" y="203"/>
                    <a:pt x="60" y="215"/>
                  </a:cubicBezTo>
                  <a:cubicBezTo>
                    <a:pt x="60" y="227"/>
                    <a:pt x="84" y="227"/>
                    <a:pt x="84" y="251"/>
                  </a:cubicBezTo>
                  <a:cubicBezTo>
                    <a:pt x="84" y="263"/>
                    <a:pt x="96" y="263"/>
                    <a:pt x="96" y="274"/>
                  </a:cubicBezTo>
                  <a:cubicBezTo>
                    <a:pt x="96" y="274"/>
                    <a:pt x="96" y="286"/>
                    <a:pt x="108" y="286"/>
                  </a:cubicBezTo>
                  <a:cubicBezTo>
                    <a:pt x="84" y="310"/>
                    <a:pt x="108" y="310"/>
                    <a:pt x="108" y="322"/>
                  </a:cubicBezTo>
                  <a:cubicBezTo>
                    <a:pt x="96" y="334"/>
                    <a:pt x="143" y="334"/>
                    <a:pt x="120" y="346"/>
                  </a:cubicBezTo>
                  <a:cubicBezTo>
                    <a:pt x="108" y="370"/>
                    <a:pt x="143" y="370"/>
                    <a:pt x="143" y="382"/>
                  </a:cubicBezTo>
                  <a:cubicBezTo>
                    <a:pt x="143" y="393"/>
                    <a:pt x="167" y="405"/>
                    <a:pt x="167" y="429"/>
                  </a:cubicBezTo>
                  <a:cubicBezTo>
                    <a:pt x="167" y="441"/>
                    <a:pt x="179" y="453"/>
                    <a:pt x="167" y="465"/>
                  </a:cubicBezTo>
                  <a:lnTo>
                    <a:pt x="167" y="524"/>
                  </a:lnTo>
                  <a:lnTo>
                    <a:pt x="167" y="620"/>
                  </a:lnTo>
                  <a:cubicBezTo>
                    <a:pt x="167" y="632"/>
                    <a:pt x="179" y="667"/>
                    <a:pt x="167" y="679"/>
                  </a:cubicBezTo>
                  <a:cubicBezTo>
                    <a:pt x="167" y="691"/>
                    <a:pt x="179" y="703"/>
                    <a:pt x="179" y="727"/>
                  </a:cubicBezTo>
                  <a:cubicBezTo>
                    <a:pt x="179" y="739"/>
                    <a:pt x="191" y="739"/>
                    <a:pt x="191" y="751"/>
                  </a:cubicBezTo>
                  <a:cubicBezTo>
                    <a:pt x="191" y="751"/>
                    <a:pt x="215" y="751"/>
                    <a:pt x="262" y="739"/>
                  </a:cubicBezTo>
                  <a:lnTo>
                    <a:pt x="286" y="739"/>
                  </a:lnTo>
                  <a:cubicBezTo>
                    <a:pt x="298" y="739"/>
                    <a:pt x="334" y="739"/>
                    <a:pt x="393" y="703"/>
                  </a:cubicBezTo>
                  <a:cubicBezTo>
                    <a:pt x="417" y="691"/>
                    <a:pt x="453" y="691"/>
                    <a:pt x="477" y="679"/>
                  </a:cubicBezTo>
                  <a:cubicBezTo>
                    <a:pt x="536" y="667"/>
                    <a:pt x="572" y="644"/>
                    <a:pt x="572" y="644"/>
                  </a:cubicBezTo>
                  <a:cubicBezTo>
                    <a:pt x="560" y="644"/>
                    <a:pt x="560" y="632"/>
                    <a:pt x="536" y="620"/>
                  </a:cubicBezTo>
                  <a:cubicBezTo>
                    <a:pt x="524" y="608"/>
                    <a:pt x="524" y="608"/>
                    <a:pt x="524" y="572"/>
                  </a:cubicBezTo>
                  <a:lnTo>
                    <a:pt x="524" y="548"/>
                  </a:lnTo>
                  <a:cubicBezTo>
                    <a:pt x="524" y="548"/>
                    <a:pt x="524" y="524"/>
                    <a:pt x="512" y="524"/>
                  </a:cubicBezTo>
                  <a:cubicBezTo>
                    <a:pt x="512" y="524"/>
                    <a:pt x="501" y="524"/>
                    <a:pt x="512" y="513"/>
                  </a:cubicBezTo>
                  <a:lnTo>
                    <a:pt x="501" y="513"/>
                  </a:lnTo>
                  <a:cubicBezTo>
                    <a:pt x="512" y="501"/>
                    <a:pt x="512" y="501"/>
                    <a:pt x="501" y="501"/>
                  </a:cubicBezTo>
                  <a:cubicBezTo>
                    <a:pt x="501" y="501"/>
                    <a:pt x="524" y="489"/>
                    <a:pt x="477" y="489"/>
                  </a:cubicBezTo>
                  <a:cubicBezTo>
                    <a:pt x="477" y="489"/>
                    <a:pt x="504" y="469"/>
                    <a:pt x="492" y="469"/>
                  </a:cubicBezTo>
                  <a:cubicBezTo>
                    <a:pt x="488" y="469"/>
                    <a:pt x="480" y="471"/>
                    <a:pt x="465" y="477"/>
                  </a:cubicBezTo>
                  <a:lnTo>
                    <a:pt x="477" y="453"/>
                  </a:lnTo>
                  <a:cubicBezTo>
                    <a:pt x="465" y="453"/>
                    <a:pt x="465" y="441"/>
                    <a:pt x="465" y="441"/>
                  </a:cubicBezTo>
                  <a:cubicBezTo>
                    <a:pt x="465" y="441"/>
                    <a:pt x="477" y="429"/>
                    <a:pt x="465" y="429"/>
                  </a:cubicBezTo>
                  <a:cubicBezTo>
                    <a:pt x="453" y="429"/>
                    <a:pt x="441" y="429"/>
                    <a:pt x="465" y="417"/>
                  </a:cubicBezTo>
                  <a:lnTo>
                    <a:pt x="453" y="417"/>
                  </a:lnTo>
                  <a:cubicBezTo>
                    <a:pt x="512" y="346"/>
                    <a:pt x="512" y="346"/>
                    <a:pt x="512" y="334"/>
                  </a:cubicBezTo>
                  <a:cubicBezTo>
                    <a:pt x="536" y="322"/>
                    <a:pt x="501" y="322"/>
                    <a:pt x="512" y="310"/>
                  </a:cubicBezTo>
                  <a:cubicBezTo>
                    <a:pt x="524" y="298"/>
                    <a:pt x="512" y="298"/>
                    <a:pt x="501" y="298"/>
                  </a:cubicBezTo>
                  <a:lnTo>
                    <a:pt x="465" y="263"/>
                  </a:lnTo>
                  <a:cubicBezTo>
                    <a:pt x="465" y="251"/>
                    <a:pt x="441" y="239"/>
                    <a:pt x="441" y="203"/>
                  </a:cubicBezTo>
                  <a:cubicBezTo>
                    <a:pt x="441" y="191"/>
                    <a:pt x="417" y="191"/>
                    <a:pt x="417" y="167"/>
                  </a:cubicBezTo>
                  <a:cubicBezTo>
                    <a:pt x="417" y="155"/>
                    <a:pt x="405" y="143"/>
                    <a:pt x="405" y="132"/>
                  </a:cubicBezTo>
                  <a:cubicBezTo>
                    <a:pt x="405" y="120"/>
                    <a:pt x="393" y="120"/>
                    <a:pt x="393" y="96"/>
                  </a:cubicBezTo>
                  <a:cubicBezTo>
                    <a:pt x="381" y="84"/>
                    <a:pt x="393" y="72"/>
                    <a:pt x="358" y="48"/>
                  </a:cubicBezTo>
                  <a:cubicBezTo>
                    <a:pt x="358" y="48"/>
                    <a:pt x="334" y="48"/>
                    <a:pt x="346" y="36"/>
                  </a:cubicBezTo>
                  <a:cubicBezTo>
                    <a:pt x="358" y="24"/>
                    <a:pt x="358" y="24"/>
                    <a:pt x="346" y="24"/>
                  </a:cubicBezTo>
                  <a:cubicBezTo>
                    <a:pt x="346" y="24"/>
                    <a:pt x="346" y="12"/>
                    <a:pt x="358" y="12"/>
                  </a:cubicBezTo>
                  <a:cubicBezTo>
                    <a:pt x="381" y="1"/>
                    <a:pt x="381" y="1"/>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3"/>
            <p:cNvSpPr/>
            <p:nvPr/>
          </p:nvSpPr>
          <p:spPr>
            <a:xfrm>
              <a:off x="5733150" y="5432050"/>
              <a:ext cx="14000" cy="17575"/>
            </a:xfrm>
            <a:custGeom>
              <a:avLst/>
              <a:gdLst/>
              <a:ahLst/>
              <a:cxnLst/>
              <a:rect l="l" t="t" r="r" b="b"/>
              <a:pathLst>
                <a:path w="560" h="703" extrusionOk="0">
                  <a:moveTo>
                    <a:pt x="227" y="0"/>
                  </a:moveTo>
                  <a:lnTo>
                    <a:pt x="227" y="48"/>
                  </a:lnTo>
                  <a:cubicBezTo>
                    <a:pt x="227" y="60"/>
                    <a:pt x="227" y="72"/>
                    <a:pt x="215" y="84"/>
                  </a:cubicBezTo>
                  <a:cubicBezTo>
                    <a:pt x="203" y="84"/>
                    <a:pt x="203" y="108"/>
                    <a:pt x="203" y="119"/>
                  </a:cubicBezTo>
                  <a:cubicBezTo>
                    <a:pt x="203" y="131"/>
                    <a:pt x="179" y="131"/>
                    <a:pt x="203" y="131"/>
                  </a:cubicBezTo>
                  <a:cubicBezTo>
                    <a:pt x="203" y="131"/>
                    <a:pt x="203" y="143"/>
                    <a:pt x="179" y="143"/>
                  </a:cubicBezTo>
                  <a:cubicBezTo>
                    <a:pt x="167" y="143"/>
                    <a:pt x="203" y="167"/>
                    <a:pt x="179" y="167"/>
                  </a:cubicBezTo>
                  <a:cubicBezTo>
                    <a:pt x="167" y="167"/>
                    <a:pt x="167" y="167"/>
                    <a:pt x="167" y="179"/>
                  </a:cubicBezTo>
                  <a:cubicBezTo>
                    <a:pt x="167" y="179"/>
                    <a:pt x="119" y="179"/>
                    <a:pt x="167" y="191"/>
                  </a:cubicBezTo>
                  <a:cubicBezTo>
                    <a:pt x="167" y="191"/>
                    <a:pt x="119" y="191"/>
                    <a:pt x="167" y="203"/>
                  </a:cubicBezTo>
                  <a:lnTo>
                    <a:pt x="143" y="203"/>
                  </a:lnTo>
                  <a:cubicBezTo>
                    <a:pt x="155" y="227"/>
                    <a:pt x="143" y="227"/>
                    <a:pt x="143" y="239"/>
                  </a:cubicBezTo>
                  <a:cubicBezTo>
                    <a:pt x="155" y="250"/>
                    <a:pt x="167" y="250"/>
                    <a:pt x="143" y="250"/>
                  </a:cubicBezTo>
                  <a:cubicBezTo>
                    <a:pt x="125" y="233"/>
                    <a:pt x="116" y="227"/>
                    <a:pt x="112" y="227"/>
                  </a:cubicBezTo>
                  <a:cubicBezTo>
                    <a:pt x="107" y="227"/>
                    <a:pt x="107" y="233"/>
                    <a:pt x="107" y="239"/>
                  </a:cubicBezTo>
                  <a:cubicBezTo>
                    <a:pt x="111" y="235"/>
                    <a:pt x="114" y="233"/>
                    <a:pt x="115" y="233"/>
                  </a:cubicBezTo>
                  <a:lnTo>
                    <a:pt x="115" y="233"/>
                  </a:lnTo>
                  <a:cubicBezTo>
                    <a:pt x="118" y="233"/>
                    <a:pt x="115" y="239"/>
                    <a:pt x="107" y="239"/>
                  </a:cubicBezTo>
                  <a:cubicBezTo>
                    <a:pt x="84" y="239"/>
                    <a:pt x="107" y="250"/>
                    <a:pt x="96" y="250"/>
                  </a:cubicBezTo>
                  <a:cubicBezTo>
                    <a:pt x="84" y="250"/>
                    <a:pt x="84" y="262"/>
                    <a:pt x="96" y="262"/>
                  </a:cubicBezTo>
                  <a:cubicBezTo>
                    <a:pt x="107" y="286"/>
                    <a:pt x="96" y="298"/>
                    <a:pt x="96" y="310"/>
                  </a:cubicBezTo>
                  <a:cubicBezTo>
                    <a:pt x="84" y="322"/>
                    <a:pt x="96" y="358"/>
                    <a:pt x="84" y="369"/>
                  </a:cubicBezTo>
                  <a:cubicBezTo>
                    <a:pt x="84" y="381"/>
                    <a:pt x="84" y="405"/>
                    <a:pt x="60" y="405"/>
                  </a:cubicBezTo>
                  <a:cubicBezTo>
                    <a:pt x="48" y="417"/>
                    <a:pt x="60" y="429"/>
                    <a:pt x="48" y="441"/>
                  </a:cubicBezTo>
                  <a:cubicBezTo>
                    <a:pt x="36" y="441"/>
                    <a:pt x="48" y="465"/>
                    <a:pt x="48" y="477"/>
                  </a:cubicBezTo>
                  <a:cubicBezTo>
                    <a:pt x="48" y="489"/>
                    <a:pt x="36" y="512"/>
                    <a:pt x="48" y="524"/>
                  </a:cubicBezTo>
                  <a:cubicBezTo>
                    <a:pt x="48" y="524"/>
                    <a:pt x="60" y="536"/>
                    <a:pt x="48" y="536"/>
                  </a:cubicBezTo>
                  <a:cubicBezTo>
                    <a:pt x="36" y="536"/>
                    <a:pt x="36" y="536"/>
                    <a:pt x="36" y="548"/>
                  </a:cubicBezTo>
                  <a:cubicBezTo>
                    <a:pt x="36" y="548"/>
                    <a:pt x="36" y="560"/>
                    <a:pt x="24" y="560"/>
                  </a:cubicBezTo>
                  <a:cubicBezTo>
                    <a:pt x="0" y="560"/>
                    <a:pt x="0" y="560"/>
                    <a:pt x="0" y="584"/>
                  </a:cubicBezTo>
                  <a:cubicBezTo>
                    <a:pt x="0" y="584"/>
                    <a:pt x="24" y="596"/>
                    <a:pt x="36" y="596"/>
                  </a:cubicBezTo>
                  <a:cubicBezTo>
                    <a:pt x="84" y="608"/>
                    <a:pt x="119" y="620"/>
                    <a:pt x="143" y="620"/>
                  </a:cubicBezTo>
                  <a:lnTo>
                    <a:pt x="155" y="620"/>
                  </a:lnTo>
                  <a:lnTo>
                    <a:pt x="167" y="643"/>
                  </a:lnTo>
                  <a:cubicBezTo>
                    <a:pt x="167" y="643"/>
                    <a:pt x="179" y="655"/>
                    <a:pt x="215" y="667"/>
                  </a:cubicBezTo>
                  <a:cubicBezTo>
                    <a:pt x="238" y="679"/>
                    <a:pt x="274" y="679"/>
                    <a:pt x="286" y="703"/>
                  </a:cubicBezTo>
                  <a:lnTo>
                    <a:pt x="334" y="703"/>
                  </a:lnTo>
                  <a:lnTo>
                    <a:pt x="334" y="679"/>
                  </a:lnTo>
                  <a:cubicBezTo>
                    <a:pt x="346" y="667"/>
                    <a:pt x="334" y="655"/>
                    <a:pt x="346" y="643"/>
                  </a:cubicBezTo>
                  <a:lnTo>
                    <a:pt x="346" y="608"/>
                  </a:lnTo>
                  <a:lnTo>
                    <a:pt x="346" y="584"/>
                  </a:lnTo>
                  <a:cubicBezTo>
                    <a:pt x="346" y="584"/>
                    <a:pt x="357" y="584"/>
                    <a:pt x="334" y="560"/>
                  </a:cubicBezTo>
                  <a:cubicBezTo>
                    <a:pt x="381" y="560"/>
                    <a:pt x="346" y="548"/>
                    <a:pt x="346" y="548"/>
                  </a:cubicBezTo>
                  <a:cubicBezTo>
                    <a:pt x="357" y="548"/>
                    <a:pt x="334" y="524"/>
                    <a:pt x="357" y="500"/>
                  </a:cubicBezTo>
                  <a:cubicBezTo>
                    <a:pt x="381" y="500"/>
                    <a:pt x="357" y="489"/>
                    <a:pt x="381" y="477"/>
                  </a:cubicBezTo>
                  <a:cubicBezTo>
                    <a:pt x="393" y="465"/>
                    <a:pt x="381" y="429"/>
                    <a:pt x="393" y="429"/>
                  </a:cubicBezTo>
                  <a:cubicBezTo>
                    <a:pt x="405" y="417"/>
                    <a:pt x="405" y="405"/>
                    <a:pt x="417" y="381"/>
                  </a:cubicBezTo>
                  <a:cubicBezTo>
                    <a:pt x="429" y="369"/>
                    <a:pt x="429" y="358"/>
                    <a:pt x="453" y="346"/>
                  </a:cubicBezTo>
                  <a:cubicBezTo>
                    <a:pt x="477" y="322"/>
                    <a:pt x="488" y="298"/>
                    <a:pt x="512" y="262"/>
                  </a:cubicBezTo>
                  <a:cubicBezTo>
                    <a:pt x="524" y="250"/>
                    <a:pt x="524" y="239"/>
                    <a:pt x="536" y="227"/>
                  </a:cubicBezTo>
                  <a:cubicBezTo>
                    <a:pt x="560" y="215"/>
                    <a:pt x="560" y="191"/>
                    <a:pt x="560" y="179"/>
                  </a:cubicBezTo>
                  <a:lnTo>
                    <a:pt x="560" y="143"/>
                  </a:lnTo>
                  <a:cubicBezTo>
                    <a:pt x="560" y="143"/>
                    <a:pt x="560" y="131"/>
                    <a:pt x="488" y="119"/>
                  </a:cubicBezTo>
                  <a:lnTo>
                    <a:pt x="477" y="108"/>
                  </a:lnTo>
                  <a:cubicBezTo>
                    <a:pt x="465" y="96"/>
                    <a:pt x="441" y="72"/>
                    <a:pt x="393" y="60"/>
                  </a:cubicBezTo>
                  <a:cubicBezTo>
                    <a:pt x="357" y="48"/>
                    <a:pt x="346" y="48"/>
                    <a:pt x="322" y="24"/>
                  </a:cubicBezTo>
                  <a:cubicBezTo>
                    <a:pt x="262" y="0"/>
                    <a:pt x="227" y="0"/>
                    <a:pt x="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3"/>
            <p:cNvSpPr/>
            <p:nvPr/>
          </p:nvSpPr>
          <p:spPr>
            <a:xfrm>
              <a:off x="5751900" y="5372325"/>
              <a:ext cx="20250" cy="32950"/>
            </a:xfrm>
            <a:custGeom>
              <a:avLst/>
              <a:gdLst/>
              <a:ahLst/>
              <a:cxnLst/>
              <a:rect l="l" t="t" r="r" b="b"/>
              <a:pathLst>
                <a:path w="810" h="1318" extrusionOk="0">
                  <a:moveTo>
                    <a:pt x="298" y="401"/>
                  </a:moveTo>
                  <a:cubicBezTo>
                    <a:pt x="298" y="401"/>
                    <a:pt x="310" y="401"/>
                    <a:pt x="310" y="413"/>
                  </a:cubicBezTo>
                  <a:cubicBezTo>
                    <a:pt x="298" y="413"/>
                    <a:pt x="298" y="413"/>
                    <a:pt x="298" y="401"/>
                  </a:cubicBezTo>
                  <a:close/>
                  <a:moveTo>
                    <a:pt x="518" y="0"/>
                  </a:moveTo>
                  <a:cubicBezTo>
                    <a:pt x="507" y="0"/>
                    <a:pt x="500" y="3"/>
                    <a:pt x="500" y="8"/>
                  </a:cubicBezTo>
                  <a:cubicBezTo>
                    <a:pt x="500" y="44"/>
                    <a:pt x="489" y="56"/>
                    <a:pt x="489" y="80"/>
                  </a:cubicBezTo>
                  <a:cubicBezTo>
                    <a:pt x="489" y="115"/>
                    <a:pt x="477" y="139"/>
                    <a:pt x="465" y="163"/>
                  </a:cubicBezTo>
                  <a:cubicBezTo>
                    <a:pt x="441" y="175"/>
                    <a:pt x="441" y="187"/>
                    <a:pt x="429" y="199"/>
                  </a:cubicBezTo>
                  <a:cubicBezTo>
                    <a:pt x="429" y="222"/>
                    <a:pt x="417" y="234"/>
                    <a:pt x="417" y="246"/>
                  </a:cubicBezTo>
                  <a:cubicBezTo>
                    <a:pt x="417" y="258"/>
                    <a:pt x="417" y="258"/>
                    <a:pt x="405" y="282"/>
                  </a:cubicBezTo>
                  <a:cubicBezTo>
                    <a:pt x="381" y="282"/>
                    <a:pt x="417" y="294"/>
                    <a:pt x="405" y="294"/>
                  </a:cubicBezTo>
                  <a:cubicBezTo>
                    <a:pt x="369" y="294"/>
                    <a:pt x="381" y="306"/>
                    <a:pt x="369" y="318"/>
                  </a:cubicBezTo>
                  <a:cubicBezTo>
                    <a:pt x="369" y="342"/>
                    <a:pt x="322" y="318"/>
                    <a:pt x="358" y="353"/>
                  </a:cubicBezTo>
                  <a:lnTo>
                    <a:pt x="346" y="353"/>
                  </a:lnTo>
                  <a:cubicBezTo>
                    <a:pt x="322" y="365"/>
                    <a:pt x="298" y="353"/>
                    <a:pt x="322" y="401"/>
                  </a:cubicBezTo>
                  <a:lnTo>
                    <a:pt x="286" y="401"/>
                  </a:lnTo>
                  <a:cubicBezTo>
                    <a:pt x="298" y="413"/>
                    <a:pt x="286" y="425"/>
                    <a:pt x="262" y="437"/>
                  </a:cubicBezTo>
                  <a:cubicBezTo>
                    <a:pt x="262" y="437"/>
                    <a:pt x="250" y="437"/>
                    <a:pt x="250" y="461"/>
                  </a:cubicBezTo>
                  <a:cubicBezTo>
                    <a:pt x="262" y="472"/>
                    <a:pt x="286" y="484"/>
                    <a:pt x="239" y="484"/>
                  </a:cubicBezTo>
                  <a:cubicBezTo>
                    <a:pt x="227" y="484"/>
                    <a:pt x="239" y="496"/>
                    <a:pt x="250" y="496"/>
                  </a:cubicBezTo>
                  <a:cubicBezTo>
                    <a:pt x="250" y="496"/>
                    <a:pt x="250" y="496"/>
                    <a:pt x="250" y="496"/>
                  </a:cubicBezTo>
                  <a:lnTo>
                    <a:pt x="250" y="496"/>
                  </a:lnTo>
                  <a:cubicBezTo>
                    <a:pt x="247" y="496"/>
                    <a:pt x="243" y="496"/>
                    <a:pt x="239" y="496"/>
                  </a:cubicBezTo>
                  <a:cubicBezTo>
                    <a:pt x="242" y="504"/>
                    <a:pt x="245" y="507"/>
                    <a:pt x="247" y="507"/>
                  </a:cubicBezTo>
                  <a:cubicBezTo>
                    <a:pt x="250" y="507"/>
                    <a:pt x="250" y="497"/>
                    <a:pt x="250" y="496"/>
                  </a:cubicBezTo>
                  <a:lnTo>
                    <a:pt x="250" y="496"/>
                  </a:lnTo>
                  <a:cubicBezTo>
                    <a:pt x="282" y="497"/>
                    <a:pt x="265" y="499"/>
                    <a:pt x="286" y="520"/>
                  </a:cubicBezTo>
                  <a:cubicBezTo>
                    <a:pt x="250" y="520"/>
                    <a:pt x="262" y="544"/>
                    <a:pt x="250" y="556"/>
                  </a:cubicBezTo>
                  <a:cubicBezTo>
                    <a:pt x="239" y="556"/>
                    <a:pt x="239" y="592"/>
                    <a:pt x="239" y="603"/>
                  </a:cubicBezTo>
                  <a:cubicBezTo>
                    <a:pt x="239" y="627"/>
                    <a:pt x="239" y="663"/>
                    <a:pt x="227" y="675"/>
                  </a:cubicBezTo>
                  <a:cubicBezTo>
                    <a:pt x="203" y="723"/>
                    <a:pt x="191" y="746"/>
                    <a:pt x="179" y="794"/>
                  </a:cubicBezTo>
                  <a:cubicBezTo>
                    <a:pt x="167" y="806"/>
                    <a:pt x="167" y="842"/>
                    <a:pt x="143" y="853"/>
                  </a:cubicBezTo>
                  <a:cubicBezTo>
                    <a:pt x="131" y="865"/>
                    <a:pt x="131" y="913"/>
                    <a:pt x="119" y="925"/>
                  </a:cubicBezTo>
                  <a:cubicBezTo>
                    <a:pt x="108" y="949"/>
                    <a:pt x="108" y="961"/>
                    <a:pt x="108" y="996"/>
                  </a:cubicBezTo>
                  <a:cubicBezTo>
                    <a:pt x="84" y="1020"/>
                    <a:pt x="72" y="1032"/>
                    <a:pt x="72" y="1080"/>
                  </a:cubicBezTo>
                  <a:cubicBezTo>
                    <a:pt x="72" y="1092"/>
                    <a:pt x="84" y="1115"/>
                    <a:pt x="72" y="1115"/>
                  </a:cubicBezTo>
                  <a:cubicBezTo>
                    <a:pt x="60" y="1115"/>
                    <a:pt x="60" y="1127"/>
                    <a:pt x="60" y="1127"/>
                  </a:cubicBezTo>
                  <a:cubicBezTo>
                    <a:pt x="60" y="1139"/>
                    <a:pt x="48" y="1139"/>
                    <a:pt x="24" y="1151"/>
                  </a:cubicBezTo>
                  <a:cubicBezTo>
                    <a:pt x="12" y="1151"/>
                    <a:pt x="0" y="1163"/>
                    <a:pt x="0" y="1187"/>
                  </a:cubicBezTo>
                  <a:lnTo>
                    <a:pt x="24" y="1211"/>
                  </a:lnTo>
                  <a:cubicBezTo>
                    <a:pt x="72" y="1223"/>
                    <a:pt x="119" y="1246"/>
                    <a:pt x="131" y="1246"/>
                  </a:cubicBezTo>
                  <a:lnTo>
                    <a:pt x="143" y="1246"/>
                  </a:lnTo>
                  <a:lnTo>
                    <a:pt x="167" y="1258"/>
                  </a:lnTo>
                  <a:cubicBezTo>
                    <a:pt x="167" y="1270"/>
                    <a:pt x="179" y="1270"/>
                    <a:pt x="203" y="1294"/>
                  </a:cubicBezTo>
                  <a:cubicBezTo>
                    <a:pt x="239" y="1306"/>
                    <a:pt x="262" y="1306"/>
                    <a:pt x="286" y="1318"/>
                  </a:cubicBezTo>
                  <a:lnTo>
                    <a:pt x="298" y="1318"/>
                  </a:lnTo>
                  <a:cubicBezTo>
                    <a:pt x="298" y="1318"/>
                    <a:pt x="298" y="1306"/>
                    <a:pt x="322" y="1306"/>
                  </a:cubicBezTo>
                  <a:cubicBezTo>
                    <a:pt x="334" y="1306"/>
                    <a:pt x="334" y="1306"/>
                    <a:pt x="334" y="1294"/>
                  </a:cubicBezTo>
                  <a:cubicBezTo>
                    <a:pt x="334" y="1270"/>
                    <a:pt x="334" y="1258"/>
                    <a:pt x="358" y="1246"/>
                  </a:cubicBezTo>
                  <a:cubicBezTo>
                    <a:pt x="369" y="1211"/>
                    <a:pt x="369" y="1187"/>
                    <a:pt x="381" y="1151"/>
                  </a:cubicBezTo>
                  <a:cubicBezTo>
                    <a:pt x="393" y="1139"/>
                    <a:pt x="381" y="1115"/>
                    <a:pt x="393" y="1092"/>
                  </a:cubicBezTo>
                  <a:cubicBezTo>
                    <a:pt x="417" y="1080"/>
                    <a:pt x="417" y="1056"/>
                    <a:pt x="417" y="1032"/>
                  </a:cubicBezTo>
                  <a:cubicBezTo>
                    <a:pt x="417" y="1020"/>
                    <a:pt x="429" y="1020"/>
                    <a:pt x="417" y="1008"/>
                  </a:cubicBezTo>
                  <a:cubicBezTo>
                    <a:pt x="453" y="1008"/>
                    <a:pt x="429" y="973"/>
                    <a:pt x="441" y="961"/>
                  </a:cubicBezTo>
                  <a:cubicBezTo>
                    <a:pt x="477" y="949"/>
                    <a:pt x="441" y="901"/>
                    <a:pt x="477" y="889"/>
                  </a:cubicBezTo>
                  <a:cubicBezTo>
                    <a:pt x="489" y="877"/>
                    <a:pt x="489" y="853"/>
                    <a:pt x="489" y="830"/>
                  </a:cubicBezTo>
                  <a:cubicBezTo>
                    <a:pt x="500" y="794"/>
                    <a:pt x="500" y="758"/>
                    <a:pt x="512" y="723"/>
                  </a:cubicBezTo>
                  <a:lnTo>
                    <a:pt x="560" y="639"/>
                  </a:lnTo>
                  <a:cubicBezTo>
                    <a:pt x="572" y="603"/>
                    <a:pt x="596" y="580"/>
                    <a:pt x="620" y="544"/>
                  </a:cubicBezTo>
                  <a:cubicBezTo>
                    <a:pt x="655" y="496"/>
                    <a:pt x="679" y="437"/>
                    <a:pt x="715" y="401"/>
                  </a:cubicBezTo>
                  <a:cubicBezTo>
                    <a:pt x="727" y="365"/>
                    <a:pt x="739" y="318"/>
                    <a:pt x="774" y="294"/>
                  </a:cubicBezTo>
                  <a:cubicBezTo>
                    <a:pt x="786" y="258"/>
                    <a:pt x="798" y="234"/>
                    <a:pt x="798" y="199"/>
                  </a:cubicBezTo>
                  <a:cubicBezTo>
                    <a:pt x="798" y="187"/>
                    <a:pt x="810" y="175"/>
                    <a:pt x="810" y="163"/>
                  </a:cubicBezTo>
                  <a:cubicBezTo>
                    <a:pt x="810" y="139"/>
                    <a:pt x="810" y="139"/>
                    <a:pt x="774" y="115"/>
                  </a:cubicBezTo>
                  <a:lnTo>
                    <a:pt x="750" y="103"/>
                  </a:lnTo>
                  <a:cubicBezTo>
                    <a:pt x="739" y="80"/>
                    <a:pt x="727" y="68"/>
                    <a:pt x="667" y="56"/>
                  </a:cubicBezTo>
                  <a:cubicBezTo>
                    <a:pt x="631" y="44"/>
                    <a:pt x="608" y="44"/>
                    <a:pt x="596" y="20"/>
                  </a:cubicBezTo>
                  <a:cubicBezTo>
                    <a:pt x="561" y="6"/>
                    <a:pt x="534"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3"/>
            <p:cNvSpPr/>
            <p:nvPr/>
          </p:nvSpPr>
          <p:spPr>
            <a:xfrm>
              <a:off x="5777800" y="5312800"/>
              <a:ext cx="20550" cy="32950"/>
            </a:xfrm>
            <a:custGeom>
              <a:avLst/>
              <a:gdLst/>
              <a:ahLst/>
              <a:cxnLst/>
              <a:rect l="l" t="t" r="r" b="b"/>
              <a:pathLst>
                <a:path w="822" h="1318" extrusionOk="0">
                  <a:moveTo>
                    <a:pt x="298" y="401"/>
                  </a:moveTo>
                  <a:cubicBezTo>
                    <a:pt x="298" y="401"/>
                    <a:pt x="322" y="401"/>
                    <a:pt x="322" y="413"/>
                  </a:cubicBezTo>
                  <a:cubicBezTo>
                    <a:pt x="298" y="413"/>
                    <a:pt x="298" y="413"/>
                    <a:pt x="298" y="401"/>
                  </a:cubicBezTo>
                  <a:close/>
                  <a:moveTo>
                    <a:pt x="525" y="0"/>
                  </a:moveTo>
                  <a:cubicBezTo>
                    <a:pt x="516" y="0"/>
                    <a:pt x="512" y="3"/>
                    <a:pt x="512" y="8"/>
                  </a:cubicBezTo>
                  <a:cubicBezTo>
                    <a:pt x="512" y="44"/>
                    <a:pt x="500" y="56"/>
                    <a:pt x="500" y="79"/>
                  </a:cubicBezTo>
                  <a:cubicBezTo>
                    <a:pt x="500" y="115"/>
                    <a:pt x="476" y="139"/>
                    <a:pt x="465" y="163"/>
                  </a:cubicBezTo>
                  <a:cubicBezTo>
                    <a:pt x="453" y="175"/>
                    <a:pt x="453" y="187"/>
                    <a:pt x="441" y="198"/>
                  </a:cubicBezTo>
                  <a:cubicBezTo>
                    <a:pt x="441" y="222"/>
                    <a:pt x="417" y="234"/>
                    <a:pt x="417" y="246"/>
                  </a:cubicBezTo>
                  <a:cubicBezTo>
                    <a:pt x="417" y="258"/>
                    <a:pt x="417" y="258"/>
                    <a:pt x="405" y="282"/>
                  </a:cubicBezTo>
                  <a:cubicBezTo>
                    <a:pt x="393" y="282"/>
                    <a:pt x="417" y="294"/>
                    <a:pt x="405" y="294"/>
                  </a:cubicBezTo>
                  <a:cubicBezTo>
                    <a:pt x="381" y="294"/>
                    <a:pt x="393" y="306"/>
                    <a:pt x="381" y="317"/>
                  </a:cubicBezTo>
                  <a:cubicBezTo>
                    <a:pt x="381" y="341"/>
                    <a:pt x="334" y="317"/>
                    <a:pt x="357" y="353"/>
                  </a:cubicBezTo>
                  <a:lnTo>
                    <a:pt x="346" y="353"/>
                  </a:lnTo>
                  <a:cubicBezTo>
                    <a:pt x="334" y="365"/>
                    <a:pt x="298" y="353"/>
                    <a:pt x="334" y="401"/>
                  </a:cubicBezTo>
                  <a:lnTo>
                    <a:pt x="286" y="401"/>
                  </a:lnTo>
                  <a:cubicBezTo>
                    <a:pt x="298" y="413"/>
                    <a:pt x="286" y="425"/>
                    <a:pt x="274" y="437"/>
                  </a:cubicBezTo>
                  <a:cubicBezTo>
                    <a:pt x="274" y="437"/>
                    <a:pt x="262" y="437"/>
                    <a:pt x="262" y="460"/>
                  </a:cubicBezTo>
                  <a:cubicBezTo>
                    <a:pt x="274" y="472"/>
                    <a:pt x="286" y="484"/>
                    <a:pt x="238" y="484"/>
                  </a:cubicBezTo>
                  <a:cubicBezTo>
                    <a:pt x="226" y="484"/>
                    <a:pt x="238" y="496"/>
                    <a:pt x="262" y="496"/>
                  </a:cubicBezTo>
                  <a:cubicBezTo>
                    <a:pt x="262" y="496"/>
                    <a:pt x="262" y="496"/>
                    <a:pt x="262" y="496"/>
                  </a:cubicBezTo>
                  <a:lnTo>
                    <a:pt x="262" y="496"/>
                  </a:lnTo>
                  <a:cubicBezTo>
                    <a:pt x="257" y="496"/>
                    <a:pt x="250" y="496"/>
                    <a:pt x="238" y="496"/>
                  </a:cubicBezTo>
                  <a:cubicBezTo>
                    <a:pt x="246" y="504"/>
                    <a:pt x="252" y="507"/>
                    <a:pt x="255" y="507"/>
                  </a:cubicBezTo>
                  <a:cubicBezTo>
                    <a:pt x="261" y="507"/>
                    <a:pt x="262" y="498"/>
                    <a:pt x="262" y="496"/>
                  </a:cubicBezTo>
                  <a:lnTo>
                    <a:pt x="262" y="496"/>
                  </a:lnTo>
                  <a:cubicBezTo>
                    <a:pt x="277" y="497"/>
                    <a:pt x="268" y="502"/>
                    <a:pt x="286" y="520"/>
                  </a:cubicBezTo>
                  <a:cubicBezTo>
                    <a:pt x="262" y="520"/>
                    <a:pt x="274" y="544"/>
                    <a:pt x="262" y="556"/>
                  </a:cubicBezTo>
                  <a:cubicBezTo>
                    <a:pt x="238" y="556"/>
                    <a:pt x="238" y="591"/>
                    <a:pt x="238" y="603"/>
                  </a:cubicBezTo>
                  <a:cubicBezTo>
                    <a:pt x="238" y="627"/>
                    <a:pt x="238" y="663"/>
                    <a:pt x="226" y="675"/>
                  </a:cubicBezTo>
                  <a:cubicBezTo>
                    <a:pt x="215" y="722"/>
                    <a:pt x="203" y="746"/>
                    <a:pt x="179" y="794"/>
                  </a:cubicBezTo>
                  <a:cubicBezTo>
                    <a:pt x="167" y="806"/>
                    <a:pt x="167" y="841"/>
                    <a:pt x="155" y="853"/>
                  </a:cubicBezTo>
                  <a:cubicBezTo>
                    <a:pt x="143" y="865"/>
                    <a:pt x="143" y="913"/>
                    <a:pt x="119" y="925"/>
                  </a:cubicBezTo>
                  <a:cubicBezTo>
                    <a:pt x="107" y="948"/>
                    <a:pt x="107" y="960"/>
                    <a:pt x="107" y="996"/>
                  </a:cubicBezTo>
                  <a:cubicBezTo>
                    <a:pt x="95" y="1020"/>
                    <a:pt x="84" y="1032"/>
                    <a:pt x="84" y="1079"/>
                  </a:cubicBezTo>
                  <a:cubicBezTo>
                    <a:pt x="84" y="1091"/>
                    <a:pt x="95" y="1115"/>
                    <a:pt x="84" y="1115"/>
                  </a:cubicBezTo>
                  <a:cubicBezTo>
                    <a:pt x="60" y="1115"/>
                    <a:pt x="60" y="1127"/>
                    <a:pt x="60" y="1127"/>
                  </a:cubicBezTo>
                  <a:cubicBezTo>
                    <a:pt x="60" y="1139"/>
                    <a:pt x="48" y="1139"/>
                    <a:pt x="36" y="1151"/>
                  </a:cubicBezTo>
                  <a:cubicBezTo>
                    <a:pt x="24" y="1151"/>
                    <a:pt x="0" y="1163"/>
                    <a:pt x="0" y="1187"/>
                  </a:cubicBezTo>
                  <a:lnTo>
                    <a:pt x="36" y="1210"/>
                  </a:lnTo>
                  <a:cubicBezTo>
                    <a:pt x="84" y="1222"/>
                    <a:pt x="119" y="1246"/>
                    <a:pt x="143" y="1246"/>
                  </a:cubicBezTo>
                  <a:lnTo>
                    <a:pt x="155" y="1246"/>
                  </a:lnTo>
                  <a:lnTo>
                    <a:pt x="167" y="1258"/>
                  </a:lnTo>
                  <a:cubicBezTo>
                    <a:pt x="167" y="1270"/>
                    <a:pt x="179" y="1270"/>
                    <a:pt x="215" y="1294"/>
                  </a:cubicBezTo>
                  <a:cubicBezTo>
                    <a:pt x="238" y="1306"/>
                    <a:pt x="274" y="1306"/>
                    <a:pt x="286" y="1318"/>
                  </a:cubicBezTo>
                  <a:lnTo>
                    <a:pt x="298" y="1318"/>
                  </a:lnTo>
                  <a:cubicBezTo>
                    <a:pt x="298" y="1318"/>
                    <a:pt x="298" y="1306"/>
                    <a:pt x="334" y="1306"/>
                  </a:cubicBezTo>
                  <a:cubicBezTo>
                    <a:pt x="346" y="1306"/>
                    <a:pt x="346" y="1306"/>
                    <a:pt x="346" y="1294"/>
                  </a:cubicBezTo>
                  <a:cubicBezTo>
                    <a:pt x="346" y="1270"/>
                    <a:pt x="346" y="1258"/>
                    <a:pt x="357" y="1246"/>
                  </a:cubicBezTo>
                  <a:cubicBezTo>
                    <a:pt x="369" y="1210"/>
                    <a:pt x="369" y="1187"/>
                    <a:pt x="393" y="1151"/>
                  </a:cubicBezTo>
                  <a:cubicBezTo>
                    <a:pt x="405" y="1139"/>
                    <a:pt x="393" y="1115"/>
                    <a:pt x="405" y="1091"/>
                  </a:cubicBezTo>
                  <a:cubicBezTo>
                    <a:pt x="417" y="1079"/>
                    <a:pt x="417" y="1056"/>
                    <a:pt x="417" y="1032"/>
                  </a:cubicBezTo>
                  <a:cubicBezTo>
                    <a:pt x="417" y="1020"/>
                    <a:pt x="429" y="1020"/>
                    <a:pt x="417" y="1008"/>
                  </a:cubicBezTo>
                  <a:cubicBezTo>
                    <a:pt x="465" y="1008"/>
                    <a:pt x="429" y="972"/>
                    <a:pt x="453" y="960"/>
                  </a:cubicBezTo>
                  <a:cubicBezTo>
                    <a:pt x="476" y="948"/>
                    <a:pt x="453" y="901"/>
                    <a:pt x="476" y="889"/>
                  </a:cubicBezTo>
                  <a:cubicBezTo>
                    <a:pt x="488" y="877"/>
                    <a:pt x="488" y="853"/>
                    <a:pt x="488" y="829"/>
                  </a:cubicBezTo>
                  <a:cubicBezTo>
                    <a:pt x="512" y="794"/>
                    <a:pt x="512" y="758"/>
                    <a:pt x="524" y="722"/>
                  </a:cubicBezTo>
                  <a:lnTo>
                    <a:pt x="572" y="639"/>
                  </a:lnTo>
                  <a:cubicBezTo>
                    <a:pt x="584" y="603"/>
                    <a:pt x="596" y="579"/>
                    <a:pt x="631" y="544"/>
                  </a:cubicBezTo>
                  <a:cubicBezTo>
                    <a:pt x="655" y="496"/>
                    <a:pt x="691" y="437"/>
                    <a:pt x="715" y="401"/>
                  </a:cubicBezTo>
                  <a:cubicBezTo>
                    <a:pt x="727" y="365"/>
                    <a:pt x="750" y="317"/>
                    <a:pt x="774" y="294"/>
                  </a:cubicBezTo>
                  <a:cubicBezTo>
                    <a:pt x="786" y="258"/>
                    <a:pt x="810" y="234"/>
                    <a:pt x="810" y="198"/>
                  </a:cubicBezTo>
                  <a:cubicBezTo>
                    <a:pt x="810" y="187"/>
                    <a:pt x="822" y="175"/>
                    <a:pt x="822" y="163"/>
                  </a:cubicBezTo>
                  <a:cubicBezTo>
                    <a:pt x="822" y="139"/>
                    <a:pt x="822" y="139"/>
                    <a:pt x="774" y="115"/>
                  </a:cubicBezTo>
                  <a:lnTo>
                    <a:pt x="762" y="103"/>
                  </a:lnTo>
                  <a:cubicBezTo>
                    <a:pt x="750" y="79"/>
                    <a:pt x="727" y="67"/>
                    <a:pt x="679" y="56"/>
                  </a:cubicBezTo>
                  <a:cubicBezTo>
                    <a:pt x="643" y="44"/>
                    <a:pt x="607" y="44"/>
                    <a:pt x="596" y="20"/>
                  </a:cubicBezTo>
                  <a:cubicBezTo>
                    <a:pt x="561" y="6"/>
                    <a:pt x="538" y="0"/>
                    <a:pt x="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3"/>
            <p:cNvSpPr/>
            <p:nvPr/>
          </p:nvSpPr>
          <p:spPr>
            <a:xfrm>
              <a:off x="5803700" y="5253250"/>
              <a:ext cx="20250" cy="32975"/>
            </a:xfrm>
            <a:custGeom>
              <a:avLst/>
              <a:gdLst/>
              <a:ahLst/>
              <a:cxnLst/>
              <a:rect l="l" t="t" r="r" b="b"/>
              <a:pathLst>
                <a:path w="810" h="1319" extrusionOk="0">
                  <a:moveTo>
                    <a:pt x="298" y="402"/>
                  </a:moveTo>
                  <a:cubicBezTo>
                    <a:pt x="298" y="402"/>
                    <a:pt x="310" y="402"/>
                    <a:pt x="310" y="413"/>
                  </a:cubicBezTo>
                  <a:cubicBezTo>
                    <a:pt x="298" y="413"/>
                    <a:pt x="298" y="413"/>
                    <a:pt x="298" y="402"/>
                  </a:cubicBezTo>
                  <a:close/>
                  <a:moveTo>
                    <a:pt x="518" y="1"/>
                  </a:moveTo>
                  <a:cubicBezTo>
                    <a:pt x="506" y="1"/>
                    <a:pt x="500" y="4"/>
                    <a:pt x="500" y="9"/>
                  </a:cubicBezTo>
                  <a:cubicBezTo>
                    <a:pt x="500" y="44"/>
                    <a:pt x="488" y="56"/>
                    <a:pt x="488" y="80"/>
                  </a:cubicBezTo>
                  <a:cubicBezTo>
                    <a:pt x="488" y="116"/>
                    <a:pt x="476" y="140"/>
                    <a:pt x="453" y="163"/>
                  </a:cubicBezTo>
                  <a:cubicBezTo>
                    <a:pt x="441" y="175"/>
                    <a:pt x="441" y="187"/>
                    <a:pt x="429" y="199"/>
                  </a:cubicBezTo>
                  <a:cubicBezTo>
                    <a:pt x="429" y="223"/>
                    <a:pt x="417" y="235"/>
                    <a:pt x="417" y="247"/>
                  </a:cubicBezTo>
                  <a:cubicBezTo>
                    <a:pt x="417" y="259"/>
                    <a:pt x="417" y="259"/>
                    <a:pt x="393" y="283"/>
                  </a:cubicBezTo>
                  <a:cubicBezTo>
                    <a:pt x="381" y="283"/>
                    <a:pt x="417" y="294"/>
                    <a:pt x="393" y="294"/>
                  </a:cubicBezTo>
                  <a:cubicBezTo>
                    <a:pt x="369" y="294"/>
                    <a:pt x="381" y="306"/>
                    <a:pt x="369" y="318"/>
                  </a:cubicBezTo>
                  <a:cubicBezTo>
                    <a:pt x="369" y="342"/>
                    <a:pt x="322" y="318"/>
                    <a:pt x="357" y="354"/>
                  </a:cubicBezTo>
                  <a:lnTo>
                    <a:pt x="333" y="354"/>
                  </a:lnTo>
                  <a:cubicBezTo>
                    <a:pt x="322" y="366"/>
                    <a:pt x="298" y="354"/>
                    <a:pt x="322" y="402"/>
                  </a:cubicBezTo>
                  <a:lnTo>
                    <a:pt x="274" y="402"/>
                  </a:lnTo>
                  <a:cubicBezTo>
                    <a:pt x="298" y="413"/>
                    <a:pt x="274" y="425"/>
                    <a:pt x="262" y="437"/>
                  </a:cubicBezTo>
                  <a:cubicBezTo>
                    <a:pt x="262" y="437"/>
                    <a:pt x="250" y="437"/>
                    <a:pt x="250" y="461"/>
                  </a:cubicBezTo>
                  <a:cubicBezTo>
                    <a:pt x="262" y="473"/>
                    <a:pt x="274" y="485"/>
                    <a:pt x="238" y="485"/>
                  </a:cubicBezTo>
                  <a:cubicBezTo>
                    <a:pt x="214" y="485"/>
                    <a:pt x="238" y="497"/>
                    <a:pt x="250" y="497"/>
                  </a:cubicBezTo>
                  <a:cubicBezTo>
                    <a:pt x="250" y="497"/>
                    <a:pt x="250" y="497"/>
                    <a:pt x="250" y="497"/>
                  </a:cubicBezTo>
                  <a:lnTo>
                    <a:pt x="250" y="497"/>
                  </a:lnTo>
                  <a:cubicBezTo>
                    <a:pt x="247" y="497"/>
                    <a:pt x="243" y="497"/>
                    <a:pt x="238" y="497"/>
                  </a:cubicBezTo>
                  <a:cubicBezTo>
                    <a:pt x="242" y="505"/>
                    <a:pt x="245" y="507"/>
                    <a:pt x="247" y="507"/>
                  </a:cubicBezTo>
                  <a:cubicBezTo>
                    <a:pt x="250" y="507"/>
                    <a:pt x="250" y="498"/>
                    <a:pt x="250" y="497"/>
                  </a:cubicBezTo>
                  <a:lnTo>
                    <a:pt x="250" y="497"/>
                  </a:lnTo>
                  <a:cubicBezTo>
                    <a:pt x="271" y="497"/>
                    <a:pt x="264" y="500"/>
                    <a:pt x="274" y="521"/>
                  </a:cubicBezTo>
                  <a:cubicBezTo>
                    <a:pt x="250" y="521"/>
                    <a:pt x="262" y="544"/>
                    <a:pt x="250" y="556"/>
                  </a:cubicBezTo>
                  <a:cubicBezTo>
                    <a:pt x="238" y="556"/>
                    <a:pt x="238" y="592"/>
                    <a:pt x="238" y="604"/>
                  </a:cubicBezTo>
                  <a:cubicBezTo>
                    <a:pt x="238" y="628"/>
                    <a:pt x="238" y="664"/>
                    <a:pt x="214" y="675"/>
                  </a:cubicBezTo>
                  <a:cubicBezTo>
                    <a:pt x="202" y="723"/>
                    <a:pt x="191" y="747"/>
                    <a:pt x="179" y="794"/>
                  </a:cubicBezTo>
                  <a:cubicBezTo>
                    <a:pt x="155" y="806"/>
                    <a:pt x="155" y="842"/>
                    <a:pt x="143" y="854"/>
                  </a:cubicBezTo>
                  <a:cubicBezTo>
                    <a:pt x="131" y="866"/>
                    <a:pt x="131" y="914"/>
                    <a:pt x="119" y="925"/>
                  </a:cubicBezTo>
                  <a:cubicBezTo>
                    <a:pt x="95" y="949"/>
                    <a:pt x="95" y="961"/>
                    <a:pt x="95" y="997"/>
                  </a:cubicBezTo>
                  <a:cubicBezTo>
                    <a:pt x="83" y="1021"/>
                    <a:pt x="72" y="1033"/>
                    <a:pt x="72" y="1080"/>
                  </a:cubicBezTo>
                  <a:cubicBezTo>
                    <a:pt x="72" y="1092"/>
                    <a:pt x="83" y="1116"/>
                    <a:pt x="72" y="1116"/>
                  </a:cubicBezTo>
                  <a:cubicBezTo>
                    <a:pt x="60" y="1116"/>
                    <a:pt x="60" y="1128"/>
                    <a:pt x="60" y="1128"/>
                  </a:cubicBezTo>
                  <a:cubicBezTo>
                    <a:pt x="60" y="1140"/>
                    <a:pt x="36" y="1140"/>
                    <a:pt x="24" y="1152"/>
                  </a:cubicBezTo>
                  <a:cubicBezTo>
                    <a:pt x="12" y="1152"/>
                    <a:pt x="0" y="1164"/>
                    <a:pt x="0" y="1187"/>
                  </a:cubicBezTo>
                  <a:lnTo>
                    <a:pt x="24" y="1211"/>
                  </a:lnTo>
                  <a:cubicBezTo>
                    <a:pt x="72" y="1223"/>
                    <a:pt x="119" y="1247"/>
                    <a:pt x="131" y="1247"/>
                  </a:cubicBezTo>
                  <a:lnTo>
                    <a:pt x="143" y="1247"/>
                  </a:lnTo>
                  <a:lnTo>
                    <a:pt x="155" y="1259"/>
                  </a:lnTo>
                  <a:cubicBezTo>
                    <a:pt x="155" y="1271"/>
                    <a:pt x="179" y="1271"/>
                    <a:pt x="202" y="1295"/>
                  </a:cubicBezTo>
                  <a:cubicBezTo>
                    <a:pt x="238" y="1306"/>
                    <a:pt x="262" y="1306"/>
                    <a:pt x="274" y="1318"/>
                  </a:cubicBezTo>
                  <a:lnTo>
                    <a:pt x="298" y="1318"/>
                  </a:lnTo>
                  <a:cubicBezTo>
                    <a:pt x="298" y="1318"/>
                    <a:pt x="298" y="1306"/>
                    <a:pt x="322" y="1306"/>
                  </a:cubicBezTo>
                  <a:cubicBezTo>
                    <a:pt x="333" y="1306"/>
                    <a:pt x="333" y="1306"/>
                    <a:pt x="333" y="1295"/>
                  </a:cubicBezTo>
                  <a:cubicBezTo>
                    <a:pt x="333" y="1271"/>
                    <a:pt x="333" y="1259"/>
                    <a:pt x="345" y="1247"/>
                  </a:cubicBezTo>
                  <a:cubicBezTo>
                    <a:pt x="369" y="1211"/>
                    <a:pt x="369" y="1187"/>
                    <a:pt x="381" y="1152"/>
                  </a:cubicBezTo>
                  <a:cubicBezTo>
                    <a:pt x="393" y="1140"/>
                    <a:pt x="381" y="1116"/>
                    <a:pt x="393" y="1092"/>
                  </a:cubicBezTo>
                  <a:cubicBezTo>
                    <a:pt x="405" y="1080"/>
                    <a:pt x="405" y="1056"/>
                    <a:pt x="405" y="1033"/>
                  </a:cubicBezTo>
                  <a:cubicBezTo>
                    <a:pt x="405" y="1021"/>
                    <a:pt x="429" y="1021"/>
                    <a:pt x="405" y="1009"/>
                  </a:cubicBezTo>
                  <a:cubicBezTo>
                    <a:pt x="453" y="1009"/>
                    <a:pt x="429" y="973"/>
                    <a:pt x="441" y="961"/>
                  </a:cubicBezTo>
                  <a:cubicBezTo>
                    <a:pt x="464" y="949"/>
                    <a:pt x="441" y="902"/>
                    <a:pt x="464" y="890"/>
                  </a:cubicBezTo>
                  <a:cubicBezTo>
                    <a:pt x="488" y="878"/>
                    <a:pt x="488" y="854"/>
                    <a:pt x="488" y="830"/>
                  </a:cubicBezTo>
                  <a:cubicBezTo>
                    <a:pt x="500" y="794"/>
                    <a:pt x="500" y="759"/>
                    <a:pt x="512" y="723"/>
                  </a:cubicBezTo>
                  <a:lnTo>
                    <a:pt x="560" y="640"/>
                  </a:lnTo>
                  <a:cubicBezTo>
                    <a:pt x="572" y="604"/>
                    <a:pt x="583" y="580"/>
                    <a:pt x="619" y="544"/>
                  </a:cubicBezTo>
                  <a:cubicBezTo>
                    <a:pt x="643" y="497"/>
                    <a:pt x="679" y="437"/>
                    <a:pt x="703" y="402"/>
                  </a:cubicBezTo>
                  <a:cubicBezTo>
                    <a:pt x="726" y="366"/>
                    <a:pt x="738" y="318"/>
                    <a:pt x="762" y="294"/>
                  </a:cubicBezTo>
                  <a:cubicBezTo>
                    <a:pt x="786" y="259"/>
                    <a:pt x="798" y="235"/>
                    <a:pt x="798" y="199"/>
                  </a:cubicBezTo>
                  <a:cubicBezTo>
                    <a:pt x="798" y="187"/>
                    <a:pt x="810" y="175"/>
                    <a:pt x="810" y="163"/>
                  </a:cubicBezTo>
                  <a:cubicBezTo>
                    <a:pt x="810" y="140"/>
                    <a:pt x="810" y="140"/>
                    <a:pt x="762" y="116"/>
                  </a:cubicBezTo>
                  <a:lnTo>
                    <a:pt x="750" y="104"/>
                  </a:lnTo>
                  <a:cubicBezTo>
                    <a:pt x="738" y="80"/>
                    <a:pt x="726" y="68"/>
                    <a:pt x="667" y="56"/>
                  </a:cubicBezTo>
                  <a:cubicBezTo>
                    <a:pt x="631" y="44"/>
                    <a:pt x="607" y="44"/>
                    <a:pt x="595" y="21"/>
                  </a:cubicBezTo>
                  <a:cubicBezTo>
                    <a:pt x="561" y="7"/>
                    <a:pt x="534"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3"/>
            <p:cNvSpPr/>
            <p:nvPr/>
          </p:nvSpPr>
          <p:spPr>
            <a:xfrm>
              <a:off x="5830475" y="5208800"/>
              <a:ext cx="13725" cy="17600"/>
            </a:xfrm>
            <a:custGeom>
              <a:avLst/>
              <a:gdLst/>
              <a:ahLst/>
              <a:cxnLst/>
              <a:rect l="l" t="t" r="r" b="b"/>
              <a:pathLst>
                <a:path w="549" h="704" extrusionOk="0">
                  <a:moveTo>
                    <a:pt x="215" y="1"/>
                  </a:moveTo>
                  <a:lnTo>
                    <a:pt x="215" y="48"/>
                  </a:lnTo>
                  <a:cubicBezTo>
                    <a:pt x="215" y="60"/>
                    <a:pt x="215" y="72"/>
                    <a:pt x="203" y="84"/>
                  </a:cubicBezTo>
                  <a:cubicBezTo>
                    <a:pt x="191" y="84"/>
                    <a:pt x="191" y="108"/>
                    <a:pt x="191" y="120"/>
                  </a:cubicBezTo>
                  <a:cubicBezTo>
                    <a:pt x="191" y="132"/>
                    <a:pt x="179" y="132"/>
                    <a:pt x="191" y="132"/>
                  </a:cubicBezTo>
                  <a:cubicBezTo>
                    <a:pt x="191" y="132"/>
                    <a:pt x="191" y="144"/>
                    <a:pt x="179" y="144"/>
                  </a:cubicBezTo>
                  <a:cubicBezTo>
                    <a:pt x="155" y="144"/>
                    <a:pt x="191" y="167"/>
                    <a:pt x="179" y="167"/>
                  </a:cubicBezTo>
                  <a:cubicBezTo>
                    <a:pt x="155" y="167"/>
                    <a:pt x="155" y="167"/>
                    <a:pt x="155" y="179"/>
                  </a:cubicBezTo>
                  <a:cubicBezTo>
                    <a:pt x="155" y="179"/>
                    <a:pt x="120" y="179"/>
                    <a:pt x="155" y="191"/>
                  </a:cubicBezTo>
                  <a:cubicBezTo>
                    <a:pt x="155" y="191"/>
                    <a:pt x="120" y="191"/>
                    <a:pt x="155" y="203"/>
                  </a:cubicBezTo>
                  <a:lnTo>
                    <a:pt x="132" y="203"/>
                  </a:lnTo>
                  <a:cubicBezTo>
                    <a:pt x="144" y="227"/>
                    <a:pt x="132" y="227"/>
                    <a:pt x="132" y="239"/>
                  </a:cubicBezTo>
                  <a:cubicBezTo>
                    <a:pt x="144" y="251"/>
                    <a:pt x="155" y="251"/>
                    <a:pt x="132" y="251"/>
                  </a:cubicBezTo>
                  <a:cubicBezTo>
                    <a:pt x="104" y="237"/>
                    <a:pt x="96" y="231"/>
                    <a:pt x="95" y="231"/>
                  </a:cubicBezTo>
                  <a:lnTo>
                    <a:pt x="95" y="231"/>
                  </a:lnTo>
                  <a:cubicBezTo>
                    <a:pt x="94" y="231"/>
                    <a:pt x="96" y="234"/>
                    <a:pt x="96" y="239"/>
                  </a:cubicBezTo>
                  <a:cubicBezTo>
                    <a:pt x="72" y="239"/>
                    <a:pt x="96" y="251"/>
                    <a:pt x="84" y="251"/>
                  </a:cubicBezTo>
                  <a:cubicBezTo>
                    <a:pt x="72" y="251"/>
                    <a:pt x="72" y="263"/>
                    <a:pt x="84" y="263"/>
                  </a:cubicBezTo>
                  <a:cubicBezTo>
                    <a:pt x="96" y="286"/>
                    <a:pt x="84" y="298"/>
                    <a:pt x="84" y="310"/>
                  </a:cubicBezTo>
                  <a:cubicBezTo>
                    <a:pt x="72" y="322"/>
                    <a:pt x="84" y="358"/>
                    <a:pt x="72" y="370"/>
                  </a:cubicBezTo>
                  <a:cubicBezTo>
                    <a:pt x="72" y="382"/>
                    <a:pt x="72" y="406"/>
                    <a:pt x="60" y="406"/>
                  </a:cubicBezTo>
                  <a:cubicBezTo>
                    <a:pt x="36" y="417"/>
                    <a:pt x="60" y="429"/>
                    <a:pt x="36" y="441"/>
                  </a:cubicBezTo>
                  <a:cubicBezTo>
                    <a:pt x="24" y="441"/>
                    <a:pt x="36" y="465"/>
                    <a:pt x="36" y="477"/>
                  </a:cubicBezTo>
                  <a:cubicBezTo>
                    <a:pt x="36" y="489"/>
                    <a:pt x="24" y="513"/>
                    <a:pt x="36" y="525"/>
                  </a:cubicBezTo>
                  <a:cubicBezTo>
                    <a:pt x="36" y="525"/>
                    <a:pt x="60" y="537"/>
                    <a:pt x="36" y="537"/>
                  </a:cubicBezTo>
                  <a:cubicBezTo>
                    <a:pt x="24" y="537"/>
                    <a:pt x="24" y="537"/>
                    <a:pt x="24" y="548"/>
                  </a:cubicBezTo>
                  <a:cubicBezTo>
                    <a:pt x="24" y="548"/>
                    <a:pt x="24" y="560"/>
                    <a:pt x="13" y="560"/>
                  </a:cubicBezTo>
                  <a:cubicBezTo>
                    <a:pt x="1" y="560"/>
                    <a:pt x="1" y="560"/>
                    <a:pt x="1" y="584"/>
                  </a:cubicBezTo>
                  <a:cubicBezTo>
                    <a:pt x="1" y="584"/>
                    <a:pt x="13" y="596"/>
                    <a:pt x="24" y="596"/>
                  </a:cubicBezTo>
                  <a:cubicBezTo>
                    <a:pt x="72" y="608"/>
                    <a:pt x="120" y="620"/>
                    <a:pt x="132" y="620"/>
                  </a:cubicBezTo>
                  <a:lnTo>
                    <a:pt x="144" y="620"/>
                  </a:lnTo>
                  <a:lnTo>
                    <a:pt x="155" y="644"/>
                  </a:lnTo>
                  <a:cubicBezTo>
                    <a:pt x="155" y="644"/>
                    <a:pt x="179" y="656"/>
                    <a:pt x="203" y="667"/>
                  </a:cubicBezTo>
                  <a:cubicBezTo>
                    <a:pt x="239" y="679"/>
                    <a:pt x="263" y="679"/>
                    <a:pt x="274" y="703"/>
                  </a:cubicBezTo>
                  <a:lnTo>
                    <a:pt x="322" y="703"/>
                  </a:lnTo>
                  <a:lnTo>
                    <a:pt x="322" y="679"/>
                  </a:lnTo>
                  <a:cubicBezTo>
                    <a:pt x="334" y="667"/>
                    <a:pt x="322" y="656"/>
                    <a:pt x="334" y="644"/>
                  </a:cubicBezTo>
                  <a:lnTo>
                    <a:pt x="334" y="608"/>
                  </a:lnTo>
                  <a:lnTo>
                    <a:pt x="334" y="584"/>
                  </a:lnTo>
                  <a:cubicBezTo>
                    <a:pt x="334" y="584"/>
                    <a:pt x="358" y="584"/>
                    <a:pt x="322" y="560"/>
                  </a:cubicBezTo>
                  <a:cubicBezTo>
                    <a:pt x="370" y="560"/>
                    <a:pt x="334" y="548"/>
                    <a:pt x="334" y="548"/>
                  </a:cubicBezTo>
                  <a:cubicBezTo>
                    <a:pt x="358" y="548"/>
                    <a:pt x="322" y="525"/>
                    <a:pt x="358" y="501"/>
                  </a:cubicBezTo>
                  <a:cubicBezTo>
                    <a:pt x="370" y="501"/>
                    <a:pt x="358" y="489"/>
                    <a:pt x="370" y="477"/>
                  </a:cubicBezTo>
                  <a:cubicBezTo>
                    <a:pt x="382" y="465"/>
                    <a:pt x="370" y="429"/>
                    <a:pt x="382" y="429"/>
                  </a:cubicBezTo>
                  <a:cubicBezTo>
                    <a:pt x="394" y="417"/>
                    <a:pt x="394" y="406"/>
                    <a:pt x="417" y="382"/>
                  </a:cubicBezTo>
                  <a:cubicBezTo>
                    <a:pt x="429" y="370"/>
                    <a:pt x="429" y="358"/>
                    <a:pt x="441" y="346"/>
                  </a:cubicBezTo>
                  <a:cubicBezTo>
                    <a:pt x="477" y="322"/>
                    <a:pt x="489" y="298"/>
                    <a:pt x="501" y="263"/>
                  </a:cubicBezTo>
                  <a:cubicBezTo>
                    <a:pt x="513" y="251"/>
                    <a:pt x="513" y="239"/>
                    <a:pt x="536" y="227"/>
                  </a:cubicBezTo>
                  <a:cubicBezTo>
                    <a:pt x="548" y="215"/>
                    <a:pt x="548" y="191"/>
                    <a:pt x="548" y="179"/>
                  </a:cubicBezTo>
                  <a:lnTo>
                    <a:pt x="548" y="144"/>
                  </a:lnTo>
                  <a:cubicBezTo>
                    <a:pt x="548" y="144"/>
                    <a:pt x="548" y="132"/>
                    <a:pt x="489" y="120"/>
                  </a:cubicBezTo>
                  <a:lnTo>
                    <a:pt x="477" y="108"/>
                  </a:lnTo>
                  <a:cubicBezTo>
                    <a:pt x="453" y="96"/>
                    <a:pt x="429" y="72"/>
                    <a:pt x="382" y="60"/>
                  </a:cubicBezTo>
                  <a:cubicBezTo>
                    <a:pt x="358" y="48"/>
                    <a:pt x="334" y="48"/>
                    <a:pt x="310" y="25"/>
                  </a:cubicBezTo>
                  <a:cubicBezTo>
                    <a:pt x="251" y="1"/>
                    <a:pt x="215"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p:nvPr/>
          </p:nvSpPr>
          <p:spPr>
            <a:xfrm>
              <a:off x="5918875" y="5198400"/>
              <a:ext cx="15800" cy="18175"/>
            </a:xfrm>
            <a:custGeom>
              <a:avLst/>
              <a:gdLst/>
              <a:ahLst/>
              <a:cxnLst/>
              <a:rect l="l" t="t" r="r" b="b"/>
              <a:pathLst>
                <a:path w="632" h="727" extrusionOk="0">
                  <a:moveTo>
                    <a:pt x="525" y="286"/>
                  </a:moveTo>
                  <a:cubicBezTo>
                    <a:pt x="529" y="290"/>
                    <a:pt x="533" y="291"/>
                    <a:pt x="535" y="291"/>
                  </a:cubicBezTo>
                  <a:cubicBezTo>
                    <a:pt x="541" y="291"/>
                    <a:pt x="541" y="286"/>
                    <a:pt x="525" y="286"/>
                  </a:cubicBezTo>
                  <a:close/>
                  <a:moveTo>
                    <a:pt x="346" y="0"/>
                  </a:moveTo>
                  <a:cubicBezTo>
                    <a:pt x="346" y="0"/>
                    <a:pt x="334" y="0"/>
                    <a:pt x="298" y="12"/>
                  </a:cubicBezTo>
                  <a:cubicBezTo>
                    <a:pt x="251" y="36"/>
                    <a:pt x="215" y="60"/>
                    <a:pt x="215" y="71"/>
                  </a:cubicBezTo>
                  <a:lnTo>
                    <a:pt x="191" y="95"/>
                  </a:lnTo>
                  <a:lnTo>
                    <a:pt x="179" y="95"/>
                  </a:lnTo>
                  <a:cubicBezTo>
                    <a:pt x="167" y="95"/>
                    <a:pt x="167" y="95"/>
                    <a:pt x="120" y="107"/>
                  </a:cubicBezTo>
                  <a:cubicBezTo>
                    <a:pt x="96" y="119"/>
                    <a:pt x="72" y="131"/>
                    <a:pt x="48" y="155"/>
                  </a:cubicBezTo>
                  <a:lnTo>
                    <a:pt x="37" y="167"/>
                  </a:lnTo>
                  <a:lnTo>
                    <a:pt x="13" y="179"/>
                  </a:lnTo>
                  <a:cubicBezTo>
                    <a:pt x="1" y="191"/>
                    <a:pt x="13" y="191"/>
                    <a:pt x="13" y="191"/>
                  </a:cubicBezTo>
                  <a:cubicBezTo>
                    <a:pt x="37" y="191"/>
                    <a:pt x="37" y="202"/>
                    <a:pt x="37" y="202"/>
                  </a:cubicBezTo>
                  <a:cubicBezTo>
                    <a:pt x="37" y="226"/>
                    <a:pt x="60" y="226"/>
                    <a:pt x="60" y="250"/>
                  </a:cubicBezTo>
                  <a:cubicBezTo>
                    <a:pt x="60" y="262"/>
                    <a:pt x="72" y="262"/>
                    <a:pt x="72" y="262"/>
                  </a:cubicBezTo>
                  <a:cubicBezTo>
                    <a:pt x="72" y="286"/>
                    <a:pt x="96" y="286"/>
                    <a:pt x="96" y="298"/>
                  </a:cubicBezTo>
                  <a:cubicBezTo>
                    <a:pt x="96" y="298"/>
                    <a:pt x="96" y="303"/>
                    <a:pt x="100" y="303"/>
                  </a:cubicBezTo>
                  <a:cubicBezTo>
                    <a:pt x="100" y="303"/>
                    <a:pt x="100" y="303"/>
                    <a:pt x="101" y="303"/>
                  </a:cubicBezTo>
                  <a:lnTo>
                    <a:pt x="101" y="303"/>
                  </a:lnTo>
                  <a:cubicBezTo>
                    <a:pt x="80" y="320"/>
                    <a:pt x="119" y="311"/>
                    <a:pt x="108" y="321"/>
                  </a:cubicBezTo>
                  <a:cubicBezTo>
                    <a:pt x="108" y="345"/>
                    <a:pt x="132" y="345"/>
                    <a:pt x="132" y="357"/>
                  </a:cubicBezTo>
                  <a:cubicBezTo>
                    <a:pt x="132" y="369"/>
                    <a:pt x="156" y="369"/>
                    <a:pt x="156" y="381"/>
                  </a:cubicBezTo>
                  <a:cubicBezTo>
                    <a:pt x="156" y="405"/>
                    <a:pt x="179" y="417"/>
                    <a:pt x="179" y="429"/>
                  </a:cubicBezTo>
                  <a:cubicBezTo>
                    <a:pt x="179" y="441"/>
                    <a:pt x="191" y="464"/>
                    <a:pt x="191" y="476"/>
                  </a:cubicBezTo>
                  <a:cubicBezTo>
                    <a:pt x="191" y="488"/>
                    <a:pt x="215" y="500"/>
                    <a:pt x="215" y="524"/>
                  </a:cubicBezTo>
                  <a:cubicBezTo>
                    <a:pt x="215" y="548"/>
                    <a:pt x="227" y="583"/>
                    <a:pt x="227" y="607"/>
                  </a:cubicBezTo>
                  <a:cubicBezTo>
                    <a:pt x="227" y="619"/>
                    <a:pt x="239" y="643"/>
                    <a:pt x="239" y="667"/>
                  </a:cubicBezTo>
                  <a:cubicBezTo>
                    <a:pt x="239" y="679"/>
                    <a:pt x="251" y="702"/>
                    <a:pt x="275" y="714"/>
                  </a:cubicBezTo>
                  <a:lnTo>
                    <a:pt x="287" y="726"/>
                  </a:lnTo>
                  <a:cubicBezTo>
                    <a:pt x="287" y="726"/>
                    <a:pt x="298" y="726"/>
                    <a:pt x="346" y="702"/>
                  </a:cubicBezTo>
                  <a:cubicBezTo>
                    <a:pt x="358" y="679"/>
                    <a:pt x="358" y="679"/>
                    <a:pt x="370" y="679"/>
                  </a:cubicBezTo>
                  <a:cubicBezTo>
                    <a:pt x="394" y="679"/>
                    <a:pt x="418" y="667"/>
                    <a:pt x="465" y="643"/>
                  </a:cubicBezTo>
                  <a:cubicBezTo>
                    <a:pt x="489" y="619"/>
                    <a:pt x="513" y="607"/>
                    <a:pt x="537" y="595"/>
                  </a:cubicBezTo>
                  <a:cubicBezTo>
                    <a:pt x="596" y="560"/>
                    <a:pt x="632" y="548"/>
                    <a:pt x="608" y="536"/>
                  </a:cubicBezTo>
                  <a:cubicBezTo>
                    <a:pt x="596" y="536"/>
                    <a:pt x="596" y="524"/>
                    <a:pt x="584" y="524"/>
                  </a:cubicBezTo>
                  <a:cubicBezTo>
                    <a:pt x="572" y="524"/>
                    <a:pt x="548" y="500"/>
                    <a:pt x="572" y="488"/>
                  </a:cubicBezTo>
                  <a:cubicBezTo>
                    <a:pt x="572" y="476"/>
                    <a:pt x="572" y="476"/>
                    <a:pt x="548" y="464"/>
                  </a:cubicBezTo>
                  <a:cubicBezTo>
                    <a:pt x="548" y="464"/>
                    <a:pt x="548" y="441"/>
                    <a:pt x="537" y="441"/>
                  </a:cubicBezTo>
                  <a:cubicBezTo>
                    <a:pt x="537" y="441"/>
                    <a:pt x="525" y="441"/>
                    <a:pt x="537" y="429"/>
                  </a:cubicBezTo>
                  <a:cubicBezTo>
                    <a:pt x="541" y="425"/>
                    <a:pt x="541" y="423"/>
                    <a:pt x="539" y="423"/>
                  </a:cubicBezTo>
                  <a:cubicBezTo>
                    <a:pt x="535" y="423"/>
                    <a:pt x="525" y="429"/>
                    <a:pt x="525" y="429"/>
                  </a:cubicBezTo>
                  <a:cubicBezTo>
                    <a:pt x="537" y="417"/>
                    <a:pt x="525" y="417"/>
                    <a:pt x="525" y="417"/>
                  </a:cubicBezTo>
                  <a:cubicBezTo>
                    <a:pt x="525" y="417"/>
                    <a:pt x="538" y="397"/>
                    <a:pt x="530" y="397"/>
                  </a:cubicBezTo>
                  <a:cubicBezTo>
                    <a:pt x="527" y="397"/>
                    <a:pt x="522" y="399"/>
                    <a:pt x="513" y="405"/>
                  </a:cubicBezTo>
                  <a:cubicBezTo>
                    <a:pt x="513" y="405"/>
                    <a:pt x="526" y="385"/>
                    <a:pt x="513" y="385"/>
                  </a:cubicBezTo>
                  <a:cubicBezTo>
                    <a:pt x="511" y="385"/>
                    <a:pt x="508" y="385"/>
                    <a:pt x="505" y="386"/>
                  </a:cubicBezTo>
                  <a:lnTo>
                    <a:pt x="505" y="386"/>
                  </a:lnTo>
                  <a:cubicBezTo>
                    <a:pt x="510" y="379"/>
                    <a:pt x="504" y="369"/>
                    <a:pt x="489" y="369"/>
                  </a:cubicBezTo>
                  <a:lnTo>
                    <a:pt x="489" y="369"/>
                  </a:lnTo>
                  <a:cubicBezTo>
                    <a:pt x="489" y="369"/>
                    <a:pt x="489" y="369"/>
                    <a:pt x="489" y="369"/>
                  </a:cubicBezTo>
                  <a:cubicBezTo>
                    <a:pt x="477" y="369"/>
                    <a:pt x="477" y="369"/>
                    <a:pt x="477" y="357"/>
                  </a:cubicBezTo>
                  <a:cubicBezTo>
                    <a:pt x="477" y="357"/>
                    <a:pt x="489" y="345"/>
                    <a:pt x="477" y="345"/>
                  </a:cubicBezTo>
                  <a:cubicBezTo>
                    <a:pt x="471" y="345"/>
                    <a:pt x="465" y="348"/>
                    <a:pt x="462" y="348"/>
                  </a:cubicBezTo>
                  <a:cubicBezTo>
                    <a:pt x="459" y="348"/>
                    <a:pt x="459" y="345"/>
                    <a:pt x="465" y="333"/>
                  </a:cubicBezTo>
                  <a:lnTo>
                    <a:pt x="453" y="333"/>
                  </a:lnTo>
                  <a:lnTo>
                    <a:pt x="465" y="310"/>
                  </a:lnTo>
                  <a:lnTo>
                    <a:pt x="525" y="286"/>
                  </a:lnTo>
                  <a:cubicBezTo>
                    <a:pt x="537" y="274"/>
                    <a:pt x="513" y="274"/>
                    <a:pt x="525" y="250"/>
                  </a:cubicBezTo>
                  <a:cubicBezTo>
                    <a:pt x="525" y="238"/>
                    <a:pt x="525" y="238"/>
                    <a:pt x="513" y="238"/>
                  </a:cubicBezTo>
                  <a:cubicBezTo>
                    <a:pt x="489" y="238"/>
                    <a:pt x="477" y="226"/>
                    <a:pt x="477" y="214"/>
                  </a:cubicBezTo>
                  <a:lnTo>
                    <a:pt x="429" y="167"/>
                  </a:lnTo>
                  <a:cubicBezTo>
                    <a:pt x="429" y="155"/>
                    <a:pt x="418" y="155"/>
                    <a:pt x="418" y="131"/>
                  </a:cubicBezTo>
                  <a:cubicBezTo>
                    <a:pt x="418" y="119"/>
                    <a:pt x="406" y="119"/>
                    <a:pt x="406" y="107"/>
                  </a:cubicBezTo>
                  <a:cubicBezTo>
                    <a:pt x="406" y="95"/>
                    <a:pt x="394" y="95"/>
                    <a:pt x="394" y="95"/>
                  </a:cubicBezTo>
                  <a:cubicBezTo>
                    <a:pt x="370" y="71"/>
                    <a:pt x="370" y="60"/>
                    <a:pt x="358" y="60"/>
                  </a:cubicBezTo>
                  <a:cubicBezTo>
                    <a:pt x="358" y="60"/>
                    <a:pt x="334" y="60"/>
                    <a:pt x="346" y="48"/>
                  </a:cubicBezTo>
                  <a:cubicBezTo>
                    <a:pt x="358" y="36"/>
                    <a:pt x="358" y="36"/>
                    <a:pt x="346" y="36"/>
                  </a:cubicBezTo>
                  <a:lnTo>
                    <a:pt x="346" y="12"/>
                  </a:lnTo>
                  <a:cubicBezTo>
                    <a:pt x="358" y="0"/>
                    <a:pt x="358" y="0"/>
                    <a:pt x="3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a:off x="5945375" y="5244825"/>
              <a:ext cx="25325" cy="35925"/>
            </a:xfrm>
            <a:custGeom>
              <a:avLst/>
              <a:gdLst/>
              <a:ahLst/>
              <a:cxnLst/>
              <a:rect l="l" t="t" r="r" b="b"/>
              <a:pathLst>
                <a:path w="1013" h="1437" extrusionOk="0">
                  <a:moveTo>
                    <a:pt x="298" y="0"/>
                  </a:moveTo>
                  <a:cubicBezTo>
                    <a:pt x="298" y="0"/>
                    <a:pt x="286" y="0"/>
                    <a:pt x="250" y="12"/>
                  </a:cubicBezTo>
                  <a:cubicBezTo>
                    <a:pt x="203" y="36"/>
                    <a:pt x="167" y="60"/>
                    <a:pt x="167" y="72"/>
                  </a:cubicBezTo>
                  <a:lnTo>
                    <a:pt x="167" y="96"/>
                  </a:lnTo>
                  <a:lnTo>
                    <a:pt x="143" y="96"/>
                  </a:lnTo>
                  <a:cubicBezTo>
                    <a:pt x="131" y="96"/>
                    <a:pt x="120" y="96"/>
                    <a:pt x="84" y="108"/>
                  </a:cubicBezTo>
                  <a:cubicBezTo>
                    <a:pt x="60" y="119"/>
                    <a:pt x="48" y="131"/>
                    <a:pt x="24" y="155"/>
                  </a:cubicBezTo>
                  <a:cubicBezTo>
                    <a:pt x="12" y="167"/>
                    <a:pt x="24" y="167"/>
                    <a:pt x="24" y="167"/>
                  </a:cubicBezTo>
                  <a:cubicBezTo>
                    <a:pt x="24" y="167"/>
                    <a:pt x="24" y="179"/>
                    <a:pt x="12" y="191"/>
                  </a:cubicBezTo>
                  <a:cubicBezTo>
                    <a:pt x="0" y="215"/>
                    <a:pt x="12" y="215"/>
                    <a:pt x="12" y="215"/>
                  </a:cubicBezTo>
                  <a:cubicBezTo>
                    <a:pt x="24" y="227"/>
                    <a:pt x="24" y="239"/>
                    <a:pt x="48" y="250"/>
                  </a:cubicBezTo>
                  <a:cubicBezTo>
                    <a:pt x="60" y="286"/>
                    <a:pt x="84" y="310"/>
                    <a:pt x="108" y="346"/>
                  </a:cubicBezTo>
                  <a:cubicBezTo>
                    <a:pt x="108" y="358"/>
                    <a:pt x="131" y="369"/>
                    <a:pt x="143" y="405"/>
                  </a:cubicBezTo>
                  <a:cubicBezTo>
                    <a:pt x="167" y="417"/>
                    <a:pt x="179" y="453"/>
                    <a:pt x="191" y="465"/>
                  </a:cubicBezTo>
                  <a:cubicBezTo>
                    <a:pt x="191" y="477"/>
                    <a:pt x="191" y="477"/>
                    <a:pt x="227" y="477"/>
                  </a:cubicBezTo>
                  <a:cubicBezTo>
                    <a:pt x="191" y="512"/>
                    <a:pt x="239" y="524"/>
                    <a:pt x="239" y="536"/>
                  </a:cubicBezTo>
                  <a:cubicBezTo>
                    <a:pt x="239" y="572"/>
                    <a:pt x="286" y="584"/>
                    <a:pt x="286" y="608"/>
                  </a:cubicBezTo>
                  <a:cubicBezTo>
                    <a:pt x="286" y="643"/>
                    <a:pt x="310" y="643"/>
                    <a:pt x="310" y="667"/>
                  </a:cubicBezTo>
                  <a:cubicBezTo>
                    <a:pt x="322" y="715"/>
                    <a:pt x="358" y="727"/>
                    <a:pt x="370" y="774"/>
                  </a:cubicBezTo>
                  <a:cubicBezTo>
                    <a:pt x="381" y="810"/>
                    <a:pt x="405" y="834"/>
                    <a:pt x="417" y="881"/>
                  </a:cubicBezTo>
                  <a:cubicBezTo>
                    <a:pt x="429" y="929"/>
                    <a:pt x="441" y="953"/>
                    <a:pt x="465" y="989"/>
                  </a:cubicBezTo>
                  <a:cubicBezTo>
                    <a:pt x="477" y="1048"/>
                    <a:pt x="501" y="1108"/>
                    <a:pt x="536" y="1179"/>
                  </a:cubicBezTo>
                  <a:cubicBezTo>
                    <a:pt x="548" y="1227"/>
                    <a:pt x="584" y="1251"/>
                    <a:pt x="584" y="1298"/>
                  </a:cubicBezTo>
                  <a:lnTo>
                    <a:pt x="620" y="1382"/>
                  </a:lnTo>
                  <a:cubicBezTo>
                    <a:pt x="643" y="1405"/>
                    <a:pt x="655" y="1417"/>
                    <a:pt x="655" y="1429"/>
                  </a:cubicBezTo>
                  <a:cubicBezTo>
                    <a:pt x="655" y="1434"/>
                    <a:pt x="657" y="1437"/>
                    <a:pt x="663" y="1437"/>
                  </a:cubicBezTo>
                  <a:cubicBezTo>
                    <a:pt x="671" y="1437"/>
                    <a:pt x="687" y="1431"/>
                    <a:pt x="715" y="1417"/>
                  </a:cubicBezTo>
                  <a:cubicBezTo>
                    <a:pt x="719" y="1413"/>
                    <a:pt x="721" y="1412"/>
                    <a:pt x="724" y="1412"/>
                  </a:cubicBezTo>
                  <a:cubicBezTo>
                    <a:pt x="728" y="1412"/>
                    <a:pt x="731" y="1417"/>
                    <a:pt x="739" y="1417"/>
                  </a:cubicBezTo>
                  <a:cubicBezTo>
                    <a:pt x="774" y="1417"/>
                    <a:pt x="786" y="1417"/>
                    <a:pt x="846" y="1370"/>
                  </a:cubicBezTo>
                  <a:cubicBezTo>
                    <a:pt x="882" y="1358"/>
                    <a:pt x="893" y="1346"/>
                    <a:pt x="917" y="1322"/>
                  </a:cubicBezTo>
                  <a:cubicBezTo>
                    <a:pt x="977" y="1298"/>
                    <a:pt x="1012" y="1262"/>
                    <a:pt x="1001" y="1262"/>
                  </a:cubicBezTo>
                  <a:cubicBezTo>
                    <a:pt x="977" y="1251"/>
                    <a:pt x="965" y="1227"/>
                    <a:pt x="953" y="1203"/>
                  </a:cubicBezTo>
                  <a:cubicBezTo>
                    <a:pt x="917" y="1191"/>
                    <a:pt x="905" y="1167"/>
                    <a:pt x="905" y="1131"/>
                  </a:cubicBezTo>
                  <a:cubicBezTo>
                    <a:pt x="905" y="1120"/>
                    <a:pt x="893" y="1084"/>
                    <a:pt x="882" y="1072"/>
                  </a:cubicBezTo>
                  <a:cubicBezTo>
                    <a:pt x="858" y="1060"/>
                    <a:pt x="858" y="1048"/>
                    <a:pt x="846" y="1024"/>
                  </a:cubicBezTo>
                  <a:cubicBezTo>
                    <a:pt x="834" y="1024"/>
                    <a:pt x="834" y="1012"/>
                    <a:pt x="834" y="1001"/>
                  </a:cubicBezTo>
                  <a:cubicBezTo>
                    <a:pt x="840" y="995"/>
                    <a:pt x="837" y="995"/>
                    <a:pt x="832" y="995"/>
                  </a:cubicBezTo>
                  <a:cubicBezTo>
                    <a:pt x="828" y="995"/>
                    <a:pt x="822" y="995"/>
                    <a:pt x="822" y="989"/>
                  </a:cubicBezTo>
                  <a:cubicBezTo>
                    <a:pt x="834" y="965"/>
                    <a:pt x="822" y="953"/>
                    <a:pt x="822" y="941"/>
                  </a:cubicBezTo>
                  <a:cubicBezTo>
                    <a:pt x="822" y="931"/>
                    <a:pt x="831" y="903"/>
                    <a:pt x="811" y="903"/>
                  </a:cubicBezTo>
                  <a:cubicBezTo>
                    <a:pt x="807" y="903"/>
                    <a:pt x="803" y="904"/>
                    <a:pt x="798" y="905"/>
                  </a:cubicBezTo>
                  <a:lnTo>
                    <a:pt x="798" y="893"/>
                  </a:lnTo>
                  <a:cubicBezTo>
                    <a:pt x="798" y="881"/>
                    <a:pt x="834" y="846"/>
                    <a:pt x="774" y="846"/>
                  </a:cubicBezTo>
                  <a:lnTo>
                    <a:pt x="774" y="834"/>
                  </a:lnTo>
                  <a:lnTo>
                    <a:pt x="774" y="822"/>
                  </a:lnTo>
                  <a:lnTo>
                    <a:pt x="762" y="822"/>
                  </a:lnTo>
                  <a:cubicBezTo>
                    <a:pt x="766" y="818"/>
                    <a:pt x="769" y="817"/>
                    <a:pt x="771" y="817"/>
                  </a:cubicBezTo>
                  <a:cubicBezTo>
                    <a:pt x="774" y="817"/>
                    <a:pt x="774" y="822"/>
                    <a:pt x="774" y="822"/>
                  </a:cubicBezTo>
                  <a:cubicBezTo>
                    <a:pt x="786" y="822"/>
                    <a:pt x="786" y="810"/>
                    <a:pt x="774" y="810"/>
                  </a:cubicBezTo>
                  <a:cubicBezTo>
                    <a:pt x="762" y="810"/>
                    <a:pt x="739" y="798"/>
                    <a:pt x="739" y="774"/>
                  </a:cubicBezTo>
                  <a:lnTo>
                    <a:pt x="739" y="762"/>
                  </a:lnTo>
                  <a:cubicBezTo>
                    <a:pt x="727" y="762"/>
                    <a:pt x="703" y="762"/>
                    <a:pt x="727" y="739"/>
                  </a:cubicBezTo>
                  <a:cubicBezTo>
                    <a:pt x="733" y="727"/>
                    <a:pt x="733" y="721"/>
                    <a:pt x="730" y="721"/>
                  </a:cubicBezTo>
                  <a:lnTo>
                    <a:pt x="730" y="721"/>
                  </a:lnTo>
                  <a:cubicBezTo>
                    <a:pt x="727" y="721"/>
                    <a:pt x="721" y="727"/>
                    <a:pt x="715" y="739"/>
                  </a:cubicBezTo>
                  <a:lnTo>
                    <a:pt x="727" y="715"/>
                  </a:lnTo>
                  <a:cubicBezTo>
                    <a:pt x="715" y="715"/>
                    <a:pt x="727" y="703"/>
                    <a:pt x="703" y="703"/>
                  </a:cubicBezTo>
                  <a:cubicBezTo>
                    <a:pt x="715" y="667"/>
                    <a:pt x="679" y="667"/>
                    <a:pt x="679" y="643"/>
                  </a:cubicBezTo>
                  <a:cubicBezTo>
                    <a:pt x="679" y="631"/>
                    <a:pt x="667" y="608"/>
                    <a:pt x="655" y="596"/>
                  </a:cubicBezTo>
                  <a:cubicBezTo>
                    <a:pt x="620" y="584"/>
                    <a:pt x="608" y="560"/>
                    <a:pt x="596" y="524"/>
                  </a:cubicBezTo>
                  <a:cubicBezTo>
                    <a:pt x="560" y="477"/>
                    <a:pt x="536" y="453"/>
                    <a:pt x="524" y="405"/>
                  </a:cubicBezTo>
                  <a:cubicBezTo>
                    <a:pt x="501" y="369"/>
                    <a:pt x="489" y="358"/>
                    <a:pt x="477" y="346"/>
                  </a:cubicBezTo>
                  <a:cubicBezTo>
                    <a:pt x="465" y="310"/>
                    <a:pt x="429" y="298"/>
                    <a:pt x="429" y="274"/>
                  </a:cubicBezTo>
                  <a:cubicBezTo>
                    <a:pt x="429" y="262"/>
                    <a:pt x="405" y="239"/>
                    <a:pt x="381" y="227"/>
                  </a:cubicBezTo>
                  <a:cubicBezTo>
                    <a:pt x="370" y="191"/>
                    <a:pt x="358" y="167"/>
                    <a:pt x="322" y="155"/>
                  </a:cubicBezTo>
                  <a:cubicBezTo>
                    <a:pt x="310" y="155"/>
                    <a:pt x="298" y="143"/>
                    <a:pt x="310" y="119"/>
                  </a:cubicBezTo>
                  <a:cubicBezTo>
                    <a:pt x="322" y="108"/>
                    <a:pt x="310" y="96"/>
                    <a:pt x="310" y="96"/>
                  </a:cubicBezTo>
                  <a:cubicBezTo>
                    <a:pt x="298" y="72"/>
                    <a:pt x="298" y="60"/>
                    <a:pt x="310" y="48"/>
                  </a:cubicBezTo>
                  <a:cubicBezTo>
                    <a:pt x="310" y="36"/>
                    <a:pt x="310" y="12"/>
                    <a:pt x="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p:nvPr/>
          </p:nvSpPr>
          <p:spPr>
            <a:xfrm>
              <a:off x="5979600" y="5310000"/>
              <a:ext cx="15500" cy="18200"/>
            </a:xfrm>
            <a:custGeom>
              <a:avLst/>
              <a:gdLst/>
              <a:ahLst/>
              <a:cxnLst/>
              <a:rect l="l" t="t" r="r" b="b"/>
              <a:pathLst>
                <a:path w="620" h="728" extrusionOk="0">
                  <a:moveTo>
                    <a:pt x="538" y="281"/>
                  </a:moveTo>
                  <a:cubicBezTo>
                    <a:pt x="536" y="281"/>
                    <a:pt x="532" y="283"/>
                    <a:pt x="525" y="287"/>
                  </a:cubicBezTo>
                  <a:cubicBezTo>
                    <a:pt x="532" y="287"/>
                    <a:pt x="540" y="281"/>
                    <a:pt x="538" y="281"/>
                  </a:cubicBezTo>
                  <a:close/>
                  <a:moveTo>
                    <a:pt x="346" y="1"/>
                  </a:moveTo>
                  <a:cubicBezTo>
                    <a:pt x="346" y="1"/>
                    <a:pt x="322" y="1"/>
                    <a:pt x="298" y="13"/>
                  </a:cubicBezTo>
                  <a:cubicBezTo>
                    <a:pt x="251" y="37"/>
                    <a:pt x="203" y="60"/>
                    <a:pt x="203" y="72"/>
                  </a:cubicBezTo>
                  <a:lnTo>
                    <a:pt x="191" y="96"/>
                  </a:lnTo>
                  <a:lnTo>
                    <a:pt x="179" y="96"/>
                  </a:lnTo>
                  <a:cubicBezTo>
                    <a:pt x="167" y="96"/>
                    <a:pt x="167" y="96"/>
                    <a:pt x="120" y="108"/>
                  </a:cubicBezTo>
                  <a:cubicBezTo>
                    <a:pt x="84" y="120"/>
                    <a:pt x="72" y="132"/>
                    <a:pt x="48" y="156"/>
                  </a:cubicBezTo>
                  <a:lnTo>
                    <a:pt x="24" y="168"/>
                  </a:lnTo>
                  <a:lnTo>
                    <a:pt x="13" y="179"/>
                  </a:lnTo>
                  <a:cubicBezTo>
                    <a:pt x="1" y="191"/>
                    <a:pt x="13" y="191"/>
                    <a:pt x="13" y="191"/>
                  </a:cubicBezTo>
                  <a:cubicBezTo>
                    <a:pt x="24" y="191"/>
                    <a:pt x="24" y="203"/>
                    <a:pt x="24" y="203"/>
                  </a:cubicBezTo>
                  <a:cubicBezTo>
                    <a:pt x="24" y="227"/>
                    <a:pt x="60" y="227"/>
                    <a:pt x="60" y="251"/>
                  </a:cubicBezTo>
                  <a:cubicBezTo>
                    <a:pt x="60" y="263"/>
                    <a:pt x="72" y="263"/>
                    <a:pt x="72" y="263"/>
                  </a:cubicBezTo>
                  <a:cubicBezTo>
                    <a:pt x="72" y="287"/>
                    <a:pt x="84" y="287"/>
                    <a:pt x="84" y="299"/>
                  </a:cubicBezTo>
                  <a:cubicBezTo>
                    <a:pt x="84" y="299"/>
                    <a:pt x="84" y="304"/>
                    <a:pt x="91" y="304"/>
                  </a:cubicBezTo>
                  <a:cubicBezTo>
                    <a:pt x="95" y="304"/>
                    <a:pt x="100" y="302"/>
                    <a:pt x="108" y="299"/>
                  </a:cubicBezTo>
                  <a:lnTo>
                    <a:pt x="108" y="299"/>
                  </a:lnTo>
                  <a:cubicBezTo>
                    <a:pt x="72" y="322"/>
                    <a:pt x="120" y="310"/>
                    <a:pt x="108" y="322"/>
                  </a:cubicBezTo>
                  <a:cubicBezTo>
                    <a:pt x="108" y="346"/>
                    <a:pt x="132" y="346"/>
                    <a:pt x="132" y="358"/>
                  </a:cubicBezTo>
                  <a:cubicBezTo>
                    <a:pt x="132" y="370"/>
                    <a:pt x="144" y="370"/>
                    <a:pt x="144" y="382"/>
                  </a:cubicBezTo>
                  <a:cubicBezTo>
                    <a:pt x="144" y="406"/>
                    <a:pt x="179" y="418"/>
                    <a:pt x="179" y="429"/>
                  </a:cubicBezTo>
                  <a:cubicBezTo>
                    <a:pt x="179" y="441"/>
                    <a:pt x="191" y="465"/>
                    <a:pt x="191" y="477"/>
                  </a:cubicBezTo>
                  <a:cubicBezTo>
                    <a:pt x="191" y="489"/>
                    <a:pt x="203" y="501"/>
                    <a:pt x="203" y="525"/>
                  </a:cubicBezTo>
                  <a:cubicBezTo>
                    <a:pt x="203" y="549"/>
                    <a:pt x="227" y="584"/>
                    <a:pt x="227" y="608"/>
                  </a:cubicBezTo>
                  <a:cubicBezTo>
                    <a:pt x="227" y="620"/>
                    <a:pt x="239" y="644"/>
                    <a:pt x="239" y="668"/>
                  </a:cubicBezTo>
                  <a:cubicBezTo>
                    <a:pt x="239" y="679"/>
                    <a:pt x="251" y="703"/>
                    <a:pt x="263" y="715"/>
                  </a:cubicBezTo>
                  <a:lnTo>
                    <a:pt x="286" y="727"/>
                  </a:lnTo>
                  <a:cubicBezTo>
                    <a:pt x="286" y="727"/>
                    <a:pt x="298" y="727"/>
                    <a:pt x="346" y="703"/>
                  </a:cubicBezTo>
                  <a:cubicBezTo>
                    <a:pt x="358" y="679"/>
                    <a:pt x="358" y="679"/>
                    <a:pt x="370" y="679"/>
                  </a:cubicBezTo>
                  <a:cubicBezTo>
                    <a:pt x="382" y="679"/>
                    <a:pt x="417" y="668"/>
                    <a:pt x="465" y="644"/>
                  </a:cubicBezTo>
                  <a:cubicBezTo>
                    <a:pt x="489" y="620"/>
                    <a:pt x="501" y="608"/>
                    <a:pt x="536" y="596"/>
                  </a:cubicBezTo>
                  <a:cubicBezTo>
                    <a:pt x="596" y="560"/>
                    <a:pt x="620" y="549"/>
                    <a:pt x="608" y="537"/>
                  </a:cubicBezTo>
                  <a:cubicBezTo>
                    <a:pt x="596" y="537"/>
                    <a:pt x="596" y="525"/>
                    <a:pt x="584" y="525"/>
                  </a:cubicBezTo>
                  <a:cubicBezTo>
                    <a:pt x="560" y="525"/>
                    <a:pt x="548" y="501"/>
                    <a:pt x="560" y="489"/>
                  </a:cubicBezTo>
                  <a:cubicBezTo>
                    <a:pt x="560" y="477"/>
                    <a:pt x="560" y="477"/>
                    <a:pt x="548" y="465"/>
                  </a:cubicBezTo>
                  <a:cubicBezTo>
                    <a:pt x="548" y="465"/>
                    <a:pt x="548" y="441"/>
                    <a:pt x="536" y="441"/>
                  </a:cubicBezTo>
                  <a:cubicBezTo>
                    <a:pt x="536" y="441"/>
                    <a:pt x="525" y="441"/>
                    <a:pt x="536" y="429"/>
                  </a:cubicBezTo>
                  <a:cubicBezTo>
                    <a:pt x="540" y="426"/>
                    <a:pt x="540" y="424"/>
                    <a:pt x="539" y="424"/>
                  </a:cubicBezTo>
                  <a:cubicBezTo>
                    <a:pt x="535" y="424"/>
                    <a:pt x="525" y="429"/>
                    <a:pt x="525" y="429"/>
                  </a:cubicBezTo>
                  <a:cubicBezTo>
                    <a:pt x="536" y="418"/>
                    <a:pt x="525" y="418"/>
                    <a:pt x="525" y="418"/>
                  </a:cubicBezTo>
                  <a:cubicBezTo>
                    <a:pt x="525" y="418"/>
                    <a:pt x="538" y="397"/>
                    <a:pt x="525" y="397"/>
                  </a:cubicBezTo>
                  <a:cubicBezTo>
                    <a:pt x="520" y="397"/>
                    <a:pt x="513" y="400"/>
                    <a:pt x="501" y="406"/>
                  </a:cubicBezTo>
                  <a:cubicBezTo>
                    <a:pt x="501" y="406"/>
                    <a:pt x="521" y="386"/>
                    <a:pt x="511" y="386"/>
                  </a:cubicBezTo>
                  <a:cubicBezTo>
                    <a:pt x="508" y="386"/>
                    <a:pt x="503" y="387"/>
                    <a:pt x="495" y="391"/>
                  </a:cubicBezTo>
                  <a:lnTo>
                    <a:pt x="495" y="391"/>
                  </a:lnTo>
                  <a:cubicBezTo>
                    <a:pt x="500" y="384"/>
                    <a:pt x="498" y="370"/>
                    <a:pt x="489" y="370"/>
                  </a:cubicBezTo>
                  <a:lnTo>
                    <a:pt x="489" y="370"/>
                  </a:lnTo>
                  <a:cubicBezTo>
                    <a:pt x="489" y="370"/>
                    <a:pt x="489" y="370"/>
                    <a:pt x="489" y="370"/>
                  </a:cubicBezTo>
                  <a:cubicBezTo>
                    <a:pt x="477" y="370"/>
                    <a:pt x="477" y="370"/>
                    <a:pt x="477" y="358"/>
                  </a:cubicBezTo>
                  <a:cubicBezTo>
                    <a:pt x="477" y="358"/>
                    <a:pt x="489" y="346"/>
                    <a:pt x="477" y="346"/>
                  </a:cubicBezTo>
                  <a:cubicBezTo>
                    <a:pt x="471" y="346"/>
                    <a:pt x="462" y="349"/>
                    <a:pt x="458" y="349"/>
                  </a:cubicBezTo>
                  <a:cubicBezTo>
                    <a:pt x="453" y="349"/>
                    <a:pt x="453" y="346"/>
                    <a:pt x="465" y="334"/>
                  </a:cubicBezTo>
                  <a:lnTo>
                    <a:pt x="441" y="334"/>
                  </a:lnTo>
                  <a:lnTo>
                    <a:pt x="465" y="310"/>
                  </a:lnTo>
                  <a:lnTo>
                    <a:pt x="525" y="287"/>
                  </a:lnTo>
                  <a:cubicBezTo>
                    <a:pt x="536" y="275"/>
                    <a:pt x="501" y="275"/>
                    <a:pt x="525" y="251"/>
                  </a:cubicBezTo>
                  <a:cubicBezTo>
                    <a:pt x="525" y="239"/>
                    <a:pt x="525" y="239"/>
                    <a:pt x="501" y="239"/>
                  </a:cubicBezTo>
                  <a:cubicBezTo>
                    <a:pt x="489" y="239"/>
                    <a:pt x="477" y="227"/>
                    <a:pt x="477" y="215"/>
                  </a:cubicBezTo>
                  <a:lnTo>
                    <a:pt x="429" y="168"/>
                  </a:lnTo>
                  <a:cubicBezTo>
                    <a:pt x="429" y="156"/>
                    <a:pt x="417" y="156"/>
                    <a:pt x="417" y="132"/>
                  </a:cubicBezTo>
                  <a:cubicBezTo>
                    <a:pt x="417" y="120"/>
                    <a:pt x="405" y="120"/>
                    <a:pt x="405" y="108"/>
                  </a:cubicBezTo>
                  <a:cubicBezTo>
                    <a:pt x="405" y="96"/>
                    <a:pt x="382" y="96"/>
                    <a:pt x="382" y="96"/>
                  </a:cubicBezTo>
                  <a:cubicBezTo>
                    <a:pt x="370" y="72"/>
                    <a:pt x="370" y="60"/>
                    <a:pt x="358" y="60"/>
                  </a:cubicBezTo>
                  <a:cubicBezTo>
                    <a:pt x="358" y="60"/>
                    <a:pt x="322" y="60"/>
                    <a:pt x="346" y="48"/>
                  </a:cubicBezTo>
                  <a:cubicBezTo>
                    <a:pt x="358" y="37"/>
                    <a:pt x="358" y="37"/>
                    <a:pt x="346" y="37"/>
                  </a:cubicBezTo>
                  <a:lnTo>
                    <a:pt x="346" y="13"/>
                  </a:lnTo>
                  <a:cubicBezTo>
                    <a:pt x="358" y="1"/>
                    <a:pt x="358" y="1"/>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33"/>
          <p:cNvGrpSpPr/>
          <p:nvPr/>
        </p:nvGrpSpPr>
        <p:grpSpPr>
          <a:xfrm rot="-1645724">
            <a:off x="1700645" y="-2300680"/>
            <a:ext cx="1257228" cy="1043734"/>
            <a:chOff x="5543550" y="5098075"/>
            <a:chExt cx="531025" cy="440850"/>
          </a:xfrm>
        </p:grpSpPr>
        <p:sp>
          <p:nvSpPr>
            <p:cNvPr id="357" name="Google Shape;357;p33"/>
            <p:cNvSpPr/>
            <p:nvPr/>
          </p:nvSpPr>
          <p:spPr>
            <a:xfrm>
              <a:off x="5980200" y="5300550"/>
              <a:ext cx="94375" cy="104425"/>
            </a:xfrm>
            <a:custGeom>
              <a:avLst/>
              <a:gdLst/>
              <a:ahLst/>
              <a:cxnLst/>
              <a:rect l="l" t="t" r="r" b="b"/>
              <a:pathLst>
                <a:path w="3775" h="4177" extrusionOk="0">
                  <a:moveTo>
                    <a:pt x="1905" y="1"/>
                  </a:moveTo>
                  <a:cubicBezTo>
                    <a:pt x="1849" y="1"/>
                    <a:pt x="1792" y="40"/>
                    <a:pt x="1775" y="117"/>
                  </a:cubicBezTo>
                  <a:lnTo>
                    <a:pt x="1655" y="605"/>
                  </a:lnTo>
                  <a:cubicBezTo>
                    <a:pt x="1524" y="1200"/>
                    <a:pt x="1084" y="1677"/>
                    <a:pt x="548" y="1843"/>
                  </a:cubicBezTo>
                  <a:lnTo>
                    <a:pt x="131" y="1962"/>
                  </a:lnTo>
                  <a:cubicBezTo>
                    <a:pt x="0" y="1998"/>
                    <a:pt x="0" y="2212"/>
                    <a:pt x="131" y="2260"/>
                  </a:cubicBezTo>
                  <a:lnTo>
                    <a:pt x="548" y="2379"/>
                  </a:lnTo>
                  <a:cubicBezTo>
                    <a:pt x="1096" y="2522"/>
                    <a:pt x="1513" y="2998"/>
                    <a:pt x="1655" y="3605"/>
                  </a:cubicBezTo>
                  <a:lnTo>
                    <a:pt x="1763" y="4070"/>
                  </a:lnTo>
                  <a:cubicBezTo>
                    <a:pt x="1786" y="4141"/>
                    <a:pt x="1846" y="4177"/>
                    <a:pt x="1903" y="4177"/>
                  </a:cubicBezTo>
                  <a:cubicBezTo>
                    <a:pt x="1959" y="4177"/>
                    <a:pt x="2013" y="4141"/>
                    <a:pt x="2025" y="4070"/>
                  </a:cubicBezTo>
                  <a:lnTo>
                    <a:pt x="2132" y="3605"/>
                  </a:lnTo>
                  <a:cubicBezTo>
                    <a:pt x="2263" y="3010"/>
                    <a:pt x="2703" y="2534"/>
                    <a:pt x="3239" y="2379"/>
                  </a:cubicBezTo>
                  <a:lnTo>
                    <a:pt x="3632" y="2260"/>
                  </a:lnTo>
                  <a:cubicBezTo>
                    <a:pt x="3775" y="2224"/>
                    <a:pt x="3775" y="1998"/>
                    <a:pt x="3644" y="1974"/>
                  </a:cubicBezTo>
                  <a:lnTo>
                    <a:pt x="3310" y="1879"/>
                  </a:lnTo>
                  <a:cubicBezTo>
                    <a:pt x="2775" y="1736"/>
                    <a:pt x="2334" y="1272"/>
                    <a:pt x="2191" y="677"/>
                  </a:cubicBezTo>
                  <a:lnTo>
                    <a:pt x="2036" y="117"/>
                  </a:lnTo>
                  <a:cubicBezTo>
                    <a:pt x="2019" y="40"/>
                    <a:pt x="1962" y="1"/>
                    <a:pt x="19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a:off x="5543550" y="5192000"/>
              <a:ext cx="69950" cy="78600"/>
            </a:xfrm>
            <a:custGeom>
              <a:avLst/>
              <a:gdLst/>
              <a:ahLst/>
              <a:cxnLst/>
              <a:rect l="l" t="t" r="r" b="b"/>
              <a:pathLst>
                <a:path w="2798" h="3144" extrusionOk="0">
                  <a:moveTo>
                    <a:pt x="1421" y="0"/>
                  </a:moveTo>
                  <a:cubicBezTo>
                    <a:pt x="1381" y="0"/>
                    <a:pt x="1339" y="30"/>
                    <a:pt x="1322" y="89"/>
                  </a:cubicBezTo>
                  <a:lnTo>
                    <a:pt x="1238" y="470"/>
                  </a:lnTo>
                  <a:cubicBezTo>
                    <a:pt x="1131" y="911"/>
                    <a:pt x="822" y="1268"/>
                    <a:pt x="417" y="1387"/>
                  </a:cubicBezTo>
                  <a:lnTo>
                    <a:pt x="107" y="1482"/>
                  </a:lnTo>
                  <a:cubicBezTo>
                    <a:pt x="0" y="1506"/>
                    <a:pt x="0" y="1673"/>
                    <a:pt x="107" y="1697"/>
                  </a:cubicBezTo>
                  <a:lnTo>
                    <a:pt x="417" y="1792"/>
                  </a:lnTo>
                  <a:cubicBezTo>
                    <a:pt x="822" y="1911"/>
                    <a:pt x="1131" y="2268"/>
                    <a:pt x="1238" y="2709"/>
                  </a:cubicBezTo>
                  <a:lnTo>
                    <a:pt x="1310" y="3054"/>
                  </a:lnTo>
                  <a:cubicBezTo>
                    <a:pt x="1322" y="3114"/>
                    <a:pt x="1363" y="3143"/>
                    <a:pt x="1405" y="3143"/>
                  </a:cubicBezTo>
                  <a:cubicBezTo>
                    <a:pt x="1447" y="3143"/>
                    <a:pt x="1488" y="3114"/>
                    <a:pt x="1500" y="3054"/>
                  </a:cubicBezTo>
                  <a:lnTo>
                    <a:pt x="1572" y="2709"/>
                  </a:lnTo>
                  <a:cubicBezTo>
                    <a:pt x="1679" y="2268"/>
                    <a:pt x="1988" y="1911"/>
                    <a:pt x="2393" y="1792"/>
                  </a:cubicBezTo>
                  <a:lnTo>
                    <a:pt x="2691" y="1697"/>
                  </a:lnTo>
                  <a:cubicBezTo>
                    <a:pt x="2798" y="1673"/>
                    <a:pt x="2798" y="1506"/>
                    <a:pt x="2703" y="1482"/>
                  </a:cubicBezTo>
                  <a:lnTo>
                    <a:pt x="2453" y="1399"/>
                  </a:lnTo>
                  <a:cubicBezTo>
                    <a:pt x="2048" y="1292"/>
                    <a:pt x="1738" y="958"/>
                    <a:pt x="1619" y="506"/>
                  </a:cubicBezTo>
                  <a:lnTo>
                    <a:pt x="1512" y="89"/>
                  </a:lnTo>
                  <a:cubicBezTo>
                    <a:pt x="1500" y="30"/>
                    <a:pt x="1462" y="0"/>
                    <a:pt x="14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3"/>
            <p:cNvSpPr/>
            <p:nvPr/>
          </p:nvSpPr>
          <p:spPr>
            <a:xfrm>
              <a:off x="5652175" y="5434500"/>
              <a:ext cx="94100" cy="104425"/>
            </a:xfrm>
            <a:custGeom>
              <a:avLst/>
              <a:gdLst/>
              <a:ahLst/>
              <a:cxnLst/>
              <a:rect l="l" t="t" r="r" b="b"/>
              <a:pathLst>
                <a:path w="3764" h="4177" extrusionOk="0">
                  <a:moveTo>
                    <a:pt x="1895" y="1"/>
                  </a:moveTo>
                  <a:cubicBezTo>
                    <a:pt x="1837" y="1"/>
                    <a:pt x="1781" y="39"/>
                    <a:pt x="1763" y="117"/>
                  </a:cubicBezTo>
                  <a:lnTo>
                    <a:pt x="1644" y="605"/>
                  </a:lnTo>
                  <a:cubicBezTo>
                    <a:pt x="1513" y="1200"/>
                    <a:pt x="1084" y="1676"/>
                    <a:pt x="548" y="1843"/>
                  </a:cubicBezTo>
                  <a:lnTo>
                    <a:pt x="132" y="1962"/>
                  </a:lnTo>
                  <a:cubicBezTo>
                    <a:pt x="1" y="1998"/>
                    <a:pt x="1" y="2212"/>
                    <a:pt x="132" y="2260"/>
                  </a:cubicBezTo>
                  <a:lnTo>
                    <a:pt x="548" y="2379"/>
                  </a:lnTo>
                  <a:cubicBezTo>
                    <a:pt x="1084" y="2522"/>
                    <a:pt x="1501" y="2998"/>
                    <a:pt x="1644" y="3605"/>
                  </a:cubicBezTo>
                  <a:lnTo>
                    <a:pt x="1751" y="4070"/>
                  </a:lnTo>
                  <a:cubicBezTo>
                    <a:pt x="1775" y="4141"/>
                    <a:pt x="1834" y="4177"/>
                    <a:pt x="1892" y="4177"/>
                  </a:cubicBezTo>
                  <a:cubicBezTo>
                    <a:pt x="1950" y="4177"/>
                    <a:pt x="2007" y="4141"/>
                    <a:pt x="2025" y="4070"/>
                  </a:cubicBezTo>
                  <a:lnTo>
                    <a:pt x="2132" y="3605"/>
                  </a:lnTo>
                  <a:cubicBezTo>
                    <a:pt x="2263" y="3010"/>
                    <a:pt x="2692" y="2534"/>
                    <a:pt x="3227" y="2379"/>
                  </a:cubicBezTo>
                  <a:lnTo>
                    <a:pt x="3632" y="2260"/>
                  </a:lnTo>
                  <a:cubicBezTo>
                    <a:pt x="3763" y="2212"/>
                    <a:pt x="3763" y="1986"/>
                    <a:pt x="3644" y="1974"/>
                  </a:cubicBezTo>
                  <a:lnTo>
                    <a:pt x="3299" y="1879"/>
                  </a:lnTo>
                  <a:cubicBezTo>
                    <a:pt x="2763" y="1736"/>
                    <a:pt x="2334" y="1272"/>
                    <a:pt x="2180" y="676"/>
                  </a:cubicBezTo>
                  <a:lnTo>
                    <a:pt x="2037" y="117"/>
                  </a:lnTo>
                  <a:cubicBezTo>
                    <a:pt x="2013" y="39"/>
                    <a:pt x="1953" y="1"/>
                    <a:pt x="18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3"/>
            <p:cNvSpPr/>
            <p:nvPr/>
          </p:nvSpPr>
          <p:spPr>
            <a:xfrm>
              <a:off x="5829875" y="5098075"/>
              <a:ext cx="117300" cy="131225"/>
            </a:xfrm>
            <a:custGeom>
              <a:avLst/>
              <a:gdLst/>
              <a:ahLst/>
              <a:cxnLst/>
              <a:rect l="l" t="t" r="r" b="b"/>
              <a:pathLst>
                <a:path w="4692" h="5249" extrusionOk="0">
                  <a:moveTo>
                    <a:pt x="2370" y="1"/>
                  </a:moveTo>
                  <a:cubicBezTo>
                    <a:pt x="2299" y="1"/>
                    <a:pt x="2227" y="48"/>
                    <a:pt x="2203" y="143"/>
                  </a:cubicBezTo>
                  <a:lnTo>
                    <a:pt x="2061" y="751"/>
                  </a:lnTo>
                  <a:cubicBezTo>
                    <a:pt x="1882" y="1513"/>
                    <a:pt x="1358" y="2108"/>
                    <a:pt x="691" y="2299"/>
                  </a:cubicBezTo>
                  <a:lnTo>
                    <a:pt x="168" y="2453"/>
                  </a:lnTo>
                  <a:cubicBezTo>
                    <a:pt x="1" y="2489"/>
                    <a:pt x="1" y="2775"/>
                    <a:pt x="168" y="2822"/>
                  </a:cubicBezTo>
                  <a:lnTo>
                    <a:pt x="691" y="2965"/>
                  </a:lnTo>
                  <a:cubicBezTo>
                    <a:pt x="1358" y="3180"/>
                    <a:pt x="1882" y="3763"/>
                    <a:pt x="2061" y="4525"/>
                  </a:cubicBezTo>
                  <a:lnTo>
                    <a:pt x="2192" y="5096"/>
                  </a:lnTo>
                  <a:cubicBezTo>
                    <a:pt x="2215" y="5198"/>
                    <a:pt x="2287" y="5248"/>
                    <a:pt x="2358" y="5248"/>
                  </a:cubicBezTo>
                  <a:cubicBezTo>
                    <a:pt x="2430" y="5248"/>
                    <a:pt x="2501" y="5198"/>
                    <a:pt x="2525" y="5096"/>
                  </a:cubicBezTo>
                  <a:lnTo>
                    <a:pt x="2656" y="4525"/>
                  </a:lnTo>
                  <a:cubicBezTo>
                    <a:pt x="2835" y="3763"/>
                    <a:pt x="3358" y="3168"/>
                    <a:pt x="4025" y="2965"/>
                  </a:cubicBezTo>
                  <a:lnTo>
                    <a:pt x="4513" y="2822"/>
                  </a:lnTo>
                  <a:cubicBezTo>
                    <a:pt x="4692" y="2763"/>
                    <a:pt x="4692" y="2501"/>
                    <a:pt x="4525" y="2465"/>
                  </a:cubicBezTo>
                  <a:lnTo>
                    <a:pt x="4108" y="2346"/>
                  </a:lnTo>
                  <a:cubicBezTo>
                    <a:pt x="3442" y="2168"/>
                    <a:pt x="2906" y="1584"/>
                    <a:pt x="2715" y="846"/>
                  </a:cubicBezTo>
                  <a:lnTo>
                    <a:pt x="2537" y="143"/>
                  </a:lnTo>
                  <a:cubicBezTo>
                    <a:pt x="2513" y="48"/>
                    <a:pt x="2442" y="1"/>
                    <a:pt x="2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3"/>
            <p:cNvSpPr/>
            <p:nvPr/>
          </p:nvSpPr>
          <p:spPr>
            <a:xfrm>
              <a:off x="5593850" y="5260300"/>
              <a:ext cx="14000" cy="18775"/>
            </a:xfrm>
            <a:custGeom>
              <a:avLst/>
              <a:gdLst/>
              <a:ahLst/>
              <a:cxnLst/>
              <a:rect l="l" t="t" r="r" b="b"/>
              <a:pathLst>
                <a:path w="560" h="751" extrusionOk="0">
                  <a:moveTo>
                    <a:pt x="500" y="334"/>
                  </a:moveTo>
                  <a:cubicBezTo>
                    <a:pt x="500" y="338"/>
                    <a:pt x="504" y="339"/>
                    <a:pt x="508" y="339"/>
                  </a:cubicBezTo>
                  <a:cubicBezTo>
                    <a:pt x="516" y="339"/>
                    <a:pt x="524" y="334"/>
                    <a:pt x="500" y="334"/>
                  </a:cubicBezTo>
                  <a:close/>
                  <a:moveTo>
                    <a:pt x="357" y="1"/>
                  </a:moveTo>
                  <a:cubicBezTo>
                    <a:pt x="357" y="1"/>
                    <a:pt x="334" y="1"/>
                    <a:pt x="310" y="12"/>
                  </a:cubicBezTo>
                  <a:cubicBezTo>
                    <a:pt x="262" y="24"/>
                    <a:pt x="214" y="36"/>
                    <a:pt x="203" y="60"/>
                  </a:cubicBezTo>
                  <a:lnTo>
                    <a:pt x="191" y="72"/>
                  </a:lnTo>
                  <a:lnTo>
                    <a:pt x="179" y="72"/>
                  </a:lnTo>
                  <a:cubicBezTo>
                    <a:pt x="155" y="72"/>
                    <a:pt x="155" y="72"/>
                    <a:pt x="119" y="84"/>
                  </a:cubicBezTo>
                  <a:cubicBezTo>
                    <a:pt x="84" y="96"/>
                    <a:pt x="60" y="96"/>
                    <a:pt x="36" y="120"/>
                  </a:cubicBezTo>
                  <a:cubicBezTo>
                    <a:pt x="24" y="120"/>
                    <a:pt x="24" y="120"/>
                    <a:pt x="24" y="131"/>
                  </a:cubicBezTo>
                  <a:lnTo>
                    <a:pt x="12" y="143"/>
                  </a:lnTo>
                  <a:cubicBezTo>
                    <a:pt x="0" y="143"/>
                    <a:pt x="0" y="143"/>
                    <a:pt x="12" y="155"/>
                  </a:cubicBezTo>
                  <a:cubicBezTo>
                    <a:pt x="24" y="155"/>
                    <a:pt x="24" y="167"/>
                    <a:pt x="24" y="167"/>
                  </a:cubicBezTo>
                  <a:cubicBezTo>
                    <a:pt x="24" y="191"/>
                    <a:pt x="60" y="203"/>
                    <a:pt x="60" y="215"/>
                  </a:cubicBezTo>
                  <a:cubicBezTo>
                    <a:pt x="60" y="227"/>
                    <a:pt x="72" y="227"/>
                    <a:pt x="72" y="251"/>
                  </a:cubicBezTo>
                  <a:cubicBezTo>
                    <a:pt x="72" y="262"/>
                    <a:pt x="84" y="262"/>
                    <a:pt x="84" y="274"/>
                  </a:cubicBezTo>
                  <a:cubicBezTo>
                    <a:pt x="84" y="274"/>
                    <a:pt x="84" y="286"/>
                    <a:pt x="95" y="286"/>
                  </a:cubicBezTo>
                  <a:cubicBezTo>
                    <a:pt x="72" y="310"/>
                    <a:pt x="95" y="310"/>
                    <a:pt x="95" y="322"/>
                  </a:cubicBezTo>
                  <a:cubicBezTo>
                    <a:pt x="84" y="334"/>
                    <a:pt x="131" y="334"/>
                    <a:pt x="119" y="346"/>
                  </a:cubicBezTo>
                  <a:cubicBezTo>
                    <a:pt x="95" y="370"/>
                    <a:pt x="131" y="370"/>
                    <a:pt x="131" y="382"/>
                  </a:cubicBezTo>
                  <a:cubicBezTo>
                    <a:pt x="131" y="393"/>
                    <a:pt x="155" y="405"/>
                    <a:pt x="155" y="429"/>
                  </a:cubicBezTo>
                  <a:cubicBezTo>
                    <a:pt x="155" y="441"/>
                    <a:pt x="179" y="453"/>
                    <a:pt x="155" y="465"/>
                  </a:cubicBezTo>
                  <a:lnTo>
                    <a:pt x="155" y="524"/>
                  </a:lnTo>
                  <a:lnTo>
                    <a:pt x="155" y="620"/>
                  </a:lnTo>
                  <a:cubicBezTo>
                    <a:pt x="155" y="632"/>
                    <a:pt x="179" y="667"/>
                    <a:pt x="155" y="679"/>
                  </a:cubicBezTo>
                  <a:cubicBezTo>
                    <a:pt x="155" y="691"/>
                    <a:pt x="179" y="703"/>
                    <a:pt x="179" y="727"/>
                  </a:cubicBezTo>
                  <a:cubicBezTo>
                    <a:pt x="179" y="739"/>
                    <a:pt x="191" y="739"/>
                    <a:pt x="191" y="751"/>
                  </a:cubicBezTo>
                  <a:cubicBezTo>
                    <a:pt x="191" y="751"/>
                    <a:pt x="203" y="751"/>
                    <a:pt x="250" y="739"/>
                  </a:cubicBezTo>
                  <a:lnTo>
                    <a:pt x="274" y="739"/>
                  </a:lnTo>
                  <a:cubicBezTo>
                    <a:pt x="298" y="739"/>
                    <a:pt x="322" y="739"/>
                    <a:pt x="381" y="703"/>
                  </a:cubicBezTo>
                  <a:cubicBezTo>
                    <a:pt x="417" y="691"/>
                    <a:pt x="441" y="691"/>
                    <a:pt x="476" y="679"/>
                  </a:cubicBezTo>
                  <a:cubicBezTo>
                    <a:pt x="536" y="667"/>
                    <a:pt x="560" y="643"/>
                    <a:pt x="560" y="643"/>
                  </a:cubicBezTo>
                  <a:cubicBezTo>
                    <a:pt x="548" y="643"/>
                    <a:pt x="548" y="632"/>
                    <a:pt x="524" y="620"/>
                  </a:cubicBezTo>
                  <a:cubicBezTo>
                    <a:pt x="512" y="608"/>
                    <a:pt x="512" y="608"/>
                    <a:pt x="512" y="572"/>
                  </a:cubicBezTo>
                  <a:lnTo>
                    <a:pt x="512" y="548"/>
                  </a:lnTo>
                  <a:cubicBezTo>
                    <a:pt x="512" y="548"/>
                    <a:pt x="512" y="524"/>
                    <a:pt x="500" y="524"/>
                  </a:cubicBezTo>
                  <a:cubicBezTo>
                    <a:pt x="500" y="524"/>
                    <a:pt x="488" y="524"/>
                    <a:pt x="500" y="512"/>
                  </a:cubicBezTo>
                  <a:lnTo>
                    <a:pt x="488" y="512"/>
                  </a:lnTo>
                  <a:cubicBezTo>
                    <a:pt x="500" y="501"/>
                    <a:pt x="500" y="501"/>
                    <a:pt x="488" y="501"/>
                  </a:cubicBezTo>
                  <a:cubicBezTo>
                    <a:pt x="488" y="501"/>
                    <a:pt x="512" y="489"/>
                    <a:pt x="476" y="489"/>
                  </a:cubicBezTo>
                  <a:cubicBezTo>
                    <a:pt x="476" y="489"/>
                    <a:pt x="497" y="469"/>
                    <a:pt x="481" y="469"/>
                  </a:cubicBezTo>
                  <a:cubicBezTo>
                    <a:pt x="476" y="469"/>
                    <a:pt x="467" y="471"/>
                    <a:pt x="453" y="477"/>
                  </a:cubicBezTo>
                  <a:lnTo>
                    <a:pt x="476" y="453"/>
                  </a:lnTo>
                  <a:cubicBezTo>
                    <a:pt x="453" y="453"/>
                    <a:pt x="453" y="441"/>
                    <a:pt x="453" y="441"/>
                  </a:cubicBezTo>
                  <a:cubicBezTo>
                    <a:pt x="453" y="441"/>
                    <a:pt x="476" y="429"/>
                    <a:pt x="453" y="429"/>
                  </a:cubicBezTo>
                  <a:cubicBezTo>
                    <a:pt x="441" y="429"/>
                    <a:pt x="429" y="429"/>
                    <a:pt x="453" y="417"/>
                  </a:cubicBezTo>
                  <a:lnTo>
                    <a:pt x="441" y="417"/>
                  </a:lnTo>
                  <a:cubicBezTo>
                    <a:pt x="500" y="346"/>
                    <a:pt x="500" y="346"/>
                    <a:pt x="500" y="334"/>
                  </a:cubicBezTo>
                  <a:cubicBezTo>
                    <a:pt x="536" y="322"/>
                    <a:pt x="488" y="322"/>
                    <a:pt x="500" y="310"/>
                  </a:cubicBezTo>
                  <a:cubicBezTo>
                    <a:pt x="512" y="298"/>
                    <a:pt x="500" y="298"/>
                    <a:pt x="488" y="298"/>
                  </a:cubicBezTo>
                  <a:lnTo>
                    <a:pt x="453" y="262"/>
                  </a:lnTo>
                  <a:cubicBezTo>
                    <a:pt x="453" y="251"/>
                    <a:pt x="429" y="239"/>
                    <a:pt x="429" y="203"/>
                  </a:cubicBezTo>
                  <a:cubicBezTo>
                    <a:pt x="429" y="191"/>
                    <a:pt x="417" y="191"/>
                    <a:pt x="417" y="167"/>
                  </a:cubicBezTo>
                  <a:cubicBezTo>
                    <a:pt x="417" y="155"/>
                    <a:pt x="393" y="143"/>
                    <a:pt x="393" y="131"/>
                  </a:cubicBezTo>
                  <a:cubicBezTo>
                    <a:pt x="393" y="120"/>
                    <a:pt x="381" y="120"/>
                    <a:pt x="381" y="96"/>
                  </a:cubicBezTo>
                  <a:cubicBezTo>
                    <a:pt x="369" y="84"/>
                    <a:pt x="381" y="72"/>
                    <a:pt x="357" y="48"/>
                  </a:cubicBezTo>
                  <a:cubicBezTo>
                    <a:pt x="357" y="48"/>
                    <a:pt x="322" y="48"/>
                    <a:pt x="334" y="36"/>
                  </a:cubicBezTo>
                  <a:cubicBezTo>
                    <a:pt x="357" y="24"/>
                    <a:pt x="357" y="24"/>
                    <a:pt x="334" y="24"/>
                  </a:cubicBezTo>
                  <a:cubicBezTo>
                    <a:pt x="334" y="24"/>
                    <a:pt x="334" y="12"/>
                    <a:pt x="357" y="12"/>
                  </a:cubicBezTo>
                  <a:cubicBezTo>
                    <a:pt x="369" y="1"/>
                    <a:pt x="369" y="1"/>
                    <a:pt x="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5609325" y="5307325"/>
              <a:ext cx="19075" cy="34175"/>
            </a:xfrm>
            <a:custGeom>
              <a:avLst/>
              <a:gdLst/>
              <a:ahLst/>
              <a:cxnLst/>
              <a:rect l="l" t="t" r="r" b="b"/>
              <a:pathLst>
                <a:path w="763" h="1367" extrusionOk="0">
                  <a:moveTo>
                    <a:pt x="298" y="1"/>
                  </a:moveTo>
                  <a:cubicBezTo>
                    <a:pt x="250" y="25"/>
                    <a:pt x="215" y="36"/>
                    <a:pt x="215" y="48"/>
                  </a:cubicBezTo>
                  <a:cubicBezTo>
                    <a:pt x="215" y="48"/>
                    <a:pt x="215" y="60"/>
                    <a:pt x="191" y="60"/>
                  </a:cubicBezTo>
                  <a:lnTo>
                    <a:pt x="119" y="60"/>
                  </a:lnTo>
                  <a:cubicBezTo>
                    <a:pt x="96" y="72"/>
                    <a:pt x="60" y="72"/>
                    <a:pt x="48" y="96"/>
                  </a:cubicBezTo>
                  <a:cubicBezTo>
                    <a:pt x="36" y="96"/>
                    <a:pt x="36" y="108"/>
                    <a:pt x="36" y="108"/>
                  </a:cubicBezTo>
                  <a:cubicBezTo>
                    <a:pt x="36" y="108"/>
                    <a:pt x="36" y="120"/>
                    <a:pt x="12" y="144"/>
                  </a:cubicBezTo>
                  <a:cubicBezTo>
                    <a:pt x="0" y="155"/>
                    <a:pt x="12" y="155"/>
                    <a:pt x="12" y="155"/>
                  </a:cubicBezTo>
                  <a:cubicBezTo>
                    <a:pt x="36" y="167"/>
                    <a:pt x="36" y="179"/>
                    <a:pt x="36" y="191"/>
                  </a:cubicBezTo>
                  <a:cubicBezTo>
                    <a:pt x="36" y="227"/>
                    <a:pt x="60" y="251"/>
                    <a:pt x="72" y="286"/>
                  </a:cubicBezTo>
                  <a:cubicBezTo>
                    <a:pt x="72" y="298"/>
                    <a:pt x="96" y="310"/>
                    <a:pt x="107" y="346"/>
                  </a:cubicBezTo>
                  <a:cubicBezTo>
                    <a:pt x="107" y="358"/>
                    <a:pt x="119" y="394"/>
                    <a:pt x="131" y="406"/>
                  </a:cubicBezTo>
                  <a:cubicBezTo>
                    <a:pt x="131" y="417"/>
                    <a:pt x="131" y="417"/>
                    <a:pt x="167" y="441"/>
                  </a:cubicBezTo>
                  <a:cubicBezTo>
                    <a:pt x="131" y="465"/>
                    <a:pt x="179" y="465"/>
                    <a:pt x="167" y="501"/>
                  </a:cubicBezTo>
                  <a:cubicBezTo>
                    <a:pt x="167" y="525"/>
                    <a:pt x="191" y="536"/>
                    <a:pt x="191" y="572"/>
                  </a:cubicBezTo>
                  <a:cubicBezTo>
                    <a:pt x="191" y="584"/>
                    <a:pt x="215" y="596"/>
                    <a:pt x="215" y="632"/>
                  </a:cubicBezTo>
                  <a:cubicBezTo>
                    <a:pt x="215" y="656"/>
                    <a:pt x="238" y="691"/>
                    <a:pt x="250" y="739"/>
                  </a:cubicBezTo>
                  <a:cubicBezTo>
                    <a:pt x="250" y="763"/>
                    <a:pt x="274" y="798"/>
                    <a:pt x="274" y="822"/>
                  </a:cubicBezTo>
                  <a:cubicBezTo>
                    <a:pt x="274" y="858"/>
                    <a:pt x="286" y="882"/>
                    <a:pt x="286" y="929"/>
                  </a:cubicBezTo>
                  <a:cubicBezTo>
                    <a:pt x="286" y="989"/>
                    <a:pt x="298" y="1048"/>
                    <a:pt x="310" y="1108"/>
                  </a:cubicBezTo>
                  <a:cubicBezTo>
                    <a:pt x="310" y="1156"/>
                    <a:pt x="334" y="1179"/>
                    <a:pt x="346" y="1227"/>
                  </a:cubicBezTo>
                  <a:cubicBezTo>
                    <a:pt x="346" y="1251"/>
                    <a:pt x="357" y="1287"/>
                    <a:pt x="369" y="1310"/>
                  </a:cubicBezTo>
                  <a:cubicBezTo>
                    <a:pt x="369" y="1334"/>
                    <a:pt x="393" y="1346"/>
                    <a:pt x="405" y="1358"/>
                  </a:cubicBezTo>
                  <a:cubicBezTo>
                    <a:pt x="405" y="1364"/>
                    <a:pt x="408" y="1367"/>
                    <a:pt x="417" y="1367"/>
                  </a:cubicBezTo>
                  <a:cubicBezTo>
                    <a:pt x="426" y="1367"/>
                    <a:pt x="441" y="1364"/>
                    <a:pt x="465" y="1358"/>
                  </a:cubicBezTo>
                  <a:lnTo>
                    <a:pt x="488" y="1358"/>
                  </a:lnTo>
                  <a:cubicBezTo>
                    <a:pt x="524" y="1358"/>
                    <a:pt x="536" y="1358"/>
                    <a:pt x="596" y="1346"/>
                  </a:cubicBezTo>
                  <a:cubicBezTo>
                    <a:pt x="631" y="1334"/>
                    <a:pt x="655" y="1334"/>
                    <a:pt x="667" y="1310"/>
                  </a:cubicBezTo>
                  <a:cubicBezTo>
                    <a:pt x="727" y="1298"/>
                    <a:pt x="762" y="1287"/>
                    <a:pt x="750" y="1275"/>
                  </a:cubicBezTo>
                  <a:cubicBezTo>
                    <a:pt x="727" y="1251"/>
                    <a:pt x="715" y="1227"/>
                    <a:pt x="715" y="1215"/>
                  </a:cubicBezTo>
                  <a:cubicBezTo>
                    <a:pt x="703" y="1179"/>
                    <a:pt x="691" y="1167"/>
                    <a:pt x="691" y="1132"/>
                  </a:cubicBezTo>
                  <a:cubicBezTo>
                    <a:pt x="691" y="1120"/>
                    <a:pt x="691" y="1108"/>
                    <a:pt x="667" y="1072"/>
                  </a:cubicBezTo>
                  <a:cubicBezTo>
                    <a:pt x="667" y="1060"/>
                    <a:pt x="667" y="1048"/>
                    <a:pt x="655" y="1037"/>
                  </a:cubicBezTo>
                  <a:cubicBezTo>
                    <a:pt x="655" y="1013"/>
                    <a:pt x="643" y="1013"/>
                    <a:pt x="655" y="1001"/>
                  </a:cubicBezTo>
                  <a:cubicBezTo>
                    <a:pt x="661" y="995"/>
                    <a:pt x="658" y="995"/>
                    <a:pt x="654" y="995"/>
                  </a:cubicBezTo>
                  <a:cubicBezTo>
                    <a:pt x="649" y="995"/>
                    <a:pt x="643" y="995"/>
                    <a:pt x="643" y="989"/>
                  </a:cubicBezTo>
                  <a:cubicBezTo>
                    <a:pt x="655" y="977"/>
                    <a:pt x="643" y="953"/>
                    <a:pt x="643" y="953"/>
                  </a:cubicBezTo>
                  <a:cubicBezTo>
                    <a:pt x="643" y="941"/>
                    <a:pt x="667" y="929"/>
                    <a:pt x="631" y="929"/>
                  </a:cubicBezTo>
                  <a:cubicBezTo>
                    <a:pt x="631" y="917"/>
                    <a:pt x="655" y="882"/>
                    <a:pt x="608" y="882"/>
                  </a:cubicBezTo>
                  <a:lnTo>
                    <a:pt x="608" y="870"/>
                  </a:lnTo>
                  <a:cubicBezTo>
                    <a:pt x="608" y="870"/>
                    <a:pt x="631" y="858"/>
                    <a:pt x="608" y="858"/>
                  </a:cubicBezTo>
                  <a:cubicBezTo>
                    <a:pt x="631" y="858"/>
                    <a:pt x="631" y="834"/>
                    <a:pt x="608" y="834"/>
                  </a:cubicBezTo>
                  <a:cubicBezTo>
                    <a:pt x="596" y="822"/>
                    <a:pt x="596" y="810"/>
                    <a:pt x="596" y="810"/>
                  </a:cubicBezTo>
                  <a:cubicBezTo>
                    <a:pt x="596" y="810"/>
                    <a:pt x="608" y="798"/>
                    <a:pt x="596" y="798"/>
                  </a:cubicBezTo>
                  <a:cubicBezTo>
                    <a:pt x="584" y="798"/>
                    <a:pt x="548" y="798"/>
                    <a:pt x="584" y="763"/>
                  </a:cubicBezTo>
                  <a:cubicBezTo>
                    <a:pt x="596" y="763"/>
                    <a:pt x="584" y="751"/>
                    <a:pt x="572" y="751"/>
                  </a:cubicBezTo>
                  <a:lnTo>
                    <a:pt x="584" y="739"/>
                  </a:lnTo>
                  <a:cubicBezTo>
                    <a:pt x="584" y="691"/>
                    <a:pt x="596" y="679"/>
                    <a:pt x="572" y="679"/>
                  </a:cubicBezTo>
                  <a:cubicBezTo>
                    <a:pt x="584" y="644"/>
                    <a:pt x="548" y="644"/>
                    <a:pt x="572" y="632"/>
                  </a:cubicBezTo>
                  <a:cubicBezTo>
                    <a:pt x="572" y="620"/>
                    <a:pt x="572" y="596"/>
                    <a:pt x="548" y="584"/>
                  </a:cubicBezTo>
                  <a:cubicBezTo>
                    <a:pt x="536" y="572"/>
                    <a:pt x="524" y="536"/>
                    <a:pt x="512" y="513"/>
                  </a:cubicBezTo>
                  <a:cubicBezTo>
                    <a:pt x="488" y="465"/>
                    <a:pt x="477" y="441"/>
                    <a:pt x="465" y="394"/>
                  </a:cubicBezTo>
                  <a:cubicBezTo>
                    <a:pt x="465" y="382"/>
                    <a:pt x="453" y="346"/>
                    <a:pt x="453" y="334"/>
                  </a:cubicBezTo>
                  <a:cubicBezTo>
                    <a:pt x="453" y="298"/>
                    <a:pt x="417" y="286"/>
                    <a:pt x="417" y="263"/>
                  </a:cubicBezTo>
                  <a:cubicBezTo>
                    <a:pt x="417" y="239"/>
                    <a:pt x="405" y="227"/>
                    <a:pt x="393" y="215"/>
                  </a:cubicBezTo>
                  <a:cubicBezTo>
                    <a:pt x="369" y="179"/>
                    <a:pt x="369" y="155"/>
                    <a:pt x="357" y="144"/>
                  </a:cubicBezTo>
                  <a:cubicBezTo>
                    <a:pt x="357" y="144"/>
                    <a:pt x="334" y="120"/>
                    <a:pt x="346" y="108"/>
                  </a:cubicBezTo>
                  <a:cubicBezTo>
                    <a:pt x="357" y="96"/>
                    <a:pt x="357" y="96"/>
                    <a:pt x="346" y="84"/>
                  </a:cubicBezTo>
                  <a:cubicBezTo>
                    <a:pt x="334" y="60"/>
                    <a:pt x="346" y="48"/>
                    <a:pt x="346" y="48"/>
                  </a:cubicBezTo>
                  <a:cubicBezTo>
                    <a:pt x="357" y="36"/>
                    <a:pt x="346" y="25"/>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3"/>
            <p:cNvSpPr/>
            <p:nvPr/>
          </p:nvSpPr>
          <p:spPr>
            <a:xfrm>
              <a:off x="5628675" y="5369550"/>
              <a:ext cx="19075" cy="34175"/>
            </a:xfrm>
            <a:custGeom>
              <a:avLst/>
              <a:gdLst/>
              <a:ahLst/>
              <a:cxnLst/>
              <a:rect l="l" t="t" r="r" b="b"/>
              <a:pathLst>
                <a:path w="763" h="1367" extrusionOk="0">
                  <a:moveTo>
                    <a:pt x="298" y="0"/>
                  </a:moveTo>
                  <a:cubicBezTo>
                    <a:pt x="250" y="12"/>
                    <a:pt x="215" y="36"/>
                    <a:pt x="215" y="48"/>
                  </a:cubicBezTo>
                  <a:cubicBezTo>
                    <a:pt x="215" y="48"/>
                    <a:pt x="215" y="60"/>
                    <a:pt x="191" y="60"/>
                  </a:cubicBezTo>
                  <a:lnTo>
                    <a:pt x="119" y="60"/>
                  </a:lnTo>
                  <a:cubicBezTo>
                    <a:pt x="95" y="72"/>
                    <a:pt x="60" y="72"/>
                    <a:pt x="48" y="83"/>
                  </a:cubicBezTo>
                  <a:cubicBezTo>
                    <a:pt x="36" y="83"/>
                    <a:pt x="36" y="107"/>
                    <a:pt x="36" y="107"/>
                  </a:cubicBezTo>
                  <a:cubicBezTo>
                    <a:pt x="36" y="107"/>
                    <a:pt x="36" y="119"/>
                    <a:pt x="12" y="131"/>
                  </a:cubicBezTo>
                  <a:cubicBezTo>
                    <a:pt x="0" y="143"/>
                    <a:pt x="12" y="143"/>
                    <a:pt x="12" y="143"/>
                  </a:cubicBezTo>
                  <a:cubicBezTo>
                    <a:pt x="36" y="167"/>
                    <a:pt x="36" y="179"/>
                    <a:pt x="36" y="191"/>
                  </a:cubicBezTo>
                  <a:cubicBezTo>
                    <a:pt x="36" y="226"/>
                    <a:pt x="60" y="250"/>
                    <a:pt x="72" y="286"/>
                  </a:cubicBezTo>
                  <a:cubicBezTo>
                    <a:pt x="72" y="298"/>
                    <a:pt x="95" y="310"/>
                    <a:pt x="107" y="345"/>
                  </a:cubicBezTo>
                  <a:cubicBezTo>
                    <a:pt x="107" y="357"/>
                    <a:pt x="119" y="381"/>
                    <a:pt x="131" y="405"/>
                  </a:cubicBezTo>
                  <a:cubicBezTo>
                    <a:pt x="131" y="417"/>
                    <a:pt x="131" y="417"/>
                    <a:pt x="167" y="429"/>
                  </a:cubicBezTo>
                  <a:cubicBezTo>
                    <a:pt x="131" y="464"/>
                    <a:pt x="179" y="464"/>
                    <a:pt x="167" y="488"/>
                  </a:cubicBezTo>
                  <a:cubicBezTo>
                    <a:pt x="167" y="524"/>
                    <a:pt x="191" y="536"/>
                    <a:pt x="191" y="560"/>
                  </a:cubicBezTo>
                  <a:cubicBezTo>
                    <a:pt x="191" y="583"/>
                    <a:pt x="215" y="595"/>
                    <a:pt x="215" y="631"/>
                  </a:cubicBezTo>
                  <a:cubicBezTo>
                    <a:pt x="215" y="655"/>
                    <a:pt x="238" y="691"/>
                    <a:pt x="250" y="726"/>
                  </a:cubicBezTo>
                  <a:cubicBezTo>
                    <a:pt x="250" y="762"/>
                    <a:pt x="274" y="786"/>
                    <a:pt x="274" y="822"/>
                  </a:cubicBezTo>
                  <a:cubicBezTo>
                    <a:pt x="274" y="845"/>
                    <a:pt x="286" y="881"/>
                    <a:pt x="286" y="929"/>
                  </a:cubicBezTo>
                  <a:cubicBezTo>
                    <a:pt x="286" y="988"/>
                    <a:pt x="298" y="1036"/>
                    <a:pt x="310" y="1107"/>
                  </a:cubicBezTo>
                  <a:cubicBezTo>
                    <a:pt x="310" y="1143"/>
                    <a:pt x="334" y="1179"/>
                    <a:pt x="345" y="1226"/>
                  </a:cubicBezTo>
                  <a:cubicBezTo>
                    <a:pt x="345" y="1250"/>
                    <a:pt x="357" y="1286"/>
                    <a:pt x="369" y="1310"/>
                  </a:cubicBezTo>
                  <a:cubicBezTo>
                    <a:pt x="369" y="1322"/>
                    <a:pt x="393" y="1334"/>
                    <a:pt x="405" y="1357"/>
                  </a:cubicBezTo>
                  <a:cubicBezTo>
                    <a:pt x="405" y="1363"/>
                    <a:pt x="408" y="1366"/>
                    <a:pt x="417" y="1366"/>
                  </a:cubicBezTo>
                  <a:cubicBezTo>
                    <a:pt x="426" y="1366"/>
                    <a:pt x="441" y="1363"/>
                    <a:pt x="465" y="1357"/>
                  </a:cubicBezTo>
                  <a:lnTo>
                    <a:pt x="488" y="1357"/>
                  </a:lnTo>
                  <a:cubicBezTo>
                    <a:pt x="524" y="1357"/>
                    <a:pt x="536" y="1357"/>
                    <a:pt x="596" y="1334"/>
                  </a:cubicBezTo>
                  <a:cubicBezTo>
                    <a:pt x="631" y="1322"/>
                    <a:pt x="655" y="1322"/>
                    <a:pt x="667" y="1310"/>
                  </a:cubicBezTo>
                  <a:cubicBezTo>
                    <a:pt x="726" y="1298"/>
                    <a:pt x="762" y="1274"/>
                    <a:pt x="750" y="1262"/>
                  </a:cubicBezTo>
                  <a:cubicBezTo>
                    <a:pt x="726" y="1250"/>
                    <a:pt x="715" y="1226"/>
                    <a:pt x="715" y="1203"/>
                  </a:cubicBezTo>
                  <a:cubicBezTo>
                    <a:pt x="703" y="1179"/>
                    <a:pt x="691" y="1155"/>
                    <a:pt x="691" y="1131"/>
                  </a:cubicBezTo>
                  <a:cubicBezTo>
                    <a:pt x="691" y="1119"/>
                    <a:pt x="691" y="1095"/>
                    <a:pt x="667" y="1072"/>
                  </a:cubicBezTo>
                  <a:cubicBezTo>
                    <a:pt x="667" y="1060"/>
                    <a:pt x="667" y="1036"/>
                    <a:pt x="655" y="1024"/>
                  </a:cubicBezTo>
                  <a:cubicBezTo>
                    <a:pt x="655" y="1012"/>
                    <a:pt x="643" y="1012"/>
                    <a:pt x="655" y="1000"/>
                  </a:cubicBezTo>
                  <a:cubicBezTo>
                    <a:pt x="661" y="988"/>
                    <a:pt x="658" y="988"/>
                    <a:pt x="654" y="988"/>
                  </a:cubicBezTo>
                  <a:cubicBezTo>
                    <a:pt x="649" y="988"/>
                    <a:pt x="643" y="988"/>
                    <a:pt x="643" y="976"/>
                  </a:cubicBezTo>
                  <a:cubicBezTo>
                    <a:pt x="655" y="964"/>
                    <a:pt x="643" y="953"/>
                    <a:pt x="643" y="953"/>
                  </a:cubicBezTo>
                  <a:cubicBezTo>
                    <a:pt x="643" y="941"/>
                    <a:pt x="667" y="917"/>
                    <a:pt x="631" y="917"/>
                  </a:cubicBezTo>
                  <a:cubicBezTo>
                    <a:pt x="631" y="905"/>
                    <a:pt x="655" y="881"/>
                    <a:pt x="607" y="881"/>
                  </a:cubicBezTo>
                  <a:lnTo>
                    <a:pt x="607" y="857"/>
                  </a:lnTo>
                  <a:cubicBezTo>
                    <a:pt x="607" y="857"/>
                    <a:pt x="631" y="845"/>
                    <a:pt x="607" y="845"/>
                  </a:cubicBezTo>
                  <a:cubicBezTo>
                    <a:pt x="631" y="845"/>
                    <a:pt x="631" y="834"/>
                    <a:pt x="607" y="834"/>
                  </a:cubicBezTo>
                  <a:cubicBezTo>
                    <a:pt x="596" y="822"/>
                    <a:pt x="596" y="810"/>
                    <a:pt x="596" y="810"/>
                  </a:cubicBezTo>
                  <a:cubicBezTo>
                    <a:pt x="596" y="810"/>
                    <a:pt x="607" y="786"/>
                    <a:pt x="596" y="786"/>
                  </a:cubicBezTo>
                  <a:cubicBezTo>
                    <a:pt x="584" y="786"/>
                    <a:pt x="548" y="786"/>
                    <a:pt x="584" y="762"/>
                  </a:cubicBezTo>
                  <a:cubicBezTo>
                    <a:pt x="596" y="762"/>
                    <a:pt x="584" y="750"/>
                    <a:pt x="572" y="750"/>
                  </a:cubicBezTo>
                  <a:lnTo>
                    <a:pt x="584" y="726"/>
                  </a:lnTo>
                  <a:cubicBezTo>
                    <a:pt x="584" y="691"/>
                    <a:pt x="607" y="667"/>
                    <a:pt x="572" y="667"/>
                  </a:cubicBezTo>
                  <a:cubicBezTo>
                    <a:pt x="584" y="643"/>
                    <a:pt x="548" y="643"/>
                    <a:pt x="572" y="631"/>
                  </a:cubicBezTo>
                  <a:cubicBezTo>
                    <a:pt x="572" y="607"/>
                    <a:pt x="572" y="595"/>
                    <a:pt x="548" y="583"/>
                  </a:cubicBezTo>
                  <a:cubicBezTo>
                    <a:pt x="536" y="572"/>
                    <a:pt x="524" y="536"/>
                    <a:pt x="512" y="512"/>
                  </a:cubicBezTo>
                  <a:cubicBezTo>
                    <a:pt x="488" y="464"/>
                    <a:pt x="476" y="429"/>
                    <a:pt x="465" y="393"/>
                  </a:cubicBezTo>
                  <a:cubicBezTo>
                    <a:pt x="465" y="369"/>
                    <a:pt x="453" y="345"/>
                    <a:pt x="453" y="333"/>
                  </a:cubicBezTo>
                  <a:cubicBezTo>
                    <a:pt x="453" y="298"/>
                    <a:pt x="417" y="286"/>
                    <a:pt x="417" y="250"/>
                  </a:cubicBezTo>
                  <a:cubicBezTo>
                    <a:pt x="417" y="238"/>
                    <a:pt x="405" y="226"/>
                    <a:pt x="393" y="214"/>
                  </a:cubicBezTo>
                  <a:cubicBezTo>
                    <a:pt x="369" y="179"/>
                    <a:pt x="369" y="143"/>
                    <a:pt x="357" y="131"/>
                  </a:cubicBezTo>
                  <a:cubicBezTo>
                    <a:pt x="357" y="131"/>
                    <a:pt x="334" y="119"/>
                    <a:pt x="345" y="107"/>
                  </a:cubicBezTo>
                  <a:cubicBezTo>
                    <a:pt x="357" y="95"/>
                    <a:pt x="357" y="95"/>
                    <a:pt x="345" y="72"/>
                  </a:cubicBezTo>
                  <a:cubicBezTo>
                    <a:pt x="334" y="60"/>
                    <a:pt x="345" y="48"/>
                    <a:pt x="345" y="48"/>
                  </a:cubicBezTo>
                  <a:cubicBezTo>
                    <a:pt x="357" y="36"/>
                    <a:pt x="345" y="12"/>
                    <a:pt x="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3"/>
            <p:cNvSpPr/>
            <p:nvPr/>
          </p:nvSpPr>
          <p:spPr>
            <a:xfrm>
              <a:off x="5646825" y="5431450"/>
              <a:ext cx="14300" cy="18775"/>
            </a:xfrm>
            <a:custGeom>
              <a:avLst/>
              <a:gdLst/>
              <a:ahLst/>
              <a:cxnLst/>
              <a:rect l="l" t="t" r="r" b="b"/>
              <a:pathLst>
                <a:path w="572" h="751" extrusionOk="0">
                  <a:moveTo>
                    <a:pt x="358" y="1"/>
                  </a:moveTo>
                  <a:cubicBezTo>
                    <a:pt x="358" y="1"/>
                    <a:pt x="346" y="1"/>
                    <a:pt x="322" y="12"/>
                  </a:cubicBezTo>
                  <a:cubicBezTo>
                    <a:pt x="274" y="24"/>
                    <a:pt x="227" y="36"/>
                    <a:pt x="215" y="60"/>
                  </a:cubicBezTo>
                  <a:lnTo>
                    <a:pt x="203" y="72"/>
                  </a:lnTo>
                  <a:lnTo>
                    <a:pt x="179" y="72"/>
                  </a:lnTo>
                  <a:cubicBezTo>
                    <a:pt x="167" y="72"/>
                    <a:pt x="167" y="72"/>
                    <a:pt x="120" y="84"/>
                  </a:cubicBezTo>
                  <a:cubicBezTo>
                    <a:pt x="96" y="96"/>
                    <a:pt x="60" y="96"/>
                    <a:pt x="48" y="120"/>
                  </a:cubicBezTo>
                  <a:cubicBezTo>
                    <a:pt x="36" y="120"/>
                    <a:pt x="36" y="120"/>
                    <a:pt x="36" y="132"/>
                  </a:cubicBezTo>
                  <a:lnTo>
                    <a:pt x="24" y="143"/>
                  </a:lnTo>
                  <a:cubicBezTo>
                    <a:pt x="0" y="143"/>
                    <a:pt x="0" y="143"/>
                    <a:pt x="24" y="155"/>
                  </a:cubicBezTo>
                  <a:cubicBezTo>
                    <a:pt x="36" y="155"/>
                    <a:pt x="36" y="167"/>
                    <a:pt x="36" y="167"/>
                  </a:cubicBezTo>
                  <a:cubicBezTo>
                    <a:pt x="36" y="191"/>
                    <a:pt x="60" y="203"/>
                    <a:pt x="60" y="215"/>
                  </a:cubicBezTo>
                  <a:cubicBezTo>
                    <a:pt x="60" y="227"/>
                    <a:pt x="84" y="227"/>
                    <a:pt x="84" y="251"/>
                  </a:cubicBezTo>
                  <a:cubicBezTo>
                    <a:pt x="84" y="263"/>
                    <a:pt x="96" y="263"/>
                    <a:pt x="96" y="274"/>
                  </a:cubicBezTo>
                  <a:cubicBezTo>
                    <a:pt x="96" y="274"/>
                    <a:pt x="96" y="286"/>
                    <a:pt x="108" y="286"/>
                  </a:cubicBezTo>
                  <a:cubicBezTo>
                    <a:pt x="84" y="310"/>
                    <a:pt x="108" y="310"/>
                    <a:pt x="108" y="322"/>
                  </a:cubicBezTo>
                  <a:cubicBezTo>
                    <a:pt x="96" y="334"/>
                    <a:pt x="143" y="334"/>
                    <a:pt x="120" y="346"/>
                  </a:cubicBezTo>
                  <a:cubicBezTo>
                    <a:pt x="108" y="370"/>
                    <a:pt x="143" y="370"/>
                    <a:pt x="143" y="382"/>
                  </a:cubicBezTo>
                  <a:cubicBezTo>
                    <a:pt x="143" y="393"/>
                    <a:pt x="167" y="405"/>
                    <a:pt x="167" y="429"/>
                  </a:cubicBezTo>
                  <a:cubicBezTo>
                    <a:pt x="167" y="441"/>
                    <a:pt x="179" y="453"/>
                    <a:pt x="167" y="465"/>
                  </a:cubicBezTo>
                  <a:lnTo>
                    <a:pt x="167" y="524"/>
                  </a:lnTo>
                  <a:lnTo>
                    <a:pt x="167" y="620"/>
                  </a:lnTo>
                  <a:cubicBezTo>
                    <a:pt x="167" y="632"/>
                    <a:pt x="179" y="667"/>
                    <a:pt x="167" y="679"/>
                  </a:cubicBezTo>
                  <a:cubicBezTo>
                    <a:pt x="167" y="691"/>
                    <a:pt x="179" y="703"/>
                    <a:pt x="179" y="727"/>
                  </a:cubicBezTo>
                  <a:cubicBezTo>
                    <a:pt x="179" y="739"/>
                    <a:pt x="191" y="739"/>
                    <a:pt x="191" y="751"/>
                  </a:cubicBezTo>
                  <a:cubicBezTo>
                    <a:pt x="191" y="751"/>
                    <a:pt x="215" y="751"/>
                    <a:pt x="262" y="739"/>
                  </a:cubicBezTo>
                  <a:lnTo>
                    <a:pt x="286" y="739"/>
                  </a:lnTo>
                  <a:cubicBezTo>
                    <a:pt x="298" y="739"/>
                    <a:pt x="334" y="739"/>
                    <a:pt x="393" y="703"/>
                  </a:cubicBezTo>
                  <a:cubicBezTo>
                    <a:pt x="417" y="691"/>
                    <a:pt x="453" y="691"/>
                    <a:pt x="477" y="679"/>
                  </a:cubicBezTo>
                  <a:cubicBezTo>
                    <a:pt x="536" y="667"/>
                    <a:pt x="572" y="644"/>
                    <a:pt x="572" y="644"/>
                  </a:cubicBezTo>
                  <a:cubicBezTo>
                    <a:pt x="560" y="644"/>
                    <a:pt x="560" y="632"/>
                    <a:pt x="536" y="620"/>
                  </a:cubicBezTo>
                  <a:cubicBezTo>
                    <a:pt x="524" y="608"/>
                    <a:pt x="524" y="608"/>
                    <a:pt x="524" y="572"/>
                  </a:cubicBezTo>
                  <a:lnTo>
                    <a:pt x="524" y="548"/>
                  </a:lnTo>
                  <a:cubicBezTo>
                    <a:pt x="524" y="548"/>
                    <a:pt x="524" y="524"/>
                    <a:pt x="512" y="524"/>
                  </a:cubicBezTo>
                  <a:cubicBezTo>
                    <a:pt x="512" y="524"/>
                    <a:pt x="501" y="524"/>
                    <a:pt x="512" y="513"/>
                  </a:cubicBezTo>
                  <a:lnTo>
                    <a:pt x="501" y="513"/>
                  </a:lnTo>
                  <a:cubicBezTo>
                    <a:pt x="512" y="501"/>
                    <a:pt x="512" y="501"/>
                    <a:pt x="501" y="501"/>
                  </a:cubicBezTo>
                  <a:cubicBezTo>
                    <a:pt x="501" y="501"/>
                    <a:pt x="524" y="489"/>
                    <a:pt x="477" y="489"/>
                  </a:cubicBezTo>
                  <a:cubicBezTo>
                    <a:pt x="477" y="489"/>
                    <a:pt x="504" y="469"/>
                    <a:pt x="492" y="469"/>
                  </a:cubicBezTo>
                  <a:cubicBezTo>
                    <a:pt x="488" y="469"/>
                    <a:pt x="480" y="471"/>
                    <a:pt x="465" y="477"/>
                  </a:cubicBezTo>
                  <a:lnTo>
                    <a:pt x="477" y="453"/>
                  </a:lnTo>
                  <a:cubicBezTo>
                    <a:pt x="465" y="453"/>
                    <a:pt x="465" y="441"/>
                    <a:pt x="465" y="441"/>
                  </a:cubicBezTo>
                  <a:cubicBezTo>
                    <a:pt x="465" y="441"/>
                    <a:pt x="477" y="429"/>
                    <a:pt x="465" y="429"/>
                  </a:cubicBezTo>
                  <a:cubicBezTo>
                    <a:pt x="453" y="429"/>
                    <a:pt x="441" y="429"/>
                    <a:pt x="465" y="417"/>
                  </a:cubicBezTo>
                  <a:lnTo>
                    <a:pt x="453" y="417"/>
                  </a:lnTo>
                  <a:cubicBezTo>
                    <a:pt x="512" y="346"/>
                    <a:pt x="512" y="346"/>
                    <a:pt x="512" y="334"/>
                  </a:cubicBezTo>
                  <a:cubicBezTo>
                    <a:pt x="536" y="322"/>
                    <a:pt x="501" y="322"/>
                    <a:pt x="512" y="310"/>
                  </a:cubicBezTo>
                  <a:cubicBezTo>
                    <a:pt x="524" y="298"/>
                    <a:pt x="512" y="298"/>
                    <a:pt x="501" y="298"/>
                  </a:cubicBezTo>
                  <a:lnTo>
                    <a:pt x="465" y="263"/>
                  </a:lnTo>
                  <a:cubicBezTo>
                    <a:pt x="465" y="251"/>
                    <a:pt x="441" y="239"/>
                    <a:pt x="441" y="203"/>
                  </a:cubicBezTo>
                  <a:cubicBezTo>
                    <a:pt x="441" y="191"/>
                    <a:pt x="417" y="191"/>
                    <a:pt x="417" y="167"/>
                  </a:cubicBezTo>
                  <a:cubicBezTo>
                    <a:pt x="417" y="155"/>
                    <a:pt x="405" y="143"/>
                    <a:pt x="405" y="132"/>
                  </a:cubicBezTo>
                  <a:cubicBezTo>
                    <a:pt x="405" y="120"/>
                    <a:pt x="393" y="120"/>
                    <a:pt x="393" y="96"/>
                  </a:cubicBezTo>
                  <a:cubicBezTo>
                    <a:pt x="381" y="84"/>
                    <a:pt x="393" y="72"/>
                    <a:pt x="358" y="48"/>
                  </a:cubicBezTo>
                  <a:cubicBezTo>
                    <a:pt x="358" y="48"/>
                    <a:pt x="334" y="48"/>
                    <a:pt x="346" y="36"/>
                  </a:cubicBezTo>
                  <a:cubicBezTo>
                    <a:pt x="358" y="24"/>
                    <a:pt x="358" y="24"/>
                    <a:pt x="346" y="24"/>
                  </a:cubicBezTo>
                  <a:cubicBezTo>
                    <a:pt x="346" y="24"/>
                    <a:pt x="346" y="12"/>
                    <a:pt x="358" y="12"/>
                  </a:cubicBezTo>
                  <a:cubicBezTo>
                    <a:pt x="381" y="1"/>
                    <a:pt x="381" y="1"/>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5733150" y="5432050"/>
              <a:ext cx="14000" cy="17575"/>
            </a:xfrm>
            <a:custGeom>
              <a:avLst/>
              <a:gdLst/>
              <a:ahLst/>
              <a:cxnLst/>
              <a:rect l="l" t="t" r="r" b="b"/>
              <a:pathLst>
                <a:path w="560" h="703" extrusionOk="0">
                  <a:moveTo>
                    <a:pt x="227" y="0"/>
                  </a:moveTo>
                  <a:lnTo>
                    <a:pt x="227" y="48"/>
                  </a:lnTo>
                  <a:cubicBezTo>
                    <a:pt x="227" y="60"/>
                    <a:pt x="227" y="72"/>
                    <a:pt x="215" y="84"/>
                  </a:cubicBezTo>
                  <a:cubicBezTo>
                    <a:pt x="203" y="84"/>
                    <a:pt x="203" y="108"/>
                    <a:pt x="203" y="119"/>
                  </a:cubicBezTo>
                  <a:cubicBezTo>
                    <a:pt x="203" y="131"/>
                    <a:pt x="179" y="131"/>
                    <a:pt x="203" y="131"/>
                  </a:cubicBezTo>
                  <a:cubicBezTo>
                    <a:pt x="203" y="131"/>
                    <a:pt x="203" y="143"/>
                    <a:pt x="179" y="143"/>
                  </a:cubicBezTo>
                  <a:cubicBezTo>
                    <a:pt x="167" y="143"/>
                    <a:pt x="203" y="167"/>
                    <a:pt x="179" y="167"/>
                  </a:cubicBezTo>
                  <a:cubicBezTo>
                    <a:pt x="167" y="167"/>
                    <a:pt x="167" y="167"/>
                    <a:pt x="167" y="179"/>
                  </a:cubicBezTo>
                  <a:cubicBezTo>
                    <a:pt x="167" y="179"/>
                    <a:pt x="119" y="179"/>
                    <a:pt x="167" y="191"/>
                  </a:cubicBezTo>
                  <a:cubicBezTo>
                    <a:pt x="167" y="191"/>
                    <a:pt x="119" y="191"/>
                    <a:pt x="167" y="203"/>
                  </a:cubicBezTo>
                  <a:lnTo>
                    <a:pt x="143" y="203"/>
                  </a:lnTo>
                  <a:cubicBezTo>
                    <a:pt x="155" y="227"/>
                    <a:pt x="143" y="227"/>
                    <a:pt x="143" y="239"/>
                  </a:cubicBezTo>
                  <a:cubicBezTo>
                    <a:pt x="155" y="250"/>
                    <a:pt x="167" y="250"/>
                    <a:pt x="143" y="250"/>
                  </a:cubicBezTo>
                  <a:cubicBezTo>
                    <a:pt x="125" y="233"/>
                    <a:pt x="116" y="227"/>
                    <a:pt x="112" y="227"/>
                  </a:cubicBezTo>
                  <a:cubicBezTo>
                    <a:pt x="107" y="227"/>
                    <a:pt x="107" y="233"/>
                    <a:pt x="107" y="239"/>
                  </a:cubicBezTo>
                  <a:cubicBezTo>
                    <a:pt x="111" y="235"/>
                    <a:pt x="114" y="233"/>
                    <a:pt x="115" y="233"/>
                  </a:cubicBezTo>
                  <a:lnTo>
                    <a:pt x="115" y="233"/>
                  </a:lnTo>
                  <a:cubicBezTo>
                    <a:pt x="118" y="233"/>
                    <a:pt x="115" y="239"/>
                    <a:pt x="107" y="239"/>
                  </a:cubicBezTo>
                  <a:cubicBezTo>
                    <a:pt x="84" y="239"/>
                    <a:pt x="107" y="250"/>
                    <a:pt x="96" y="250"/>
                  </a:cubicBezTo>
                  <a:cubicBezTo>
                    <a:pt x="84" y="250"/>
                    <a:pt x="84" y="262"/>
                    <a:pt x="96" y="262"/>
                  </a:cubicBezTo>
                  <a:cubicBezTo>
                    <a:pt x="107" y="286"/>
                    <a:pt x="96" y="298"/>
                    <a:pt x="96" y="310"/>
                  </a:cubicBezTo>
                  <a:cubicBezTo>
                    <a:pt x="84" y="322"/>
                    <a:pt x="96" y="358"/>
                    <a:pt x="84" y="369"/>
                  </a:cubicBezTo>
                  <a:cubicBezTo>
                    <a:pt x="84" y="381"/>
                    <a:pt x="84" y="405"/>
                    <a:pt x="60" y="405"/>
                  </a:cubicBezTo>
                  <a:cubicBezTo>
                    <a:pt x="48" y="417"/>
                    <a:pt x="60" y="429"/>
                    <a:pt x="48" y="441"/>
                  </a:cubicBezTo>
                  <a:cubicBezTo>
                    <a:pt x="36" y="441"/>
                    <a:pt x="48" y="465"/>
                    <a:pt x="48" y="477"/>
                  </a:cubicBezTo>
                  <a:cubicBezTo>
                    <a:pt x="48" y="489"/>
                    <a:pt x="36" y="512"/>
                    <a:pt x="48" y="524"/>
                  </a:cubicBezTo>
                  <a:cubicBezTo>
                    <a:pt x="48" y="524"/>
                    <a:pt x="60" y="536"/>
                    <a:pt x="48" y="536"/>
                  </a:cubicBezTo>
                  <a:cubicBezTo>
                    <a:pt x="36" y="536"/>
                    <a:pt x="36" y="536"/>
                    <a:pt x="36" y="548"/>
                  </a:cubicBezTo>
                  <a:cubicBezTo>
                    <a:pt x="36" y="548"/>
                    <a:pt x="36" y="560"/>
                    <a:pt x="24" y="560"/>
                  </a:cubicBezTo>
                  <a:cubicBezTo>
                    <a:pt x="0" y="560"/>
                    <a:pt x="0" y="560"/>
                    <a:pt x="0" y="584"/>
                  </a:cubicBezTo>
                  <a:cubicBezTo>
                    <a:pt x="0" y="584"/>
                    <a:pt x="24" y="596"/>
                    <a:pt x="36" y="596"/>
                  </a:cubicBezTo>
                  <a:cubicBezTo>
                    <a:pt x="84" y="608"/>
                    <a:pt x="119" y="620"/>
                    <a:pt x="143" y="620"/>
                  </a:cubicBezTo>
                  <a:lnTo>
                    <a:pt x="155" y="620"/>
                  </a:lnTo>
                  <a:lnTo>
                    <a:pt x="167" y="643"/>
                  </a:lnTo>
                  <a:cubicBezTo>
                    <a:pt x="167" y="643"/>
                    <a:pt x="179" y="655"/>
                    <a:pt x="215" y="667"/>
                  </a:cubicBezTo>
                  <a:cubicBezTo>
                    <a:pt x="238" y="679"/>
                    <a:pt x="274" y="679"/>
                    <a:pt x="286" y="703"/>
                  </a:cubicBezTo>
                  <a:lnTo>
                    <a:pt x="334" y="703"/>
                  </a:lnTo>
                  <a:lnTo>
                    <a:pt x="334" y="679"/>
                  </a:lnTo>
                  <a:cubicBezTo>
                    <a:pt x="346" y="667"/>
                    <a:pt x="334" y="655"/>
                    <a:pt x="346" y="643"/>
                  </a:cubicBezTo>
                  <a:lnTo>
                    <a:pt x="346" y="608"/>
                  </a:lnTo>
                  <a:lnTo>
                    <a:pt x="346" y="584"/>
                  </a:lnTo>
                  <a:cubicBezTo>
                    <a:pt x="346" y="584"/>
                    <a:pt x="357" y="584"/>
                    <a:pt x="334" y="560"/>
                  </a:cubicBezTo>
                  <a:cubicBezTo>
                    <a:pt x="381" y="560"/>
                    <a:pt x="346" y="548"/>
                    <a:pt x="346" y="548"/>
                  </a:cubicBezTo>
                  <a:cubicBezTo>
                    <a:pt x="357" y="548"/>
                    <a:pt x="334" y="524"/>
                    <a:pt x="357" y="500"/>
                  </a:cubicBezTo>
                  <a:cubicBezTo>
                    <a:pt x="381" y="500"/>
                    <a:pt x="357" y="489"/>
                    <a:pt x="381" y="477"/>
                  </a:cubicBezTo>
                  <a:cubicBezTo>
                    <a:pt x="393" y="465"/>
                    <a:pt x="381" y="429"/>
                    <a:pt x="393" y="429"/>
                  </a:cubicBezTo>
                  <a:cubicBezTo>
                    <a:pt x="405" y="417"/>
                    <a:pt x="405" y="405"/>
                    <a:pt x="417" y="381"/>
                  </a:cubicBezTo>
                  <a:cubicBezTo>
                    <a:pt x="429" y="369"/>
                    <a:pt x="429" y="358"/>
                    <a:pt x="453" y="346"/>
                  </a:cubicBezTo>
                  <a:cubicBezTo>
                    <a:pt x="477" y="322"/>
                    <a:pt x="488" y="298"/>
                    <a:pt x="512" y="262"/>
                  </a:cubicBezTo>
                  <a:cubicBezTo>
                    <a:pt x="524" y="250"/>
                    <a:pt x="524" y="239"/>
                    <a:pt x="536" y="227"/>
                  </a:cubicBezTo>
                  <a:cubicBezTo>
                    <a:pt x="560" y="215"/>
                    <a:pt x="560" y="191"/>
                    <a:pt x="560" y="179"/>
                  </a:cubicBezTo>
                  <a:lnTo>
                    <a:pt x="560" y="143"/>
                  </a:lnTo>
                  <a:cubicBezTo>
                    <a:pt x="560" y="143"/>
                    <a:pt x="560" y="131"/>
                    <a:pt x="488" y="119"/>
                  </a:cubicBezTo>
                  <a:lnTo>
                    <a:pt x="477" y="108"/>
                  </a:lnTo>
                  <a:cubicBezTo>
                    <a:pt x="465" y="96"/>
                    <a:pt x="441" y="72"/>
                    <a:pt x="393" y="60"/>
                  </a:cubicBezTo>
                  <a:cubicBezTo>
                    <a:pt x="357" y="48"/>
                    <a:pt x="346" y="48"/>
                    <a:pt x="322" y="24"/>
                  </a:cubicBezTo>
                  <a:cubicBezTo>
                    <a:pt x="262" y="0"/>
                    <a:pt x="227" y="0"/>
                    <a:pt x="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3"/>
            <p:cNvSpPr/>
            <p:nvPr/>
          </p:nvSpPr>
          <p:spPr>
            <a:xfrm>
              <a:off x="5751900" y="5372325"/>
              <a:ext cx="20250" cy="32950"/>
            </a:xfrm>
            <a:custGeom>
              <a:avLst/>
              <a:gdLst/>
              <a:ahLst/>
              <a:cxnLst/>
              <a:rect l="l" t="t" r="r" b="b"/>
              <a:pathLst>
                <a:path w="810" h="1318" extrusionOk="0">
                  <a:moveTo>
                    <a:pt x="298" y="401"/>
                  </a:moveTo>
                  <a:cubicBezTo>
                    <a:pt x="298" y="401"/>
                    <a:pt x="310" y="401"/>
                    <a:pt x="310" y="413"/>
                  </a:cubicBezTo>
                  <a:cubicBezTo>
                    <a:pt x="298" y="413"/>
                    <a:pt x="298" y="413"/>
                    <a:pt x="298" y="401"/>
                  </a:cubicBezTo>
                  <a:close/>
                  <a:moveTo>
                    <a:pt x="518" y="0"/>
                  </a:moveTo>
                  <a:cubicBezTo>
                    <a:pt x="507" y="0"/>
                    <a:pt x="500" y="3"/>
                    <a:pt x="500" y="8"/>
                  </a:cubicBezTo>
                  <a:cubicBezTo>
                    <a:pt x="500" y="44"/>
                    <a:pt x="489" y="56"/>
                    <a:pt x="489" y="80"/>
                  </a:cubicBezTo>
                  <a:cubicBezTo>
                    <a:pt x="489" y="115"/>
                    <a:pt x="477" y="139"/>
                    <a:pt x="465" y="163"/>
                  </a:cubicBezTo>
                  <a:cubicBezTo>
                    <a:pt x="441" y="175"/>
                    <a:pt x="441" y="187"/>
                    <a:pt x="429" y="199"/>
                  </a:cubicBezTo>
                  <a:cubicBezTo>
                    <a:pt x="429" y="222"/>
                    <a:pt x="417" y="234"/>
                    <a:pt x="417" y="246"/>
                  </a:cubicBezTo>
                  <a:cubicBezTo>
                    <a:pt x="417" y="258"/>
                    <a:pt x="417" y="258"/>
                    <a:pt x="405" y="282"/>
                  </a:cubicBezTo>
                  <a:cubicBezTo>
                    <a:pt x="381" y="282"/>
                    <a:pt x="417" y="294"/>
                    <a:pt x="405" y="294"/>
                  </a:cubicBezTo>
                  <a:cubicBezTo>
                    <a:pt x="369" y="294"/>
                    <a:pt x="381" y="306"/>
                    <a:pt x="369" y="318"/>
                  </a:cubicBezTo>
                  <a:cubicBezTo>
                    <a:pt x="369" y="342"/>
                    <a:pt x="322" y="318"/>
                    <a:pt x="358" y="353"/>
                  </a:cubicBezTo>
                  <a:lnTo>
                    <a:pt x="346" y="353"/>
                  </a:lnTo>
                  <a:cubicBezTo>
                    <a:pt x="322" y="365"/>
                    <a:pt x="298" y="353"/>
                    <a:pt x="322" y="401"/>
                  </a:cubicBezTo>
                  <a:lnTo>
                    <a:pt x="286" y="401"/>
                  </a:lnTo>
                  <a:cubicBezTo>
                    <a:pt x="298" y="413"/>
                    <a:pt x="286" y="425"/>
                    <a:pt x="262" y="437"/>
                  </a:cubicBezTo>
                  <a:cubicBezTo>
                    <a:pt x="262" y="437"/>
                    <a:pt x="250" y="437"/>
                    <a:pt x="250" y="461"/>
                  </a:cubicBezTo>
                  <a:cubicBezTo>
                    <a:pt x="262" y="472"/>
                    <a:pt x="286" y="484"/>
                    <a:pt x="239" y="484"/>
                  </a:cubicBezTo>
                  <a:cubicBezTo>
                    <a:pt x="227" y="484"/>
                    <a:pt x="239" y="496"/>
                    <a:pt x="250" y="496"/>
                  </a:cubicBezTo>
                  <a:cubicBezTo>
                    <a:pt x="250" y="496"/>
                    <a:pt x="250" y="496"/>
                    <a:pt x="250" y="496"/>
                  </a:cubicBezTo>
                  <a:lnTo>
                    <a:pt x="250" y="496"/>
                  </a:lnTo>
                  <a:cubicBezTo>
                    <a:pt x="247" y="496"/>
                    <a:pt x="243" y="496"/>
                    <a:pt x="239" y="496"/>
                  </a:cubicBezTo>
                  <a:cubicBezTo>
                    <a:pt x="242" y="504"/>
                    <a:pt x="245" y="507"/>
                    <a:pt x="247" y="507"/>
                  </a:cubicBezTo>
                  <a:cubicBezTo>
                    <a:pt x="250" y="507"/>
                    <a:pt x="250" y="497"/>
                    <a:pt x="250" y="496"/>
                  </a:cubicBezTo>
                  <a:lnTo>
                    <a:pt x="250" y="496"/>
                  </a:lnTo>
                  <a:cubicBezTo>
                    <a:pt x="282" y="497"/>
                    <a:pt x="265" y="499"/>
                    <a:pt x="286" y="520"/>
                  </a:cubicBezTo>
                  <a:cubicBezTo>
                    <a:pt x="250" y="520"/>
                    <a:pt x="262" y="544"/>
                    <a:pt x="250" y="556"/>
                  </a:cubicBezTo>
                  <a:cubicBezTo>
                    <a:pt x="239" y="556"/>
                    <a:pt x="239" y="592"/>
                    <a:pt x="239" y="603"/>
                  </a:cubicBezTo>
                  <a:cubicBezTo>
                    <a:pt x="239" y="627"/>
                    <a:pt x="239" y="663"/>
                    <a:pt x="227" y="675"/>
                  </a:cubicBezTo>
                  <a:cubicBezTo>
                    <a:pt x="203" y="723"/>
                    <a:pt x="191" y="746"/>
                    <a:pt x="179" y="794"/>
                  </a:cubicBezTo>
                  <a:cubicBezTo>
                    <a:pt x="167" y="806"/>
                    <a:pt x="167" y="842"/>
                    <a:pt x="143" y="853"/>
                  </a:cubicBezTo>
                  <a:cubicBezTo>
                    <a:pt x="131" y="865"/>
                    <a:pt x="131" y="913"/>
                    <a:pt x="119" y="925"/>
                  </a:cubicBezTo>
                  <a:cubicBezTo>
                    <a:pt x="108" y="949"/>
                    <a:pt x="108" y="961"/>
                    <a:pt x="108" y="996"/>
                  </a:cubicBezTo>
                  <a:cubicBezTo>
                    <a:pt x="84" y="1020"/>
                    <a:pt x="72" y="1032"/>
                    <a:pt x="72" y="1080"/>
                  </a:cubicBezTo>
                  <a:cubicBezTo>
                    <a:pt x="72" y="1092"/>
                    <a:pt x="84" y="1115"/>
                    <a:pt x="72" y="1115"/>
                  </a:cubicBezTo>
                  <a:cubicBezTo>
                    <a:pt x="60" y="1115"/>
                    <a:pt x="60" y="1127"/>
                    <a:pt x="60" y="1127"/>
                  </a:cubicBezTo>
                  <a:cubicBezTo>
                    <a:pt x="60" y="1139"/>
                    <a:pt x="48" y="1139"/>
                    <a:pt x="24" y="1151"/>
                  </a:cubicBezTo>
                  <a:cubicBezTo>
                    <a:pt x="12" y="1151"/>
                    <a:pt x="0" y="1163"/>
                    <a:pt x="0" y="1187"/>
                  </a:cubicBezTo>
                  <a:lnTo>
                    <a:pt x="24" y="1211"/>
                  </a:lnTo>
                  <a:cubicBezTo>
                    <a:pt x="72" y="1223"/>
                    <a:pt x="119" y="1246"/>
                    <a:pt x="131" y="1246"/>
                  </a:cubicBezTo>
                  <a:lnTo>
                    <a:pt x="143" y="1246"/>
                  </a:lnTo>
                  <a:lnTo>
                    <a:pt x="167" y="1258"/>
                  </a:lnTo>
                  <a:cubicBezTo>
                    <a:pt x="167" y="1270"/>
                    <a:pt x="179" y="1270"/>
                    <a:pt x="203" y="1294"/>
                  </a:cubicBezTo>
                  <a:cubicBezTo>
                    <a:pt x="239" y="1306"/>
                    <a:pt x="262" y="1306"/>
                    <a:pt x="286" y="1318"/>
                  </a:cubicBezTo>
                  <a:lnTo>
                    <a:pt x="298" y="1318"/>
                  </a:lnTo>
                  <a:cubicBezTo>
                    <a:pt x="298" y="1318"/>
                    <a:pt x="298" y="1306"/>
                    <a:pt x="322" y="1306"/>
                  </a:cubicBezTo>
                  <a:cubicBezTo>
                    <a:pt x="334" y="1306"/>
                    <a:pt x="334" y="1306"/>
                    <a:pt x="334" y="1294"/>
                  </a:cubicBezTo>
                  <a:cubicBezTo>
                    <a:pt x="334" y="1270"/>
                    <a:pt x="334" y="1258"/>
                    <a:pt x="358" y="1246"/>
                  </a:cubicBezTo>
                  <a:cubicBezTo>
                    <a:pt x="369" y="1211"/>
                    <a:pt x="369" y="1187"/>
                    <a:pt x="381" y="1151"/>
                  </a:cubicBezTo>
                  <a:cubicBezTo>
                    <a:pt x="393" y="1139"/>
                    <a:pt x="381" y="1115"/>
                    <a:pt x="393" y="1092"/>
                  </a:cubicBezTo>
                  <a:cubicBezTo>
                    <a:pt x="417" y="1080"/>
                    <a:pt x="417" y="1056"/>
                    <a:pt x="417" y="1032"/>
                  </a:cubicBezTo>
                  <a:cubicBezTo>
                    <a:pt x="417" y="1020"/>
                    <a:pt x="429" y="1020"/>
                    <a:pt x="417" y="1008"/>
                  </a:cubicBezTo>
                  <a:cubicBezTo>
                    <a:pt x="453" y="1008"/>
                    <a:pt x="429" y="973"/>
                    <a:pt x="441" y="961"/>
                  </a:cubicBezTo>
                  <a:cubicBezTo>
                    <a:pt x="477" y="949"/>
                    <a:pt x="441" y="901"/>
                    <a:pt x="477" y="889"/>
                  </a:cubicBezTo>
                  <a:cubicBezTo>
                    <a:pt x="489" y="877"/>
                    <a:pt x="489" y="853"/>
                    <a:pt x="489" y="830"/>
                  </a:cubicBezTo>
                  <a:cubicBezTo>
                    <a:pt x="500" y="794"/>
                    <a:pt x="500" y="758"/>
                    <a:pt x="512" y="723"/>
                  </a:cubicBezTo>
                  <a:lnTo>
                    <a:pt x="560" y="639"/>
                  </a:lnTo>
                  <a:cubicBezTo>
                    <a:pt x="572" y="603"/>
                    <a:pt x="596" y="580"/>
                    <a:pt x="620" y="544"/>
                  </a:cubicBezTo>
                  <a:cubicBezTo>
                    <a:pt x="655" y="496"/>
                    <a:pt x="679" y="437"/>
                    <a:pt x="715" y="401"/>
                  </a:cubicBezTo>
                  <a:cubicBezTo>
                    <a:pt x="727" y="365"/>
                    <a:pt x="739" y="318"/>
                    <a:pt x="774" y="294"/>
                  </a:cubicBezTo>
                  <a:cubicBezTo>
                    <a:pt x="786" y="258"/>
                    <a:pt x="798" y="234"/>
                    <a:pt x="798" y="199"/>
                  </a:cubicBezTo>
                  <a:cubicBezTo>
                    <a:pt x="798" y="187"/>
                    <a:pt x="810" y="175"/>
                    <a:pt x="810" y="163"/>
                  </a:cubicBezTo>
                  <a:cubicBezTo>
                    <a:pt x="810" y="139"/>
                    <a:pt x="810" y="139"/>
                    <a:pt x="774" y="115"/>
                  </a:cubicBezTo>
                  <a:lnTo>
                    <a:pt x="750" y="103"/>
                  </a:lnTo>
                  <a:cubicBezTo>
                    <a:pt x="739" y="80"/>
                    <a:pt x="727" y="68"/>
                    <a:pt x="667" y="56"/>
                  </a:cubicBezTo>
                  <a:cubicBezTo>
                    <a:pt x="631" y="44"/>
                    <a:pt x="608" y="44"/>
                    <a:pt x="596" y="20"/>
                  </a:cubicBezTo>
                  <a:cubicBezTo>
                    <a:pt x="561" y="6"/>
                    <a:pt x="534"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3"/>
            <p:cNvSpPr/>
            <p:nvPr/>
          </p:nvSpPr>
          <p:spPr>
            <a:xfrm>
              <a:off x="5777800" y="5312800"/>
              <a:ext cx="20550" cy="32950"/>
            </a:xfrm>
            <a:custGeom>
              <a:avLst/>
              <a:gdLst/>
              <a:ahLst/>
              <a:cxnLst/>
              <a:rect l="l" t="t" r="r" b="b"/>
              <a:pathLst>
                <a:path w="822" h="1318" extrusionOk="0">
                  <a:moveTo>
                    <a:pt x="298" y="401"/>
                  </a:moveTo>
                  <a:cubicBezTo>
                    <a:pt x="298" y="401"/>
                    <a:pt x="322" y="401"/>
                    <a:pt x="322" y="413"/>
                  </a:cubicBezTo>
                  <a:cubicBezTo>
                    <a:pt x="298" y="413"/>
                    <a:pt x="298" y="413"/>
                    <a:pt x="298" y="401"/>
                  </a:cubicBezTo>
                  <a:close/>
                  <a:moveTo>
                    <a:pt x="525" y="0"/>
                  </a:moveTo>
                  <a:cubicBezTo>
                    <a:pt x="516" y="0"/>
                    <a:pt x="512" y="3"/>
                    <a:pt x="512" y="8"/>
                  </a:cubicBezTo>
                  <a:cubicBezTo>
                    <a:pt x="512" y="44"/>
                    <a:pt x="500" y="56"/>
                    <a:pt x="500" y="79"/>
                  </a:cubicBezTo>
                  <a:cubicBezTo>
                    <a:pt x="500" y="115"/>
                    <a:pt x="476" y="139"/>
                    <a:pt x="465" y="163"/>
                  </a:cubicBezTo>
                  <a:cubicBezTo>
                    <a:pt x="453" y="175"/>
                    <a:pt x="453" y="187"/>
                    <a:pt x="441" y="198"/>
                  </a:cubicBezTo>
                  <a:cubicBezTo>
                    <a:pt x="441" y="222"/>
                    <a:pt x="417" y="234"/>
                    <a:pt x="417" y="246"/>
                  </a:cubicBezTo>
                  <a:cubicBezTo>
                    <a:pt x="417" y="258"/>
                    <a:pt x="417" y="258"/>
                    <a:pt x="405" y="282"/>
                  </a:cubicBezTo>
                  <a:cubicBezTo>
                    <a:pt x="393" y="282"/>
                    <a:pt x="417" y="294"/>
                    <a:pt x="405" y="294"/>
                  </a:cubicBezTo>
                  <a:cubicBezTo>
                    <a:pt x="381" y="294"/>
                    <a:pt x="393" y="306"/>
                    <a:pt x="381" y="317"/>
                  </a:cubicBezTo>
                  <a:cubicBezTo>
                    <a:pt x="381" y="341"/>
                    <a:pt x="334" y="317"/>
                    <a:pt x="357" y="353"/>
                  </a:cubicBezTo>
                  <a:lnTo>
                    <a:pt x="346" y="353"/>
                  </a:lnTo>
                  <a:cubicBezTo>
                    <a:pt x="334" y="365"/>
                    <a:pt x="298" y="353"/>
                    <a:pt x="334" y="401"/>
                  </a:cubicBezTo>
                  <a:lnTo>
                    <a:pt x="286" y="401"/>
                  </a:lnTo>
                  <a:cubicBezTo>
                    <a:pt x="298" y="413"/>
                    <a:pt x="286" y="425"/>
                    <a:pt x="274" y="437"/>
                  </a:cubicBezTo>
                  <a:cubicBezTo>
                    <a:pt x="274" y="437"/>
                    <a:pt x="262" y="437"/>
                    <a:pt x="262" y="460"/>
                  </a:cubicBezTo>
                  <a:cubicBezTo>
                    <a:pt x="274" y="472"/>
                    <a:pt x="286" y="484"/>
                    <a:pt x="238" y="484"/>
                  </a:cubicBezTo>
                  <a:cubicBezTo>
                    <a:pt x="226" y="484"/>
                    <a:pt x="238" y="496"/>
                    <a:pt x="262" y="496"/>
                  </a:cubicBezTo>
                  <a:cubicBezTo>
                    <a:pt x="262" y="496"/>
                    <a:pt x="262" y="496"/>
                    <a:pt x="262" y="496"/>
                  </a:cubicBezTo>
                  <a:lnTo>
                    <a:pt x="262" y="496"/>
                  </a:lnTo>
                  <a:cubicBezTo>
                    <a:pt x="257" y="496"/>
                    <a:pt x="250" y="496"/>
                    <a:pt x="238" y="496"/>
                  </a:cubicBezTo>
                  <a:cubicBezTo>
                    <a:pt x="246" y="504"/>
                    <a:pt x="252" y="507"/>
                    <a:pt x="255" y="507"/>
                  </a:cubicBezTo>
                  <a:cubicBezTo>
                    <a:pt x="261" y="507"/>
                    <a:pt x="262" y="498"/>
                    <a:pt x="262" y="496"/>
                  </a:cubicBezTo>
                  <a:lnTo>
                    <a:pt x="262" y="496"/>
                  </a:lnTo>
                  <a:cubicBezTo>
                    <a:pt x="277" y="497"/>
                    <a:pt x="268" y="502"/>
                    <a:pt x="286" y="520"/>
                  </a:cubicBezTo>
                  <a:cubicBezTo>
                    <a:pt x="262" y="520"/>
                    <a:pt x="274" y="544"/>
                    <a:pt x="262" y="556"/>
                  </a:cubicBezTo>
                  <a:cubicBezTo>
                    <a:pt x="238" y="556"/>
                    <a:pt x="238" y="591"/>
                    <a:pt x="238" y="603"/>
                  </a:cubicBezTo>
                  <a:cubicBezTo>
                    <a:pt x="238" y="627"/>
                    <a:pt x="238" y="663"/>
                    <a:pt x="226" y="675"/>
                  </a:cubicBezTo>
                  <a:cubicBezTo>
                    <a:pt x="215" y="722"/>
                    <a:pt x="203" y="746"/>
                    <a:pt x="179" y="794"/>
                  </a:cubicBezTo>
                  <a:cubicBezTo>
                    <a:pt x="167" y="806"/>
                    <a:pt x="167" y="841"/>
                    <a:pt x="155" y="853"/>
                  </a:cubicBezTo>
                  <a:cubicBezTo>
                    <a:pt x="143" y="865"/>
                    <a:pt x="143" y="913"/>
                    <a:pt x="119" y="925"/>
                  </a:cubicBezTo>
                  <a:cubicBezTo>
                    <a:pt x="107" y="948"/>
                    <a:pt x="107" y="960"/>
                    <a:pt x="107" y="996"/>
                  </a:cubicBezTo>
                  <a:cubicBezTo>
                    <a:pt x="95" y="1020"/>
                    <a:pt x="84" y="1032"/>
                    <a:pt x="84" y="1079"/>
                  </a:cubicBezTo>
                  <a:cubicBezTo>
                    <a:pt x="84" y="1091"/>
                    <a:pt x="95" y="1115"/>
                    <a:pt x="84" y="1115"/>
                  </a:cubicBezTo>
                  <a:cubicBezTo>
                    <a:pt x="60" y="1115"/>
                    <a:pt x="60" y="1127"/>
                    <a:pt x="60" y="1127"/>
                  </a:cubicBezTo>
                  <a:cubicBezTo>
                    <a:pt x="60" y="1139"/>
                    <a:pt x="48" y="1139"/>
                    <a:pt x="36" y="1151"/>
                  </a:cubicBezTo>
                  <a:cubicBezTo>
                    <a:pt x="24" y="1151"/>
                    <a:pt x="0" y="1163"/>
                    <a:pt x="0" y="1187"/>
                  </a:cubicBezTo>
                  <a:lnTo>
                    <a:pt x="36" y="1210"/>
                  </a:lnTo>
                  <a:cubicBezTo>
                    <a:pt x="84" y="1222"/>
                    <a:pt x="119" y="1246"/>
                    <a:pt x="143" y="1246"/>
                  </a:cubicBezTo>
                  <a:lnTo>
                    <a:pt x="155" y="1246"/>
                  </a:lnTo>
                  <a:lnTo>
                    <a:pt x="167" y="1258"/>
                  </a:lnTo>
                  <a:cubicBezTo>
                    <a:pt x="167" y="1270"/>
                    <a:pt x="179" y="1270"/>
                    <a:pt x="215" y="1294"/>
                  </a:cubicBezTo>
                  <a:cubicBezTo>
                    <a:pt x="238" y="1306"/>
                    <a:pt x="274" y="1306"/>
                    <a:pt x="286" y="1318"/>
                  </a:cubicBezTo>
                  <a:lnTo>
                    <a:pt x="298" y="1318"/>
                  </a:lnTo>
                  <a:cubicBezTo>
                    <a:pt x="298" y="1318"/>
                    <a:pt x="298" y="1306"/>
                    <a:pt x="334" y="1306"/>
                  </a:cubicBezTo>
                  <a:cubicBezTo>
                    <a:pt x="346" y="1306"/>
                    <a:pt x="346" y="1306"/>
                    <a:pt x="346" y="1294"/>
                  </a:cubicBezTo>
                  <a:cubicBezTo>
                    <a:pt x="346" y="1270"/>
                    <a:pt x="346" y="1258"/>
                    <a:pt x="357" y="1246"/>
                  </a:cubicBezTo>
                  <a:cubicBezTo>
                    <a:pt x="369" y="1210"/>
                    <a:pt x="369" y="1187"/>
                    <a:pt x="393" y="1151"/>
                  </a:cubicBezTo>
                  <a:cubicBezTo>
                    <a:pt x="405" y="1139"/>
                    <a:pt x="393" y="1115"/>
                    <a:pt x="405" y="1091"/>
                  </a:cubicBezTo>
                  <a:cubicBezTo>
                    <a:pt x="417" y="1079"/>
                    <a:pt x="417" y="1056"/>
                    <a:pt x="417" y="1032"/>
                  </a:cubicBezTo>
                  <a:cubicBezTo>
                    <a:pt x="417" y="1020"/>
                    <a:pt x="429" y="1020"/>
                    <a:pt x="417" y="1008"/>
                  </a:cubicBezTo>
                  <a:cubicBezTo>
                    <a:pt x="465" y="1008"/>
                    <a:pt x="429" y="972"/>
                    <a:pt x="453" y="960"/>
                  </a:cubicBezTo>
                  <a:cubicBezTo>
                    <a:pt x="476" y="948"/>
                    <a:pt x="453" y="901"/>
                    <a:pt x="476" y="889"/>
                  </a:cubicBezTo>
                  <a:cubicBezTo>
                    <a:pt x="488" y="877"/>
                    <a:pt x="488" y="853"/>
                    <a:pt x="488" y="829"/>
                  </a:cubicBezTo>
                  <a:cubicBezTo>
                    <a:pt x="512" y="794"/>
                    <a:pt x="512" y="758"/>
                    <a:pt x="524" y="722"/>
                  </a:cubicBezTo>
                  <a:lnTo>
                    <a:pt x="572" y="639"/>
                  </a:lnTo>
                  <a:cubicBezTo>
                    <a:pt x="584" y="603"/>
                    <a:pt x="596" y="579"/>
                    <a:pt x="631" y="544"/>
                  </a:cubicBezTo>
                  <a:cubicBezTo>
                    <a:pt x="655" y="496"/>
                    <a:pt x="691" y="437"/>
                    <a:pt x="715" y="401"/>
                  </a:cubicBezTo>
                  <a:cubicBezTo>
                    <a:pt x="727" y="365"/>
                    <a:pt x="750" y="317"/>
                    <a:pt x="774" y="294"/>
                  </a:cubicBezTo>
                  <a:cubicBezTo>
                    <a:pt x="786" y="258"/>
                    <a:pt x="810" y="234"/>
                    <a:pt x="810" y="198"/>
                  </a:cubicBezTo>
                  <a:cubicBezTo>
                    <a:pt x="810" y="187"/>
                    <a:pt x="822" y="175"/>
                    <a:pt x="822" y="163"/>
                  </a:cubicBezTo>
                  <a:cubicBezTo>
                    <a:pt x="822" y="139"/>
                    <a:pt x="822" y="139"/>
                    <a:pt x="774" y="115"/>
                  </a:cubicBezTo>
                  <a:lnTo>
                    <a:pt x="762" y="103"/>
                  </a:lnTo>
                  <a:cubicBezTo>
                    <a:pt x="750" y="79"/>
                    <a:pt x="727" y="67"/>
                    <a:pt x="679" y="56"/>
                  </a:cubicBezTo>
                  <a:cubicBezTo>
                    <a:pt x="643" y="44"/>
                    <a:pt x="607" y="44"/>
                    <a:pt x="596" y="20"/>
                  </a:cubicBezTo>
                  <a:cubicBezTo>
                    <a:pt x="561" y="6"/>
                    <a:pt x="538" y="0"/>
                    <a:pt x="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3"/>
            <p:cNvSpPr/>
            <p:nvPr/>
          </p:nvSpPr>
          <p:spPr>
            <a:xfrm>
              <a:off x="5803700" y="5253250"/>
              <a:ext cx="20250" cy="32975"/>
            </a:xfrm>
            <a:custGeom>
              <a:avLst/>
              <a:gdLst/>
              <a:ahLst/>
              <a:cxnLst/>
              <a:rect l="l" t="t" r="r" b="b"/>
              <a:pathLst>
                <a:path w="810" h="1319" extrusionOk="0">
                  <a:moveTo>
                    <a:pt x="298" y="402"/>
                  </a:moveTo>
                  <a:cubicBezTo>
                    <a:pt x="298" y="402"/>
                    <a:pt x="310" y="402"/>
                    <a:pt x="310" y="413"/>
                  </a:cubicBezTo>
                  <a:cubicBezTo>
                    <a:pt x="298" y="413"/>
                    <a:pt x="298" y="413"/>
                    <a:pt x="298" y="402"/>
                  </a:cubicBezTo>
                  <a:close/>
                  <a:moveTo>
                    <a:pt x="518" y="1"/>
                  </a:moveTo>
                  <a:cubicBezTo>
                    <a:pt x="506" y="1"/>
                    <a:pt x="500" y="4"/>
                    <a:pt x="500" y="9"/>
                  </a:cubicBezTo>
                  <a:cubicBezTo>
                    <a:pt x="500" y="44"/>
                    <a:pt x="488" y="56"/>
                    <a:pt x="488" y="80"/>
                  </a:cubicBezTo>
                  <a:cubicBezTo>
                    <a:pt x="488" y="116"/>
                    <a:pt x="476" y="140"/>
                    <a:pt x="453" y="163"/>
                  </a:cubicBezTo>
                  <a:cubicBezTo>
                    <a:pt x="441" y="175"/>
                    <a:pt x="441" y="187"/>
                    <a:pt x="429" y="199"/>
                  </a:cubicBezTo>
                  <a:cubicBezTo>
                    <a:pt x="429" y="223"/>
                    <a:pt x="417" y="235"/>
                    <a:pt x="417" y="247"/>
                  </a:cubicBezTo>
                  <a:cubicBezTo>
                    <a:pt x="417" y="259"/>
                    <a:pt x="417" y="259"/>
                    <a:pt x="393" y="283"/>
                  </a:cubicBezTo>
                  <a:cubicBezTo>
                    <a:pt x="381" y="283"/>
                    <a:pt x="417" y="294"/>
                    <a:pt x="393" y="294"/>
                  </a:cubicBezTo>
                  <a:cubicBezTo>
                    <a:pt x="369" y="294"/>
                    <a:pt x="381" y="306"/>
                    <a:pt x="369" y="318"/>
                  </a:cubicBezTo>
                  <a:cubicBezTo>
                    <a:pt x="369" y="342"/>
                    <a:pt x="322" y="318"/>
                    <a:pt x="357" y="354"/>
                  </a:cubicBezTo>
                  <a:lnTo>
                    <a:pt x="333" y="354"/>
                  </a:lnTo>
                  <a:cubicBezTo>
                    <a:pt x="322" y="366"/>
                    <a:pt x="298" y="354"/>
                    <a:pt x="322" y="402"/>
                  </a:cubicBezTo>
                  <a:lnTo>
                    <a:pt x="274" y="402"/>
                  </a:lnTo>
                  <a:cubicBezTo>
                    <a:pt x="298" y="413"/>
                    <a:pt x="274" y="425"/>
                    <a:pt x="262" y="437"/>
                  </a:cubicBezTo>
                  <a:cubicBezTo>
                    <a:pt x="262" y="437"/>
                    <a:pt x="250" y="437"/>
                    <a:pt x="250" y="461"/>
                  </a:cubicBezTo>
                  <a:cubicBezTo>
                    <a:pt x="262" y="473"/>
                    <a:pt x="274" y="485"/>
                    <a:pt x="238" y="485"/>
                  </a:cubicBezTo>
                  <a:cubicBezTo>
                    <a:pt x="214" y="485"/>
                    <a:pt x="238" y="497"/>
                    <a:pt x="250" y="497"/>
                  </a:cubicBezTo>
                  <a:cubicBezTo>
                    <a:pt x="250" y="497"/>
                    <a:pt x="250" y="497"/>
                    <a:pt x="250" y="497"/>
                  </a:cubicBezTo>
                  <a:lnTo>
                    <a:pt x="250" y="497"/>
                  </a:lnTo>
                  <a:cubicBezTo>
                    <a:pt x="247" y="497"/>
                    <a:pt x="243" y="497"/>
                    <a:pt x="238" y="497"/>
                  </a:cubicBezTo>
                  <a:cubicBezTo>
                    <a:pt x="242" y="505"/>
                    <a:pt x="245" y="507"/>
                    <a:pt x="247" y="507"/>
                  </a:cubicBezTo>
                  <a:cubicBezTo>
                    <a:pt x="250" y="507"/>
                    <a:pt x="250" y="498"/>
                    <a:pt x="250" y="497"/>
                  </a:cubicBezTo>
                  <a:lnTo>
                    <a:pt x="250" y="497"/>
                  </a:lnTo>
                  <a:cubicBezTo>
                    <a:pt x="271" y="497"/>
                    <a:pt x="264" y="500"/>
                    <a:pt x="274" y="521"/>
                  </a:cubicBezTo>
                  <a:cubicBezTo>
                    <a:pt x="250" y="521"/>
                    <a:pt x="262" y="544"/>
                    <a:pt x="250" y="556"/>
                  </a:cubicBezTo>
                  <a:cubicBezTo>
                    <a:pt x="238" y="556"/>
                    <a:pt x="238" y="592"/>
                    <a:pt x="238" y="604"/>
                  </a:cubicBezTo>
                  <a:cubicBezTo>
                    <a:pt x="238" y="628"/>
                    <a:pt x="238" y="664"/>
                    <a:pt x="214" y="675"/>
                  </a:cubicBezTo>
                  <a:cubicBezTo>
                    <a:pt x="202" y="723"/>
                    <a:pt x="191" y="747"/>
                    <a:pt x="179" y="794"/>
                  </a:cubicBezTo>
                  <a:cubicBezTo>
                    <a:pt x="155" y="806"/>
                    <a:pt x="155" y="842"/>
                    <a:pt x="143" y="854"/>
                  </a:cubicBezTo>
                  <a:cubicBezTo>
                    <a:pt x="131" y="866"/>
                    <a:pt x="131" y="914"/>
                    <a:pt x="119" y="925"/>
                  </a:cubicBezTo>
                  <a:cubicBezTo>
                    <a:pt x="95" y="949"/>
                    <a:pt x="95" y="961"/>
                    <a:pt x="95" y="997"/>
                  </a:cubicBezTo>
                  <a:cubicBezTo>
                    <a:pt x="83" y="1021"/>
                    <a:pt x="72" y="1033"/>
                    <a:pt x="72" y="1080"/>
                  </a:cubicBezTo>
                  <a:cubicBezTo>
                    <a:pt x="72" y="1092"/>
                    <a:pt x="83" y="1116"/>
                    <a:pt x="72" y="1116"/>
                  </a:cubicBezTo>
                  <a:cubicBezTo>
                    <a:pt x="60" y="1116"/>
                    <a:pt x="60" y="1128"/>
                    <a:pt x="60" y="1128"/>
                  </a:cubicBezTo>
                  <a:cubicBezTo>
                    <a:pt x="60" y="1140"/>
                    <a:pt x="36" y="1140"/>
                    <a:pt x="24" y="1152"/>
                  </a:cubicBezTo>
                  <a:cubicBezTo>
                    <a:pt x="12" y="1152"/>
                    <a:pt x="0" y="1164"/>
                    <a:pt x="0" y="1187"/>
                  </a:cubicBezTo>
                  <a:lnTo>
                    <a:pt x="24" y="1211"/>
                  </a:lnTo>
                  <a:cubicBezTo>
                    <a:pt x="72" y="1223"/>
                    <a:pt x="119" y="1247"/>
                    <a:pt x="131" y="1247"/>
                  </a:cubicBezTo>
                  <a:lnTo>
                    <a:pt x="143" y="1247"/>
                  </a:lnTo>
                  <a:lnTo>
                    <a:pt x="155" y="1259"/>
                  </a:lnTo>
                  <a:cubicBezTo>
                    <a:pt x="155" y="1271"/>
                    <a:pt x="179" y="1271"/>
                    <a:pt x="202" y="1295"/>
                  </a:cubicBezTo>
                  <a:cubicBezTo>
                    <a:pt x="238" y="1306"/>
                    <a:pt x="262" y="1306"/>
                    <a:pt x="274" y="1318"/>
                  </a:cubicBezTo>
                  <a:lnTo>
                    <a:pt x="298" y="1318"/>
                  </a:lnTo>
                  <a:cubicBezTo>
                    <a:pt x="298" y="1318"/>
                    <a:pt x="298" y="1306"/>
                    <a:pt x="322" y="1306"/>
                  </a:cubicBezTo>
                  <a:cubicBezTo>
                    <a:pt x="333" y="1306"/>
                    <a:pt x="333" y="1306"/>
                    <a:pt x="333" y="1295"/>
                  </a:cubicBezTo>
                  <a:cubicBezTo>
                    <a:pt x="333" y="1271"/>
                    <a:pt x="333" y="1259"/>
                    <a:pt x="345" y="1247"/>
                  </a:cubicBezTo>
                  <a:cubicBezTo>
                    <a:pt x="369" y="1211"/>
                    <a:pt x="369" y="1187"/>
                    <a:pt x="381" y="1152"/>
                  </a:cubicBezTo>
                  <a:cubicBezTo>
                    <a:pt x="393" y="1140"/>
                    <a:pt x="381" y="1116"/>
                    <a:pt x="393" y="1092"/>
                  </a:cubicBezTo>
                  <a:cubicBezTo>
                    <a:pt x="405" y="1080"/>
                    <a:pt x="405" y="1056"/>
                    <a:pt x="405" y="1033"/>
                  </a:cubicBezTo>
                  <a:cubicBezTo>
                    <a:pt x="405" y="1021"/>
                    <a:pt x="429" y="1021"/>
                    <a:pt x="405" y="1009"/>
                  </a:cubicBezTo>
                  <a:cubicBezTo>
                    <a:pt x="453" y="1009"/>
                    <a:pt x="429" y="973"/>
                    <a:pt x="441" y="961"/>
                  </a:cubicBezTo>
                  <a:cubicBezTo>
                    <a:pt x="464" y="949"/>
                    <a:pt x="441" y="902"/>
                    <a:pt x="464" y="890"/>
                  </a:cubicBezTo>
                  <a:cubicBezTo>
                    <a:pt x="488" y="878"/>
                    <a:pt x="488" y="854"/>
                    <a:pt x="488" y="830"/>
                  </a:cubicBezTo>
                  <a:cubicBezTo>
                    <a:pt x="500" y="794"/>
                    <a:pt x="500" y="759"/>
                    <a:pt x="512" y="723"/>
                  </a:cubicBezTo>
                  <a:lnTo>
                    <a:pt x="560" y="640"/>
                  </a:lnTo>
                  <a:cubicBezTo>
                    <a:pt x="572" y="604"/>
                    <a:pt x="583" y="580"/>
                    <a:pt x="619" y="544"/>
                  </a:cubicBezTo>
                  <a:cubicBezTo>
                    <a:pt x="643" y="497"/>
                    <a:pt x="679" y="437"/>
                    <a:pt x="703" y="402"/>
                  </a:cubicBezTo>
                  <a:cubicBezTo>
                    <a:pt x="726" y="366"/>
                    <a:pt x="738" y="318"/>
                    <a:pt x="762" y="294"/>
                  </a:cubicBezTo>
                  <a:cubicBezTo>
                    <a:pt x="786" y="259"/>
                    <a:pt x="798" y="235"/>
                    <a:pt x="798" y="199"/>
                  </a:cubicBezTo>
                  <a:cubicBezTo>
                    <a:pt x="798" y="187"/>
                    <a:pt x="810" y="175"/>
                    <a:pt x="810" y="163"/>
                  </a:cubicBezTo>
                  <a:cubicBezTo>
                    <a:pt x="810" y="140"/>
                    <a:pt x="810" y="140"/>
                    <a:pt x="762" y="116"/>
                  </a:cubicBezTo>
                  <a:lnTo>
                    <a:pt x="750" y="104"/>
                  </a:lnTo>
                  <a:cubicBezTo>
                    <a:pt x="738" y="80"/>
                    <a:pt x="726" y="68"/>
                    <a:pt x="667" y="56"/>
                  </a:cubicBezTo>
                  <a:cubicBezTo>
                    <a:pt x="631" y="44"/>
                    <a:pt x="607" y="44"/>
                    <a:pt x="595" y="21"/>
                  </a:cubicBezTo>
                  <a:cubicBezTo>
                    <a:pt x="561" y="7"/>
                    <a:pt x="534"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3"/>
            <p:cNvSpPr/>
            <p:nvPr/>
          </p:nvSpPr>
          <p:spPr>
            <a:xfrm>
              <a:off x="5830475" y="5208800"/>
              <a:ext cx="13725" cy="17600"/>
            </a:xfrm>
            <a:custGeom>
              <a:avLst/>
              <a:gdLst/>
              <a:ahLst/>
              <a:cxnLst/>
              <a:rect l="l" t="t" r="r" b="b"/>
              <a:pathLst>
                <a:path w="549" h="704" extrusionOk="0">
                  <a:moveTo>
                    <a:pt x="215" y="1"/>
                  </a:moveTo>
                  <a:lnTo>
                    <a:pt x="215" y="48"/>
                  </a:lnTo>
                  <a:cubicBezTo>
                    <a:pt x="215" y="60"/>
                    <a:pt x="215" y="72"/>
                    <a:pt x="203" y="84"/>
                  </a:cubicBezTo>
                  <a:cubicBezTo>
                    <a:pt x="191" y="84"/>
                    <a:pt x="191" y="108"/>
                    <a:pt x="191" y="120"/>
                  </a:cubicBezTo>
                  <a:cubicBezTo>
                    <a:pt x="191" y="132"/>
                    <a:pt x="179" y="132"/>
                    <a:pt x="191" y="132"/>
                  </a:cubicBezTo>
                  <a:cubicBezTo>
                    <a:pt x="191" y="132"/>
                    <a:pt x="191" y="144"/>
                    <a:pt x="179" y="144"/>
                  </a:cubicBezTo>
                  <a:cubicBezTo>
                    <a:pt x="155" y="144"/>
                    <a:pt x="191" y="167"/>
                    <a:pt x="179" y="167"/>
                  </a:cubicBezTo>
                  <a:cubicBezTo>
                    <a:pt x="155" y="167"/>
                    <a:pt x="155" y="167"/>
                    <a:pt x="155" y="179"/>
                  </a:cubicBezTo>
                  <a:cubicBezTo>
                    <a:pt x="155" y="179"/>
                    <a:pt x="120" y="179"/>
                    <a:pt x="155" y="191"/>
                  </a:cubicBezTo>
                  <a:cubicBezTo>
                    <a:pt x="155" y="191"/>
                    <a:pt x="120" y="191"/>
                    <a:pt x="155" y="203"/>
                  </a:cubicBezTo>
                  <a:lnTo>
                    <a:pt x="132" y="203"/>
                  </a:lnTo>
                  <a:cubicBezTo>
                    <a:pt x="144" y="227"/>
                    <a:pt x="132" y="227"/>
                    <a:pt x="132" y="239"/>
                  </a:cubicBezTo>
                  <a:cubicBezTo>
                    <a:pt x="144" y="251"/>
                    <a:pt x="155" y="251"/>
                    <a:pt x="132" y="251"/>
                  </a:cubicBezTo>
                  <a:cubicBezTo>
                    <a:pt x="104" y="237"/>
                    <a:pt x="96" y="231"/>
                    <a:pt x="95" y="231"/>
                  </a:cubicBezTo>
                  <a:lnTo>
                    <a:pt x="95" y="231"/>
                  </a:lnTo>
                  <a:cubicBezTo>
                    <a:pt x="94" y="231"/>
                    <a:pt x="96" y="234"/>
                    <a:pt x="96" y="239"/>
                  </a:cubicBezTo>
                  <a:cubicBezTo>
                    <a:pt x="72" y="239"/>
                    <a:pt x="96" y="251"/>
                    <a:pt x="84" y="251"/>
                  </a:cubicBezTo>
                  <a:cubicBezTo>
                    <a:pt x="72" y="251"/>
                    <a:pt x="72" y="263"/>
                    <a:pt x="84" y="263"/>
                  </a:cubicBezTo>
                  <a:cubicBezTo>
                    <a:pt x="96" y="286"/>
                    <a:pt x="84" y="298"/>
                    <a:pt x="84" y="310"/>
                  </a:cubicBezTo>
                  <a:cubicBezTo>
                    <a:pt x="72" y="322"/>
                    <a:pt x="84" y="358"/>
                    <a:pt x="72" y="370"/>
                  </a:cubicBezTo>
                  <a:cubicBezTo>
                    <a:pt x="72" y="382"/>
                    <a:pt x="72" y="406"/>
                    <a:pt x="60" y="406"/>
                  </a:cubicBezTo>
                  <a:cubicBezTo>
                    <a:pt x="36" y="417"/>
                    <a:pt x="60" y="429"/>
                    <a:pt x="36" y="441"/>
                  </a:cubicBezTo>
                  <a:cubicBezTo>
                    <a:pt x="24" y="441"/>
                    <a:pt x="36" y="465"/>
                    <a:pt x="36" y="477"/>
                  </a:cubicBezTo>
                  <a:cubicBezTo>
                    <a:pt x="36" y="489"/>
                    <a:pt x="24" y="513"/>
                    <a:pt x="36" y="525"/>
                  </a:cubicBezTo>
                  <a:cubicBezTo>
                    <a:pt x="36" y="525"/>
                    <a:pt x="60" y="537"/>
                    <a:pt x="36" y="537"/>
                  </a:cubicBezTo>
                  <a:cubicBezTo>
                    <a:pt x="24" y="537"/>
                    <a:pt x="24" y="537"/>
                    <a:pt x="24" y="548"/>
                  </a:cubicBezTo>
                  <a:cubicBezTo>
                    <a:pt x="24" y="548"/>
                    <a:pt x="24" y="560"/>
                    <a:pt x="13" y="560"/>
                  </a:cubicBezTo>
                  <a:cubicBezTo>
                    <a:pt x="1" y="560"/>
                    <a:pt x="1" y="560"/>
                    <a:pt x="1" y="584"/>
                  </a:cubicBezTo>
                  <a:cubicBezTo>
                    <a:pt x="1" y="584"/>
                    <a:pt x="13" y="596"/>
                    <a:pt x="24" y="596"/>
                  </a:cubicBezTo>
                  <a:cubicBezTo>
                    <a:pt x="72" y="608"/>
                    <a:pt x="120" y="620"/>
                    <a:pt x="132" y="620"/>
                  </a:cubicBezTo>
                  <a:lnTo>
                    <a:pt x="144" y="620"/>
                  </a:lnTo>
                  <a:lnTo>
                    <a:pt x="155" y="644"/>
                  </a:lnTo>
                  <a:cubicBezTo>
                    <a:pt x="155" y="644"/>
                    <a:pt x="179" y="656"/>
                    <a:pt x="203" y="667"/>
                  </a:cubicBezTo>
                  <a:cubicBezTo>
                    <a:pt x="239" y="679"/>
                    <a:pt x="263" y="679"/>
                    <a:pt x="274" y="703"/>
                  </a:cubicBezTo>
                  <a:lnTo>
                    <a:pt x="322" y="703"/>
                  </a:lnTo>
                  <a:lnTo>
                    <a:pt x="322" y="679"/>
                  </a:lnTo>
                  <a:cubicBezTo>
                    <a:pt x="334" y="667"/>
                    <a:pt x="322" y="656"/>
                    <a:pt x="334" y="644"/>
                  </a:cubicBezTo>
                  <a:lnTo>
                    <a:pt x="334" y="608"/>
                  </a:lnTo>
                  <a:lnTo>
                    <a:pt x="334" y="584"/>
                  </a:lnTo>
                  <a:cubicBezTo>
                    <a:pt x="334" y="584"/>
                    <a:pt x="358" y="584"/>
                    <a:pt x="322" y="560"/>
                  </a:cubicBezTo>
                  <a:cubicBezTo>
                    <a:pt x="370" y="560"/>
                    <a:pt x="334" y="548"/>
                    <a:pt x="334" y="548"/>
                  </a:cubicBezTo>
                  <a:cubicBezTo>
                    <a:pt x="358" y="548"/>
                    <a:pt x="322" y="525"/>
                    <a:pt x="358" y="501"/>
                  </a:cubicBezTo>
                  <a:cubicBezTo>
                    <a:pt x="370" y="501"/>
                    <a:pt x="358" y="489"/>
                    <a:pt x="370" y="477"/>
                  </a:cubicBezTo>
                  <a:cubicBezTo>
                    <a:pt x="382" y="465"/>
                    <a:pt x="370" y="429"/>
                    <a:pt x="382" y="429"/>
                  </a:cubicBezTo>
                  <a:cubicBezTo>
                    <a:pt x="394" y="417"/>
                    <a:pt x="394" y="406"/>
                    <a:pt x="417" y="382"/>
                  </a:cubicBezTo>
                  <a:cubicBezTo>
                    <a:pt x="429" y="370"/>
                    <a:pt x="429" y="358"/>
                    <a:pt x="441" y="346"/>
                  </a:cubicBezTo>
                  <a:cubicBezTo>
                    <a:pt x="477" y="322"/>
                    <a:pt x="489" y="298"/>
                    <a:pt x="501" y="263"/>
                  </a:cubicBezTo>
                  <a:cubicBezTo>
                    <a:pt x="513" y="251"/>
                    <a:pt x="513" y="239"/>
                    <a:pt x="536" y="227"/>
                  </a:cubicBezTo>
                  <a:cubicBezTo>
                    <a:pt x="548" y="215"/>
                    <a:pt x="548" y="191"/>
                    <a:pt x="548" y="179"/>
                  </a:cubicBezTo>
                  <a:lnTo>
                    <a:pt x="548" y="144"/>
                  </a:lnTo>
                  <a:cubicBezTo>
                    <a:pt x="548" y="144"/>
                    <a:pt x="548" y="132"/>
                    <a:pt x="489" y="120"/>
                  </a:cubicBezTo>
                  <a:lnTo>
                    <a:pt x="477" y="108"/>
                  </a:lnTo>
                  <a:cubicBezTo>
                    <a:pt x="453" y="96"/>
                    <a:pt x="429" y="72"/>
                    <a:pt x="382" y="60"/>
                  </a:cubicBezTo>
                  <a:cubicBezTo>
                    <a:pt x="358" y="48"/>
                    <a:pt x="334" y="48"/>
                    <a:pt x="310" y="25"/>
                  </a:cubicBezTo>
                  <a:cubicBezTo>
                    <a:pt x="251" y="1"/>
                    <a:pt x="215"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3"/>
            <p:cNvSpPr/>
            <p:nvPr/>
          </p:nvSpPr>
          <p:spPr>
            <a:xfrm>
              <a:off x="5918875" y="5198400"/>
              <a:ext cx="15800" cy="18175"/>
            </a:xfrm>
            <a:custGeom>
              <a:avLst/>
              <a:gdLst/>
              <a:ahLst/>
              <a:cxnLst/>
              <a:rect l="l" t="t" r="r" b="b"/>
              <a:pathLst>
                <a:path w="632" h="727" extrusionOk="0">
                  <a:moveTo>
                    <a:pt x="525" y="286"/>
                  </a:moveTo>
                  <a:cubicBezTo>
                    <a:pt x="529" y="290"/>
                    <a:pt x="533" y="291"/>
                    <a:pt x="535" y="291"/>
                  </a:cubicBezTo>
                  <a:cubicBezTo>
                    <a:pt x="541" y="291"/>
                    <a:pt x="541" y="286"/>
                    <a:pt x="525" y="286"/>
                  </a:cubicBezTo>
                  <a:close/>
                  <a:moveTo>
                    <a:pt x="346" y="0"/>
                  </a:moveTo>
                  <a:cubicBezTo>
                    <a:pt x="346" y="0"/>
                    <a:pt x="334" y="0"/>
                    <a:pt x="298" y="12"/>
                  </a:cubicBezTo>
                  <a:cubicBezTo>
                    <a:pt x="251" y="36"/>
                    <a:pt x="215" y="60"/>
                    <a:pt x="215" y="71"/>
                  </a:cubicBezTo>
                  <a:lnTo>
                    <a:pt x="191" y="95"/>
                  </a:lnTo>
                  <a:lnTo>
                    <a:pt x="179" y="95"/>
                  </a:lnTo>
                  <a:cubicBezTo>
                    <a:pt x="167" y="95"/>
                    <a:pt x="167" y="95"/>
                    <a:pt x="120" y="107"/>
                  </a:cubicBezTo>
                  <a:cubicBezTo>
                    <a:pt x="96" y="119"/>
                    <a:pt x="72" y="131"/>
                    <a:pt x="48" y="155"/>
                  </a:cubicBezTo>
                  <a:lnTo>
                    <a:pt x="37" y="167"/>
                  </a:lnTo>
                  <a:lnTo>
                    <a:pt x="13" y="179"/>
                  </a:lnTo>
                  <a:cubicBezTo>
                    <a:pt x="1" y="191"/>
                    <a:pt x="13" y="191"/>
                    <a:pt x="13" y="191"/>
                  </a:cubicBezTo>
                  <a:cubicBezTo>
                    <a:pt x="37" y="191"/>
                    <a:pt x="37" y="202"/>
                    <a:pt x="37" y="202"/>
                  </a:cubicBezTo>
                  <a:cubicBezTo>
                    <a:pt x="37" y="226"/>
                    <a:pt x="60" y="226"/>
                    <a:pt x="60" y="250"/>
                  </a:cubicBezTo>
                  <a:cubicBezTo>
                    <a:pt x="60" y="262"/>
                    <a:pt x="72" y="262"/>
                    <a:pt x="72" y="262"/>
                  </a:cubicBezTo>
                  <a:cubicBezTo>
                    <a:pt x="72" y="286"/>
                    <a:pt x="96" y="286"/>
                    <a:pt x="96" y="298"/>
                  </a:cubicBezTo>
                  <a:cubicBezTo>
                    <a:pt x="96" y="298"/>
                    <a:pt x="96" y="303"/>
                    <a:pt x="100" y="303"/>
                  </a:cubicBezTo>
                  <a:cubicBezTo>
                    <a:pt x="100" y="303"/>
                    <a:pt x="100" y="303"/>
                    <a:pt x="101" y="303"/>
                  </a:cubicBezTo>
                  <a:lnTo>
                    <a:pt x="101" y="303"/>
                  </a:lnTo>
                  <a:cubicBezTo>
                    <a:pt x="80" y="320"/>
                    <a:pt x="119" y="311"/>
                    <a:pt x="108" y="321"/>
                  </a:cubicBezTo>
                  <a:cubicBezTo>
                    <a:pt x="108" y="345"/>
                    <a:pt x="132" y="345"/>
                    <a:pt x="132" y="357"/>
                  </a:cubicBezTo>
                  <a:cubicBezTo>
                    <a:pt x="132" y="369"/>
                    <a:pt x="156" y="369"/>
                    <a:pt x="156" y="381"/>
                  </a:cubicBezTo>
                  <a:cubicBezTo>
                    <a:pt x="156" y="405"/>
                    <a:pt x="179" y="417"/>
                    <a:pt x="179" y="429"/>
                  </a:cubicBezTo>
                  <a:cubicBezTo>
                    <a:pt x="179" y="441"/>
                    <a:pt x="191" y="464"/>
                    <a:pt x="191" y="476"/>
                  </a:cubicBezTo>
                  <a:cubicBezTo>
                    <a:pt x="191" y="488"/>
                    <a:pt x="215" y="500"/>
                    <a:pt x="215" y="524"/>
                  </a:cubicBezTo>
                  <a:cubicBezTo>
                    <a:pt x="215" y="548"/>
                    <a:pt x="227" y="583"/>
                    <a:pt x="227" y="607"/>
                  </a:cubicBezTo>
                  <a:cubicBezTo>
                    <a:pt x="227" y="619"/>
                    <a:pt x="239" y="643"/>
                    <a:pt x="239" y="667"/>
                  </a:cubicBezTo>
                  <a:cubicBezTo>
                    <a:pt x="239" y="679"/>
                    <a:pt x="251" y="702"/>
                    <a:pt x="275" y="714"/>
                  </a:cubicBezTo>
                  <a:lnTo>
                    <a:pt x="287" y="726"/>
                  </a:lnTo>
                  <a:cubicBezTo>
                    <a:pt x="287" y="726"/>
                    <a:pt x="298" y="726"/>
                    <a:pt x="346" y="702"/>
                  </a:cubicBezTo>
                  <a:cubicBezTo>
                    <a:pt x="358" y="679"/>
                    <a:pt x="358" y="679"/>
                    <a:pt x="370" y="679"/>
                  </a:cubicBezTo>
                  <a:cubicBezTo>
                    <a:pt x="394" y="679"/>
                    <a:pt x="418" y="667"/>
                    <a:pt x="465" y="643"/>
                  </a:cubicBezTo>
                  <a:cubicBezTo>
                    <a:pt x="489" y="619"/>
                    <a:pt x="513" y="607"/>
                    <a:pt x="537" y="595"/>
                  </a:cubicBezTo>
                  <a:cubicBezTo>
                    <a:pt x="596" y="560"/>
                    <a:pt x="632" y="548"/>
                    <a:pt x="608" y="536"/>
                  </a:cubicBezTo>
                  <a:cubicBezTo>
                    <a:pt x="596" y="536"/>
                    <a:pt x="596" y="524"/>
                    <a:pt x="584" y="524"/>
                  </a:cubicBezTo>
                  <a:cubicBezTo>
                    <a:pt x="572" y="524"/>
                    <a:pt x="548" y="500"/>
                    <a:pt x="572" y="488"/>
                  </a:cubicBezTo>
                  <a:cubicBezTo>
                    <a:pt x="572" y="476"/>
                    <a:pt x="572" y="476"/>
                    <a:pt x="548" y="464"/>
                  </a:cubicBezTo>
                  <a:cubicBezTo>
                    <a:pt x="548" y="464"/>
                    <a:pt x="548" y="441"/>
                    <a:pt x="537" y="441"/>
                  </a:cubicBezTo>
                  <a:cubicBezTo>
                    <a:pt x="537" y="441"/>
                    <a:pt x="525" y="441"/>
                    <a:pt x="537" y="429"/>
                  </a:cubicBezTo>
                  <a:cubicBezTo>
                    <a:pt x="541" y="425"/>
                    <a:pt x="541" y="423"/>
                    <a:pt x="539" y="423"/>
                  </a:cubicBezTo>
                  <a:cubicBezTo>
                    <a:pt x="535" y="423"/>
                    <a:pt x="525" y="429"/>
                    <a:pt x="525" y="429"/>
                  </a:cubicBezTo>
                  <a:cubicBezTo>
                    <a:pt x="537" y="417"/>
                    <a:pt x="525" y="417"/>
                    <a:pt x="525" y="417"/>
                  </a:cubicBezTo>
                  <a:cubicBezTo>
                    <a:pt x="525" y="417"/>
                    <a:pt x="538" y="397"/>
                    <a:pt x="530" y="397"/>
                  </a:cubicBezTo>
                  <a:cubicBezTo>
                    <a:pt x="527" y="397"/>
                    <a:pt x="522" y="399"/>
                    <a:pt x="513" y="405"/>
                  </a:cubicBezTo>
                  <a:cubicBezTo>
                    <a:pt x="513" y="405"/>
                    <a:pt x="526" y="385"/>
                    <a:pt x="513" y="385"/>
                  </a:cubicBezTo>
                  <a:cubicBezTo>
                    <a:pt x="511" y="385"/>
                    <a:pt x="508" y="385"/>
                    <a:pt x="505" y="386"/>
                  </a:cubicBezTo>
                  <a:lnTo>
                    <a:pt x="505" y="386"/>
                  </a:lnTo>
                  <a:cubicBezTo>
                    <a:pt x="510" y="379"/>
                    <a:pt x="504" y="369"/>
                    <a:pt x="489" y="369"/>
                  </a:cubicBezTo>
                  <a:lnTo>
                    <a:pt x="489" y="369"/>
                  </a:lnTo>
                  <a:cubicBezTo>
                    <a:pt x="489" y="369"/>
                    <a:pt x="489" y="369"/>
                    <a:pt x="489" y="369"/>
                  </a:cubicBezTo>
                  <a:cubicBezTo>
                    <a:pt x="477" y="369"/>
                    <a:pt x="477" y="369"/>
                    <a:pt x="477" y="357"/>
                  </a:cubicBezTo>
                  <a:cubicBezTo>
                    <a:pt x="477" y="357"/>
                    <a:pt x="489" y="345"/>
                    <a:pt x="477" y="345"/>
                  </a:cubicBezTo>
                  <a:cubicBezTo>
                    <a:pt x="471" y="345"/>
                    <a:pt x="465" y="348"/>
                    <a:pt x="462" y="348"/>
                  </a:cubicBezTo>
                  <a:cubicBezTo>
                    <a:pt x="459" y="348"/>
                    <a:pt x="459" y="345"/>
                    <a:pt x="465" y="333"/>
                  </a:cubicBezTo>
                  <a:lnTo>
                    <a:pt x="453" y="333"/>
                  </a:lnTo>
                  <a:lnTo>
                    <a:pt x="465" y="310"/>
                  </a:lnTo>
                  <a:lnTo>
                    <a:pt x="525" y="286"/>
                  </a:lnTo>
                  <a:cubicBezTo>
                    <a:pt x="537" y="274"/>
                    <a:pt x="513" y="274"/>
                    <a:pt x="525" y="250"/>
                  </a:cubicBezTo>
                  <a:cubicBezTo>
                    <a:pt x="525" y="238"/>
                    <a:pt x="525" y="238"/>
                    <a:pt x="513" y="238"/>
                  </a:cubicBezTo>
                  <a:cubicBezTo>
                    <a:pt x="489" y="238"/>
                    <a:pt x="477" y="226"/>
                    <a:pt x="477" y="214"/>
                  </a:cubicBezTo>
                  <a:lnTo>
                    <a:pt x="429" y="167"/>
                  </a:lnTo>
                  <a:cubicBezTo>
                    <a:pt x="429" y="155"/>
                    <a:pt x="418" y="155"/>
                    <a:pt x="418" y="131"/>
                  </a:cubicBezTo>
                  <a:cubicBezTo>
                    <a:pt x="418" y="119"/>
                    <a:pt x="406" y="119"/>
                    <a:pt x="406" y="107"/>
                  </a:cubicBezTo>
                  <a:cubicBezTo>
                    <a:pt x="406" y="95"/>
                    <a:pt x="394" y="95"/>
                    <a:pt x="394" y="95"/>
                  </a:cubicBezTo>
                  <a:cubicBezTo>
                    <a:pt x="370" y="71"/>
                    <a:pt x="370" y="60"/>
                    <a:pt x="358" y="60"/>
                  </a:cubicBezTo>
                  <a:cubicBezTo>
                    <a:pt x="358" y="60"/>
                    <a:pt x="334" y="60"/>
                    <a:pt x="346" y="48"/>
                  </a:cubicBezTo>
                  <a:cubicBezTo>
                    <a:pt x="358" y="36"/>
                    <a:pt x="358" y="36"/>
                    <a:pt x="346" y="36"/>
                  </a:cubicBezTo>
                  <a:lnTo>
                    <a:pt x="346" y="12"/>
                  </a:lnTo>
                  <a:cubicBezTo>
                    <a:pt x="358" y="0"/>
                    <a:pt x="358" y="0"/>
                    <a:pt x="3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p:cNvSpPr/>
            <p:nvPr/>
          </p:nvSpPr>
          <p:spPr>
            <a:xfrm>
              <a:off x="5945375" y="5244825"/>
              <a:ext cx="25325" cy="35925"/>
            </a:xfrm>
            <a:custGeom>
              <a:avLst/>
              <a:gdLst/>
              <a:ahLst/>
              <a:cxnLst/>
              <a:rect l="l" t="t" r="r" b="b"/>
              <a:pathLst>
                <a:path w="1013" h="1437" extrusionOk="0">
                  <a:moveTo>
                    <a:pt x="298" y="0"/>
                  </a:moveTo>
                  <a:cubicBezTo>
                    <a:pt x="298" y="0"/>
                    <a:pt x="286" y="0"/>
                    <a:pt x="250" y="12"/>
                  </a:cubicBezTo>
                  <a:cubicBezTo>
                    <a:pt x="203" y="36"/>
                    <a:pt x="167" y="60"/>
                    <a:pt x="167" y="72"/>
                  </a:cubicBezTo>
                  <a:lnTo>
                    <a:pt x="167" y="96"/>
                  </a:lnTo>
                  <a:lnTo>
                    <a:pt x="143" y="96"/>
                  </a:lnTo>
                  <a:cubicBezTo>
                    <a:pt x="131" y="96"/>
                    <a:pt x="120" y="96"/>
                    <a:pt x="84" y="108"/>
                  </a:cubicBezTo>
                  <a:cubicBezTo>
                    <a:pt x="60" y="119"/>
                    <a:pt x="48" y="131"/>
                    <a:pt x="24" y="155"/>
                  </a:cubicBezTo>
                  <a:cubicBezTo>
                    <a:pt x="12" y="167"/>
                    <a:pt x="24" y="167"/>
                    <a:pt x="24" y="167"/>
                  </a:cubicBezTo>
                  <a:cubicBezTo>
                    <a:pt x="24" y="167"/>
                    <a:pt x="24" y="179"/>
                    <a:pt x="12" y="191"/>
                  </a:cubicBezTo>
                  <a:cubicBezTo>
                    <a:pt x="0" y="215"/>
                    <a:pt x="12" y="215"/>
                    <a:pt x="12" y="215"/>
                  </a:cubicBezTo>
                  <a:cubicBezTo>
                    <a:pt x="24" y="227"/>
                    <a:pt x="24" y="239"/>
                    <a:pt x="48" y="250"/>
                  </a:cubicBezTo>
                  <a:cubicBezTo>
                    <a:pt x="60" y="286"/>
                    <a:pt x="84" y="310"/>
                    <a:pt x="108" y="346"/>
                  </a:cubicBezTo>
                  <a:cubicBezTo>
                    <a:pt x="108" y="358"/>
                    <a:pt x="131" y="369"/>
                    <a:pt x="143" y="405"/>
                  </a:cubicBezTo>
                  <a:cubicBezTo>
                    <a:pt x="167" y="417"/>
                    <a:pt x="179" y="453"/>
                    <a:pt x="191" y="465"/>
                  </a:cubicBezTo>
                  <a:cubicBezTo>
                    <a:pt x="191" y="477"/>
                    <a:pt x="191" y="477"/>
                    <a:pt x="227" y="477"/>
                  </a:cubicBezTo>
                  <a:cubicBezTo>
                    <a:pt x="191" y="512"/>
                    <a:pt x="239" y="524"/>
                    <a:pt x="239" y="536"/>
                  </a:cubicBezTo>
                  <a:cubicBezTo>
                    <a:pt x="239" y="572"/>
                    <a:pt x="286" y="584"/>
                    <a:pt x="286" y="608"/>
                  </a:cubicBezTo>
                  <a:cubicBezTo>
                    <a:pt x="286" y="643"/>
                    <a:pt x="310" y="643"/>
                    <a:pt x="310" y="667"/>
                  </a:cubicBezTo>
                  <a:cubicBezTo>
                    <a:pt x="322" y="715"/>
                    <a:pt x="358" y="727"/>
                    <a:pt x="370" y="774"/>
                  </a:cubicBezTo>
                  <a:cubicBezTo>
                    <a:pt x="381" y="810"/>
                    <a:pt x="405" y="834"/>
                    <a:pt x="417" y="881"/>
                  </a:cubicBezTo>
                  <a:cubicBezTo>
                    <a:pt x="429" y="929"/>
                    <a:pt x="441" y="953"/>
                    <a:pt x="465" y="989"/>
                  </a:cubicBezTo>
                  <a:cubicBezTo>
                    <a:pt x="477" y="1048"/>
                    <a:pt x="501" y="1108"/>
                    <a:pt x="536" y="1179"/>
                  </a:cubicBezTo>
                  <a:cubicBezTo>
                    <a:pt x="548" y="1227"/>
                    <a:pt x="584" y="1251"/>
                    <a:pt x="584" y="1298"/>
                  </a:cubicBezTo>
                  <a:lnTo>
                    <a:pt x="620" y="1382"/>
                  </a:lnTo>
                  <a:cubicBezTo>
                    <a:pt x="643" y="1405"/>
                    <a:pt x="655" y="1417"/>
                    <a:pt x="655" y="1429"/>
                  </a:cubicBezTo>
                  <a:cubicBezTo>
                    <a:pt x="655" y="1434"/>
                    <a:pt x="657" y="1437"/>
                    <a:pt x="663" y="1437"/>
                  </a:cubicBezTo>
                  <a:cubicBezTo>
                    <a:pt x="671" y="1437"/>
                    <a:pt x="687" y="1431"/>
                    <a:pt x="715" y="1417"/>
                  </a:cubicBezTo>
                  <a:cubicBezTo>
                    <a:pt x="719" y="1413"/>
                    <a:pt x="721" y="1412"/>
                    <a:pt x="724" y="1412"/>
                  </a:cubicBezTo>
                  <a:cubicBezTo>
                    <a:pt x="728" y="1412"/>
                    <a:pt x="731" y="1417"/>
                    <a:pt x="739" y="1417"/>
                  </a:cubicBezTo>
                  <a:cubicBezTo>
                    <a:pt x="774" y="1417"/>
                    <a:pt x="786" y="1417"/>
                    <a:pt x="846" y="1370"/>
                  </a:cubicBezTo>
                  <a:cubicBezTo>
                    <a:pt x="882" y="1358"/>
                    <a:pt x="893" y="1346"/>
                    <a:pt x="917" y="1322"/>
                  </a:cubicBezTo>
                  <a:cubicBezTo>
                    <a:pt x="977" y="1298"/>
                    <a:pt x="1012" y="1262"/>
                    <a:pt x="1001" y="1262"/>
                  </a:cubicBezTo>
                  <a:cubicBezTo>
                    <a:pt x="977" y="1251"/>
                    <a:pt x="965" y="1227"/>
                    <a:pt x="953" y="1203"/>
                  </a:cubicBezTo>
                  <a:cubicBezTo>
                    <a:pt x="917" y="1191"/>
                    <a:pt x="905" y="1167"/>
                    <a:pt x="905" y="1131"/>
                  </a:cubicBezTo>
                  <a:cubicBezTo>
                    <a:pt x="905" y="1120"/>
                    <a:pt x="893" y="1084"/>
                    <a:pt x="882" y="1072"/>
                  </a:cubicBezTo>
                  <a:cubicBezTo>
                    <a:pt x="858" y="1060"/>
                    <a:pt x="858" y="1048"/>
                    <a:pt x="846" y="1024"/>
                  </a:cubicBezTo>
                  <a:cubicBezTo>
                    <a:pt x="834" y="1024"/>
                    <a:pt x="834" y="1012"/>
                    <a:pt x="834" y="1001"/>
                  </a:cubicBezTo>
                  <a:cubicBezTo>
                    <a:pt x="840" y="995"/>
                    <a:pt x="837" y="995"/>
                    <a:pt x="832" y="995"/>
                  </a:cubicBezTo>
                  <a:cubicBezTo>
                    <a:pt x="828" y="995"/>
                    <a:pt x="822" y="995"/>
                    <a:pt x="822" y="989"/>
                  </a:cubicBezTo>
                  <a:cubicBezTo>
                    <a:pt x="834" y="965"/>
                    <a:pt x="822" y="953"/>
                    <a:pt x="822" y="941"/>
                  </a:cubicBezTo>
                  <a:cubicBezTo>
                    <a:pt x="822" y="931"/>
                    <a:pt x="831" y="903"/>
                    <a:pt x="811" y="903"/>
                  </a:cubicBezTo>
                  <a:cubicBezTo>
                    <a:pt x="807" y="903"/>
                    <a:pt x="803" y="904"/>
                    <a:pt x="798" y="905"/>
                  </a:cubicBezTo>
                  <a:lnTo>
                    <a:pt x="798" y="893"/>
                  </a:lnTo>
                  <a:cubicBezTo>
                    <a:pt x="798" y="881"/>
                    <a:pt x="834" y="846"/>
                    <a:pt x="774" y="846"/>
                  </a:cubicBezTo>
                  <a:lnTo>
                    <a:pt x="774" y="834"/>
                  </a:lnTo>
                  <a:lnTo>
                    <a:pt x="774" y="822"/>
                  </a:lnTo>
                  <a:lnTo>
                    <a:pt x="762" y="822"/>
                  </a:lnTo>
                  <a:cubicBezTo>
                    <a:pt x="766" y="818"/>
                    <a:pt x="769" y="817"/>
                    <a:pt x="771" y="817"/>
                  </a:cubicBezTo>
                  <a:cubicBezTo>
                    <a:pt x="774" y="817"/>
                    <a:pt x="774" y="822"/>
                    <a:pt x="774" y="822"/>
                  </a:cubicBezTo>
                  <a:cubicBezTo>
                    <a:pt x="786" y="822"/>
                    <a:pt x="786" y="810"/>
                    <a:pt x="774" y="810"/>
                  </a:cubicBezTo>
                  <a:cubicBezTo>
                    <a:pt x="762" y="810"/>
                    <a:pt x="739" y="798"/>
                    <a:pt x="739" y="774"/>
                  </a:cubicBezTo>
                  <a:lnTo>
                    <a:pt x="739" y="762"/>
                  </a:lnTo>
                  <a:cubicBezTo>
                    <a:pt x="727" y="762"/>
                    <a:pt x="703" y="762"/>
                    <a:pt x="727" y="739"/>
                  </a:cubicBezTo>
                  <a:cubicBezTo>
                    <a:pt x="733" y="727"/>
                    <a:pt x="733" y="721"/>
                    <a:pt x="730" y="721"/>
                  </a:cubicBezTo>
                  <a:lnTo>
                    <a:pt x="730" y="721"/>
                  </a:lnTo>
                  <a:cubicBezTo>
                    <a:pt x="727" y="721"/>
                    <a:pt x="721" y="727"/>
                    <a:pt x="715" y="739"/>
                  </a:cubicBezTo>
                  <a:lnTo>
                    <a:pt x="727" y="715"/>
                  </a:lnTo>
                  <a:cubicBezTo>
                    <a:pt x="715" y="715"/>
                    <a:pt x="727" y="703"/>
                    <a:pt x="703" y="703"/>
                  </a:cubicBezTo>
                  <a:cubicBezTo>
                    <a:pt x="715" y="667"/>
                    <a:pt x="679" y="667"/>
                    <a:pt x="679" y="643"/>
                  </a:cubicBezTo>
                  <a:cubicBezTo>
                    <a:pt x="679" y="631"/>
                    <a:pt x="667" y="608"/>
                    <a:pt x="655" y="596"/>
                  </a:cubicBezTo>
                  <a:cubicBezTo>
                    <a:pt x="620" y="584"/>
                    <a:pt x="608" y="560"/>
                    <a:pt x="596" y="524"/>
                  </a:cubicBezTo>
                  <a:cubicBezTo>
                    <a:pt x="560" y="477"/>
                    <a:pt x="536" y="453"/>
                    <a:pt x="524" y="405"/>
                  </a:cubicBezTo>
                  <a:cubicBezTo>
                    <a:pt x="501" y="369"/>
                    <a:pt x="489" y="358"/>
                    <a:pt x="477" y="346"/>
                  </a:cubicBezTo>
                  <a:cubicBezTo>
                    <a:pt x="465" y="310"/>
                    <a:pt x="429" y="298"/>
                    <a:pt x="429" y="274"/>
                  </a:cubicBezTo>
                  <a:cubicBezTo>
                    <a:pt x="429" y="262"/>
                    <a:pt x="405" y="239"/>
                    <a:pt x="381" y="227"/>
                  </a:cubicBezTo>
                  <a:cubicBezTo>
                    <a:pt x="370" y="191"/>
                    <a:pt x="358" y="167"/>
                    <a:pt x="322" y="155"/>
                  </a:cubicBezTo>
                  <a:cubicBezTo>
                    <a:pt x="310" y="155"/>
                    <a:pt x="298" y="143"/>
                    <a:pt x="310" y="119"/>
                  </a:cubicBezTo>
                  <a:cubicBezTo>
                    <a:pt x="322" y="108"/>
                    <a:pt x="310" y="96"/>
                    <a:pt x="310" y="96"/>
                  </a:cubicBezTo>
                  <a:cubicBezTo>
                    <a:pt x="298" y="72"/>
                    <a:pt x="298" y="60"/>
                    <a:pt x="310" y="48"/>
                  </a:cubicBezTo>
                  <a:cubicBezTo>
                    <a:pt x="310" y="36"/>
                    <a:pt x="310" y="12"/>
                    <a:pt x="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3"/>
            <p:cNvSpPr/>
            <p:nvPr/>
          </p:nvSpPr>
          <p:spPr>
            <a:xfrm>
              <a:off x="5979600" y="5310000"/>
              <a:ext cx="15500" cy="18200"/>
            </a:xfrm>
            <a:custGeom>
              <a:avLst/>
              <a:gdLst/>
              <a:ahLst/>
              <a:cxnLst/>
              <a:rect l="l" t="t" r="r" b="b"/>
              <a:pathLst>
                <a:path w="620" h="728" extrusionOk="0">
                  <a:moveTo>
                    <a:pt x="538" y="281"/>
                  </a:moveTo>
                  <a:cubicBezTo>
                    <a:pt x="536" y="281"/>
                    <a:pt x="532" y="283"/>
                    <a:pt x="525" y="287"/>
                  </a:cubicBezTo>
                  <a:cubicBezTo>
                    <a:pt x="532" y="287"/>
                    <a:pt x="540" y="281"/>
                    <a:pt x="538" y="281"/>
                  </a:cubicBezTo>
                  <a:close/>
                  <a:moveTo>
                    <a:pt x="346" y="1"/>
                  </a:moveTo>
                  <a:cubicBezTo>
                    <a:pt x="346" y="1"/>
                    <a:pt x="322" y="1"/>
                    <a:pt x="298" y="13"/>
                  </a:cubicBezTo>
                  <a:cubicBezTo>
                    <a:pt x="251" y="37"/>
                    <a:pt x="203" y="60"/>
                    <a:pt x="203" y="72"/>
                  </a:cubicBezTo>
                  <a:lnTo>
                    <a:pt x="191" y="96"/>
                  </a:lnTo>
                  <a:lnTo>
                    <a:pt x="179" y="96"/>
                  </a:lnTo>
                  <a:cubicBezTo>
                    <a:pt x="167" y="96"/>
                    <a:pt x="167" y="96"/>
                    <a:pt x="120" y="108"/>
                  </a:cubicBezTo>
                  <a:cubicBezTo>
                    <a:pt x="84" y="120"/>
                    <a:pt x="72" y="132"/>
                    <a:pt x="48" y="156"/>
                  </a:cubicBezTo>
                  <a:lnTo>
                    <a:pt x="24" y="168"/>
                  </a:lnTo>
                  <a:lnTo>
                    <a:pt x="13" y="179"/>
                  </a:lnTo>
                  <a:cubicBezTo>
                    <a:pt x="1" y="191"/>
                    <a:pt x="13" y="191"/>
                    <a:pt x="13" y="191"/>
                  </a:cubicBezTo>
                  <a:cubicBezTo>
                    <a:pt x="24" y="191"/>
                    <a:pt x="24" y="203"/>
                    <a:pt x="24" y="203"/>
                  </a:cubicBezTo>
                  <a:cubicBezTo>
                    <a:pt x="24" y="227"/>
                    <a:pt x="60" y="227"/>
                    <a:pt x="60" y="251"/>
                  </a:cubicBezTo>
                  <a:cubicBezTo>
                    <a:pt x="60" y="263"/>
                    <a:pt x="72" y="263"/>
                    <a:pt x="72" y="263"/>
                  </a:cubicBezTo>
                  <a:cubicBezTo>
                    <a:pt x="72" y="287"/>
                    <a:pt x="84" y="287"/>
                    <a:pt x="84" y="299"/>
                  </a:cubicBezTo>
                  <a:cubicBezTo>
                    <a:pt x="84" y="299"/>
                    <a:pt x="84" y="304"/>
                    <a:pt x="91" y="304"/>
                  </a:cubicBezTo>
                  <a:cubicBezTo>
                    <a:pt x="95" y="304"/>
                    <a:pt x="100" y="302"/>
                    <a:pt x="108" y="299"/>
                  </a:cubicBezTo>
                  <a:lnTo>
                    <a:pt x="108" y="299"/>
                  </a:lnTo>
                  <a:cubicBezTo>
                    <a:pt x="72" y="322"/>
                    <a:pt x="120" y="310"/>
                    <a:pt x="108" y="322"/>
                  </a:cubicBezTo>
                  <a:cubicBezTo>
                    <a:pt x="108" y="346"/>
                    <a:pt x="132" y="346"/>
                    <a:pt x="132" y="358"/>
                  </a:cubicBezTo>
                  <a:cubicBezTo>
                    <a:pt x="132" y="370"/>
                    <a:pt x="144" y="370"/>
                    <a:pt x="144" y="382"/>
                  </a:cubicBezTo>
                  <a:cubicBezTo>
                    <a:pt x="144" y="406"/>
                    <a:pt x="179" y="418"/>
                    <a:pt x="179" y="429"/>
                  </a:cubicBezTo>
                  <a:cubicBezTo>
                    <a:pt x="179" y="441"/>
                    <a:pt x="191" y="465"/>
                    <a:pt x="191" y="477"/>
                  </a:cubicBezTo>
                  <a:cubicBezTo>
                    <a:pt x="191" y="489"/>
                    <a:pt x="203" y="501"/>
                    <a:pt x="203" y="525"/>
                  </a:cubicBezTo>
                  <a:cubicBezTo>
                    <a:pt x="203" y="549"/>
                    <a:pt x="227" y="584"/>
                    <a:pt x="227" y="608"/>
                  </a:cubicBezTo>
                  <a:cubicBezTo>
                    <a:pt x="227" y="620"/>
                    <a:pt x="239" y="644"/>
                    <a:pt x="239" y="668"/>
                  </a:cubicBezTo>
                  <a:cubicBezTo>
                    <a:pt x="239" y="679"/>
                    <a:pt x="251" y="703"/>
                    <a:pt x="263" y="715"/>
                  </a:cubicBezTo>
                  <a:lnTo>
                    <a:pt x="286" y="727"/>
                  </a:lnTo>
                  <a:cubicBezTo>
                    <a:pt x="286" y="727"/>
                    <a:pt x="298" y="727"/>
                    <a:pt x="346" y="703"/>
                  </a:cubicBezTo>
                  <a:cubicBezTo>
                    <a:pt x="358" y="679"/>
                    <a:pt x="358" y="679"/>
                    <a:pt x="370" y="679"/>
                  </a:cubicBezTo>
                  <a:cubicBezTo>
                    <a:pt x="382" y="679"/>
                    <a:pt x="417" y="668"/>
                    <a:pt x="465" y="644"/>
                  </a:cubicBezTo>
                  <a:cubicBezTo>
                    <a:pt x="489" y="620"/>
                    <a:pt x="501" y="608"/>
                    <a:pt x="536" y="596"/>
                  </a:cubicBezTo>
                  <a:cubicBezTo>
                    <a:pt x="596" y="560"/>
                    <a:pt x="620" y="549"/>
                    <a:pt x="608" y="537"/>
                  </a:cubicBezTo>
                  <a:cubicBezTo>
                    <a:pt x="596" y="537"/>
                    <a:pt x="596" y="525"/>
                    <a:pt x="584" y="525"/>
                  </a:cubicBezTo>
                  <a:cubicBezTo>
                    <a:pt x="560" y="525"/>
                    <a:pt x="548" y="501"/>
                    <a:pt x="560" y="489"/>
                  </a:cubicBezTo>
                  <a:cubicBezTo>
                    <a:pt x="560" y="477"/>
                    <a:pt x="560" y="477"/>
                    <a:pt x="548" y="465"/>
                  </a:cubicBezTo>
                  <a:cubicBezTo>
                    <a:pt x="548" y="465"/>
                    <a:pt x="548" y="441"/>
                    <a:pt x="536" y="441"/>
                  </a:cubicBezTo>
                  <a:cubicBezTo>
                    <a:pt x="536" y="441"/>
                    <a:pt x="525" y="441"/>
                    <a:pt x="536" y="429"/>
                  </a:cubicBezTo>
                  <a:cubicBezTo>
                    <a:pt x="540" y="426"/>
                    <a:pt x="540" y="424"/>
                    <a:pt x="539" y="424"/>
                  </a:cubicBezTo>
                  <a:cubicBezTo>
                    <a:pt x="535" y="424"/>
                    <a:pt x="525" y="429"/>
                    <a:pt x="525" y="429"/>
                  </a:cubicBezTo>
                  <a:cubicBezTo>
                    <a:pt x="536" y="418"/>
                    <a:pt x="525" y="418"/>
                    <a:pt x="525" y="418"/>
                  </a:cubicBezTo>
                  <a:cubicBezTo>
                    <a:pt x="525" y="418"/>
                    <a:pt x="538" y="397"/>
                    <a:pt x="525" y="397"/>
                  </a:cubicBezTo>
                  <a:cubicBezTo>
                    <a:pt x="520" y="397"/>
                    <a:pt x="513" y="400"/>
                    <a:pt x="501" y="406"/>
                  </a:cubicBezTo>
                  <a:cubicBezTo>
                    <a:pt x="501" y="406"/>
                    <a:pt x="521" y="386"/>
                    <a:pt x="511" y="386"/>
                  </a:cubicBezTo>
                  <a:cubicBezTo>
                    <a:pt x="508" y="386"/>
                    <a:pt x="503" y="387"/>
                    <a:pt x="495" y="391"/>
                  </a:cubicBezTo>
                  <a:lnTo>
                    <a:pt x="495" y="391"/>
                  </a:lnTo>
                  <a:cubicBezTo>
                    <a:pt x="500" y="384"/>
                    <a:pt x="498" y="370"/>
                    <a:pt x="489" y="370"/>
                  </a:cubicBezTo>
                  <a:lnTo>
                    <a:pt x="489" y="370"/>
                  </a:lnTo>
                  <a:cubicBezTo>
                    <a:pt x="489" y="370"/>
                    <a:pt x="489" y="370"/>
                    <a:pt x="489" y="370"/>
                  </a:cubicBezTo>
                  <a:cubicBezTo>
                    <a:pt x="477" y="370"/>
                    <a:pt x="477" y="370"/>
                    <a:pt x="477" y="358"/>
                  </a:cubicBezTo>
                  <a:cubicBezTo>
                    <a:pt x="477" y="358"/>
                    <a:pt x="489" y="346"/>
                    <a:pt x="477" y="346"/>
                  </a:cubicBezTo>
                  <a:cubicBezTo>
                    <a:pt x="471" y="346"/>
                    <a:pt x="462" y="349"/>
                    <a:pt x="458" y="349"/>
                  </a:cubicBezTo>
                  <a:cubicBezTo>
                    <a:pt x="453" y="349"/>
                    <a:pt x="453" y="346"/>
                    <a:pt x="465" y="334"/>
                  </a:cubicBezTo>
                  <a:lnTo>
                    <a:pt x="441" y="334"/>
                  </a:lnTo>
                  <a:lnTo>
                    <a:pt x="465" y="310"/>
                  </a:lnTo>
                  <a:lnTo>
                    <a:pt x="525" y="287"/>
                  </a:lnTo>
                  <a:cubicBezTo>
                    <a:pt x="536" y="275"/>
                    <a:pt x="501" y="275"/>
                    <a:pt x="525" y="251"/>
                  </a:cubicBezTo>
                  <a:cubicBezTo>
                    <a:pt x="525" y="239"/>
                    <a:pt x="525" y="239"/>
                    <a:pt x="501" y="239"/>
                  </a:cubicBezTo>
                  <a:cubicBezTo>
                    <a:pt x="489" y="239"/>
                    <a:pt x="477" y="227"/>
                    <a:pt x="477" y="215"/>
                  </a:cubicBezTo>
                  <a:lnTo>
                    <a:pt x="429" y="168"/>
                  </a:lnTo>
                  <a:cubicBezTo>
                    <a:pt x="429" y="156"/>
                    <a:pt x="417" y="156"/>
                    <a:pt x="417" y="132"/>
                  </a:cubicBezTo>
                  <a:cubicBezTo>
                    <a:pt x="417" y="120"/>
                    <a:pt x="405" y="120"/>
                    <a:pt x="405" y="108"/>
                  </a:cubicBezTo>
                  <a:cubicBezTo>
                    <a:pt x="405" y="96"/>
                    <a:pt x="382" y="96"/>
                    <a:pt x="382" y="96"/>
                  </a:cubicBezTo>
                  <a:cubicBezTo>
                    <a:pt x="370" y="72"/>
                    <a:pt x="370" y="60"/>
                    <a:pt x="358" y="60"/>
                  </a:cubicBezTo>
                  <a:cubicBezTo>
                    <a:pt x="358" y="60"/>
                    <a:pt x="322" y="60"/>
                    <a:pt x="346" y="48"/>
                  </a:cubicBezTo>
                  <a:cubicBezTo>
                    <a:pt x="358" y="37"/>
                    <a:pt x="358" y="37"/>
                    <a:pt x="346" y="37"/>
                  </a:cubicBezTo>
                  <a:lnTo>
                    <a:pt x="346" y="13"/>
                  </a:lnTo>
                  <a:cubicBezTo>
                    <a:pt x="358" y="1"/>
                    <a:pt x="358" y="1"/>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3" name="Google Shape;373;p33"/>
          <p:cNvPicPr preferRelativeResize="0"/>
          <p:nvPr/>
        </p:nvPicPr>
        <p:blipFill>
          <a:blip r:embed="rId5">
            <a:alphaModFix/>
          </a:blip>
          <a:stretch>
            <a:fillRect/>
          </a:stretch>
        </p:blipFill>
        <p:spPr>
          <a:xfrm>
            <a:off x="6277488" y="-1369838"/>
            <a:ext cx="468025" cy="494483"/>
          </a:xfrm>
          <a:prstGeom prst="rect">
            <a:avLst/>
          </a:prstGeom>
          <a:noFill/>
          <a:ln>
            <a:noFill/>
          </a:ln>
        </p:spPr>
      </p:pic>
      <p:sp>
        <p:nvSpPr>
          <p:cNvPr id="2" name="Title 1"/>
          <p:cNvSpPr>
            <a:spLocks noGrp="1"/>
          </p:cNvSpPr>
          <p:nvPr>
            <p:ph type="ctrTitle"/>
          </p:nvPr>
        </p:nvSpPr>
        <p:spPr/>
        <p:txBody>
          <a:bodyPr/>
          <a:lstStyle/>
          <a:p>
            <a:endParaRPr lang="en-US"/>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266292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95035 -1.00864 L -0.92743 -0.44753 " pathEditMode="relative" ptsTypes="AA">
                                      <p:cBhvr>
                                        <p:cTn id="6" dur="2000" fill="hold"/>
                                        <p:tgtEl>
                                          <p:spTgt spid="33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243 -0.08889 L 0.20156 0.46605 " pathEditMode="relative" rAng="0" ptsTypes="AA">
                                      <p:cBhvr>
                                        <p:cTn id="8" dur="2000" fill="hold"/>
                                        <p:tgtEl>
                                          <p:spTgt spid="335"/>
                                        </p:tgtEl>
                                        <p:attrNameLst>
                                          <p:attrName>ppt_x</p:attrName>
                                          <p:attrName>ppt_y</p:attrName>
                                        </p:attrNameLst>
                                      </p:cBhvr>
                                      <p:rCtr x="10191" y="27747"/>
                                    </p:animMotion>
                                  </p:childTnLst>
                                </p:cTn>
                              </p:par>
                              <p:par>
                                <p:cTn id="9" presetID="0" presetClass="path" presetSubtype="0" accel="50000" decel="50000" fill="hold" nodeType="withEffect">
                                  <p:stCondLst>
                                    <p:cond delay="0"/>
                                  </p:stCondLst>
                                  <p:childTnLst>
                                    <p:animMotion origin="layout" path="M 0.06667 -0.13704 L -0.26875 0.49475 " pathEditMode="relative" rAng="0" ptsTypes="AA">
                                      <p:cBhvr>
                                        <p:cTn id="10" dur="2000" fill="hold"/>
                                        <p:tgtEl>
                                          <p:spTgt spid="337"/>
                                        </p:tgtEl>
                                        <p:attrNameLst>
                                          <p:attrName>ppt_x</p:attrName>
                                          <p:attrName>ppt_y</p:attrName>
                                        </p:attrNameLst>
                                      </p:cBhvr>
                                      <p:rCtr x="-16771" y="31605"/>
                                    </p:animMotion>
                                  </p:childTnLst>
                                </p:cTn>
                              </p:par>
                              <p:par>
                                <p:cTn id="11" presetID="0" presetClass="path" presetSubtype="0" accel="50000" decel="50000" fill="hold" nodeType="withEffect">
                                  <p:stCondLst>
                                    <p:cond delay="0"/>
                                  </p:stCondLst>
                                  <p:childTnLst>
                                    <p:animMotion origin="layout" path="M 4.16667E-6 -4.81481E-6 L -0.30469 0.08519 " pathEditMode="relative" rAng="0" ptsTypes="AA">
                                      <p:cBhvr>
                                        <p:cTn id="12" dur="2000" fill="hold"/>
                                        <p:tgtEl>
                                          <p:spTgt spid="338"/>
                                        </p:tgtEl>
                                        <p:attrNameLst>
                                          <p:attrName>ppt_x</p:attrName>
                                          <p:attrName>ppt_y</p:attrName>
                                        </p:attrNameLst>
                                      </p:cBhvr>
                                      <p:rCtr x="-15243" y="4259"/>
                                    </p:animMotion>
                                  </p:childTnLst>
                                </p:cTn>
                              </p:par>
                              <p:par>
                                <p:cTn id="13" presetID="0" presetClass="path" presetSubtype="0" accel="50000" decel="50000" fill="hold" nodeType="withEffect">
                                  <p:stCondLst>
                                    <p:cond delay="0"/>
                                  </p:stCondLst>
                                  <p:childTnLst>
                                    <p:animMotion origin="layout" path="M 0.0882 0.07253 L -0.18959 -0.25679 " pathEditMode="relative" rAng="0" ptsTypes="AA">
                                      <p:cBhvr>
                                        <p:cTn id="14" dur="2000" fill="hold"/>
                                        <p:tgtEl>
                                          <p:spTgt spid="334"/>
                                        </p:tgtEl>
                                        <p:attrNameLst>
                                          <p:attrName>ppt_x</p:attrName>
                                          <p:attrName>ppt_y</p:attrName>
                                        </p:attrNameLst>
                                      </p:cBhvr>
                                      <p:rCtr x="-13889" y="-16481"/>
                                    </p:animMotion>
                                  </p:childTnLst>
                                </p:cTn>
                              </p:par>
                              <p:par>
                                <p:cTn id="15" presetID="0" presetClass="path" presetSubtype="0" accel="50000" decel="50000" fill="hold" nodeType="withEffect">
                                  <p:stCondLst>
                                    <p:cond delay="0"/>
                                  </p:stCondLst>
                                  <p:childTnLst>
                                    <p:animMotion origin="layout" path="M -0.31388 0.25185 L -0.31388 -0.37623 " pathEditMode="relative" ptsTypes="AA">
                                      <p:cBhvr>
                                        <p:cTn id="16" dur="2000" fill="hold"/>
                                        <p:tgtEl>
                                          <p:spTgt spid="333"/>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03402 0.1676 L 0.01441 -0.63055 " pathEditMode="relative" rAng="0" ptsTypes="AA">
                                      <p:cBhvr>
                                        <p:cTn id="18" dur="2000" fill="hold"/>
                                        <p:tgtEl>
                                          <p:spTgt spid="328"/>
                                        </p:tgtEl>
                                        <p:attrNameLst>
                                          <p:attrName>ppt_x</p:attrName>
                                          <p:attrName>ppt_y</p:attrName>
                                        </p:attrNameLst>
                                      </p:cBhvr>
                                      <p:rCtr x="-990" y="-39907"/>
                                    </p:animMotion>
                                  </p:childTnLst>
                                </p:cTn>
                              </p:par>
                              <p:par>
                                <p:cTn id="19" presetID="0" presetClass="path" presetSubtype="0" accel="50000" decel="50000" fill="hold" nodeType="withEffect">
                                  <p:stCondLst>
                                    <p:cond delay="0"/>
                                  </p:stCondLst>
                                  <p:childTnLst>
                                    <p:animMotion origin="layout" path="M -0.06319 0.13302 L 0.12344 -0.40834 " pathEditMode="relative" rAng="0" ptsTypes="AA">
                                      <p:cBhvr>
                                        <p:cTn id="20" dur="2000" fill="hold"/>
                                        <p:tgtEl>
                                          <p:spTgt spid="332"/>
                                        </p:tgtEl>
                                        <p:attrNameLst>
                                          <p:attrName>ppt_x</p:attrName>
                                          <p:attrName>ppt_y</p:attrName>
                                        </p:attrNameLst>
                                      </p:cBhvr>
                                      <p:rCtr x="9323" y="-27068"/>
                                    </p:animMotion>
                                  </p:childTnLst>
                                </p:cTn>
                              </p:par>
                              <p:par>
                                <p:cTn id="21" presetID="0" presetClass="path" presetSubtype="0" accel="50000" decel="50000" fill="hold" nodeType="withEffect">
                                  <p:stCondLst>
                                    <p:cond delay="0"/>
                                  </p:stCondLst>
                                  <p:childTnLst>
                                    <p:animMotion origin="layout" path="M -0.05017 0.02284 L 0.13421 -0.71543 " pathEditMode="relative" rAng="0" ptsTypes="AA">
                                      <p:cBhvr>
                                        <p:cTn id="22" dur="2000" fill="hold"/>
                                        <p:tgtEl>
                                          <p:spTgt spid="336"/>
                                        </p:tgtEl>
                                        <p:attrNameLst>
                                          <p:attrName>ppt_x</p:attrName>
                                          <p:attrName>ppt_y</p:attrName>
                                        </p:attrNameLst>
                                      </p:cBhvr>
                                      <p:rCtr x="9219" y="-36914"/>
                                    </p:animMotion>
                                  </p:childTnLst>
                                </p:cTn>
                              </p:par>
                              <p:par>
                                <p:cTn id="23" presetID="0" presetClass="path" presetSubtype="0" accel="50000" decel="50000" fill="hold" nodeType="withEffect">
                                  <p:stCondLst>
                                    <p:cond delay="0"/>
                                  </p:stCondLst>
                                  <p:childTnLst>
                                    <p:animMotion origin="layout" path="M -0.06909 0.12129 L 0.21528 -0.36791 " pathEditMode="relative" rAng="0" ptsTypes="AA">
                                      <p:cBhvr>
                                        <p:cTn id="24" dur="2000" fill="hold"/>
                                        <p:tgtEl>
                                          <p:spTgt spid="331"/>
                                        </p:tgtEl>
                                        <p:attrNameLst>
                                          <p:attrName>ppt_x</p:attrName>
                                          <p:attrName>ppt_y</p:attrName>
                                        </p:attrNameLst>
                                      </p:cBhvr>
                                      <p:rCtr x="14219" y="-244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33"/>
          <p:cNvPicPr preferRelativeResize="0"/>
          <p:nvPr/>
        </p:nvPicPr>
        <p:blipFill>
          <a:blip r:embed="rId3">
            <a:alphaModFix/>
          </a:blip>
          <a:stretch>
            <a:fillRect/>
          </a:stretch>
        </p:blipFill>
        <p:spPr>
          <a:xfrm>
            <a:off x="2918546" y="6607302"/>
            <a:ext cx="3181349" cy="1906553"/>
          </a:xfrm>
          <a:prstGeom prst="rect">
            <a:avLst/>
          </a:prstGeom>
          <a:noFill/>
          <a:ln>
            <a:noFill/>
          </a:ln>
        </p:spPr>
      </p:pic>
      <p:pic>
        <p:nvPicPr>
          <p:cNvPr id="331" name="Google Shape;331;p33"/>
          <p:cNvPicPr preferRelativeResize="0"/>
          <p:nvPr/>
        </p:nvPicPr>
        <p:blipFill>
          <a:blip r:embed="rId4">
            <a:alphaModFix/>
          </a:blip>
          <a:stretch>
            <a:fillRect/>
          </a:stretch>
        </p:blipFill>
        <p:spPr>
          <a:xfrm rot="-1612446">
            <a:off x="-1693761" y="4854069"/>
            <a:ext cx="1227575" cy="2367274"/>
          </a:xfrm>
          <a:prstGeom prst="rect">
            <a:avLst/>
          </a:prstGeom>
          <a:noFill/>
          <a:ln>
            <a:noFill/>
          </a:ln>
        </p:spPr>
      </p:pic>
      <p:pic>
        <p:nvPicPr>
          <p:cNvPr id="332" name="Google Shape;332;p33"/>
          <p:cNvPicPr preferRelativeResize="0"/>
          <p:nvPr/>
        </p:nvPicPr>
        <p:blipFill>
          <a:blip r:embed="rId5">
            <a:alphaModFix/>
          </a:blip>
          <a:stretch>
            <a:fillRect/>
          </a:stretch>
        </p:blipFill>
        <p:spPr>
          <a:xfrm>
            <a:off x="2104428" y="5359653"/>
            <a:ext cx="284800" cy="300925"/>
          </a:xfrm>
          <a:prstGeom prst="rect">
            <a:avLst/>
          </a:prstGeom>
          <a:noFill/>
          <a:ln>
            <a:noFill/>
          </a:ln>
        </p:spPr>
      </p:pic>
      <p:pic>
        <p:nvPicPr>
          <p:cNvPr id="333" name="Google Shape;333;p33"/>
          <p:cNvPicPr preferRelativeResize="0"/>
          <p:nvPr/>
        </p:nvPicPr>
        <p:blipFill>
          <a:blip r:embed="rId6">
            <a:alphaModFix/>
          </a:blip>
          <a:stretch>
            <a:fillRect/>
          </a:stretch>
        </p:blipFill>
        <p:spPr>
          <a:xfrm>
            <a:off x="7127201" y="6369470"/>
            <a:ext cx="502515" cy="494475"/>
          </a:xfrm>
          <a:prstGeom prst="rect">
            <a:avLst/>
          </a:prstGeom>
          <a:noFill/>
          <a:ln>
            <a:noFill/>
          </a:ln>
        </p:spPr>
      </p:pic>
      <p:pic>
        <p:nvPicPr>
          <p:cNvPr id="334" name="Google Shape;334;p33"/>
          <p:cNvPicPr preferRelativeResize="0"/>
          <p:nvPr/>
        </p:nvPicPr>
        <p:blipFill>
          <a:blip r:embed="rId7">
            <a:alphaModFix/>
          </a:blip>
          <a:stretch>
            <a:fillRect/>
          </a:stretch>
        </p:blipFill>
        <p:spPr>
          <a:xfrm rot="1139797" flipH="1">
            <a:off x="9670504" y="4773066"/>
            <a:ext cx="718575" cy="1775025"/>
          </a:xfrm>
          <a:prstGeom prst="rect">
            <a:avLst/>
          </a:prstGeom>
          <a:noFill/>
          <a:ln>
            <a:noFill/>
          </a:ln>
        </p:spPr>
      </p:pic>
      <p:pic>
        <p:nvPicPr>
          <p:cNvPr id="335" name="Google Shape;335;p33"/>
          <p:cNvPicPr preferRelativeResize="0"/>
          <p:nvPr/>
        </p:nvPicPr>
        <p:blipFill>
          <a:blip r:embed="rId8">
            <a:alphaModFix/>
          </a:blip>
          <a:stretch>
            <a:fillRect/>
          </a:stretch>
        </p:blipFill>
        <p:spPr>
          <a:xfrm>
            <a:off x="-1355603" y="-2158462"/>
            <a:ext cx="1026956" cy="1941000"/>
          </a:xfrm>
          <a:prstGeom prst="rect">
            <a:avLst/>
          </a:prstGeom>
          <a:noFill/>
          <a:ln>
            <a:noFill/>
          </a:ln>
        </p:spPr>
      </p:pic>
      <p:pic>
        <p:nvPicPr>
          <p:cNvPr id="336" name="Google Shape;336;p33"/>
          <p:cNvPicPr preferRelativeResize="0"/>
          <p:nvPr/>
        </p:nvPicPr>
        <p:blipFill>
          <a:blip r:embed="rId6">
            <a:alphaModFix/>
          </a:blip>
          <a:stretch>
            <a:fillRect/>
          </a:stretch>
        </p:blipFill>
        <p:spPr>
          <a:xfrm>
            <a:off x="1001607" y="6199595"/>
            <a:ext cx="402525" cy="396100"/>
          </a:xfrm>
          <a:prstGeom prst="rect">
            <a:avLst/>
          </a:prstGeom>
          <a:noFill/>
          <a:ln>
            <a:noFill/>
          </a:ln>
        </p:spPr>
      </p:pic>
      <p:pic>
        <p:nvPicPr>
          <p:cNvPr id="337" name="Google Shape;337;p33"/>
          <p:cNvPicPr preferRelativeResize="0"/>
          <p:nvPr/>
        </p:nvPicPr>
        <p:blipFill>
          <a:blip r:embed="rId9">
            <a:alphaModFix/>
          </a:blip>
          <a:stretch>
            <a:fillRect/>
          </a:stretch>
        </p:blipFill>
        <p:spPr>
          <a:xfrm>
            <a:off x="9401175" y="-2797827"/>
            <a:ext cx="2667000" cy="1771783"/>
          </a:xfrm>
          <a:prstGeom prst="rect">
            <a:avLst/>
          </a:prstGeom>
          <a:noFill/>
          <a:ln>
            <a:noFill/>
          </a:ln>
        </p:spPr>
      </p:pic>
      <p:pic>
        <p:nvPicPr>
          <p:cNvPr id="338" name="Google Shape;338;p33"/>
          <p:cNvPicPr preferRelativeResize="0"/>
          <p:nvPr/>
        </p:nvPicPr>
        <p:blipFill>
          <a:blip r:embed="rId5">
            <a:alphaModFix/>
          </a:blip>
          <a:stretch>
            <a:fillRect/>
          </a:stretch>
        </p:blipFill>
        <p:spPr>
          <a:xfrm>
            <a:off x="10199744" y="1709965"/>
            <a:ext cx="468018" cy="494475"/>
          </a:xfrm>
          <a:prstGeom prst="rect">
            <a:avLst/>
          </a:prstGeom>
          <a:noFill/>
          <a:ln>
            <a:noFill/>
          </a:ln>
        </p:spPr>
      </p:pic>
      <p:grpSp>
        <p:nvGrpSpPr>
          <p:cNvPr id="339" name="Google Shape;339;p33"/>
          <p:cNvGrpSpPr/>
          <p:nvPr/>
        </p:nvGrpSpPr>
        <p:grpSpPr>
          <a:xfrm rot="-1443514">
            <a:off x="10611639" y="3184855"/>
            <a:ext cx="649469" cy="539180"/>
            <a:chOff x="5543550" y="5098075"/>
            <a:chExt cx="531025" cy="440850"/>
          </a:xfrm>
        </p:grpSpPr>
        <p:sp>
          <p:nvSpPr>
            <p:cNvPr id="340" name="Google Shape;340;p33"/>
            <p:cNvSpPr/>
            <p:nvPr/>
          </p:nvSpPr>
          <p:spPr>
            <a:xfrm>
              <a:off x="5980200" y="5300550"/>
              <a:ext cx="94375" cy="104425"/>
            </a:xfrm>
            <a:custGeom>
              <a:avLst/>
              <a:gdLst/>
              <a:ahLst/>
              <a:cxnLst/>
              <a:rect l="l" t="t" r="r" b="b"/>
              <a:pathLst>
                <a:path w="3775" h="4177" extrusionOk="0">
                  <a:moveTo>
                    <a:pt x="1905" y="1"/>
                  </a:moveTo>
                  <a:cubicBezTo>
                    <a:pt x="1849" y="1"/>
                    <a:pt x="1792" y="40"/>
                    <a:pt x="1775" y="117"/>
                  </a:cubicBezTo>
                  <a:lnTo>
                    <a:pt x="1655" y="605"/>
                  </a:lnTo>
                  <a:cubicBezTo>
                    <a:pt x="1524" y="1200"/>
                    <a:pt x="1084" y="1677"/>
                    <a:pt x="548" y="1843"/>
                  </a:cubicBezTo>
                  <a:lnTo>
                    <a:pt x="131" y="1962"/>
                  </a:lnTo>
                  <a:cubicBezTo>
                    <a:pt x="0" y="1998"/>
                    <a:pt x="0" y="2212"/>
                    <a:pt x="131" y="2260"/>
                  </a:cubicBezTo>
                  <a:lnTo>
                    <a:pt x="548" y="2379"/>
                  </a:lnTo>
                  <a:cubicBezTo>
                    <a:pt x="1096" y="2522"/>
                    <a:pt x="1513" y="2998"/>
                    <a:pt x="1655" y="3605"/>
                  </a:cubicBezTo>
                  <a:lnTo>
                    <a:pt x="1763" y="4070"/>
                  </a:lnTo>
                  <a:cubicBezTo>
                    <a:pt x="1786" y="4141"/>
                    <a:pt x="1846" y="4177"/>
                    <a:pt x="1903" y="4177"/>
                  </a:cubicBezTo>
                  <a:cubicBezTo>
                    <a:pt x="1959" y="4177"/>
                    <a:pt x="2013" y="4141"/>
                    <a:pt x="2025" y="4070"/>
                  </a:cubicBezTo>
                  <a:lnTo>
                    <a:pt x="2132" y="3605"/>
                  </a:lnTo>
                  <a:cubicBezTo>
                    <a:pt x="2263" y="3010"/>
                    <a:pt x="2703" y="2534"/>
                    <a:pt x="3239" y="2379"/>
                  </a:cubicBezTo>
                  <a:lnTo>
                    <a:pt x="3632" y="2260"/>
                  </a:lnTo>
                  <a:cubicBezTo>
                    <a:pt x="3775" y="2224"/>
                    <a:pt x="3775" y="1998"/>
                    <a:pt x="3644" y="1974"/>
                  </a:cubicBezTo>
                  <a:lnTo>
                    <a:pt x="3310" y="1879"/>
                  </a:lnTo>
                  <a:cubicBezTo>
                    <a:pt x="2775" y="1736"/>
                    <a:pt x="2334" y="1272"/>
                    <a:pt x="2191" y="677"/>
                  </a:cubicBezTo>
                  <a:lnTo>
                    <a:pt x="2036" y="117"/>
                  </a:lnTo>
                  <a:cubicBezTo>
                    <a:pt x="2019" y="40"/>
                    <a:pt x="1962" y="1"/>
                    <a:pt x="19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3"/>
            <p:cNvSpPr/>
            <p:nvPr/>
          </p:nvSpPr>
          <p:spPr>
            <a:xfrm>
              <a:off x="5543550" y="5192000"/>
              <a:ext cx="69950" cy="78600"/>
            </a:xfrm>
            <a:custGeom>
              <a:avLst/>
              <a:gdLst/>
              <a:ahLst/>
              <a:cxnLst/>
              <a:rect l="l" t="t" r="r" b="b"/>
              <a:pathLst>
                <a:path w="2798" h="3144" extrusionOk="0">
                  <a:moveTo>
                    <a:pt x="1421" y="0"/>
                  </a:moveTo>
                  <a:cubicBezTo>
                    <a:pt x="1381" y="0"/>
                    <a:pt x="1339" y="30"/>
                    <a:pt x="1322" y="89"/>
                  </a:cubicBezTo>
                  <a:lnTo>
                    <a:pt x="1238" y="470"/>
                  </a:lnTo>
                  <a:cubicBezTo>
                    <a:pt x="1131" y="911"/>
                    <a:pt x="822" y="1268"/>
                    <a:pt x="417" y="1387"/>
                  </a:cubicBezTo>
                  <a:lnTo>
                    <a:pt x="107" y="1482"/>
                  </a:lnTo>
                  <a:cubicBezTo>
                    <a:pt x="0" y="1506"/>
                    <a:pt x="0" y="1673"/>
                    <a:pt x="107" y="1697"/>
                  </a:cubicBezTo>
                  <a:lnTo>
                    <a:pt x="417" y="1792"/>
                  </a:lnTo>
                  <a:cubicBezTo>
                    <a:pt x="822" y="1911"/>
                    <a:pt x="1131" y="2268"/>
                    <a:pt x="1238" y="2709"/>
                  </a:cubicBezTo>
                  <a:lnTo>
                    <a:pt x="1310" y="3054"/>
                  </a:lnTo>
                  <a:cubicBezTo>
                    <a:pt x="1322" y="3114"/>
                    <a:pt x="1363" y="3143"/>
                    <a:pt x="1405" y="3143"/>
                  </a:cubicBezTo>
                  <a:cubicBezTo>
                    <a:pt x="1447" y="3143"/>
                    <a:pt x="1488" y="3114"/>
                    <a:pt x="1500" y="3054"/>
                  </a:cubicBezTo>
                  <a:lnTo>
                    <a:pt x="1572" y="2709"/>
                  </a:lnTo>
                  <a:cubicBezTo>
                    <a:pt x="1679" y="2268"/>
                    <a:pt x="1988" y="1911"/>
                    <a:pt x="2393" y="1792"/>
                  </a:cubicBezTo>
                  <a:lnTo>
                    <a:pt x="2691" y="1697"/>
                  </a:lnTo>
                  <a:cubicBezTo>
                    <a:pt x="2798" y="1673"/>
                    <a:pt x="2798" y="1506"/>
                    <a:pt x="2703" y="1482"/>
                  </a:cubicBezTo>
                  <a:lnTo>
                    <a:pt x="2453" y="1399"/>
                  </a:lnTo>
                  <a:cubicBezTo>
                    <a:pt x="2048" y="1292"/>
                    <a:pt x="1738" y="958"/>
                    <a:pt x="1619" y="506"/>
                  </a:cubicBezTo>
                  <a:lnTo>
                    <a:pt x="1512" y="89"/>
                  </a:lnTo>
                  <a:cubicBezTo>
                    <a:pt x="1500" y="30"/>
                    <a:pt x="1462" y="0"/>
                    <a:pt x="14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3"/>
            <p:cNvSpPr/>
            <p:nvPr/>
          </p:nvSpPr>
          <p:spPr>
            <a:xfrm>
              <a:off x="5652175" y="5434500"/>
              <a:ext cx="94100" cy="104425"/>
            </a:xfrm>
            <a:custGeom>
              <a:avLst/>
              <a:gdLst/>
              <a:ahLst/>
              <a:cxnLst/>
              <a:rect l="l" t="t" r="r" b="b"/>
              <a:pathLst>
                <a:path w="3764" h="4177" extrusionOk="0">
                  <a:moveTo>
                    <a:pt x="1895" y="1"/>
                  </a:moveTo>
                  <a:cubicBezTo>
                    <a:pt x="1837" y="1"/>
                    <a:pt x="1781" y="39"/>
                    <a:pt x="1763" y="117"/>
                  </a:cubicBezTo>
                  <a:lnTo>
                    <a:pt x="1644" y="605"/>
                  </a:lnTo>
                  <a:cubicBezTo>
                    <a:pt x="1513" y="1200"/>
                    <a:pt x="1084" y="1676"/>
                    <a:pt x="548" y="1843"/>
                  </a:cubicBezTo>
                  <a:lnTo>
                    <a:pt x="132" y="1962"/>
                  </a:lnTo>
                  <a:cubicBezTo>
                    <a:pt x="1" y="1998"/>
                    <a:pt x="1" y="2212"/>
                    <a:pt x="132" y="2260"/>
                  </a:cubicBezTo>
                  <a:lnTo>
                    <a:pt x="548" y="2379"/>
                  </a:lnTo>
                  <a:cubicBezTo>
                    <a:pt x="1084" y="2522"/>
                    <a:pt x="1501" y="2998"/>
                    <a:pt x="1644" y="3605"/>
                  </a:cubicBezTo>
                  <a:lnTo>
                    <a:pt x="1751" y="4070"/>
                  </a:lnTo>
                  <a:cubicBezTo>
                    <a:pt x="1775" y="4141"/>
                    <a:pt x="1834" y="4177"/>
                    <a:pt x="1892" y="4177"/>
                  </a:cubicBezTo>
                  <a:cubicBezTo>
                    <a:pt x="1950" y="4177"/>
                    <a:pt x="2007" y="4141"/>
                    <a:pt x="2025" y="4070"/>
                  </a:cubicBezTo>
                  <a:lnTo>
                    <a:pt x="2132" y="3605"/>
                  </a:lnTo>
                  <a:cubicBezTo>
                    <a:pt x="2263" y="3010"/>
                    <a:pt x="2692" y="2534"/>
                    <a:pt x="3227" y="2379"/>
                  </a:cubicBezTo>
                  <a:lnTo>
                    <a:pt x="3632" y="2260"/>
                  </a:lnTo>
                  <a:cubicBezTo>
                    <a:pt x="3763" y="2212"/>
                    <a:pt x="3763" y="1986"/>
                    <a:pt x="3644" y="1974"/>
                  </a:cubicBezTo>
                  <a:lnTo>
                    <a:pt x="3299" y="1879"/>
                  </a:lnTo>
                  <a:cubicBezTo>
                    <a:pt x="2763" y="1736"/>
                    <a:pt x="2334" y="1272"/>
                    <a:pt x="2180" y="676"/>
                  </a:cubicBezTo>
                  <a:lnTo>
                    <a:pt x="2037" y="117"/>
                  </a:lnTo>
                  <a:cubicBezTo>
                    <a:pt x="2013" y="39"/>
                    <a:pt x="1953" y="1"/>
                    <a:pt x="18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3"/>
            <p:cNvSpPr/>
            <p:nvPr/>
          </p:nvSpPr>
          <p:spPr>
            <a:xfrm>
              <a:off x="5829875" y="5098075"/>
              <a:ext cx="117300" cy="131225"/>
            </a:xfrm>
            <a:custGeom>
              <a:avLst/>
              <a:gdLst/>
              <a:ahLst/>
              <a:cxnLst/>
              <a:rect l="l" t="t" r="r" b="b"/>
              <a:pathLst>
                <a:path w="4692" h="5249" extrusionOk="0">
                  <a:moveTo>
                    <a:pt x="2370" y="1"/>
                  </a:moveTo>
                  <a:cubicBezTo>
                    <a:pt x="2299" y="1"/>
                    <a:pt x="2227" y="48"/>
                    <a:pt x="2203" y="143"/>
                  </a:cubicBezTo>
                  <a:lnTo>
                    <a:pt x="2061" y="751"/>
                  </a:lnTo>
                  <a:cubicBezTo>
                    <a:pt x="1882" y="1513"/>
                    <a:pt x="1358" y="2108"/>
                    <a:pt x="691" y="2299"/>
                  </a:cubicBezTo>
                  <a:lnTo>
                    <a:pt x="168" y="2453"/>
                  </a:lnTo>
                  <a:cubicBezTo>
                    <a:pt x="1" y="2489"/>
                    <a:pt x="1" y="2775"/>
                    <a:pt x="168" y="2822"/>
                  </a:cubicBezTo>
                  <a:lnTo>
                    <a:pt x="691" y="2965"/>
                  </a:lnTo>
                  <a:cubicBezTo>
                    <a:pt x="1358" y="3180"/>
                    <a:pt x="1882" y="3763"/>
                    <a:pt x="2061" y="4525"/>
                  </a:cubicBezTo>
                  <a:lnTo>
                    <a:pt x="2192" y="5096"/>
                  </a:lnTo>
                  <a:cubicBezTo>
                    <a:pt x="2215" y="5198"/>
                    <a:pt x="2287" y="5248"/>
                    <a:pt x="2358" y="5248"/>
                  </a:cubicBezTo>
                  <a:cubicBezTo>
                    <a:pt x="2430" y="5248"/>
                    <a:pt x="2501" y="5198"/>
                    <a:pt x="2525" y="5096"/>
                  </a:cubicBezTo>
                  <a:lnTo>
                    <a:pt x="2656" y="4525"/>
                  </a:lnTo>
                  <a:cubicBezTo>
                    <a:pt x="2835" y="3763"/>
                    <a:pt x="3358" y="3168"/>
                    <a:pt x="4025" y="2965"/>
                  </a:cubicBezTo>
                  <a:lnTo>
                    <a:pt x="4513" y="2822"/>
                  </a:lnTo>
                  <a:cubicBezTo>
                    <a:pt x="4692" y="2763"/>
                    <a:pt x="4692" y="2501"/>
                    <a:pt x="4525" y="2465"/>
                  </a:cubicBezTo>
                  <a:lnTo>
                    <a:pt x="4108" y="2346"/>
                  </a:lnTo>
                  <a:cubicBezTo>
                    <a:pt x="3442" y="2168"/>
                    <a:pt x="2906" y="1584"/>
                    <a:pt x="2715" y="846"/>
                  </a:cubicBezTo>
                  <a:lnTo>
                    <a:pt x="2537" y="143"/>
                  </a:lnTo>
                  <a:cubicBezTo>
                    <a:pt x="2513" y="48"/>
                    <a:pt x="2442" y="1"/>
                    <a:pt x="2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3"/>
            <p:cNvSpPr/>
            <p:nvPr/>
          </p:nvSpPr>
          <p:spPr>
            <a:xfrm>
              <a:off x="5593850" y="5260300"/>
              <a:ext cx="14000" cy="18775"/>
            </a:xfrm>
            <a:custGeom>
              <a:avLst/>
              <a:gdLst/>
              <a:ahLst/>
              <a:cxnLst/>
              <a:rect l="l" t="t" r="r" b="b"/>
              <a:pathLst>
                <a:path w="560" h="751" extrusionOk="0">
                  <a:moveTo>
                    <a:pt x="500" y="334"/>
                  </a:moveTo>
                  <a:cubicBezTo>
                    <a:pt x="500" y="338"/>
                    <a:pt x="504" y="339"/>
                    <a:pt x="508" y="339"/>
                  </a:cubicBezTo>
                  <a:cubicBezTo>
                    <a:pt x="516" y="339"/>
                    <a:pt x="524" y="334"/>
                    <a:pt x="500" y="334"/>
                  </a:cubicBezTo>
                  <a:close/>
                  <a:moveTo>
                    <a:pt x="357" y="1"/>
                  </a:moveTo>
                  <a:cubicBezTo>
                    <a:pt x="357" y="1"/>
                    <a:pt x="334" y="1"/>
                    <a:pt x="310" y="12"/>
                  </a:cubicBezTo>
                  <a:cubicBezTo>
                    <a:pt x="262" y="24"/>
                    <a:pt x="214" y="36"/>
                    <a:pt x="203" y="60"/>
                  </a:cubicBezTo>
                  <a:lnTo>
                    <a:pt x="191" y="72"/>
                  </a:lnTo>
                  <a:lnTo>
                    <a:pt x="179" y="72"/>
                  </a:lnTo>
                  <a:cubicBezTo>
                    <a:pt x="155" y="72"/>
                    <a:pt x="155" y="72"/>
                    <a:pt x="119" y="84"/>
                  </a:cubicBezTo>
                  <a:cubicBezTo>
                    <a:pt x="84" y="96"/>
                    <a:pt x="60" y="96"/>
                    <a:pt x="36" y="120"/>
                  </a:cubicBezTo>
                  <a:cubicBezTo>
                    <a:pt x="24" y="120"/>
                    <a:pt x="24" y="120"/>
                    <a:pt x="24" y="131"/>
                  </a:cubicBezTo>
                  <a:lnTo>
                    <a:pt x="12" y="143"/>
                  </a:lnTo>
                  <a:cubicBezTo>
                    <a:pt x="0" y="143"/>
                    <a:pt x="0" y="143"/>
                    <a:pt x="12" y="155"/>
                  </a:cubicBezTo>
                  <a:cubicBezTo>
                    <a:pt x="24" y="155"/>
                    <a:pt x="24" y="167"/>
                    <a:pt x="24" y="167"/>
                  </a:cubicBezTo>
                  <a:cubicBezTo>
                    <a:pt x="24" y="191"/>
                    <a:pt x="60" y="203"/>
                    <a:pt x="60" y="215"/>
                  </a:cubicBezTo>
                  <a:cubicBezTo>
                    <a:pt x="60" y="227"/>
                    <a:pt x="72" y="227"/>
                    <a:pt x="72" y="251"/>
                  </a:cubicBezTo>
                  <a:cubicBezTo>
                    <a:pt x="72" y="262"/>
                    <a:pt x="84" y="262"/>
                    <a:pt x="84" y="274"/>
                  </a:cubicBezTo>
                  <a:cubicBezTo>
                    <a:pt x="84" y="274"/>
                    <a:pt x="84" y="286"/>
                    <a:pt x="95" y="286"/>
                  </a:cubicBezTo>
                  <a:cubicBezTo>
                    <a:pt x="72" y="310"/>
                    <a:pt x="95" y="310"/>
                    <a:pt x="95" y="322"/>
                  </a:cubicBezTo>
                  <a:cubicBezTo>
                    <a:pt x="84" y="334"/>
                    <a:pt x="131" y="334"/>
                    <a:pt x="119" y="346"/>
                  </a:cubicBezTo>
                  <a:cubicBezTo>
                    <a:pt x="95" y="370"/>
                    <a:pt x="131" y="370"/>
                    <a:pt x="131" y="382"/>
                  </a:cubicBezTo>
                  <a:cubicBezTo>
                    <a:pt x="131" y="393"/>
                    <a:pt x="155" y="405"/>
                    <a:pt x="155" y="429"/>
                  </a:cubicBezTo>
                  <a:cubicBezTo>
                    <a:pt x="155" y="441"/>
                    <a:pt x="179" y="453"/>
                    <a:pt x="155" y="465"/>
                  </a:cubicBezTo>
                  <a:lnTo>
                    <a:pt x="155" y="524"/>
                  </a:lnTo>
                  <a:lnTo>
                    <a:pt x="155" y="620"/>
                  </a:lnTo>
                  <a:cubicBezTo>
                    <a:pt x="155" y="632"/>
                    <a:pt x="179" y="667"/>
                    <a:pt x="155" y="679"/>
                  </a:cubicBezTo>
                  <a:cubicBezTo>
                    <a:pt x="155" y="691"/>
                    <a:pt x="179" y="703"/>
                    <a:pt x="179" y="727"/>
                  </a:cubicBezTo>
                  <a:cubicBezTo>
                    <a:pt x="179" y="739"/>
                    <a:pt x="191" y="739"/>
                    <a:pt x="191" y="751"/>
                  </a:cubicBezTo>
                  <a:cubicBezTo>
                    <a:pt x="191" y="751"/>
                    <a:pt x="203" y="751"/>
                    <a:pt x="250" y="739"/>
                  </a:cubicBezTo>
                  <a:lnTo>
                    <a:pt x="274" y="739"/>
                  </a:lnTo>
                  <a:cubicBezTo>
                    <a:pt x="298" y="739"/>
                    <a:pt x="322" y="739"/>
                    <a:pt x="381" y="703"/>
                  </a:cubicBezTo>
                  <a:cubicBezTo>
                    <a:pt x="417" y="691"/>
                    <a:pt x="441" y="691"/>
                    <a:pt x="476" y="679"/>
                  </a:cubicBezTo>
                  <a:cubicBezTo>
                    <a:pt x="536" y="667"/>
                    <a:pt x="560" y="643"/>
                    <a:pt x="560" y="643"/>
                  </a:cubicBezTo>
                  <a:cubicBezTo>
                    <a:pt x="548" y="643"/>
                    <a:pt x="548" y="632"/>
                    <a:pt x="524" y="620"/>
                  </a:cubicBezTo>
                  <a:cubicBezTo>
                    <a:pt x="512" y="608"/>
                    <a:pt x="512" y="608"/>
                    <a:pt x="512" y="572"/>
                  </a:cubicBezTo>
                  <a:lnTo>
                    <a:pt x="512" y="548"/>
                  </a:lnTo>
                  <a:cubicBezTo>
                    <a:pt x="512" y="548"/>
                    <a:pt x="512" y="524"/>
                    <a:pt x="500" y="524"/>
                  </a:cubicBezTo>
                  <a:cubicBezTo>
                    <a:pt x="500" y="524"/>
                    <a:pt x="488" y="524"/>
                    <a:pt x="500" y="512"/>
                  </a:cubicBezTo>
                  <a:lnTo>
                    <a:pt x="488" y="512"/>
                  </a:lnTo>
                  <a:cubicBezTo>
                    <a:pt x="500" y="501"/>
                    <a:pt x="500" y="501"/>
                    <a:pt x="488" y="501"/>
                  </a:cubicBezTo>
                  <a:cubicBezTo>
                    <a:pt x="488" y="501"/>
                    <a:pt x="512" y="489"/>
                    <a:pt x="476" y="489"/>
                  </a:cubicBezTo>
                  <a:cubicBezTo>
                    <a:pt x="476" y="489"/>
                    <a:pt x="497" y="469"/>
                    <a:pt x="481" y="469"/>
                  </a:cubicBezTo>
                  <a:cubicBezTo>
                    <a:pt x="476" y="469"/>
                    <a:pt x="467" y="471"/>
                    <a:pt x="453" y="477"/>
                  </a:cubicBezTo>
                  <a:lnTo>
                    <a:pt x="476" y="453"/>
                  </a:lnTo>
                  <a:cubicBezTo>
                    <a:pt x="453" y="453"/>
                    <a:pt x="453" y="441"/>
                    <a:pt x="453" y="441"/>
                  </a:cubicBezTo>
                  <a:cubicBezTo>
                    <a:pt x="453" y="441"/>
                    <a:pt x="476" y="429"/>
                    <a:pt x="453" y="429"/>
                  </a:cubicBezTo>
                  <a:cubicBezTo>
                    <a:pt x="441" y="429"/>
                    <a:pt x="429" y="429"/>
                    <a:pt x="453" y="417"/>
                  </a:cubicBezTo>
                  <a:lnTo>
                    <a:pt x="441" y="417"/>
                  </a:lnTo>
                  <a:cubicBezTo>
                    <a:pt x="500" y="346"/>
                    <a:pt x="500" y="346"/>
                    <a:pt x="500" y="334"/>
                  </a:cubicBezTo>
                  <a:cubicBezTo>
                    <a:pt x="536" y="322"/>
                    <a:pt x="488" y="322"/>
                    <a:pt x="500" y="310"/>
                  </a:cubicBezTo>
                  <a:cubicBezTo>
                    <a:pt x="512" y="298"/>
                    <a:pt x="500" y="298"/>
                    <a:pt x="488" y="298"/>
                  </a:cubicBezTo>
                  <a:lnTo>
                    <a:pt x="453" y="262"/>
                  </a:lnTo>
                  <a:cubicBezTo>
                    <a:pt x="453" y="251"/>
                    <a:pt x="429" y="239"/>
                    <a:pt x="429" y="203"/>
                  </a:cubicBezTo>
                  <a:cubicBezTo>
                    <a:pt x="429" y="191"/>
                    <a:pt x="417" y="191"/>
                    <a:pt x="417" y="167"/>
                  </a:cubicBezTo>
                  <a:cubicBezTo>
                    <a:pt x="417" y="155"/>
                    <a:pt x="393" y="143"/>
                    <a:pt x="393" y="131"/>
                  </a:cubicBezTo>
                  <a:cubicBezTo>
                    <a:pt x="393" y="120"/>
                    <a:pt x="381" y="120"/>
                    <a:pt x="381" y="96"/>
                  </a:cubicBezTo>
                  <a:cubicBezTo>
                    <a:pt x="369" y="84"/>
                    <a:pt x="381" y="72"/>
                    <a:pt x="357" y="48"/>
                  </a:cubicBezTo>
                  <a:cubicBezTo>
                    <a:pt x="357" y="48"/>
                    <a:pt x="322" y="48"/>
                    <a:pt x="334" y="36"/>
                  </a:cubicBezTo>
                  <a:cubicBezTo>
                    <a:pt x="357" y="24"/>
                    <a:pt x="357" y="24"/>
                    <a:pt x="334" y="24"/>
                  </a:cubicBezTo>
                  <a:cubicBezTo>
                    <a:pt x="334" y="24"/>
                    <a:pt x="334" y="12"/>
                    <a:pt x="357" y="12"/>
                  </a:cubicBezTo>
                  <a:cubicBezTo>
                    <a:pt x="369" y="1"/>
                    <a:pt x="369" y="1"/>
                    <a:pt x="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a:off x="5609325" y="5307325"/>
              <a:ext cx="19075" cy="34175"/>
            </a:xfrm>
            <a:custGeom>
              <a:avLst/>
              <a:gdLst/>
              <a:ahLst/>
              <a:cxnLst/>
              <a:rect l="l" t="t" r="r" b="b"/>
              <a:pathLst>
                <a:path w="763" h="1367" extrusionOk="0">
                  <a:moveTo>
                    <a:pt x="298" y="1"/>
                  </a:moveTo>
                  <a:cubicBezTo>
                    <a:pt x="250" y="25"/>
                    <a:pt x="215" y="36"/>
                    <a:pt x="215" y="48"/>
                  </a:cubicBezTo>
                  <a:cubicBezTo>
                    <a:pt x="215" y="48"/>
                    <a:pt x="215" y="60"/>
                    <a:pt x="191" y="60"/>
                  </a:cubicBezTo>
                  <a:lnTo>
                    <a:pt x="119" y="60"/>
                  </a:lnTo>
                  <a:cubicBezTo>
                    <a:pt x="96" y="72"/>
                    <a:pt x="60" y="72"/>
                    <a:pt x="48" y="96"/>
                  </a:cubicBezTo>
                  <a:cubicBezTo>
                    <a:pt x="36" y="96"/>
                    <a:pt x="36" y="108"/>
                    <a:pt x="36" y="108"/>
                  </a:cubicBezTo>
                  <a:cubicBezTo>
                    <a:pt x="36" y="108"/>
                    <a:pt x="36" y="120"/>
                    <a:pt x="12" y="144"/>
                  </a:cubicBezTo>
                  <a:cubicBezTo>
                    <a:pt x="0" y="155"/>
                    <a:pt x="12" y="155"/>
                    <a:pt x="12" y="155"/>
                  </a:cubicBezTo>
                  <a:cubicBezTo>
                    <a:pt x="36" y="167"/>
                    <a:pt x="36" y="179"/>
                    <a:pt x="36" y="191"/>
                  </a:cubicBezTo>
                  <a:cubicBezTo>
                    <a:pt x="36" y="227"/>
                    <a:pt x="60" y="251"/>
                    <a:pt x="72" y="286"/>
                  </a:cubicBezTo>
                  <a:cubicBezTo>
                    <a:pt x="72" y="298"/>
                    <a:pt x="96" y="310"/>
                    <a:pt x="107" y="346"/>
                  </a:cubicBezTo>
                  <a:cubicBezTo>
                    <a:pt x="107" y="358"/>
                    <a:pt x="119" y="394"/>
                    <a:pt x="131" y="406"/>
                  </a:cubicBezTo>
                  <a:cubicBezTo>
                    <a:pt x="131" y="417"/>
                    <a:pt x="131" y="417"/>
                    <a:pt x="167" y="441"/>
                  </a:cubicBezTo>
                  <a:cubicBezTo>
                    <a:pt x="131" y="465"/>
                    <a:pt x="179" y="465"/>
                    <a:pt x="167" y="501"/>
                  </a:cubicBezTo>
                  <a:cubicBezTo>
                    <a:pt x="167" y="525"/>
                    <a:pt x="191" y="536"/>
                    <a:pt x="191" y="572"/>
                  </a:cubicBezTo>
                  <a:cubicBezTo>
                    <a:pt x="191" y="584"/>
                    <a:pt x="215" y="596"/>
                    <a:pt x="215" y="632"/>
                  </a:cubicBezTo>
                  <a:cubicBezTo>
                    <a:pt x="215" y="656"/>
                    <a:pt x="238" y="691"/>
                    <a:pt x="250" y="739"/>
                  </a:cubicBezTo>
                  <a:cubicBezTo>
                    <a:pt x="250" y="763"/>
                    <a:pt x="274" y="798"/>
                    <a:pt x="274" y="822"/>
                  </a:cubicBezTo>
                  <a:cubicBezTo>
                    <a:pt x="274" y="858"/>
                    <a:pt x="286" y="882"/>
                    <a:pt x="286" y="929"/>
                  </a:cubicBezTo>
                  <a:cubicBezTo>
                    <a:pt x="286" y="989"/>
                    <a:pt x="298" y="1048"/>
                    <a:pt x="310" y="1108"/>
                  </a:cubicBezTo>
                  <a:cubicBezTo>
                    <a:pt x="310" y="1156"/>
                    <a:pt x="334" y="1179"/>
                    <a:pt x="346" y="1227"/>
                  </a:cubicBezTo>
                  <a:cubicBezTo>
                    <a:pt x="346" y="1251"/>
                    <a:pt x="357" y="1287"/>
                    <a:pt x="369" y="1310"/>
                  </a:cubicBezTo>
                  <a:cubicBezTo>
                    <a:pt x="369" y="1334"/>
                    <a:pt x="393" y="1346"/>
                    <a:pt x="405" y="1358"/>
                  </a:cubicBezTo>
                  <a:cubicBezTo>
                    <a:pt x="405" y="1364"/>
                    <a:pt x="408" y="1367"/>
                    <a:pt x="417" y="1367"/>
                  </a:cubicBezTo>
                  <a:cubicBezTo>
                    <a:pt x="426" y="1367"/>
                    <a:pt x="441" y="1364"/>
                    <a:pt x="465" y="1358"/>
                  </a:cubicBezTo>
                  <a:lnTo>
                    <a:pt x="488" y="1358"/>
                  </a:lnTo>
                  <a:cubicBezTo>
                    <a:pt x="524" y="1358"/>
                    <a:pt x="536" y="1358"/>
                    <a:pt x="596" y="1346"/>
                  </a:cubicBezTo>
                  <a:cubicBezTo>
                    <a:pt x="631" y="1334"/>
                    <a:pt x="655" y="1334"/>
                    <a:pt x="667" y="1310"/>
                  </a:cubicBezTo>
                  <a:cubicBezTo>
                    <a:pt x="727" y="1298"/>
                    <a:pt x="762" y="1287"/>
                    <a:pt x="750" y="1275"/>
                  </a:cubicBezTo>
                  <a:cubicBezTo>
                    <a:pt x="727" y="1251"/>
                    <a:pt x="715" y="1227"/>
                    <a:pt x="715" y="1215"/>
                  </a:cubicBezTo>
                  <a:cubicBezTo>
                    <a:pt x="703" y="1179"/>
                    <a:pt x="691" y="1167"/>
                    <a:pt x="691" y="1132"/>
                  </a:cubicBezTo>
                  <a:cubicBezTo>
                    <a:pt x="691" y="1120"/>
                    <a:pt x="691" y="1108"/>
                    <a:pt x="667" y="1072"/>
                  </a:cubicBezTo>
                  <a:cubicBezTo>
                    <a:pt x="667" y="1060"/>
                    <a:pt x="667" y="1048"/>
                    <a:pt x="655" y="1037"/>
                  </a:cubicBezTo>
                  <a:cubicBezTo>
                    <a:pt x="655" y="1013"/>
                    <a:pt x="643" y="1013"/>
                    <a:pt x="655" y="1001"/>
                  </a:cubicBezTo>
                  <a:cubicBezTo>
                    <a:pt x="661" y="995"/>
                    <a:pt x="658" y="995"/>
                    <a:pt x="654" y="995"/>
                  </a:cubicBezTo>
                  <a:cubicBezTo>
                    <a:pt x="649" y="995"/>
                    <a:pt x="643" y="995"/>
                    <a:pt x="643" y="989"/>
                  </a:cubicBezTo>
                  <a:cubicBezTo>
                    <a:pt x="655" y="977"/>
                    <a:pt x="643" y="953"/>
                    <a:pt x="643" y="953"/>
                  </a:cubicBezTo>
                  <a:cubicBezTo>
                    <a:pt x="643" y="941"/>
                    <a:pt x="667" y="929"/>
                    <a:pt x="631" y="929"/>
                  </a:cubicBezTo>
                  <a:cubicBezTo>
                    <a:pt x="631" y="917"/>
                    <a:pt x="655" y="882"/>
                    <a:pt x="608" y="882"/>
                  </a:cubicBezTo>
                  <a:lnTo>
                    <a:pt x="608" y="870"/>
                  </a:lnTo>
                  <a:cubicBezTo>
                    <a:pt x="608" y="870"/>
                    <a:pt x="631" y="858"/>
                    <a:pt x="608" y="858"/>
                  </a:cubicBezTo>
                  <a:cubicBezTo>
                    <a:pt x="631" y="858"/>
                    <a:pt x="631" y="834"/>
                    <a:pt x="608" y="834"/>
                  </a:cubicBezTo>
                  <a:cubicBezTo>
                    <a:pt x="596" y="822"/>
                    <a:pt x="596" y="810"/>
                    <a:pt x="596" y="810"/>
                  </a:cubicBezTo>
                  <a:cubicBezTo>
                    <a:pt x="596" y="810"/>
                    <a:pt x="608" y="798"/>
                    <a:pt x="596" y="798"/>
                  </a:cubicBezTo>
                  <a:cubicBezTo>
                    <a:pt x="584" y="798"/>
                    <a:pt x="548" y="798"/>
                    <a:pt x="584" y="763"/>
                  </a:cubicBezTo>
                  <a:cubicBezTo>
                    <a:pt x="596" y="763"/>
                    <a:pt x="584" y="751"/>
                    <a:pt x="572" y="751"/>
                  </a:cubicBezTo>
                  <a:lnTo>
                    <a:pt x="584" y="739"/>
                  </a:lnTo>
                  <a:cubicBezTo>
                    <a:pt x="584" y="691"/>
                    <a:pt x="596" y="679"/>
                    <a:pt x="572" y="679"/>
                  </a:cubicBezTo>
                  <a:cubicBezTo>
                    <a:pt x="584" y="644"/>
                    <a:pt x="548" y="644"/>
                    <a:pt x="572" y="632"/>
                  </a:cubicBezTo>
                  <a:cubicBezTo>
                    <a:pt x="572" y="620"/>
                    <a:pt x="572" y="596"/>
                    <a:pt x="548" y="584"/>
                  </a:cubicBezTo>
                  <a:cubicBezTo>
                    <a:pt x="536" y="572"/>
                    <a:pt x="524" y="536"/>
                    <a:pt x="512" y="513"/>
                  </a:cubicBezTo>
                  <a:cubicBezTo>
                    <a:pt x="488" y="465"/>
                    <a:pt x="477" y="441"/>
                    <a:pt x="465" y="394"/>
                  </a:cubicBezTo>
                  <a:cubicBezTo>
                    <a:pt x="465" y="382"/>
                    <a:pt x="453" y="346"/>
                    <a:pt x="453" y="334"/>
                  </a:cubicBezTo>
                  <a:cubicBezTo>
                    <a:pt x="453" y="298"/>
                    <a:pt x="417" y="286"/>
                    <a:pt x="417" y="263"/>
                  </a:cubicBezTo>
                  <a:cubicBezTo>
                    <a:pt x="417" y="239"/>
                    <a:pt x="405" y="227"/>
                    <a:pt x="393" y="215"/>
                  </a:cubicBezTo>
                  <a:cubicBezTo>
                    <a:pt x="369" y="179"/>
                    <a:pt x="369" y="155"/>
                    <a:pt x="357" y="144"/>
                  </a:cubicBezTo>
                  <a:cubicBezTo>
                    <a:pt x="357" y="144"/>
                    <a:pt x="334" y="120"/>
                    <a:pt x="346" y="108"/>
                  </a:cubicBezTo>
                  <a:cubicBezTo>
                    <a:pt x="357" y="96"/>
                    <a:pt x="357" y="96"/>
                    <a:pt x="346" y="84"/>
                  </a:cubicBezTo>
                  <a:cubicBezTo>
                    <a:pt x="334" y="60"/>
                    <a:pt x="346" y="48"/>
                    <a:pt x="346" y="48"/>
                  </a:cubicBezTo>
                  <a:cubicBezTo>
                    <a:pt x="357" y="36"/>
                    <a:pt x="346" y="25"/>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a:off x="5628675" y="5369550"/>
              <a:ext cx="19075" cy="34175"/>
            </a:xfrm>
            <a:custGeom>
              <a:avLst/>
              <a:gdLst/>
              <a:ahLst/>
              <a:cxnLst/>
              <a:rect l="l" t="t" r="r" b="b"/>
              <a:pathLst>
                <a:path w="763" h="1367" extrusionOk="0">
                  <a:moveTo>
                    <a:pt x="298" y="0"/>
                  </a:moveTo>
                  <a:cubicBezTo>
                    <a:pt x="250" y="12"/>
                    <a:pt x="215" y="36"/>
                    <a:pt x="215" y="48"/>
                  </a:cubicBezTo>
                  <a:cubicBezTo>
                    <a:pt x="215" y="48"/>
                    <a:pt x="215" y="60"/>
                    <a:pt x="191" y="60"/>
                  </a:cubicBezTo>
                  <a:lnTo>
                    <a:pt x="119" y="60"/>
                  </a:lnTo>
                  <a:cubicBezTo>
                    <a:pt x="95" y="72"/>
                    <a:pt x="60" y="72"/>
                    <a:pt x="48" y="83"/>
                  </a:cubicBezTo>
                  <a:cubicBezTo>
                    <a:pt x="36" y="83"/>
                    <a:pt x="36" y="107"/>
                    <a:pt x="36" y="107"/>
                  </a:cubicBezTo>
                  <a:cubicBezTo>
                    <a:pt x="36" y="107"/>
                    <a:pt x="36" y="119"/>
                    <a:pt x="12" y="131"/>
                  </a:cubicBezTo>
                  <a:cubicBezTo>
                    <a:pt x="0" y="143"/>
                    <a:pt x="12" y="143"/>
                    <a:pt x="12" y="143"/>
                  </a:cubicBezTo>
                  <a:cubicBezTo>
                    <a:pt x="36" y="167"/>
                    <a:pt x="36" y="179"/>
                    <a:pt x="36" y="191"/>
                  </a:cubicBezTo>
                  <a:cubicBezTo>
                    <a:pt x="36" y="226"/>
                    <a:pt x="60" y="250"/>
                    <a:pt x="72" y="286"/>
                  </a:cubicBezTo>
                  <a:cubicBezTo>
                    <a:pt x="72" y="298"/>
                    <a:pt x="95" y="310"/>
                    <a:pt x="107" y="345"/>
                  </a:cubicBezTo>
                  <a:cubicBezTo>
                    <a:pt x="107" y="357"/>
                    <a:pt x="119" y="381"/>
                    <a:pt x="131" y="405"/>
                  </a:cubicBezTo>
                  <a:cubicBezTo>
                    <a:pt x="131" y="417"/>
                    <a:pt x="131" y="417"/>
                    <a:pt x="167" y="429"/>
                  </a:cubicBezTo>
                  <a:cubicBezTo>
                    <a:pt x="131" y="464"/>
                    <a:pt x="179" y="464"/>
                    <a:pt x="167" y="488"/>
                  </a:cubicBezTo>
                  <a:cubicBezTo>
                    <a:pt x="167" y="524"/>
                    <a:pt x="191" y="536"/>
                    <a:pt x="191" y="560"/>
                  </a:cubicBezTo>
                  <a:cubicBezTo>
                    <a:pt x="191" y="583"/>
                    <a:pt x="215" y="595"/>
                    <a:pt x="215" y="631"/>
                  </a:cubicBezTo>
                  <a:cubicBezTo>
                    <a:pt x="215" y="655"/>
                    <a:pt x="238" y="691"/>
                    <a:pt x="250" y="726"/>
                  </a:cubicBezTo>
                  <a:cubicBezTo>
                    <a:pt x="250" y="762"/>
                    <a:pt x="274" y="786"/>
                    <a:pt x="274" y="822"/>
                  </a:cubicBezTo>
                  <a:cubicBezTo>
                    <a:pt x="274" y="845"/>
                    <a:pt x="286" y="881"/>
                    <a:pt x="286" y="929"/>
                  </a:cubicBezTo>
                  <a:cubicBezTo>
                    <a:pt x="286" y="988"/>
                    <a:pt x="298" y="1036"/>
                    <a:pt x="310" y="1107"/>
                  </a:cubicBezTo>
                  <a:cubicBezTo>
                    <a:pt x="310" y="1143"/>
                    <a:pt x="334" y="1179"/>
                    <a:pt x="345" y="1226"/>
                  </a:cubicBezTo>
                  <a:cubicBezTo>
                    <a:pt x="345" y="1250"/>
                    <a:pt x="357" y="1286"/>
                    <a:pt x="369" y="1310"/>
                  </a:cubicBezTo>
                  <a:cubicBezTo>
                    <a:pt x="369" y="1322"/>
                    <a:pt x="393" y="1334"/>
                    <a:pt x="405" y="1357"/>
                  </a:cubicBezTo>
                  <a:cubicBezTo>
                    <a:pt x="405" y="1363"/>
                    <a:pt x="408" y="1366"/>
                    <a:pt x="417" y="1366"/>
                  </a:cubicBezTo>
                  <a:cubicBezTo>
                    <a:pt x="426" y="1366"/>
                    <a:pt x="441" y="1363"/>
                    <a:pt x="465" y="1357"/>
                  </a:cubicBezTo>
                  <a:lnTo>
                    <a:pt x="488" y="1357"/>
                  </a:lnTo>
                  <a:cubicBezTo>
                    <a:pt x="524" y="1357"/>
                    <a:pt x="536" y="1357"/>
                    <a:pt x="596" y="1334"/>
                  </a:cubicBezTo>
                  <a:cubicBezTo>
                    <a:pt x="631" y="1322"/>
                    <a:pt x="655" y="1322"/>
                    <a:pt x="667" y="1310"/>
                  </a:cubicBezTo>
                  <a:cubicBezTo>
                    <a:pt x="726" y="1298"/>
                    <a:pt x="762" y="1274"/>
                    <a:pt x="750" y="1262"/>
                  </a:cubicBezTo>
                  <a:cubicBezTo>
                    <a:pt x="726" y="1250"/>
                    <a:pt x="715" y="1226"/>
                    <a:pt x="715" y="1203"/>
                  </a:cubicBezTo>
                  <a:cubicBezTo>
                    <a:pt x="703" y="1179"/>
                    <a:pt x="691" y="1155"/>
                    <a:pt x="691" y="1131"/>
                  </a:cubicBezTo>
                  <a:cubicBezTo>
                    <a:pt x="691" y="1119"/>
                    <a:pt x="691" y="1095"/>
                    <a:pt x="667" y="1072"/>
                  </a:cubicBezTo>
                  <a:cubicBezTo>
                    <a:pt x="667" y="1060"/>
                    <a:pt x="667" y="1036"/>
                    <a:pt x="655" y="1024"/>
                  </a:cubicBezTo>
                  <a:cubicBezTo>
                    <a:pt x="655" y="1012"/>
                    <a:pt x="643" y="1012"/>
                    <a:pt x="655" y="1000"/>
                  </a:cubicBezTo>
                  <a:cubicBezTo>
                    <a:pt x="661" y="988"/>
                    <a:pt x="658" y="988"/>
                    <a:pt x="654" y="988"/>
                  </a:cubicBezTo>
                  <a:cubicBezTo>
                    <a:pt x="649" y="988"/>
                    <a:pt x="643" y="988"/>
                    <a:pt x="643" y="976"/>
                  </a:cubicBezTo>
                  <a:cubicBezTo>
                    <a:pt x="655" y="964"/>
                    <a:pt x="643" y="953"/>
                    <a:pt x="643" y="953"/>
                  </a:cubicBezTo>
                  <a:cubicBezTo>
                    <a:pt x="643" y="941"/>
                    <a:pt x="667" y="917"/>
                    <a:pt x="631" y="917"/>
                  </a:cubicBezTo>
                  <a:cubicBezTo>
                    <a:pt x="631" y="905"/>
                    <a:pt x="655" y="881"/>
                    <a:pt x="607" y="881"/>
                  </a:cubicBezTo>
                  <a:lnTo>
                    <a:pt x="607" y="857"/>
                  </a:lnTo>
                  <a:cubicBezTo>
                    <a:pt x="607" y="857"/>
                    <a:pt x="631" y="845"/>
                    <a:pt x="607" y="845"/>
                  </a:cubicBezTo>
                  <a:cubicBezTo>
                    <a:pt x="631" y="845"/>
                    <a:pt x="631" y="834"/>
                    <a:pt x="607" y="834"/>
                  </a:cubicBezTo>
                  <a:cubicBezTo>
                    <a:pt x="596" y="822"/>
                    <a:pt x="596" y="810"/>
                    <a:pt x="596" y="810"/>
                  </a:cubicBezTo>
                  <a:cubicBezTo>
                    <a:pt x="596" y="810"/>
                    <a:pt x="607" y="786"/>
                    <a:pt x="596" y="786"/>
                  </a:cubicBezTo>
                  <a:cubicBezTo>
                    <a:pt x="584" y="786"/>
                    <a:pt x="548" y="786"/>
                    <a:pt x="584" y="762"/>
                  </a:cubicBezTo>
                  <a:cubicBezTo>
                    <a:pt x="596" y="762"/>
                    <a:pt x="584" y="750"/>
                    <a:pt x="572" y="750"/>
                  </a:cubicBezTo>
                  <a:lnTo>
                    <a:pt x="584" y="726"/>
                  </a:lnTo>
                  <a:cubicBezTo>
                    <a:pt x="584" y="691"/>
                    <a:pt x="607" y="667"/>
                    <a:pt x="572" y="667"/>
                  </a:cubicBezTo>
                  <a:cubicBezTo>
                    <a:pt x="584" y="643"/>
                    <a:pt x="548" y="643"/>
                    <a:pt x="572" y="631"/>
                  </a:cubicBezTo>
                  <a:cubicBezTo>
                    <a:pt x="572" y="607"/>
                    <a:pt x="572" y="595"/>
                    <a:pt x="548" y="583"/>
                  </a:cubicBezTo>
                  <a:cubicBezTo>
                    <a:pt x="536" y="572"/>
                    <a:pt x="524" y="536"/>
                    <a:pt x="512" y="512"/>
                  </a:cubicBezTo>
                  <a:cubicBezTo>
                    <a:pt x="488" y="464"/>
                    <a:pt x="476" y="429"/>
                    <a:pt x="465" y="393"/>
                  </a:cubicBezTo>
                  <a:cubicBezTo>
                    <a:pt x="465" y="369"/>
                    <a:pt x="453" y="345"/>
                    <a:pt x="453" y="333"/>
                  </a:cubicBezTo>
                  <a:cubicBezTo>
                    <a:pt x="453" y="298"/>
                    <a:pt x="417" y="286"/>
                    <a:pt x="417" y="250"/>
                  </a:cubicBezTo>
                  <a:cubicBezTo>
                    <a:pt x="417" y="238"/>
                    <a:pt x="405" y="226"/>
                    <a:pt x="393" y="214"/>
                  </a:cubicBezTo>
                  <a:cubicBezTo>
                    <a:pt x="369" y="179"/>
                    <a:pt x="369" y="143"/>
                    <a:pt x="357" y="131"/>
                  </a:cubicBezTo>
                  <a:cubicBezTo>
                    <a:pt x="357" y="131"/>
                    <a:pt x="334" y="119"/>
                    <a:pt x="345" y="107"/>
                  </a:cubicBezTo>
                  <a:cubicBezTo>
                    <a:pt x="357" y="95"/>
                    <a:pt x="357" y="95"/>
                    <a:pt x="345" y="72"/>
                  </a:cubicBezTo>
                  <a:cubicBezTo>
                    <a:pt x="334" y="60"/>
                    <a:pt x="345" y="48"/>
                    <a:pt x="345" y="48"/>
                  </a:cubicBezTo>
                  <a:cubicBezTo>
                    <a:pt x="357" y="36"/>
                    <a:pt x="345" y="12"/>
                    <a:pt x="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a:off x="5646825" y="5431450"/>
              <a:ext cx="14300" cy="18775"/>
            </a:xfrm>
            <a:custGeom>
              <a:avLst/>
              <a:gdLst/>
              <a:ahLst/>
              <a:cxnLst/>
              <a:rect l="l" t="t" r="r" b="b"/>
              <a:pathLst>
                <a:path w="572" h="751" extrusionOk="0">
                  <a:moveTo>
                    <a:pt x="358" y="1"/>
                  </a:moveTo>
                  <a:cubicBezTo>
                    <a:pt x="358" y="1"/>
                    <a:pt x="346" y="1"/>
                    <a:pt x="322" y="12"/>
                  </a:cubicBezTo>
                  <a:cubicBezTo>
                    <a:pt x="274" y="24"/>
                    <a:pt x="227" y="36"/>
                    <a:pt x="215" y="60"/>
                  </a:cubicBezTo>
                  <a:lnTo>
                    <a:pt x="203" y="72"/>
                  </a:lnTo>
                  <a:lnTo>
                    <a:pt x="179" y="72"/>
                  </a:lnTo>
                  <a:cubicBezTo>
                    <a:pt x="167" y="72"/>
                    <a:pt x="167" y="72"/>
                    <a:pt x="120" y="84"/>
                  </a:cubicBezTo>
                  <a:cubicBezTo>
                    <a:pt x="96" y="96"/>
                    <a:pt x="60" y="96"/>
                    <a:pt x="48" y="120"/>
                  </a:cubicBezTo>
                  <a:cubicBezTo>
                    <a:pt x="36" y="120"/>
                    <a:pt x="36" y="120"/>
                    <a:pt x="36" y="132"/>
                  </a:cubicBezTo>
                  <a:lnTo>
                    <a:pt x="24" y="143"/>
                  </a:lnTo>
                  <a:cubicBezTo>
                    <a:pt x="0" y="143"/>
                    <a:pt x="0" y="143"/>
                    <a:pt x="24" y="155"/>
                  </a:cubicBezTo>
                  <a:cubicBezTo>
                    <a:pt x="36" y="155"/>
                    <a:pt x="36" y="167"/>
                    <a:pt x="36" y="167"/>
                  </a:cubicBezTo>
                  <a:cubicBezTo>
                    <a:pt x="36" y="191"/>
                    <a:pt x="60" y="203"/>
                    <a:pt x="60" y="215"/>
                  </a:cubicBezTo>
                  <a:cubicBezTo>
                    <a:pt x="60" y="227"/>
                    <a:pt x="84" y="227"/>
                    <a:pt x="84" y="251"/>
                  </a:cubicBezTo>
                  <a:cubicBezTo>
                    <a:pt x="84" y="263"/>
                    <a:pt x="96" y="263"/>
                    <a:pt x="96" y="274"/>
                  </a:cubicBezTo>
                  <a:cubicBezTo>
                    <a:pt x="96" y="274"/>
                    <a:pt x="96" y="286"/>
                    <a:pt x="108" y="286"/>
                  </a:cubicBezTo>
                  <a:cubicBezTo>
                    <a:pt x="84" y="310"/>
                    <a:pt x="108" y="310"/>
                    <a:pt x="108" y="322"/>
                  </a:cubicBezTo>
                  <a:cubicBezTo>
                    <a:pt x="96" y="334"/>
                    <a:pt x="143" y="334"/>
                    <a:pt x="120" y="346"/>
                  </a:cubicBezTo>
                  <a:cubicBezTo>
                    <a:pt x="108" y="370"/>
                    <a:pt x="143" y="370"/>
                    <a:pt x="143" y="382"/>
                  </a:cubicBezTo>
                  <a:cubicBezTo>
                    <a:pt x="143" y="393"/>
                    <a:pt x="167" y="405"/>
                    <a:pt x="167" y="429"/>
                  </a:cubicBezTo>
                  <a:cubicBezTo>
                    <a:pt x="167" y="441"/>
                    <a:pt x="179" y="453"/>
                    <a:pt x="167" y="465"/>
                  </a:cubicBezTo>
                  <a:lnTo>
                    <a:pt x="167" y="524"/>
                  </a:lnTo>
                  <a:lnTo>
                    <a:pt x="167" y="620"/>
                  </a:lnTo>
                  <a:cubicBezTo>
                    <a:pt x="167" y="632"/>
                    <a:pt x="179" y="667"/>
                    <a:pt x="167" y="679"/>
                  </a:cubicBezTo>
                  <a:cubicBezTo>
                    <a:pt x="167" y="691"/>
                    <a:pt x="179" y="703"/>
                    <a:pt x="179" y="727"/>
                  </a:cubicBezTo>
                  <a:cubicBezTo>
                    <a:pt x="179" y="739"/>
                    <a:pt x="191" y="739"/>
                    <a:pt x="191" y="751"/>
                  </a:cubicBezTo>
                  <a:cubicBezTo>
                    <a:pt x="191" y="751"/>
                    <a:pt x="215" y="751"/>
                    <a:pt x="262" y="739"/>
                  </a:cubicBezTo>
                  <a:lnTo>
                    <a:pt x="286" y="739"/>
                  </a:lnTo>
                  <a:cubicBezTo>
                    <a:pt x="298" y="739"/>
                    <a:pt x="334" y="739"/>
                    <a:pt x="393" y="703"/>
                  </a:cubicBezTo>
                  <a:cubicBezTo>
                    <a:pt x="417" y="691"/>
                    <a:pt x="453" y="691"/>
                    <a:pt x="477" y="679"/>
                  </a:cubicBezTo>
                  <a:cubicBezTo>
                    <a:pt x="536" y="667"/>
                    <a:pt x="572" y="644"/>
                    <a:pt x="572" y="644"/>
                  </a:cubicBezTo>
                  <a:cubicBezTo>
                    <a:pt x="560" y="644"/>
                    <a:pt x="560" y="632"/>
                    <a:pt x="536" y="620"/>
                  </a:cubicBezTo>
                  <a:cubicBezTo>
                    <a:pt x="524" y="608"/>
                    <a:pt x="524" y="608"/>
                    <a:pt x="524" y="572"/>
                  </a:cubicBezTo>
                  <a:lnTo>
                    <a:pt x="524" y="548"/>
                  </a:lnTo>
                  <a:cubicBezTo>
                    <a:pt x="524" y="548"/>
                    <a:pt x="524" y="524"/>
                    <a:pt x="512" y="524"/>
                  </a:cubicBezTo>
                  <a:cubicBezTo>
                    <a:pt x="512" y="524"/>
                    <a:pt x="501" y="524"/>
                    <a:pt x="512" y="513"/>
                  </a:cubicBezTo>
                  <a:lnTo>
                    <a:pt x="501" y="513"/>
                  </a:lnTo>
                  <a:cubicBezTo>
                    <a:pt x="512" y="501"/>
                    <a:pt x="512" y="501"/>
                    <a:pt x="501" y="501"/>
                  </a:cubicBezTo>
                  <a:cubicBezTo>
                    <a:pt x="501" y="501"/>
                    <a:pt x="524" y="489"/>
                    <a:pt x="477" y="489"/>
                  </a:cubicBezTo>
                  <a:cubicBezTo>
                    <a:pt x="477" y="489"/>
                    <a:pt x="504" y="469"/>
                    <a:pt x="492" y="469"/>
                  </a:cubicBezTo>
                  <a:cubicBezTo>
                    <a:pt x="488" y="469"/>
                    <a:pt x="480" y="471"/>
                    <a:pt x="465" y="477"/>
                  </a:cubicBezTo>
                  <a:lnTo>
                    <a:pt x="477" y="453"/>
                  </a:lnTo>
                  <a:cubicBezTo>
                    <a:pt x="465" y="453"/>
                    <a:pt x="465" y="441"/>
                    <a:pt x="465" y="441"/>
                  </a:cubicBezTo>
                  <a:cubicBezTo>
                    <a:pt x="465" y="441"/>
                    <a:pt x="477" y="429"/>
                    <a:pt x="465" y="429"/>
                  </a:cubicBezTo>
                  <a:cubicBezTo>
                    <a:pt x="453" y="429"/>
                    <a:pt x="441" y="429"/>
                    <a:pt x="465" y="417"/>
                  </a:cubicBezTo>
                  <a:lnTo>
                    <a:pt x="453" y="417"/>
                  </a:lnTo>
                  <a:cubicBezTo>
                    <a:pt x="512" y="346"/>
                    <a:pt x="512" y="346"/>
                    <a:pt x="512" y="334"/>
                  </a:cubicBezTo>
                  <a:cubicBezTo>
                    <a:pt x="536" y="322"/>
                    <a:pt x="501" y="322"/>
                    <a:pt x="512" y="310"/>
                  </a:cubicBezTo>
                  <a:cubicBezTo>
                    <a:pt x="524" y="298"/>
                    <a:pt x="512" y="298"/>
                    <a:pt x="501" y="298"/>
                  </a:cubicBezTo>
                  <a:lnTo>
                    <a:pt x="465" y="263"/>
                  </a:lnTo>
                  <a:cubicBezTo>
                    <a:pt x="465" y="251"/>
                    <a:pt x="441" y="239"/>
                    <a:pt x="441" y="203"/>
                  </a:cubicBezTo>
                  <a:cubicBezTo>
                    <a:pt x="441" y="191"/>
                    <a:pt x="417" y="191"/>
                    <a:pt x="417" y="167"/>
                  </a:cubicBezTo>
                  <a:cubicBezTo>
                    <a:pt x="417" y="155"/>
                    <a:pt x="405" y="143"/>
                    <a:pt x="405" y="132"/>
                  </a:cubicBezTo>
                  <a:cubicBezTo>
                    <a:pt x="405" y="120"/>
                    <a:pt x="393" y="120"/>
                    <a:pt x="393" y="96"/>
                  </a:cubicBezTo>
                  <a:cubicBezTo>
                    <a:pt x="381" y="84"/>
                    <a:pt x="393" y="72"/>
                    <a:pt x="358" y="48"/>
                  </a:cubicBezTo>
                  <a:cubicBezTo>
                    <a:pt x="358" y="48"/>
                    <a:pt x="334" y="48"/>
                    <a:pt x="346" y="36"/>
                  </a:cubicBezTo>
                  <a:cubicBezTo>
                    <a:pt x="358" y="24"/>
                    <a:pt x="358" y="24"/>
                    <a:pt x="346" y="24"/>
                  </a:cubicBezTo>
                  <a:cubicBezTo>
                    <a:pt x="346" y="24"/>
                    <a:pt x="346" y="12"/>
                    <a:pt x="358" y="12"/>
                  </a:cubicBezTo>
                  <a:cubicBezTo>
                    <a:pt x="381" y="1"/>
                    <a:pt x="381" y="1"/>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3"/>
            <p:cNvSpPr/>
            <p:nvPr/>
          </p:nvSpPr>
          <p:spPr>
            <a:xfrm>
              <a:off x="5733150" y="5432050"/>
              <a:ext cx="14000" cy="17575"/>
            </a:xfrm>
            <a:custGeom>
              <a:avLst/>
              <a:gdLst/>
              <a:ahLst/>
              <a:cxnLst/>
              <a:rect l="l" t="t" r="r" b="b"/>
              <a:pathLst>
                <a:path w="560" h="703" extrusionOk="0">
                  <a:moveTo>
                    <a:pt x="227" y="0"/>
                  </a:moveTo>
                  <a:lnTo>
                    <a:pt x="227" y="48"/>
                  </a:lnTo>
                  <a:cubicBezTo>
                    <a:pt x="227" y="60"/>
                    <a:pt x="227" y="72"/>
                    <a:pt x="215" y="84"/>
                  </a:cubicBezTo>
                  <a:cubicBezTo>
                    <a:pt x="203" y="84"/>
                    <a:pt x="203" y="108"/>
                    <a:pt x="203" y="119"/>
                  </a:cubicBezTo>
                  <a:cubicBezTo>
                    <a:pt x="203" y="131"/>
                    <a:pt x="179" y="131"/>
                    <a:pt x="203" y="131"/>
                  </a:cubicBezTo>
                  <a:cubicBezTo>
                    <a:pt x="203" y="131"/>
                    <a:pt x="203" y="143"/>
                    <a:pt x="179" y="143"/>
                  </a:cubicBezTo>
                  <a:cubicBezTo>
                    <a:pt x="167" y="143"/>
                    <a:pt x="203" y="167"/>
                    <a:pt x="179" y="167"/>
                  </a:cubicBezTo>
                  <a:cubicBezTo>
                    <a:pt x="167" y="167"/>
                    <a:pt x="167" y="167"/>
                    <a:pt x="167" y="179"/>
                  </a:cubicBezTo>
                  <a:cubicBezTo>
                    <a:pt x="167" y="179"/>
                    <a:pt x="119" y="179"/>
                    <a:pt x="167" y="191"/>
                  </a:cubicBezTo>
                  <a:cubicBezTo>
                    <a:pt x="167" y="191"/>
                    <a:pt x="119" y="191"/>
                    <a:pt x="167" y="203"/>
                  </a:cubicBezTo>
                  <a:lnTo>
                    <a:pt x="143" y="203"/>
                  </a:lnTo>
                  <a:cubicBezTo>
                    <a:pt x="155" y="227"/>
                    <a:pt x="143" y="227"/>
                    <a:pt x="143" y="239"/>
                  </a:cubicBezTo>
                  <a:cubicBezTo>
                    <a:pt x="155" y="250"/>
                    <a:pt x="167" y="250"/>
                    <a:pt x="143" y="250"/>
                  </a:cubicBezTo>
                  <a:cubicBezTo>
                    <a:pt x="125" y="233"/>
                    <a:pt x="116" y="227"/>
                    <a:pt x="112" y="227"/>
                  </a:cubicBezTo>
                  <a:cubicBezTo>
                    <a:pt x="107" y="227"/>
                    <a:pt x="107" y="233"/>
                    <a:pt x="107" y="239"/>
                  </a:cubicBezTo>
                  <a:cubicBezTo>
                    <a:pt x="111" y="235"/>
                    <a:pt x="114" y="233"/>
                    <a:pt x="115" y="233"/>
                  </a:cubicBezTo>
                  <a:lnTo>
                    <a:pt x="115" y="233"/>
                  </a:lnTo>
                  <a:cubicBezTo>
                    <a:pt x="118" y="233"/>
                    <a:pt x="115" y="239"/>
                    <a:pt x="107" y="239"/>
                  </a:cubicBezTo>
                  <a:cubicBezTo>
                    <a:pt x="84" y="239"/>
                    <a:pt x="107" y="250"/>
                    <a:pt x="96" y="250"/>
                  </a:cubicBezTo>
                  <a:cubicBezTo>
                    <a:pt x="84" y="250"/>
                    <a:pt x="84" y="262"/>
                    <a:pt x="96" y="262"/>
                  </a:cubicBezTo>
                  <a:cubicBezTo>
                    <a:pt x="107" y="286"/>
                    <a:pt x="96" y="298"/>
                    <a:pt x="96" y="310"/>
                  </a:cubicBezTo>
                  <a:cubicBezTo>
                    <a:pt x="84" y="322"/>
                    <a:pt x="96" y="358"/>
                    <a:pt x="84" y="369"/>
                  </a:cubicBezTo>
                  <a:cubicBezTo>
                    <a:pt x="84" y="381"/>
                    <a:pt x="84" y="405"/>
                    <a:pt x="60" y="405"/>
                  </a:cubicBezTo>
                  <a:cubicBezTo>
                    <a:pt x="48" y="417"/>
                    <a:pt x="60" y="429"/>
                    <a:pt x="48" y="441"/>
                  </a:cubicBezTo>
                  <a:cubicBezTo>
                    <a:pt x="36" y="441"/>
                    <a:pt x="48" y="465"/>
                    <a:pt x="48" y="477"/>
                  </a:cubicBezTo>
                  <a:cubicBezTo>
                    <a:pt x="48" y="489"/>
                    <a:pt x="36" y="512"/>
                    <a:pt x="48" y="524"/>
                  </a:cubicBezTo>
                  <a:cubicBezTo>
                    <a:pt x="48" y="524"/>
                    <a:pt x="60" y="536"/>
                    <a:pt x="48" y="536"/>
                  </a:cubicBezTo>
                  <a:cubicBezTo>
                    <a:pt x="36" y="536"/>
                    <a:pt x="36" y="536"/>
                    <a:pt x="36" y="548"/>
                  </a:cubicBezTo>
                  <a:cubicBezTo>
                    <a:pt x="36" y="548"/>
                    <a:pt x="36" y="560"/>
                    <a:pt x="24" y="560"/>
                  </a:cubicBezTo>
                  <a:cubicBezTo>
                    <a:pt x="0" y="560"/>
                    <a:pt x="0" y="560"/>
                    <a:pt x="0" y="584"/>
                  </a:cubicBezTo>
                  <a:cubicBezTo>
                    <a:pt x="0" y="584"/>
                    <a:pt x="24" y="596"/>
                    <a:pt x="36" y="596"/>
                  </a:cubicBezTo>
                  <a:cubicBezTo>
                    <a:pt x="84" y="608"/>
                    <a:pt x="119" y="620"/>
                    <a:pt x="143" y="620"/>
                  </a:cubicBezTo>
                  <a:lnTo>
                    <a:pt x="155" y="620"/>
                  </a:lnTo>
                  <a:lnTo>
                    <a:pt x="167" y="643"/>
                  </a:lnTo>
                  <a:cubicBezTo>
                    <a:pt x="167" y="643"/>
                    <a:pt x="179" y="655"/>
                    <a:pt x="215" y="667"/>
                  </a:cubicBezTo>
                  <a:cubicBezTo>
                    <a:pt x="238" y="679"/>
                    <a:pt x="274" y="679"/>
                    <a:pt x="286" y="703"/>
                  </a:cubicBezTo>
                  <a:lnTo>
                    <a:pt x="334" y="703"/>
                  </a:lnTo>
                  <a:lnTo>
                    <a:pt x="334" y="679"/>
                  </a:lnTo>
                  <a:cubicBezTo>
                    <a:pt x="346" y="667"/>
                    <a:pt x="334" y="655"/>
                    <a:pt x="346" y="643"/>
                  </a:cubicBezTo>
                  <a:lnTo>
                    <a:pt x="346" y="608"/>
                  </a:lnTo>
                  <a:lnTo>
                    <a:pt x="346" y="584"/>
                  </a:lnTo>
                  <a:cubicBezTo>
                    <a:pt x="346" y="584"/>
                    <a:pt x="357" y="584"/>
                    <a:pt x="334" y="560"/>
                  </a:cubicBezTo>
                  <a:cubicBezTo>
                    <a:pt x="381" y="560"/>
                    <a:pt x="346" y="548"/>
                    <a:pt x="346" y="548"/>
                  </a:cubicBezTo>
                  <a:cubicBezTo>
                    <a:pt x="357" y="548"/>
                    <a:pt x="334" y="524"/>
                    <a:pt x="357" y="500"/>
                  </a:cubicBezTo>
                  <a:cubicBezTo>
                    <a:pt x="381" y="500"/>
                    <a:pt x="357" y="489"/>
                    <a:pt x="381" y="477"/>
                  </a:cubicBezTo>
                  <a:cubicBezTo>
                    <a:pt x="393" y="465"/>
                    <a:pt x="381" y="429"/>
                    <a:pt x="393" y="429"/>
                  </a:cubicBezTo>
                  <a:cubicBezTo>
                    <a:pt x="405" y="417"/>
                    <a:pt x="405" y="405"/>
                    <a:pt x="417" y="381"/>
                  </a:cubicBezTo>
                  <a:cubicBezTo>
                    <a:pt x="429" y="369"/>
                    <a:pt x="429" y="358"/>
                    <a:pt x="453" y="346"/>
                  </a:cubicBezTo>
                  <a:cubicBezTo>
                    <a:pt x="477" y="322"/>
                    <a:pt x="488" y="298"/>
                    <a:pt x="512" y="262"/>
                  </a:cubicBezTo>
                  <a:cubicBezTo>
                    <a:pt x="524" y="250"/>
                    <a:pt x="524" y="239"/>
                    <a:pt x="536" y="227"/>
                  </a:cubicBezTo>
                  <a:cubicBezTo>
                    <a:pt x="560" y="215"/>
                    <a:pt x="560" y="191"/>
                    <a:pt x="560" y="179"/>
                  </a:cubicBezTo>
                  <a:lnTo>
                    <a:pt x="560" y="143"/>
                  </a:lnTo>
                  <a:cubicBezTo>
                    <a:pt x="560" y="143"/>
                    <a:pt x="560" y="131"/>
                    <a:pt x="488" y="119"/>
                  </a:cubicBezTo>
                  <a:lnTo>
                    <a:pt x="477" y="108"/>
                  </a:lnTo>
                  <a:cubicBezTo>
                    <a:pt x="465" y="96"/>
                    <a:pt x="441" y="72"/>
                    <a:pt x="393" y="60"/>
                  </a:cubicBezTo>
                  <a:cubicBezTo>
                    <a:pt x="357" y="48"/>
                    <a:pt x="346" y="48"/>
                    <a:pt x="322" y="24"/>
                  </a:cubicBezTo>
                  <a:cubicBezTo>
                    <a:pt x="262" y="0"/>
                    <a:pt x="227" y="0"/>
                    <a:pt x="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3"/>
            <p:cNvSpPr/>
            <p:nvPr/>
          </p:nvSpPr>
          <p:spPr>
            <a:xfrm>
              <a:off x="5751900" y="5372325"/>
              <a:ext cx="20250" cy="32950"/>
            </a:xfrm>
            <a:custGeom>
              <a:avLst/>
              <a:gdLst/>
              <a:ahLst/>
              <a:cxnLst/>
              <a:rect l="l" t="t" r="r" b="b"/>
              <a:pathLst>
                <a:path w="810" h="1318" extrusionOk="0">
                  <a:moveTo>
                    <a:pt x="298" y="401"/>
                  </a:moveTo>
                  <a:cubicBezTo>
                    <a:pt x="298" y="401"/>
                    <a:pt x="310" y="401"/>
                    <a:pt x="310" y="413"/>
                  </a:cubicBezTo>
                  <a:cubicBezTo>
                    <a:pt x="298" y="413"/>
                    <a:pt x="298" y="413"/>
                    <a:pt x="298" y="401"/>
                  </a:cubicBezTo>
                  <a:close/>
                  <a:moveTo>
                    <a:pt x="518" y="0"/>
                  </a:moveTo>
                  <a:cubicBezTo>
                    <a:pt x="507" y="0"/>
                    <a:pt x="500" y="3"/>
                    <a:pt x="500" y="8"/>
                  </a:cubicBezTo>
                  <a:cubicBezTo>
                    <a:pt x="500" y="44"/>
                    <a:pt x="489" y="56"/>
                    <a:pt x="489" y="80"/>
                  </a:cubicBezTo>
                  <a:cubicBezTo>
                    <a:pt x="489" y="115"/>
                    <a:pt x="477" y="139"/>
                    <a:pt x="465" y="163"/>
                  </a:cubicBezTo>
                  <a:cubicBezTo>
                    <a:pt x="441" y="175"/>
                    <a:pt x="441" y="187"/>
                    <a:pt x="429" y="199"/>
                  </a:cubicBezTo>
                  <a:cubicBezTo>
                    <a:pt x="429" y="222"/>
                    <a:pt x="417" y="234"/>
                    <a:pt x="417" y="246"/>
                  </a:cubicBezTo>
                  <a:cubicBezTo>
                    <a:pt x="417" y="258"/>
                    <a:pt x="417" y="258"/>
                    <a:pt x="405" y="282"/>
                  </a:cubicBezTo>
                  <a:cubicBezTo>
                    <a:pt x="381" y="282"/>
                    <a:pt x="417" y="294"/>
                    <a:pt x="405" y="294"/>
                  </a:cubicBezTo>
                  <a:cubicBezTo>
                    <a:pt x="369" y="294"/>
                    <a:pt x="381" y="306"/>
                    <a:pt x="369" y="318"/>
                  </a:cubicBezTo>
                  <a:cubicBezTo>
                    <a:pt x="369" y="342"/>
                    <a:pt x="322" y="318"/>
                    <a:pt x="358" y="353"/>
                  </a:cubicBezTo>
                  <a:lnTo>
                    <a:pt x="346" y="353"/>
                  </a:lnTo>
                  <a:cubicBezTo>
                    <a:pt x="322" y="365"/>
                    <a:pt x="298" y="353"/>
                    <a:pt x="322" y="401"/>
                  </a:cubicBezTo>
                  <a:lnTo>
                    <a:pt x="286" y="401"/>
                  </a:lnTo>
                  <a:cubicBezTo>
                    <a:pt x="298" y="413"/>
                    <a:pt x="286" y="425"/>
                    <a:pt x="262" y="437"/>
                  </a:cubicBezTo>
                  <a:cubicBezTo>
                    <a:pt x="262" y="437"/>
                    <a:pt x="250" y="437"/>
                    <a:pt x="250" y="461"/>
                  </a:cubicBezTo>
                  <a:cubicBezTo>
                    <a:pt x="262" y="472"/>
                    <a:pt x="286" y="484"/>
                    <a:pt x="239" y="484"/>
                  </a:cubicBezTo>
                  <a:cubicBezTo>
                    <a:pt x="227" y="484"/>
                    <a:pt x="239" y="496"/>
                    <a:pt x="250" y="496"/>
                  </a:cubicBezTo>
                  <a:cubicBezTo>
                    <a:pt x="250" y="496"/>
                    <a:pt x="250" y="496"/>
                    <a:pt x="250" y="496"/>
                  </a:cubicBezTo>
                  <a:lnTo>
                    <a:pt x="250" y="496"/>
                  </a:lnTo>
                  <a:cubicBezTo>
                    <a:pt x="247" y="496"/>
                    <a:pt x="243" y="496"/>
                    <a:pt x="239" y="496"/>
                  </a:cubicBezTo>
                  <a:cubicBezTo>
                    <a:pt x="242" y="504"/>
                    <a:pt x="245" y="507"/>
                    <a:pt x="247" y="507"/>
                  </a:cubicBezTo>
                  <a:cubicBezTo>
                    <a:pt x="250" y="507"/>
                    <a:pt x="250" y="497"/>
                    <a:pt x="250" y="496"/>
                  </a:cubicBezTo>
                  <a:lnTo>
                    <a:pt x="250" y="496"/>
                  </a:lnTo>
                  <a:cubicBezTo>
                    <a:pt x="282" y="497"/>
                    <a:pt x="265" y="499"/>
                    <a:pt x="286" y="520"/>
                  </a:cubicBezTo>
                  <a:cubicBezTo>
                    <a:pt x="250" y="520"/>
                    <a:pt x="262" y="544"/>
                    <a:pt x="250" y="556"/>
                  </a:cubicBezTo>
                  <a:cubicBezTo>
                    <a:pt x="239" y="556"/>
                    <a:pt x="239" y="592"/>
                    <a:pt x="239" y="603"/>
                  </a:cubicBezTo>
                  <a:cubicBezTo>
                    <a:pt x="239" y="627"/>
                    <a:pt x="239" y="663"/>
                    <a:pt x="227" y="675"/>
                  </a:cubicBezTo>
                  <a:cubicBezTo>
                    <a:pt x="203" y="723"/>
                    <a:pt x="191" y="746"/>
                    <a:pt x="179" y="794"/>
                  </a:cubicBezTo>
                  <a:cubicBezTo>
                    <a:pt x="167" y="806"/>
                    <a:pt x="167" y="842"/>
                    <a:pt x="143" y="853"/>
                  </a:cubicBezTo>
                  <a:cubicBezTo>
                    <a:pt x="131" y="865"/>
                    <a:pt x="131" y="913"/>
                    <a:pt x="119" y="925"/>
                  </a:cubicBezTo>
                  <a:cubicBezTo>
                    <a:pt x="108" y="949"/>
                    <a:pt x="108" y="961"/>
                    <a:pt x="108" y="996"/>
                  </a:cubicBezTo>
                  <a:cubicBezTo>
                    <a:pt x="84" y="1020"/>
                    <a:pt x="72" y="1032"/>
                    <a:pt x="72" y="1080"/>
                  </a:cubicBezTo>
                  <a:cubicBezTo>
                    <a:pt x="72" y="1092"/>
                    <a:pt x="84" y="1115"/>
                    <a:pt x="72" y="1115"/>
                  </a:cubicBezTo>
                  <a:cubicBezTo>
                    <a:pt x="60" y="1115"/>
                    <a:pt x="60" y="1127"/>
                    <a:pt x="60" y="1127"/>
                  </a:cubicBezTo>
                  <a:cubicBezTo>
                    <a:pt x="60" y="1139"/>
                    <a:pt x="48" y="1139"/>
                    <a:pt x="24" y="1151"/>
                  </a:cubicBezTo>
                  <a:cubicBezTo>
                    <a:pt x="12" y="1151"/>
                    <a:pt x="0" y="1163"/>
                    <a:pt x="0" y="1187"/>
                  </a:cubicBezTo>
                  <a:lnTo>
                    <a:pt x="24" y="1211"/>
                  </a:lnTo>
                  <a:cubicBezTo>
                    <a:pt x="72" y="1223"/>
                    <a:pt x="119" y="1246"/>
                    <a:pt x="131" y="1246"/>
                  </a:cubicBezTo>
                  <a:lnTo>
                    <a:pt x="143" y="1246"/>
                  </a:lnTo>
                  <a:lnTo>
                    <a:pt x="167" y="1258"/>
                  </a:lnTo>
                  <a:cubicBezTo>
                    <a:pt x="167" y="1270"/>
                    <a:pt x="179" y="1270"/>
                    <a:pt x="203" y="1294"/>
                  </a:cubicBezTo>
                  <a:cubicBezTo>
                    <a:pt x="239" y="1306"/>
                    <a:pt x="262" y="1306"/>
                    <a:pt x="286" y="1318"/>
                  </a:cubicBezTo>
                  <a:lnTo>
                    <a:pt x="298" y="1318"/>
                  </a:lnTo>
                  <a:cubicBezTo>
                    <a:pt x="298" y="1318"/>
                    <a:pt x="298" y="1306"/>
                    <a:pt x="322" y="1306"/>
                  </a:cubicBezTo>
                  <a:cubicBezTo>
                    <a:pt x="334" y="1306"/>
                    <a:pt x="334" y="1306"/>
                    <a:pt x="334" y="1294"/>
                  </a:cubicBezTo>
                  <a:cubicBezTo>
                    <a:pt x="334" y="1270"/>
                    <a:pt x="334" y="1258"/>
                    <a:pt x="358" y="1246"/>
                  </a:cubicBezTo>
                  <a:cubicBezTo>
                    <a:pt x="369" y="1211"/>
                    <a:pt x="369" y="1187"/>
                    <a:pt x="381" y="1151"/>
                  </a:cubicBezTo>
                  <a:cubicBezTo>
                    <a:pt x="393" y="1139"/>
                    <a:pt x="381" y="1115"/>
                    <a:pt x="393" y="1092"/>
                  </a:cubicBezTo>
                  <a:cubicBezTo>
                    <a:pt x="417" y="1080"/>
                    <a:pt x="417" y="1056"/>
                    <a:pt x="417" y="1032"/>
                  </a:cubicBezTo>
                  <a:cubicBezTo>
                    <a:pt x="417" y="1020"/>
                    <a:pt x="429" y="1020"/>
                    <a:pt x="417" y="1008"/>
                  </a:cubicBezTo>
                  <a:cubicBezTo>
                    <a:pt x="453" y="1008"/>
                    <a:pt x="429" y="973"/>
                    <a:pt x="441" y="961"/>
                  </a:cubicBezTo>
                  <a:cubicBezTo>
                    <a:pt x="477" y="949"/>
                    <a:pt x="441" y="901"/>
                    <a:pt x="477" y="889"/>
                  </a:cubicBezTo>
                  <a:cubicBezTo>
                    <a:pt x="489" y="877"/>
                    <a:pt x="489" y="853"/>
                    <a:pt x="489" y="830"/>
                  </a:cubicBezTo>
                  <a:cubicBezTo>
                    <a:pt x="500" y="794"/>
                    <a:pt x="500" y="758"/>
                    <a:pt x="512" y="723"/>
                  </a:cubicBezTo>
                  <a:lnTo>
                    <a:pt x="560" y="639"/>
                  </a:lnTo>
                  <a:cubicBezTo>
                    <a:pt x="572" y="603"/>
                    <a:pt x="596" y="580"/>
                    <a:pt x="620" y="544"/>
                  </a:cubicBezTo>
                  <a:cubicBezTo>
                    <a:pt x="655" y="496"/>
                    <a:pt x="679" y="437"/>
                    <a:pt x="715" y="401"/>
                  </a:cubicBezTo>
                  <a:cubicBezTo>
                    <a:pt x="727" y="365"/>
                    <a:pt x="739" y="318"/>
                    <a:pt x="774" y="294"/>
                  </a:cubicBezTo>
                  <a:cubicBezTo>
                    <a:pt x="786" y="258"/>
                    <a:pt x="798" y="234"/>
                    <a:pt x="798" y="199"/>
                  </a:cubicBezTo>
                  <a:cubicBezTo>
                    <a:pt x="798" y="187"/>
                    <a:pt x="810" y="175"/>
                    <a:pt x="810" y="163"/>
                  </a:cubicBezTo>
                  <a:cubicBezTo>
                    <a:pt x="810" y="139"/>
                    <a:pt x="810" y="139"/>
                    <a:pt x="774" y="115"/>
                  </a:cubicBezTo>
                  <a:lnTo>
                    <a:pt x="750" y="103"/>
                  </a:lnTo>
                  <a:cubicBezTo>
                    <a:pt x="739" y="80"/>
                    <a:pt x="727" y="68"/>
                    <a:pt x="667" y="56"/>
                  </a:cubicBezTo>
                  <a:cubicBezTo>
                    <a:pt x="631" y="44"/>
                    <a:pt x="608" y="44"/>
                    <a:pt x="596" y="20"/>
                  </a:cubicBezTo>
                  <a:cubicBezTo>
                    <a:pt x="561" y="6"/>
                    <a:pt x="534"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3"/>
            <p:cNvSpPr/>
            <p:nvPr/>
          </p:nvSpPr>
          <p:spPr>
            <a:xfrm>
              <a:off x="5777800" y="5312800"/>
              <a:ext cx="20550" cy="32950"/>
            </a:xfrm>
            <a:custGeom>
              <a:avLst/>
              <a:gdLst/>
              <a:ahLst/>
              <a:cxnLst/>
              <a:rect l="l" t="t" r="r" b="b"/>
              <a:pathLst>
                <a:path w="822" h="1318" extrusionOk="0">
                  <a:moveTo>
                    <a:pt x="298" y="401"/>
                  </a:moveTo>
                  <a:cubicBezTo>
                    <a:pt x="298" y="401"/>
                    <a:pt x="322" y="401"/>
                    <a:pt x="322" y="413"/>
                  </a:cubicBezTo>
                  <a:cubicBezTo>
                    <a:pt x="298" y="413"/>
                    <a:pt x="298" y="413"/>
                    <a:pt x="298" y="401"/>
                  </a:cubicBezTo>
                  <a:close/>
                  <a:moveTo>
                    <a:pt x="525" y="0"/>
                  </a:moveTo>
                  <a:cubicBezTo>
                    <a:pt x="516" y="0"/>
                    <a:pt x="512" y="3"/>
                    <a:pt x="512" y="8"/>
                  </a:cubicBezTo>
                  <a:cubicBezTo>
                    <a:pt x="512" y="44"/>
                    <a:pt x="500" y="56"/>
                    <a:pt x="500" y="79"/>
                  </a:cubicBezTo>
                  <a:cubicBezTo>
                    <a:pt x="500" y="115"/>
                    <a:pt x="476" y="139"/>
                    <a:pt x="465" y="163"/>
                  </a:cubicBezTo>
                  <a:cubicBezTo>
                    <a:pt x="453" y="175"/>
                    <a:pt x="453" y="187"/>
                    <a:pt x="441" y="198"/>
                  </a:cubicBezTo>
                  <a:cubicBezTo>
                    <a:pt x="441" y="222"/>
                    <a:pt x="417" y="234"/>
                    <a:pt x="417" y="246"/>
                  </a:cubicBezTo>
                  <a:cubicBezTo>
                    <a:pt x="417" y="258"/>
                    <a:pt x="417" y="258"/>
                    <a:pt x="405" y="282"/>
                  </a:cubicBezTo>
                  <a:cubicBezTo>
                    <a:pt x="393" y="282"/>
                    <a:pt x="417" y="294"/>
                    <a:pt x="405" y="294"/>
                  </a:cubicBezTo>
                  <a:cubicBezTo>
                    <a:pt x="381" y="294"/>
                    <a:pt x="393" y="306"/>
                    <a:pt x="381" y="317"/>
                  </a:cubicBezTo>
                  <a:cubicBezTo>
                    <a:pt x="381" y="341"/>
                    <a:pt x="334" y="317"/>
                    <a:pt x="357" y="353"/>
                  </a:cubicBezTo>
                  <a:lnTo>
                    <a:pt x="346" y="353"/>
                  </a:lnTo>
                  <a:cubicBezTo>
                    <a:pt x="334" y="365"/>
                    <a:pt x="298" y="353"/>
                    <a:pt x="334" y="401"/>
                  </a:cubicBezTo>
                  <a:lnTo>
                    <a:pt x="286" y="401"/>
                  </a:lnTo>
                  <a:cubicBezTo>
                    <a:pt x="298" y="413"/>
                    <a:pt x="286" y="425"/>
                    <a:pt x="274" y="437"/>
                  </a:cubicBezTo>
                  <a:cubicBezTo>
                    <a:pt x="274" y="437"/>
                    <a:pt x="262" y="437"/>
                    <a:pt x="262" y="460"/>
                  </a:cubicBezTo>
                  <a:cubicBezTo>
                    <a:pt x="274" y="472"/>
                    <a:pt x="286" y="484"/>
                    <a:pt x="238" y="484"/>
                  </a:cubicBezTo>
                  <a:cubicBezTo>
                    <a:pt x="226" y="484"/>
                    <a:pt x="238" y="496"/>
                    <a:pt x="262" y="496"/>
                  </a:cubicBezTo>
                  <a:cubicBezTo>
                    <a:pt x="262" y="496"/>
                    <a:pt x="262" y="496"/>
                    <a:pt x="262" y="496"/>
                  </a:cubicBezTo>
                  <a:lnTo>
                    <a:pt x="262" y="496"/>
                  </a:lnTo>
                  <a:cubicBezTo>
                    <a:pt x="257" y="496"/>
                    <a:pt x="250" y="496"/>
                    <a:pt x="238" y="496"/>
                  </a:cubicBezTo>
                  <a:cubicBezTo>
                    <a:pt x="246" y="504"/>
                    <a:pt x="252" y="507"/>
                    <a:pt x="255" y="507"/>
                  </a:cubicBezTo>
                  <a:cubicBezTo>
                    <a:pt x="261" y="507"/>
                    <a:pt x="262" y="498"/>
                    <a:pt x="262" y="496"/>
                  </a:cubicBezTo>
                  <a:lnTo>
                    <a:pt x="262" y="496"/>
                  </a:lnTo>
                  <a:cubicBezTo>
                    <a:pt x="277" y="497"/>
                    <a:pt x="268" y="502"/>
                    <a:pt x="286" y="520"/>
                  </a:cubicBezTo>
                  <a:cubicBezTo>
                    <a:pt x="262" y="520"/>
                    <a:pt x="274" y="544"/>
                    <a:pt x="262" y="556"/>
                  </a:cubicBezTo>
                  <a:cubicBezTo>
                    <a:pt x="238" y="556"/>
                    <a:pt x="238" y="591"/>
                    <a:pt x="238" y="603"/>
                  </a:cubicBezTo>
                  <a:cubicBezTo>
                    <a:pt x="238" y="627"/>
                    <a:pt x="238" y="663"/>
                    <a:pt x="226" y="675"/>
                  </a:cubicBezTo>
                  <a:cubicBezTo>
                    <a:pt x="215" y="722"/>
                    <a:pt x="203" y="746"/>
                    <a:pt x="179" y="794"/>
                  </a:cubicBezTo>
                  <a:cubicBezTo>
                    <a:pt x="167" y="806"/>
                    <a:pt x="167" y="841"/>
                    <a:pt x="155" y="853"/>
                  </a:cubicBezTo>
                  <a:cubicBezTo>
                    <a:pt x="143" y="865"/>
                    <a:pt x="143" y="913"/>
                    <a:pt x="119" y="925"/>
                  </a:cubicBezTo>
                  <a:cubicBezTo>
                    <a:pt x="107" y="948"/>
                    <a:pt x="107" y="960"/>
                    <a:pt x="107" y="996"/>
                  </a:cubicBezTo>
                  <a:cubicBezTo>
                    <a:pt x="95" y="1020"/>
                    <a:pt x="84" y="1032"/>
                    <a:pt x="84" y="1079"/>
                  </a:cubicBezTo>
                  <a:cubicBezTo>
                    <a:pt x="84" y="1091"/>
                    <a:pt x="95" y="1115"/>
                    <a:pt x="84" y="1115"/>
                  </a:cubicBezTo>
                  <a:cubicBezTo>
                    <a:pt x="60" y="1115"/>
                    <a:pt x="60" y="1127"/>
                    <a:pt x="60" y="1127"/>
                  </a:cubicBezTo>
                  <a:cubicBezTo>
                    <a:pt x="60" y="1139"/>
                    <a:pt x="48" y="1139"/>
                    <a:pt x="36" y="1151"/>
                  </a:cubicBezTo>
                  <a:cubicBezTo>
                    <a:pt x="24" y="1151"/>
                    <a:pt x="0" y="1163"/>
                    <a:pt x="0" y="1187"/>
                  </a:cubicBezTo>
                  <a:lnTo>
                    <a:pt x="36" y="1210"/>
                  </a:lnTo>
                  <a:cubicBezTo>
                    <a:pt x="84" y="1222"/>
                    <a:pt x="119" y="1246"/>
                    <a:pt x="143" y="1246"/>
                  </a:cubicBezTo>
                  <a:lnTo>
                    <a:pt x="155" y="1246"/>
                  </a:lnTo>
                  <a:lnTo>
                    <a:pt x="167" y="1258"/>
                  </a:lnTo>
                  <a:cubicBezTo>
                    <a:pt x="167" y="1270"/>
                    <a:pt x="179" y="1270"/>
                    <a:pt x="215" y="1294"/>
                  </a:cubicBezTo>
                  <a:cubicBezTo>
                    <a:pt x="238" y="1306"/>
                    <a:pt x="274" y="1306"/>
                    <a:pt x="286" y="1318"/>
                  </a:cubicBezTo>
                  <a:lnTo>
                    <a:pt x="298" y="1318"/>
                  </a:lnTo>
                  <a:cubicBezTo>
                    <a:pt x="298" y="1318"/>
                    <a:pt x="298" y="1306"/>
                    <a:pt x="334" y="1306"/>
                  </a:cubicBezTo>
                  <a:cubicBezTo>
                    <a:pt x="346" y="1306"/>
                    <a:pt x="346" y="1306"/>
                    <a:pt x="346" y="1294"/>
                  </a:cubicBezTo>
                  <a:cubicBezTo>
                    <a:pt x="346" y="1270"/>
                    <a:pt x="346" y="1258"/>
                    <a:pt x="357" y="1246"/>
                  </a:cubicBezTo>
                  <a:cubicBezTo>
                    <a:pt x="369" y="1210"/>
                    <a:pt x="369" y="1187"/>
                    <a:pt x="393" y="1151"/>
                  </a:cubicBezTo>
                  <a:cubicBezTo>
                    <a:pt x="405" y="1139"/>
                    <a:pt x="393" y="1115"/>
                    <a:pt x="405" y="1091"/>
                  </a:cubicBezTo>
                  <a:cubicBezTo>
                    <a:pt x="417" y="1079"/>
                    <a:pt x="417" y="1056"/>
                    <a:pt x="417" y="1032"/>
                  </a:cubicBezTo>
                  <a:cubicBezTo>
                    <a:pt x="417" y="1020"/>
                    <a:pt x="429" y="1020"/>
                    <a:pt x="417" y="1008"/>
                  </a:cubicBezTo>
                  <a:cubicBezTo>
                    <a:pt x="465" y="1008"/>
                    <a:pt x="429" y="972"/>
                    <a:pt x="453" y="960"/>
                  </a:cubicBezTo>
                  <a:cubicBezTo>
                    <a:pt x="476" y="948"/>
                    <a:pt x="453" y="901"/>
                    <a:pt x="476" y="889"/>
                  </a:cubicBezTo>
                  <a:cubicBezTo>
                    <a:pt x="488" y="877"/>
                    <a:pt x="488" y="853"/>
                    <a:pt x="488" y="829"/>
                  </a:cubicBezTo>
                  <a:cubicBezTo>
                    <a:pt x="512" y="794"/>
                    <a:pt x="512" y="758"/>
                    <a:pt x="524" y="722"/>
                  </a:cubicBezTo>
                  <a:lnTo>
                    <a:pt x="572" y="639"/>
                  </a:lnTo>
                  <a:cubicBezTo>
                    <a:pt x="584" y="603"/>
                    <a:pt x="596" y="579"/>
                    <a:pt x="631" y="544"/>
                  </a:cubicBezTo>
                  <a:cubicBezTo>
                    <a:pt x="655" y="496"/>
                    <a:pt x="691" y="437"/>
                    <a:pt x="715" y="401"/>
                  </a:cubicBezTo>
                  <a:cubicBezTo>
                    <a:pt x="727" y="365"/>
                    <a:pt x="750" y="317"/>
                    <a:pt x="774" y="294"/>
                  </a:cubicBezTo>
                  <a:cubicBezTo>
                    <a:pt x="786" y="258"/>
                    <a:pt x="810" y="234"/>
                    <a:pt x="810" y="198"/>
                  </a:cubicBezTo>
                  <a:cubicBezTo>
                    <a:pt x="810" y="187"/>
                    <a:pt x="822" y="175"/>
                    <a:pt x="822" y="163"/>
                  </a:cubicBezTo>
                  <a:cubicBezTo>
                    <a:pt x="822" y="139"/>
                    <a:pt x="822" y="139"/>
                    <a:pt x="774" y="115"/>
                  </a:cubicBezTo>
                  <a:lnTo>
                    <a:pt x="762" y="103"/>
                  </a:lnTo>
                  <a:cubicBezTo>
                    <a:pt x="750" y="79"/>
                    <a:pt x="727" y="67"/>
                    <a:pt x="679" y="56"/>
                  </a:cubicBezTo>
                  <a:cubicBezTo>
                    <a:pt x="643" y="44"/>
                    <a:pt x="607" y="44"/>
                    <a:pt x="596" y="20"/>
                  </a:cubicBezTo>
                  <a:cubicBezTo>
                    <a:pt x="561" y="6"/>
                    <a:pt x="538" y="0"/>
                    <a:pt x="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3"/>
            <p:cNvSpPr/>
            <p:nvPr/>
          </p:nvSpPr>
          <p:spPr>
            <a:xfrm>
              <a:off x="5803700" y="5253250"/>
              <a:ext cx="20250" cy="32975"/>
            </a:xfrm>
            <a:custGeom>
              <a:avLst/>
              <a:gdLst/>
              <a:ahLst/>
              <a:cxnLst/>
              <a:rect l="l" t="t" r="r" b="b"/>
              <a:pathLst>
                <a:path w="810" h="1319" extrusionOk="0">
                  <a:moveTo>
                    <a:pt x="298" y="402"/>
                  </a:moveTo>
                  <a:cubicBezTo>
                    <a:pt x="298" y="402"/>
                    <a:pt x="310" y="402"/>
                    <a:pt x="310" y="413"/>
                  </a:cubicBezTo>
                  <a:cubicBezTo>
                    <a:pt x="298" y="413"/>
                    <a:pt x="298" y="413"/>
                    <a:pt x="298" y="402"/>
                  </a:cubicBezTo>
                  <a:close/>
                  <a:moveTo>
                    <a:pt x="518" y="1"/>
                  </a:moveTo>
                  <a:cubicBezTo>
                    <a:pt x="506" y="1"/>
                    <a:pt x="500" y="4"/>
                    <a:pt x="500" y="9"/>
                  </a:cubicBezTo>
                  <a:cubicBezTo>
                    <a:pt x="500" y="44"/>
                    <a:pt x="488" y="56"/>
                    <a:pt x="488" y="80"/>
                  </a:cubicBezTo>
                  <a:cubicBezTo>
                    <a:pt x="488" y="116"/>
                    <a:pt x="476" y="140"/>
                    <a:pt x="453" y="163"/>
                  </a:cubicBezTo>
                  <a:cubicBezTo>
                    <a:pt x="441" y="175"/>
                    <a:pt x="441" y="187"/>
                    <a:pt x="429" y="199"/>
                  </a:cubicBezTo>
                  <a:cubicBezTo>
                    <a:pt x="429" y="223"/>
                    <a:pt x="417" y="235"/>
                    <a:pt x="417" y="247"/>
                  </a:cubicBezTo>
                  <a:cubicBezTo>
                    <a:pt x="417" y="259"/>
                    <a:pt x="417" y="259"/>
                    <a:pt x="393" y="283"/>
                  </a:cubicBezTo>
                  <a:cubicBezTo>
                    <a:pt x="381" y="283"/>
                    <a:pt x="417" y="294"/>
                    <a:pt x="393" y="294"/>
                  </a:cubicBezTo>
                  <a:cubicBezTo>
                    <a:pt x="369" y="294"/>
                    <a:pt x="381" y="306"/>
                    <a:pt x="369" y="318"/>
                  </a:cubicBezTo>
                  <a:cubicBezTo>
                    <a:pt x="369" y="342"/>
                    <a:pt x="322" y="318"/>
                    <a:pt x="357" y="354"/>
                  </a:cubicBezTo>
                  <a:lnTo>
                    <a:pt x="333" y="354"/>
                  </a:lnTo>
                  <a:cubicBezTo>
                    <a:pt x="322" y="366"/>
                    <a:pt x="298" y="354"/>
                    <a:pt x="322" y="402"/>
                  </a:cubicBezTo>
                  <a:lnTo>
                    <a:pt x="274" y="402"/>
                  </a:lnTo>
                  <a:cubicBezTo>
                    <a:pt x="298" y="413"/>
                    <a:pt x="274" y="425"/>
                    <a:pt x="262" y="437"/>
                  </a:cubicBezTo>
                  <a:cubicBezTo>
                    <a:pt x="262" y="437"/>
                    <a:pt x="250" y="437"/>
                    <a:pt x="250" y="461"/>
                  </a:cubicBezTo>
                  <a:cubicBezTo>
                    <a:pt x="262" y="473"/>
                    <a:pt x="274" y="485"/>
                    <a:pt x="238" y="485"/>
                  </a:cubicBezTo>
                  <a:cubicBezTo>
                    <a:pt x="214" y="485"/>
                    <a:pt x="238" y="497"/>
                    <a:pt x="250" y="497"/>
                  </a:cubicBezTo>
                  <a:cubicBezTo>
                    <a:pt x="250" y="497"/>
                    <a:pt x="250" y="497"/>
                    <a:pt x="250" y="497"/>
                  </a:cubicBezTo>
                  <a:lnTo>
                    <a:pt x="250" y="497"/>
                  </a:lnTo>
                  <a:cubicBezTo>
                    <a:pt x="247" y="497"/>
                    <a:pt x="243" y="497"/>
                    <a:pt x="238" y="497"/>
                  </a:cubicBezTo>
                  <a:cubicBezTo>
                    <a:pt x="242" y="505"/>
                    <a:pt x="245" y="507"/>
                    <a:pt x="247" y="507"/>
                  </a:cubicBezTo>
                  <a:cubicBezTo>
                    <a:pt x="250" y="507"/>
                    <a:pt x="250" y="498"/>
                    <a:pt x="250" y="497"/>
                  </a:cubicBezTo>
                  <a:lnTo>
                    <a:pt x="250" y="497"/>
                  </a:lnTo>
                  <a:cubicBezTo>
                    <a:pt x="271" y="497"/>
                    <a:pt x="264" y="500"/>
                    <a:pt x="274" y="521"/>
                  </a:cubicBezTo>
                  <a:cubicBezTo>
                    <a:pt x="250" y="521"/>
                    <a:pt x="262" y="544"/>
                    <a:pt x="250" y="556"/>
                  </a:cubicBezTo>
                  <a:cubicBezTo>
                    <a:pt x="238" y="556"/>
                    <a:pt x="238" y="592"/>
                    <a:pt x="238" y="604"/>
                  </a:cubicBezTo>
                  <a:cubicBezTo>
                    <a:pt x="238" y="628"/>
                    <a:pt x="238" y="664"/>
                    <a:pt x="214" y="675"/>
                  </a:cubicBezTo>
                  <a:cubicBezTo>
                    <a:pt x="202" y="723"/>
                    <a:pt x="191" y="747"/>
                    <a:pt x="179" y="794"/>
                  </a:cubicBezTo>
                  <a:cubicBezTo>
                    <a:pt x="155" y="806"/>
                    <a:pt x="155" y="842"/>
                    <a:pt x="143" y="854"/>
                  </a:cubicBezTo>
                  <a:cubicBezTo>
                    <a:pt x="131" y="866"/>
                    <a:pt x="131" y="914"/>
                    <a:pt x="119" y="925"/>
                  </a:cubicBezTo>
                  <a:cubicBezTo>
                    <a:pt x="95" y="949"/>
                    <a:pt x="95" y="961"/>
                    <a:pt x="95" y="997"/>
                  </a:cubicBezTo>
                  <a:cubicBezTo>
                    <a:pt x="83" y="1021"/>
                    <a:pt x="72" y="1033"/>
                    <a:pt x="72" y="1080"/>
                  </a:cubicBezTo>
                  <a:cubicBezTo>
                    <a:pt x="72" y="1092"/>
                    <a:pt x="83" y="1116"/>
                    <a:pt x="72" y="1116"/>
                  </a:cubicBezTo>
                  <a:cubicBezTo>
                    <a:pt x="60" y="1116"/>
                    <a:pt x="60" y="1128"/>
                    <a:pt x="60" y="1128"/>
                  </a:cubicBezTo>
                  <a:cubicBezTo>
                    <a:pt x="60" y="1140"/>
                    <a:pt x="36" y="1140"/>
                    <a:pt x="24" y="1152"/>
                  </a:cubicBezTo>
                  <a:cubicBezTo>
                    <a:pt x="12" y="1152"/>
                    <a:pt x="0" y="1164"/>
                    <a:pt x="0" y="1187"/>
                  </a:cubicBezTo>
                  <a:lnTo>
                    <a:pt x="24" y="1211"/>
                  </a:lnTo>
                  <a:cubicBezTo>
                    <a:pt x="72" y="1223"/>
                    <a:pt x="119" y="1247"/>
                    <a:pt x="131" y="1247"/>
                  </a:cubicBezTo>
                  <a:lnTo>
                    <a:pt x="143" y="1247"/>
                  </a:lnTo>
                  <a:lnTo>
                    <a:pt x="155" y="1259"/>
                  </a:lnTo>
                  <a:cubicBezTo>
                    <a:pt x="155" y="1271"/>
                    <a:pt x="179" y="1271"/>
                    <a:pt x="202" y="1295"/>
                  </a:cubicBezTo>
                  <a:cubicBezTo>
                    <a:pt x="238" y="1306"/>
                    <a:pt x="262" y="1306"/>
                    <a:pt x="274" y="1318"/>
                  </a:cubicBezTo>
                  <a:lnTo>
                    <a:pt x="298" y="1318"/>
                  </a:lnTo>
                  <a:cubicBezTo>
                    <a:pt x="298" y="1318"/>
                    <a:pt x="298" y="1306"/>
                    <a:pt x="322" y="1306"/>
                  </a:cubicBezTo>
                  <a:cubicBezTo>
                    <a:pt x="333" y="1306"/>
                    <a:pt x="333" y="1306"/>
                    <a:pt x="333" y="1295"/>
                  </a:cubicBezTo>
                  <a:cubicBezTo>
                    <a:pt x="333" y="1271"/>
                    <a:pt x="333" y="1259"/>
                    <a:pt x="345" y="1247"/>
                  </a:cubicBezTo>
                  <a:cubicBezTo>
                    <a:pt x="369" y="1211"/>
                    <a:pt x="369" y="1187"/>
                    <a:pt x="381" y="1152"/>
                  </a:cubicBezTo>
                  <a:cubicBezTo>
                    <a:pt x="393" y="1140"/>
                    <a:pt x="381" y="1116"/>
                    <a:pt x="393" y="1092"/>
                  </a:cubicBezTo>
                  <a:cubicBezTo>
                    <a:pt x="405" y="1080"/>
                    <a:pt x="405" y="1056"/>
                    <a:pt x="405" y="1033"/>
                  </a:cubicBezTo>
                  <a:cubicBezTo>
                    <a:pt x="405" y="1021"/>
                    <a:pt x="429" y="1021"/>
                    <a:pt x="405" y="1009"/>
                  </a:cubicBezTo>
                  <a:cubicBezTo>
                    <a:pt x="453" y="1009"/>
                    <a:pt x="429" y="973"/>
                    <a:pt x="441" y="961"/>
                  </a:cubicBezTo>
                  <a:cubicBezTo>
                    <a:pt x="464" y="949"/>
                    <a:pt x="441" y="902"/>
                    <a:pt x="464" y="890"/>
                  </a:cubicBezTo>
                  <a:cubicBezTo>
                    <a:pt x="488" y="878"/>
                    <a:pt x="488" y="854"/>
                    <a:pt x="488" y="830"/>
                  </a:cubicBezTo>
                  <a:cubicBezTo>
                    <a:pt x="500" y="794"/>
                    <a:pt x="500" y="759"/>
                    <a:pt x="512" y="723"/>
                  </a:cubicBezTo>
                  <a:lnTo>
                    <a:pt x="560" y="640"/>
                  </a:lnTo>
                  <a:cubicBezTo>
                    <a:pt x="572" y="604"/>
                    <a:pt x="583" y="580"/>
                    <a:pt x="619" y="544"/>
                  </a:cubicBezTo>
                  <a:cubicBezTo>
                    <a:pt x="643" y="497"/>
                    <a:pt x="679" y="437"/>
                    <a:pt x="703" y="402"/>
                  </a:cubicBezTo>
                  <a:cubicBezTo>
                    <a:pt x="726" y="366"/>
                    <a:pt x="738" y="318"/>
                    <a:pt x="762" y="294"/>
                  </a:cubicBezTo>
                  <a:cubicBezTo>
                    <a:pt x="786" y="259"/>
                    <a:pt x="798" y="235"/>
                    <a:pt x="798" y="199"/>
                  </a:cubicBezTo>
                  <a:cubicBezTo>
                    <a:pt x="798" y="187"/>
                    <a:pt x="810" y="175"/>
                    <a:pt x="810" y="163"/>
                  </a:cubicBezTo>
                  <a:cubicBezTo>
                    <a:pt x="810" y="140"/>
                    <a:pt x="810" y="140"/>
                    <a:pt x="762" y="116"/>
                  </a:cubicBezTo>
                  <a:lnTo>
                    <a:pt x="750" y="104"/>
                  </a:lnTo>
                  <a:cubicBezTo>
                    <a:pt x="738" y="80"/>
                    <a:pt x="726" y="68"/>
                    <a:pt x="667" y="56"/>
                  </a:cubicBezTo>
                  <a:cubicBezTo>
                    <a:pt x="631" y="44"/>
                    <a:pt x="607" y="44"/>
                    <a:pt x="595" y="21"/>
                  </a:cubicBezTo>
                  <a:cubicBezTo>
                    <a:pt x="561" y="7"/>
                    <a:pt x="534"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3"/>
            <p:cNvSpPr/>
            <p:nvPr/>
          </p:nvSpPr>
          <p:spPr>
            <a:xfrm>
              <a:off x="5830475" y="5208800"/>
              <a:ext cx="13725" cy="17600"/>
            </a:xfrm>
            <a:custGeom>
              <a:avLst/>
              <a:gdLst/>
              <a:ahLst/>
              <a:cxnLst/>
              <a:rect l="l" t="t" r="r" b="b"/>
              <a:pathLst>
                <a:path w="549" h="704" extrusionOk="0">
                  <a:moveTo>
                    <a:pt x="215" y="1"/>
                  </a:moveTo>
                  <a:lnTo>
                    <a:pt x="215" y="48"/>
                  </a:lnTo>
                  <a:cubicBezTo>
                    <a:pt x="215" y="60"/>
                    <a:pt x="215" y="72"/>
                    <a:pt x="203" y="84"/>
                  </a:cubicBezTo>
                  <a:cubicBezTo>
                    <a:pt x="191" y="84"/>
                    <a:pt x="191" y="108"/>
                    <a:pt x="191" y="120"/>
                  </a:cubicBezTo>
                  <a:cubicBezTo>
                    <a:pt x="191" y="132"/>
                    <a:pt x="179" y="132"/>
                    <a:pt x="191" y="132"/>
                  </a:cubicBezTo>
                  <a:cubicBezTo>
                    <a:pt x="191" y="132"/>
                    <a:pt x="191" y="144"/>
                    <a:pt x="179" y="144"/>
                  </a:cubicBezTo>
                  <a:cubicBezTo>
                    <a:pt x="155" y="144"/>
                    <a:pt x="191" y="167"/>
                    <a:pt x="179" y="167"/>
                  </a:cubicBezTo>
                  <a:cubicBezTo>
                    <a:pt x="155" y="167"/>
                    <a:pt x="155" y="167"/>
                    <a:pt x="155" y="179"/>
                  </a:cubicBezTo>
                  <a:cubicBezTo>
                    <a:pt x="155" y="179"/>
                    <a:pt x="120" y="179"/>
                    <a:pt x="155" y="191"/>
                  </a:cubicBezTo>
                  <a:cubicBezTo>
                    <a:pt x="155" y="191"/>
                    <a:pt x="120" y="191"/>
                    <a:pt x="155" y="203"/>
                  </a:cubicBezTo>
                  <a:lnTo>
                    <a:pt x="132" y="203"/>
                  </a:lnTo>
                  <a:cubicBezTo>
                    <a:pt x="144" y="227"/>
                    <a:pt x="132" y="227"/>
                    <a:pt x="132" y="239"/>
                  </a:cubicBezTo>
                  <a:cubicBezTo>
                    <a:pt x="144" y="251"/>
                    <a:pt x="155" y="251"/>
                    <a:pt x="132" y="251"/>
                  </a:cubicBezTo>
                  <a:cubicBezTo>
                    <a:pt x="104" y="237"/>
                    <a:pt x="96" y="231"/>
                    <a:pt x="95" y="231"/>
                  </a:cubicBezTo>
                  <a:lnTo>
                    <a:pt x="95" y="231"/>
                  </a:lnTo>
                  <a:cubicBezTo>
                    <a:pt x="94" y="231"/>
                    <a:pt x="96" y="234"/>
                    <a:pt x="96" y="239"/>
                  </a:cubicBezTo>
                  <a:cubicBezTo>
                    <a:pt x="72" y="239"/>
                    <a:pt x="96" y="251"/>
                    <a:pt x="84" y="251"/>
                  </a:cubicBezTo>
                  <a:cubicBezTo>
                    <a:pt x="72" y="251"/>
                    <a:pt x="72" y="263"/>
                    <a:pt x="84" y="263"/>
                  </a:cubicBezTo>
                  <a:cubicBezTo>
                    <a:pt x="96" y="286"/>
                    <a:pt x="84" y="298"/>
                    <a:pt x="84" y="310"/>
                  </a:cubicBezTo>
                  <a:cubicBezTo>
                    <a:pt x="72" y="322"/>
                    <a:pt x="84" y="358"/>
                    <a:pt x="72" y="370"/>
                  </a:cubicBezTo>
                  <a:cubicBezTo>
                    <a:pt x="72" y="382"/>
                    <a:pt x="72" y="406"/>
                    <a:pt x="60" y="406"/>
                  </a:cubicBezTo>
                  <a:cubicBezTo>
                    <a:pt x="36" y="417"/>
                    <a:pt x="60" y="429"/>
                    <a:pt x="36" y="441"/>
                  </a:cubicBezTo>
                  <a:cubicBezTo>
                    <a:pt x="24" y="441"/>
                    <a:pt x="36" y="465"/>
                    <a:pt x="36" y="477"/>
                  </a:cubicBezTo>
                  <a:cubicBezTo>
                    <a:pt x="36" y="489"/>
                    <a:pt x="24" y="513"/>
                    <a:pt x="36" y="525"/>
                  </a:cubicBezTo>
                  <a:cubicBezTo>
                    <a:pt x="36" y="525"/>
                    <a:pt x="60" y="537"/>
                    <a:pt x="36" y="537"/>
                  </a:cubicBezTo>
                  <a:cubicBezTo>
                    <a:pt x="24" y="537"/>
                    <a:pt x="24" y="537"/>
                    <a:pt x="24" y="548"/>
                  </a:cubicBezTo>
                  <a:cubicBezTo>
                    <a:pt x="24" y="548"/>
                    <a:pt x="24" y="560"/>
                    <a:pt x="13" y="560"/>
                  </a:cubicBezTo>
                  <a:cubicBezTo>
                    <a:pt x="1" y="560"/>
                    <a:pt x="1" y="560"/>
                    <a:pt x="1" y="584"/>
                  </a:cubicBezTo>
                  <a:cubicBezTo>
                    <a:pt x="1" y="584"/>
                    <a:pt x="13" y="596"/>
                    <a:pt x="24" y="596"/>
                  </a:cubicBezTo>
                  <a:cubicBezTo>
                    <a:pt x="72" y="608"/>
                    <a:pt x="120" y="620"/>
                    <a:pt x="132" y="620"/>
                  </a:cubicBezTo>
                  <a:lnTo>
                    <a:pt x="144" y="620"/>
                  </a:lnTo>
                  <a:lnTo>
                    <a:pt x="155" y="644"/>
                  </a:lnTo>
                  <a:cubicBezTo>
                    <a:pt x="155" y="644"/>
                    <a:pt x="179" y="656"/>
                    <a:pt x="203" y="667"/>
                  </a:cubicBezTo>
                  <a:cubicBezTo>
                    <a:pt x="239" y="679"/>
                    <a:pt x="263" y="679"/>
                    <a:pt x="274" y="703"/>
                  </a:cubicBezTo>
                  <a:lnTo>
                    <a:pt x="322" y="703"/>
                  </a:lnTo>
                  <a:lnTo>
                    <a:pt x="322" y="679"/>
                  </a:lnTo>
                  <a:cubicBezTo>
                    <a:pt x="334" y="667"/>
                    <a:pt x="322" y="656"/>
                    <a:pt x="334" y="644"/>
                  </a:cubicBezTo>
                  <a:lnTo>
                    <a:pt x="334" y="608"/>
                  </a:lnTo>
                  <a:lnTo>
                    <a:pt x="334" y="584"/>
                  </a:lnTo>
                  <a:cubicBezTo>
                    <a:pt x="334" y="584"/>
                    <a:pt x="358" y="584"/>
                    <a:pt x="322" y="560"/>
                  </a:cubicBezTo>
                  <a:cubicBezTo>
                    <a:pt x="370" y="560"/>
                    <a:pt x="334" y="548"/>
                    <a:pt x="334" y="548"/>
                  </a:cubicBezTo>
                  <a:cubicBezTo>
                    <a:pt x="358" y="548"/>
                    <a:pt x="322" y="525"/>
                    <a:pt x="358" y="501"/>
                  </a:cubicBezTo>
                  <a:cubicBezTo>
                    <a:pt x="370" y="501"/>
                    <a:pt x="358" y="489"/>
                    <a:pt x="370" y="477"/>
                  </a:cubicBezTo>
                  <a:cubicBezTo>
                    <a:pt x="382" y="465"/>
                    <a:pt x="370" y="429"/>
                    <a:pt x="382" y="429"/>
                  </a:cubicBezTo>
                  <a:cubicBezTo>
                    <a:pt x="394" y="417"/>
                    <a:pt x="394" y="406"/>
                    <a:pt x="417" y="382"/>
                  </a:cubicBezTo>
                  <a:cubicBezTo>
                    <a:pt x="429" y="370"/>
                    <a:pt x="429" y="358"/>
                    <a:pt x="441" y="346"/>
                  </a:cubicBezTo>
                  <a:cubicBezTo>
                    <a:pt x="477" y="322"/>
                    <a:pt x="489" y="298"/>
                    <a:pt x="501" y="263"/>
                  </a:cubicBezTo>
                  <a:cubicBezTo>
                    <a:pt x="513" y="251"/>
                    <a:pt x="513" y="239"/>
                    <a:pt x="536" y="227"/>
                  </a:cubicBezTo>
                  <a:cubicBezTo>
                    <a:pt x="548" y="215"/>
                    <a:pt x="548" y="191"/>
                    <a:pt x="548" y="179"/>
                  </a:cubicBezTo>
                  <a:lnTo>
                    <a:pt x="548" y="144"/>
                  </a:lnTo>
                  <a:cubicBezTo>
                    <a:pt x="548" y="144"/>
                    <a:pt x="548" y="132"/>
                    <a:pt x="489" y="120"/>
                  </a:cubicBezTo>
                  <a:lnTo>
                    <a:pt x="477" y="108"/>
                  </a:lnTo>
                  <a:cubicBezTo>
                    <a:pt x="453" y="96"/>
                    <a:pt x="429" y="72"/>
                    <a:pt x="382" y="60"/>
                  </a:cubicBezTo>
                  <a:cubicBezTo>
                    <a:pt x="358" y="48"/>
                    <a:pt x="334" y="48"/>
                    <a:pt x="310" y="25"/>
                  </a:cubicBezTo>
                  <a:cubicBezTo>
                    <a:pt x="251" y="1"/>
                    <a:pt x="215"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p:nvPr/>
          </p:nvSpPr>
          <p:spPr>
            <a:xfrm>
              <a:off x="5918875" y="5198400"/>
              <a:ext cx="15800" cy="18175"/>
            </a:xfrm>
            <a:custGeom>
              <a:avLst/>
              <a:gdLst/>
              <a:ahLst/>
              <a:cxnLst/>
              <a:rect l="l" t="t" r="r" b="b"/>
              <a:pathLst>
                <a:path w="632" h="727" extrusionOk="0">
                  <a:moveTo>
                    <a:pt x="525" y="286"/>
                  </a:moveTo>
                  <a:cubicBezTo>
                    <a:pt x="529" y="290"/>
                    <a:pt x="533" y="291"/>
                    <a:pt x="535" y="291"/>
                  </a:cubicBezTo>
                  <a:cubicBezTo>
                    <a:pt x="541" y="291"/>
                    <a:pt x="541" y="286"/>
                    <a:pt x="525" y="286"/>
                  </a:cubicBezTo>
                  <a:close/>
                  <a:moveTo>
                    <a:pt x="346" y="0"/>
                  </a:moveTo>
                  <a:cubicBezTo>
                    <a:pt x="346" y="0"/>
                    <a:pt x="334" y="0"/>
                    <a:pt x="298" y="12"/>
                  </a:cubicBezTo>
                  <a:cubicBezTo>
                    <a:pt x="251" y="36"/>
                    <a:pt x="215" y="60"/>
                    <a:pt x="215" y="71"/>
                  </a:cubicBezTo>
                  <a:lnTo>
                    <a:pt x="191" y="95"/>
                  </a:lnTo>
                  <a:lnTo>
                    <a:pt x="179" y="95"/>
                  </a:lnTo>
                  <a:cubicBezTo>
                    <a:pt x="167" y="95"/>
                    <a:pt x="167" y="95"/>
                    <a:pt x="120" y="107"/>
                  </a:cubicBezTo>
                  <a:cubicBezTo>
                    <a:pt x="96" y="119"/>
                    <a:pt x="72" y="131"/>
                    <a:pt x="48" y="155"/>
                  </a:cubicBezTo>
                  <a:lnTo>
                    <a:pt x="37" y="167"/>
                  </a:lnTo>
                  <a:lnTo>
                    <a:pt x="13" y="179"/>
                  </a:lnTo>
                  <a:cubicBezTo>
                    <a:pt x="1" y="191"/>
                    <a:pt x="13" y="191"/>
                    <a:pt x="13" y="191"/>
                  </a:cubicBezTo>
                  <a:cubicBezTo>
                    <a:pt x="37" y="191"/>
                    <a:pt x="37" y="202"/>
                    <a:pt x="37" y="202"/>
                  </a:cubicBezTo>
                  <a:cubicBezTo>
                    <a:pt x="37" y="226"/>
                    <a:pt x="60" y="226"/>
                    <a:pt x="60" y="250"/>
                  </a:cubicBezTo>
                  <a:cubicBezTo>
                    <a:pt x="60" y="262"/>
                    <a:pt x="72" y="262"/>
                    <a:pt x="72" y="262"/>
                  </a:cubicBezTo>
                  <a:cubicBezTo>
                    <a:pt x="72" y="286"/>
                    <a:pt x="96" y="286"/>
                    <a:pt x="96" y="298"/>
                  </a:cubicBezTo>
                  <a:cubicBezTo>
                    <a:pt x="96" y="298"/>
                    <a:pt x="96" y="303"/>
                    <a:pt x="100" y="303"/>
                  </a:cubicBezTo>
                  <a:cubicBezTo>
                    <a:pt x="100" y="303"/>
                    <a:pt x="100" y="303"/>
                    <a:pt x="101" y="303"/>
                  </a:cubicBezTo>
                  <a:lnTo>
                    <a:pt x="101" y="303"/>
                  </a:lnTo>
                  <a:cubicBezTo>
                    <a:pt x="80" y="320"/>
                    <a:pt x="119" y="311"/>
                    <a:pt x="108" y="321"/>
                  </a:cubicBezTo>
                  <a:cubicBezTo>
                    <a:pt x="108" y="345"/>
                    <a:pt x="132" y="345"/>
                    <a:pt x="132" y="357"/>
                  </a:cubicBezTo>
                  <a:cubicBezTo>
                    <a:pt x="132" y="369"/>
                    <a:pt x="156" y="369"/>
                    <a:pt x="156" y="381"/>
                  </a:cubicBezTo>
                  <a:cubicBezTo>
                    <a:pt x="156" y="405"/>
                    <a:pt x="179" y="417"/>
                    <a:pt x="179" y="429"/>
                  </a:cubicBezTo>
                  <a:cubicBezTo>
                    <a:pt x="179" y="441"/>
                    <a:pt x="191" y="464"/>
                    <a:pt x="191" y="476"/>
                  </a:cubicBezTo>
                  <a:cubicBezTo>
                    <a:pt x="191" y="488"/>
                    <a:pt x="215" y="500"/>
                    <a:pt x="215" y="524"/>
                  </a:cubicBezTo>
                  <a:cubicBezTo>
                    <a:pt x="215" y="548"/>
                    <a:pt x="227" y="583"/>
                    <a:pt x="227" y="607"/>
                  </a:cubicBezTo>
                  <a:cubicBezTo>
                    <a:pt x="227" y="619"/>
                    <a:pt x="239" y="643"/>
                    <a:pt x="239" y="667"/>
                  </a:cubicBezTo>
                  <a:cubicBezTo>
                    <a:pt x="239" y="679"/>
                    <a:pt x="251" y="702"/>
                    <a:pt x="275" y="714"/>
                  </a:cubicBezTo>
                  <a:lnTo>
                    <a:pt x="287" y="726"/>
                  </a:lnTo>
                  <a:cubicBezTo>
                    <a:pt x="287" y="726"/>
                    <a:pt x="298" y="726"/>
                    <a:pt x="346" y="702"/>
                  </a:cubicBezTo>
                  <a:cubicBezTo>
                    <a:pt x="358" y="679"/>
                    <a:pt x="358" y="679"/>
                    <a:pt x="370" y="679"/>
                  </a:cubicBezTo>
                  <a:cubicBezTo>
                    <a:pt x="394" y="679"/>
                    <a:pt x="418" y="667"/>
                    <a:pt x="465" y="643"/>
                  </a:cubicBezTo>
                  <a:cubicBezTo>
                    <a:pt x="489" y="619"/>
                    <a:pt x="513" y="607"/>
                    <a:pt x="537" y="595"/>
                  </a:cubicBezTo>
                  <a:cubicBezTo>
                    <a:pt x="596" y="560"/>
                    <a:pt x="632" y="548"/>
                    <a:pt x="608" y="536"/>
                  </a:cubicBezTo>
                  <a:cubicBezTo>
                    <a:pt x="596" y="536"/>
                    <a:pt x="596" y="524"/>
                    <a:pt x="584" y="524"/>
                  </a:cubicBezTo>
                  <a:cubicBezTo>
                    <a:pt x="572" y="524"/>
                    <a:pt x="548" y="500"/>
                    <a:pt x="572" y="488"/>
                  </a:cubicBezTo>
                  <a:cubicBezTo>
                    <a:pt x="572" y="476"/>
                    <a:pt x="572" y="476"/>
                    <a:pt x="548" y="464"/>
                  </a:cubicBezTo>
                  <a:cubicBezTo>
                    <a:pt x="548" y="464"/>
                    <a:pt x="548" y="441"/>
                    <a:pt x="537" y="441"/>
                  </a:cubicBezTo>
                  <a:cubicBezTo>
                    <a:pt x="537" y="441"/>
                    <a:pt x="525" y="441"/>
                    <a:pt x="537" y="429"/>
                  </a:cubicBezTo>
                  <a:cubicBezTo>
                    <a:pt x="541" y="425"/>
                    <a:pt x="541" y="423"/>
                    <a:pt x="539" y="423"/>
                  </a:cubicBezTo>
                  <a:cubicBezTo>
                    <a:pt x="535" y="423"/>
                    <a:pt x="525" y="429"/>
                    <a:pt x="525" y="429"/>
                  </a:cubicBezTo>
                  <a:cubicBezTo>
                    <a:pt x="537" y="417"/>
                    <a:pt x="525" y="417"/>
                    <a:pt x="525" y="417"/>
                  </a:cubicBezTo>
                  <a:cubicBezTo>
                    <a:pt x="525" y="417"/>
                    <a:pt x="538" y="397"/>
                    <a:pt x="530" y="397"/>
                  </a:cubicBezTo>
                  <a:cubicBezTo>
                    <a:pt x="527" y="397"/>
                    <a:pt x="522" y="399"/>
                    <a:pt x="513" y="405"/>
                  </a:cubicBezTo>
                  <a:cubicBezTo>
                    <a:pt x="513" y="405"/>
                    <a:pt x="526" y="385"/>
                    <a:pt x="513" y="385"/>
                  </a:cubicBezTo>
                  <a:cubicBezTo>
                    <a:pt x="511" y="385"/>
                    <a:pt x="508" y="385"/>
                    <a:pt x="505" y="386"/>
                  </a:cubicBezTo>
                  <a:lnTo>
                    <a:pt x="505" y="386"/>
                  </a:lnTo>
                  <a:cubicBezTo>
                    <a:pt x="510" y="379"/>
                    <a:pt x="504" y="369"/>
                    <a:pt x="489" y="369"/>
                  </a:cubicBezTo>
                  <a:lnTo>
                    <a:pt x="489" y="369"/>
                  </a:lnTo>
                  <a:cubicBezTo>
                    <a:pt x="489" y="369"/>
                    <a:pt x="489" y="369"/>
                    <a:pt x="489" y="369"/>
                  </a:cubicBezTo>
                  <a:cubicBezTo>
                    <a:pt x="477" y="369"/>
                    <a:pt x="477" y="369"/>
                    <a:pt x="477" y="357"/>
                  </a:cubicBezTo>
                  <a:cubicBezTo>
                    <a:pt x="477" y="357"/>
                    <a:pt x="489" y="345"/>
                    <a:pt x="477" y="345"/>
                  </a:cubicBezTo>
                  <a:cubicBezTo>
                    <a:pt x="471" y="345"/>
                    <a:pt x="465" y="348"/>
                    <a:pt x="462" y="348"/>
                  </a:cubicBezTo>
                  <a:cubicBezTo>
                    <a:pt x="459" y="348"/>
                    <a:pt x="459" y="345"/>
                    <a:pt x="465" y="333"/>
                  </a:cubicBezTo>
                  <a:lnTo>
                    <a:pt x="453" y="333"/>
                  </a:lnTo>
                  <a:lnTo>
                    <a:pt x="465" y="310"/>
                  </a:lnTo>
                  <a:lnTo>
                    <a:pt x="525" y="286"/>
                  </a:lnTo>
                  <a:cubicBezTo>
                    <a:pt x="537" y="274"/>
                    <a:pt x="513" y="274"/>
                    <a:pt x="525" y="250"/>
                  </a:cubicBezTo>
                  <a:cubicBezTo>
                    <a:pt x="525" y="238"/>
                    <a:pt x="525" y="238"/>
                    <a:pt x="513" y="238"/>
                  </a:cubicBezTo>
                  <a:cubicBezTo>
                    <a:pt x="489" y="238"/>
                    <a:pt x="477" y="226"/>
                    <a:pt x="477" y="214"/>
                  </a:cubicBezTo>
                  <a:lnTo>
                    <a:pt x="429" y="167"/>
                  </a:lnTo>
                  <a:cubicBezTo>
                    <a:pt x="429" y="155"/>
                    <a:pt x="418" y="155"/>
                    <a:pt x="418" y="131"/>
                  </a:cubicBezTo>
                  <a:cubicBezTo>
                    <a:pt x="418" y="119"/>
                    <a:pt x="406" y="119"/>
                    <a:pt x="406" y="107"/>
                  </a:cubicBezTo>
                  <a:cubicBezTo>
                    <a:pt x="406" y="95"/>
                    <a:pt x="394" y="95"/>
                    <a:pt x="394" y="95"/>
                  </a:cubicBezTo>
                  <a:cubicBezTo>
                    <a:pt x="370" y="71"/>
                    <a:pt x="370" y="60"/>
                    <a:pt x="358" y="60"/>
                  </a:cubicBezTo>
                  <a:cubicBezTo>
                    <a:pt x="358" y="60"/>
                    <a:pt x="334" y="60"/>
                    <a:pt x="346" y="48"/>
                  </a:cubicBezTo>
                  <a:cubicBezTo>
                    <a:pt x="358" y="36"/>
                    <a:pt x="358" y="36"/>
                    <a:pt x="346" y="36"/>
                  </a:cubicBezTo>
                  <a:lnTo>
                    <a:pt x="346" y="12"/>
                  </a:lnTo>
                  <a:cubicBezTo>
                    <a:pt x="358" y="0"/>
                    <a:pt x="358" y="0"/>
                    <a:pt x="3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a:off x="5945375" y="5244825"/>
              <a:ext cx="25325" cy="35925"/>
            </a:xfrm>
            <a:custGeom>
              <a:avLst/>
              <a:gdLst/>
              <a:ahLst/>
              <a:cxnLst/>
              <a:rect l="l" t="t" r="r" b="b"/>
              <a:pathLst>
                <a:path w="1013" h="1437" extrusionOk="0">
                  <a:moveTo>
                    <a:pt x="298" y="0"/>
                  </a:moveTo>
                  <a:cubicBezTo>
                    <a:pt x="298" y="0"/>
                    <a:pt x="286" y="0"/>
                    <a:pt x="250" y="12"/>
                  </a:cubicBezTo>
                  <a:cubicBezTo>
                    <a:pt x="203" y="36"/>
                    <a:pt x="167" y="60"/>
                    <a:pt x="167" y="72"/>
                  </a:cubicBezTo>
                  <a:lnTo>
                    <a:pt x="167" y="96"/>
                  </a:lnTo>
                  <a:lnTo>
                    <a:pt x="143" y="96"/>
                  </a:lnTo>
                  <a:cubicBezTo>
                    <a:pt x="131" y="96"/>
                    <a:pt x="120" y="96"/>
                    <a:pt x="84" y="108"/>
                  </a:cubicBezTo>
                  <a:cubicBezTo>
                    <a:pt x="60" y="119"/>
                    <a:pt x="48" y="131"/>
                    <a:pt x="24" y="155"/>
                  </a:cubicBezTo>
                  <a:cubicBezTo>
                    <a:pt x="12" y="167"/>
                    <a:pt x="24" y="167"/>
                    <a:pt x="24" y="167"/>
                  </a:cubicBezTo>
                  <a:cubicBezTo>
                    <a:pt x="24" y="167"/>
                    <a:pt x="24" y="179"/>
                    <a:pt x="12" y="191"/>
                  </a:cubicBezTo>
                  <a:cubicBezTo>
                    <a:pt x="0" y="215"/>
                    <a:pt x="12" y="215"/>
                    <a:pt x="12" y="215"/>
                  </a:cubicBezTo>
                  <a:cubicBezTo>
                    <a:pt x="24" y="227"/>
                    <a:pt x="24" y="239"/>
                    <a:pt x="48" y="250"/>
                  </a:cubicBezTo>
                  <a:cubicBezTo>
                    <a:pt x="60" y="286"/>
                    <a:pt x="84" y="310"/>
                    <a:pt x="108" y="346"/>
                  </a:cubicBezTo>
                  <a:cubicBezTo>
                    <a:pt x="108" y="358"/>
                    <a:pt x="131" y="369"/>
                    <a:pt x="143" y="405"/>
                  </a:cubicBezTo>
                  <a:cubicBezTo>
                    <a:pt x="167" y="417"/>
                    <a:pt x="179" y="453"/>
                    <a:pt x="191" y="465"/>
                  </a:cubicBezTo>
                  <a:cubicBezTo>
                    <a:pt x="191" y="477"/>
                    <a:pt x="191" y="477"/>
                    <a:pt x="227" y="477"/>
                  </a:cubicBezTo>
                  <a:cubicBezTo>
                    <a:pt x="191" y="512"/>
                    <a:pt x="239" y="524"/>
                    <a:pt x="239" y="536"/>
                  </a:cubicBezTo>
                  <a:cubicBezTo>
                    <a:pt x="239" y="572"/>
                    <a:pt x="286" y="584"/>
                    <a:pt x="286" y="608"/>
                  </a:cubicBezTo>
                  <a:cubicBezTo>
                    <a:pt x="286" y="643"/>
                    <a:pt x="310" y="643"/>
                    <a:pt x="310" y="667"/>
                  </a:cubicBezTo>
                  <a:cubicBezTo>
                    <a:pt x="322" y="715"/>
                    <a:pt x="358" y="727"/>
                    <a:pt x="370" y="774"/>
                  </a:cubicBezTo>
                  <a:cubicBezTo>
                    <a:pt x="381" y="810"/>
                    <a:pt x="405" y="834"/>
                    <a:pt x="417" y="881"/>
                  </a:cubicBezTo>
                  <a:cubicBezTo>
                    <a:pt x="429" y="929"/>
                    <a:pt x="441" y="953"/>
                    <a:pt x="465" y="989"/>
                  </a:cubicBezTo>
                  <a:cubicBezTo>
                    <a:pt x="477" y="1048"/>
                    <a:pt x="501" y="1108"/>
                    <a:pt x="536" y="1179"/>
                  </a:cubicBezTo>
                  <a:cubicBezTo>
                    <a:pt x="548" y="1227"/>
                    <a:pt x="584" y="1251"/>
                    <a:pt x="584" y="1298"/>
                  </a:cubicBezTo>
                  <a:lnTo>
                    <a:pt x="620" y="1382"/>
                  </a:lnTo>
                  <a:cubicBezTo>
                    <a:pt x="643" y="1405"/>
                    <a:pt x="655" y="1417"/>
                    <a:pt x="655" y="1429"/>
                  </a:cubicBezTo>
                  <a:cubicBezTo>
                    <a:pt x="655" y="1434"/>
                    <a:pt x="657" y="1437"/>
                    <a:pt x="663" y="1437"/>
                  </a:cubicBezTo>
                  <a:cubicBezTo>
                    <a:pt x="671" y="1437"/>
                    <a:pt x="687" y="1431"/>
                    <a:pt x="715" y="1417"/>
                  </a:cubicBezTo>
                  <a:cubicBezTo>
                    <a:pt x="719" y="1413"/>
                    <a:pt x="721" y="1412"/>
                    <a:pt x="724" y="1412"/>
                  </a:cubicBezTo>
                  <a:cubicBezTo>
                    <a:pt x="728" y="1412"/>
                    <a:pt x="731" y="1417"/>
                    <a:pt x="739" y="1417"/>
                  </a:cubicBezTo>
                  <a:cubicBezTo>
                    <a:pt x="774" y="1417"/>
                    <a:pt x="786" y="1417"/>
                    <a:pt x="846" y="1370"/>
                  </a:cubicBezTo>
                  <a:cubicBezTo>
                    <a:pt x="882" y="1358"/>
                    <a:pt x="893" y="1346"/>
                    <a:pt x="917" y="1322"/>
                  </a:cubicBezTo>
                  <a:cubicBezTo>
                    <a:pt x="977" y="1298"/>
                    <a:pt x="1012" y="1262"/>
                    <a:pt x="1001" y="1262"/>
                  </a:cubicBezTo>
                  <a:cubicBezTo>
                    <a:pt x="977" y="1251"/>
                    <a:pt x="965" y="1227"/>
                    <a:pt x="953" y="1203"/>
                  </a:cubicBezTo>
                  <a:cubicBezTo>
                    <a:pt x="917" y="1191"/>
                    <a:pt x="905" y="1167"/>
                    <a:pt x="905" y="1131"/>
                  </a:cubicBezTo>
                  <a:cubicBezTo>
                    <a:pt x="905" y="1120"/>
                    <a:pt x="893" y="1084"/>
                    <a:pt x="882" y="1072"/>
                  </a:cubicBezTo>
                  <a:cubicBezTo>
                    <a:pt x="858" y="1060"/>
                    <a:pt x="858" y="1048"/>
                    <a:pt x="846" y="1024"/>
                  </a:cubicBezTo>
                  <a:cubicBezTo>
                    <a:pt x="834" y="1024"/>
                    <a:pt x="834" y="1012"/>
                    <a:pt x="834" y="1001"/>
                  </a:cubicBezTo>
                  <a:cubicBezTo>
                    <a:pt x="840" y="995"/>
                    <a:pt x="837" y="995"/>
                    <a:pt x="832" y="995"/>
                  </a:cubicBezTo>
                  <a:cubicBezTo>
                    <a:pt x="828" y="995"/>
                    <a:pt x="822" y="995"/>
                    <a:pt x="822" y="989"/>
                  </a:cubicBezTo>
                  <a:cubicBezTo>
                    <a:pt x="834" y="965"/>
                    <a:pt x="822" y="953"/>
                    <a:pt x="822" y="941"/>
                  </a:cubicBezTo>
                  <a:cubicBezTo>
                    <a:pt x="822" y="931"/>
                    <a:pt x="831" y="903"/>
                    <a:pt x="811" y="903"/>
                  </a:cubicBezTo>
                  <a:cubicBezTo>
                    <a:pt x="807" y="903"/>
                    <a:pt x="803" y="904"/>
                    <a:pt x="798" y="905"/>
                  </a:cubicBezTo>
                  <a:lnTo>
                    <a:pt x="798" y="893"/>
                  </a:lnTo>
                  <a:cubicBezTo>
                    <a:pt x="798" y="881"/>
                    <a:pt x="834" y="846"/>
                    <a:pt x="774" y="846"/>
                  </a:cubicBezTo>
                  <a:lnTo>
                    <a:pt x="774" y="834"/>
                  </a:lnTo>
                  <a:lnTo>
                    <a:pt x="774" y="822"/>
                  </a:lnTo>
                  <a:lnTo>
                    <a:pt x="762" y="822"/>
                  </a:lnTo>
                  <a:cubicBezTo>
                    <a:pt x="766" y="818"/>
                    <a:pt x="769" y="817"/>
                    <a:pt x="771" y="817"/>
                  </a:cubicBezTo>
                  <a:cubicBezTo>
                    <a:pt x="774" y="817"/>
                    <a:pt x="774" y="822"/>
                    <a:pt x="774" y="822"/>
                  </a:cubicBezTo>
                  <a:cubicBezTo>
                    <a:pt x="786" y="822"/>
                    <a:pt x="786" y="810"/>
                    <a:pt x="774" y="810"/>
                  </a:cubicBezTo>
                  <a:cubicBezTo>
                    <a:pt x="762" y="810"/>
                    <a:pt x="739" y="798"/>
                    <a:pt x="739" y="774"/>
                  </a:cubicBezTo>
                  <a:lnTo>
                    <a:pt x="739" y="762"/>
                  </a:lnTo>
                  <a:cubicBezTo>
                    <a:pt x="727" y="762"/>
                    <a:pt x="703" y="762"/>
                    <a:pt x="727" y="739"/>
                  </a:cubicBezTo>
                  <a:cubicBezTo>
                    <a:pt x="733" y="727"/>
                    <a:pt x="733" y="721"/>
                    <a:pt x="730" y="721"/>
                  </a:cubicBezTo>
                  <a:lnTo>
                    <a:pt x="730" y="721"/>
                  </a:lnTo>
                  <a:cubicBezTo>
                    <a:pt x="727" y="721"/>
                    <a:pt x="721" y="727"/>
                    <a:pt x="715" y="739"/>
                  </a:cubicBezTo>
                  <a:lnTo>
                    <a:pt x="727" y="715"/>
                  </a:lnTo>
                  <a:cubicBezTo>
                    <a:pt x="715" y="715"/>
                    <a:pt x="727" y="703"/>
                    <a:pt x="703" y="703"/>
                  </a:cubicBezTo>
                  <a:cubicBezTo>
                    <a:pt x="715" y="667"/>
                    <a:pt x="679" y="667"/>
                    <a:pt x="679" y="643"/>
                  </a:cubicBezTo>
                  <a:cubicBezTo>
                    <a:pt x="679" y="631"/>
                    <a:pt x="667" y="608"/>
                    <a:pt x="655" y="596"/>
                  </a:cubicBezTo>
                  <a:cubicBezTo>
                    <a:pt x="620" y="584"/>
                    <a:pt x="608" y="560"/>
                    <a:pt x="596" y="524"/>
                  </a:cubicBezTo>
                  <a:cubicBezTo>
                    <a:pt x="560" y="477"/>
                    <a:pt x="536" y="453"/>
                    <a:pt x="524" y="405"/>
                  </a:cubicBezTo>
                  <a:cubicBezTo>
                    <a:pt x="501" y="369"/>
                    <a:pt x="489" y="358"/>
                    <a:pt x="477" y="346"/>
                  </a:cubicBezTo>
                  <a:cubicBezTo>
                    <a:pt x="465" y="310"/>
                    <a:pt x="429" y="298"/>
                    <a:pt x="429" y="274"/>
                  </a:cubicBezTo>
                  <a:cubicBezTo>
                    <a:pt x="429" y="262"/>
                    <a:pt x="405" y="239"/>
                    <a:pt x="381" y="227"/>
                  </a:cubicBezTo>
                  <a:cubicBezTo>
                    <a:pt x="370" y="191"/>
                    <a:pt x="358" y="167"/>
                    <a:pt x="322" y="155"/>
                  </a:cubicBezTo>
                  <a:cubicBezTo>
                    <a:pt x="310" y="155"/>
                    <a:pt x="298" y="143"/>
                    <a:pt x="310" y="119"/>
                  </a:cubicBezTo>
                  <a:cubicBezTo>
                    <a:pt x="322" y="108"/>
                    <a:pt x="310" y="96"/>
                    <a:pt x="310" y="96"/>
                  </a:cubicBezTo>
                  <a:cubicBezTo>
                    <a:pt x="298" y="72"/>
                    <a:pt x="298" y="60"/>
                    <a:pt x="310" y="48"/>
                  </a:cubicBezTo>
                  <a:cubicBezTo>
                    <a:pt x="310" y="36"/>
                    <a:pt x="310" y="12"/>
                    <a:pt x="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p:nvPr/>
          </p:nvSpPr>
          <p:spPr>
            <a:xfrm>
              <a:off x="5979600" y="5310000"/>
              <a:ext cx="15500" cy="18200"/>
            </a:xfrm>
            <a:custGeom>
              <a:avLst/>
              <a:gdLst/>
              <a:ahLst/>
              <a:cxnLst/>
              <a:rect l="l" t="t" r="r" b="b"/>
              <a:pathLst>
                <a:path w="620" h="728" extrusionOk="0">
                  <a:moveTo>
                    <a:pt x="538" y="281"/>
                  </a:moveTo>
                  <a:cubicBezTo>
                    <a:pt x="536" y="281"/>
                    <a:pt x="532" y="283"/>
                    <a:pt x="525" y="287"/>
                  </a:cubicBezTo>
                  <a:cubicBezTo>
                    <a:pt x="532" y="287"/>
                    <a:pt x="540" y="281"/>
                    <a:pt x="538" y="281"/>
                  </a:cubicBezTo>
                  <a:close/>
                  <a:moveTo>
                    <a:pt x="346" y="1"/>
                  </a:moveTo>
                  <a:cubicBezTo>
                    <a:pt x="346" y="1"/>
                    <a:pt x="322" y="1"/>
                    <a:pt x="298" y="13"/>
                  </a:cubicBezTo>
                  <a:cubicBezTo>
                    <a:pt x="251" y="37"/>
                    <a:pt x="203" y="60"/>
                    <a:pt x="203" y="72"/>
                  </a:cubicBezTo>
                  <a:lnTo>
                    <a:pt x="191" y="96"/>
                  </a:lnTo>
                  <a:lnTo>
                    <a:pt x="179" y="96"/>
                  </a:lnTo>
                  <a:cubicBezTo>
                    <a:pt x="167" y="96"/>
                    <a:pt x="167" y="96"/>
                    <a:pt x="120" y="108"/>
                  </a:cubicBezTo>
                  <a:cubicBezTo>
                    <a:pt x="84" y="120"/>
                    <a:pt x="72" y="132"/>
                    <a:pt x="48" y="156"/>
                  </a:cubicBezTo>
                  <a:lnTo>
                    <a:pt x="24" y="168"/>
                  </a:lnTo>
                  <a:lnTo>
                    <a:pt x="13" y="179"/>
                  </a:lnTo>
                  <a:cubicBezTo>
                    <a:pt x="1" y="191"/>
                    <a:pt x="13" y="191"/>
                    <a:pt x="13" y="191"/>
                  </a:cubicBezTo>
                  <a:cubicBezTo>
                    <a:pt x="24" y="191"/>
                    <a:pt x="24" y="203"/>
                    <a:pt x="24" y="203"/>
                  </a:cubicBezTo>
                  <a:cubicBezTo>
                    <a:pt x="24" y="227"/>
                    <a:pt x="60" y="227"/>
                    <a:pt x="60" y="251"/>
                  </a:cubicBezTo>
                  <a:cubicBezTo>
                    <a:pt x="60" y="263"/>
                    <a:pt x="72" y="263"/>
                    <a:pt x="72" y="263"/>
                  </a:cubicBezTo>
                  <a:cubicBezTo>
                    <a:pt x="72" y="287"/>
                    <a:pt x="84" y="287"/>
                    <a:pt x="84" y="299"/>
                  </a:cubicBezTo>
                  <a:cubicBezTo>
                    <a:pt x="84" y="299"/>
                    <a:pt x="84" y="304"/>
                    <a:pt x="91" y="304"/>
                  </a:cubicBezTo>
                  <a:cubicBezTo>
                    <a:pt x="95" y="304"/>
                    <a:pt x="100" y="302"/>
                    <a:pt x="108" y="299"/>
                  </a:cubicBezTo>
                  <a:lnTo>
                    <a:pt x="108" y="299"/>
                  </a:lnTo>
                  <a:cubicBezTo>
                    <a:pt x="72" y="322"/>
                    <a:pt x="120" y="310"/>
                    <a:pt x="108" y="322"/>
                  </a:cubicBezTo>
                  <a:cubicBezTo>
                    <a:pt x="108" y="346"/>
                    <a:pt x="132" y="346"/>
                    <a:pt x="132" y="358"/>
                  </a:cubicBezTo>
                  <a:cubicBezTo>
                    <a:pt x="132" y="370"/>
                    <a:pt x="144" y="370"/>
                    <a:pt x="144" y="382"/>
                  </a:cubicBezTo>
                  <a:cubicBezTo>
                    <a:pt x="144" y="406"/>
                    <a:pt x="179" y="418"/>
                    <a:pt x="179" y="429"/>
                  </a:cubicBezTo>
                  <a:cubicBezTo>
                    <a:pt x="179" y="441"/>
                    <a:pt x="191" y="465"/>
                    <a:pt x="191" y="477"/>
                  </a:cubicBezTo>
                  <a:cubicBezTo>
                    <a:pt x="191" y="489"/>
                    <a:pt x="203" y="501"/>
                    <a:pt x="203" y="525"/>
                  </a:cubicBezTo>
                  <a:cubicBezTo>
                    <a:pt x="203" y="549"/>
                    <a:pt x="227" y="584"/>
                    <a:pt x="227" y="608"/>
                  </a:cubicBezTo>
                  <a:cubicBezTo>
                    <a:pt x="227" y="620"/>
                    <a:pt x="239" y="644"/>
                    <a:pt x="239" y="668"/>
                  </a:cubicBezTo>
                  <a:cubicBezTo>
                    <a:pt x="239" y="679"/>
                    <a:pt x="251" y="703"/>
                    <a:pt x="263" y="715"/>
                  </a:cubicBezTo>
                  <a:lnTo>
                    <a:pt x="286" y="727"/>
                  </a:lnTo>
                  <a:cubicBezTo>
                    <a:pt x="286" y="727"/>
                    <a:pt x="298" y="727"/>
                    <a:pt x="346" y="703"/>
                  </a:cubicBezTo>
                  <a:cubicBezTo>
                    <a:pt x="358" y="679"/>
                    <a:pt x="358" y="679"/>
                    <a:pt x="370" y="679"/>
                  </a:cubicBezTo>
                  <a:cubicBezTo>
                    <a:pt x="382" y="679"/>
                    <a:pt x="417" y="668"/>
                    <a:pt x="465" y="644"/>
                  </a:cubicBezTo>
                  <a:cubicBezTo>
                    <a:pt x="489" y="620"/>
                    <a:pt x="501" y="608"/>
                    <a:pt x="536" y="596"/>
                  </a:cubicBezTo>
                  <a:cubicBezTo>
                    <a:pt x="596" y="560"/>
                    <a:pt x="620" y="549"/>
                    <a:pt x="608" y="537"/>
                  </a:cubicBezTo>
                  <a:cubicBezTo>
                    <a:pt x="596" y="537"/>
                    <a:pt x="596" y="525"/>
                    <a:pt x="584" y="525"/>
                  </a:cubicBezTo>
                  <a:cubicBezTo>
                    <a:pt x="560" y="525"/>
                    <a:pt x="548" y="501"/>
                    <a:pt x="560" y="489"/>
                  </a:cubicBezTo>
                  <a:cubicBezTo>
                    <a:pt x="560" y="477"/>
                    <a:pt x="560" y="477"/>
                    <a:pt x="548" y="465"/>
                  </a:cubicBezTo>
                  <a:cubicBezTo>
                    <a:pt x="548" y="465"/>
                    <a:pt x="548" y="441"/>
                    <a:pt x="536" y="441"/>
                  </a:cubicBezTo>
                  <a:cubicBezTo>
                    <a:pt x="536" y="441"/>
                    <a:pt x="525" y="441"/>
                    <a:pt x="536" y="429"/>
                  </a:cubicBezTo>
                  <a:cubicBezTo>
                    <a:pt x="540" y="426"/>
                    <a:pt x="540" y="424"/>
                    <a:pt x="539" y="424"/>
                  </a:cubicBezTo>
                  <a:cubicBezTo>
                    <a:pt x="535" y="424"/>
                    <a:pt x="525" y="429"/>
                    <a:pt x="525" y="429"/>
                  </a:cubicBezTo>
                  <a:cubicBezTo>
                    <a:pt x="536" y="418"/>
                    <a:pt x="525" y="418"/>
                    <a:pt x="525" y="418"/>
                  </a:cubicBezTo>
                  <a:cubicBezTo>
                    <a:pt x="525" y="418"/>
                    <a:pt x="538" y="397"/>
                    <a:pt x="525" y="397"/>
                  </a:cubicBezTo>
                  <a:cubicBezTo>
                    <a:pt x="520" y="397"/>
                    <a:pt x="513" y="400"/>
                    <a:pt x="501" y="406"/>
                  </a:cubicBezTo>
                  <a:cubicBezTo>
                    <a:pt x="501" y="406"/>
                    <a:pt x="521" y="386"/>
                    <a:pt x="511" y="386"/>
                  </a:cubicBezTo>
                  <a:cubicBezTo>
                    <a:pt x="508" y="386"/>
                    <a:pt x="503" y="387"/>
                    <a:pt x="495" y="391"/>
                  </a:cubicBezTo>
                  <a:lnTo>
                    <a:pt x="495" y="391"/>
                  </a:lnTo>
                  <a:cubicBezTo>
                    <a:pt x="500" y="384"/>
                    <a:pt x="498" y="370"/>
                    <a:pt x="489" y="370"/>
                  </a:cubicBezTo>
                  <a:lnTo>
                    <a:pt x="489" y="370"/>
                  </a:lnTo>
                  <a:cubicBezTo>
                    <a:pt x="489" y="370"/>
                    <a:pt x="489" y="370"/>
                    <a:pt x="489" y="370"/>
                  </a:cubicBezTo>
                  <a:cubicBezTo>
                    <a:pt x="477" y="370"/>
                    <a:pt x="477" y="370"/>
                    <a:pt x="477" y="358"/>
                  </a:cubicBezTo>
                  <a:cubicBezTo>
                    <a:pt x="477" y="358"/>
                    <a:pt x="489" y="346"/>
                    <a:pt x="477" y="346"/>
                  </a:cubicBezTo>
                  <a:cubicBezTo>
                    <a:pt x="471" y="346"/>
                    <a:pt x="462" y="349"/>
                    <a:pt x="458" y="349"/>
                  </a:cubicBezTo>
                  <a:cubicBezTo>
                    <a:pt x="453" y="349"/>
                    <a:pt x="453" y="346"/>
                    <a:pt x="465" y="334"/>
                  </a:cubicBezTo>
                  <a:lnTo>
                    <a:pt x="441" y="334"/>
                  </a:lnTo>
                  <a:lnTo>
                    <a:pt x="465" y="310"/>
                  </a:lnTo>
                  <a:lnTo>
                    <a:pt x="525" y="287"/>
                  </a:lnTo>
                  <a:cubicBezTo>
                    <a:pt x="536" y="275"/>
                    <a:pt x="501" y="275"/>
                    <a:pt x="525" y="251"/>
                  </a:cubicBezTo>
                  <a:cubicBezTo>
                    <a:pt x="525" y="239"/>
                    <a:pt x="525" y="239"/>
                    <a:pt x="501" y="239"/>
                  </a:cubicBezTo>
                  <a:cubicBezTo>
                    <a:pt x="489" y="239"/>
                    <a:pt x="477" y="227"/>
                    <a:pt x="477" y="215"/>
                  </a:cubicBezTo>
                  <a:lnTo>
                    <a:pt x="429" y="168"/>
                  </a:lnTo>
                  <a:cubicBezTo>
                    <a:pt x="429" y="156"/>
                    <a:pt x="417" y="156"/>
                    <a:pt x="417" y="132"/>
                  </a:cubicBezTo>
                  <a:cubicBezTo>
                    <a:pt x="417" y="120"/>
                    <a:pt x="405" y="120"/>
                    <a:pt x="405" y="108"/>
                  </a:cubicBezTo>
                  <a:cubicBezTo>
                    <a:pt x="405" y="96"/>
                    <a:pt x="382" y="96"/>
                    <a:pt x="382" y="96"/>
                  </a:cubicBezTo>
                  <a:cubicBezTo>
                    <a:pt x="370" y="72"/>
                    <a:pt x="370" y="60"/>
                    <a:pt x="358" y="60"/>
                  </a:cubicBezTo>
                  <a:cubicBezTo>
                    <a:pt x="358" y="60"/>
                    <a:pt x="322" y="60"/>
                    <a:pt x="346" y="48"/>
                  </a:cubicBezTo>
                  <a:cubicBezTo>
                    <a:pt x="358" y="37"/>
                    <a:pt x="358" y="37"/>
                    <a:pt x="346" y="37"/>
                  </a:cubicBezTo>
                  <a:lnTo>
                    <a:pt x="346" y="13"/>
                  </a:lnTo>
                  <a:cubicBezTo>
                    <a:pt x="358" y="1"/>
                    <a:pt x="358" y="1"/>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33"/>
          <p:cNvGrpSpPr/>
          <p:nvPr/>
        </p:nvGrpSpPr>
        <p:grpSpPr>
          <a:xfrm rot="-1645724">
            <a:off x="1700645" y="-2300680"/>
            <a:ext cx="1257228" cy="1043734"/>
            <a:chOff x="5543550" y="5098075"/>
            <a:chExt cx="531025" cy="440850"/>
          </a:xfrm>
        </p:grpSpPr>
        <p:sp>
          <p:nvSpPr>
            <p:cNvPr id="357" name="Google Shape;357;p33"/>
            <p:cNvSpPr/>
            <p:nvPr/>
          </p:nvSpPr>
          <p:spPr>
            <a:xfrm>
              <a:off x="5980200" y="5300550"/>
              <a:ext cx="94375" cy="104425"/>
            </a:xfrm>
            <a:custGeom>
              <a:avLst/>
              <a:gdLst/>
              <a:ahLst/>
              <a:cxnLst/>
              <a:rect l="l" t="t" r="r" b="b"/>
              <a:pathLst>
                <a:path w="3775" h="4177" extrusionOk="0">
                  <a:moveTo>
                    <a:pt x="1905" y="1"/>
                  </a:moveTo>
                  <a:cubicBezTo>
                    <a:pt x="1849" y="1"/>
                    <a:pt x="1792" y="40"/>
                    <a:pt x="1775" y="117"/>
                  </a:cubicBezTo>
                  <a:lnTo>
                    <a:pt x="1655" y="605"/>
                  </a:lnTo>
                  <a:cubicBezTo>
                    <a:pt x="1524" y="1200"/>
                    <a:pt x="1084" y="1677"/>
                    <a:pt x="548" y="1843"/>
                  </a:cubicBezTo>
                  <a:lnTo>
                    <a:pt x="131" y="1962"/>
                  </a:lnTo>
                  <a:cubicBezTo>
                    <a:pt x="0" y="1998"/>
                    <a:pt x="0" y="2212"/>
                    <a:pt x="131" y="2260"/>
                  </a:cubicBezTo>
                  <a:lnTo>
                    <a:pt x="548" y="2379"/>
                  </a:lnTo>
                  <a:cubicBezTo>
                    <a:pt x="1096" y="2522"/>
                    <a:pt x="1513" y="2998"/>
                    <a:pt x="1655" y="3605"/>
                  </a:cubicBezTo>
                  <a:lnTo>
                    <a:pt x="1763" y="4070"/>
                  </a:lnTo>
                  <a:cubicBezTo>
                    <a:pt x="1786" y="4141"/>
                    <a:pt x="1846" y="4177"/>
                    <a:pt x="1903" y="4177"/>
                  </a:cubicBezTo>
                  <a:cubicBezTo>
                    <a:pt x="1959" y="4177"/>
                    <a:pt x="2013" y="4141"/>
                    <a:pt x="2025" y="4070"/>
                  </a:cubicBezTo>
                  <a:lnTo>
                    <a:pt x="2132" y="3605"/>
                  </a:lnTo>
                  <a:cubicBezTo>
                    <a:pt x="2263" y="3010"/>
                    <a:pt x="2703" y="2534"/>
                    <a:pt x="3239" y="2379"/>
                  </a:cubicBezTo>
                  <a:lnTo>
                    <a:pt x="3632" y="2260"/>
                  </a:lnTo>
                  <a:cubicBezTo>
                    <a:pt x="3775" y="2224"/>
                    <a:pt x="3775" y="1998"/>
                    <a:pt x="3644" y="1974"/>
                  </a:cubicBezTo>
                  <a:lnTo>
                    <a:pt x="3310" y="1879"/>
                  </a:lnTo>
                  <a:cubicBezTo>
                    <a:pt x="2775" y="1736"/>
                    <a:pt x="2334" y="1272"/>
                    <a:pt x="2191" y="677"/>
                  </a:cubicBezTo>
                  <a:lnTo>
                    <a:pt x="2036" y="117"/>
                  </a:lnTo>
                  <a:cubicBezTo>
                    <a:pt x="2019" y="40"/>
                    <a:pt x="1962" y="1"/>
                    <a:pt x="19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a:off x="5543550" y="5192000"/>
              <a:ext cx="69950" cy="78600"/>
            </a:xfrm>
            <a:custGeom>
              <a:avLst/>
              <a:gdLst/>
              <a:ahLst/>
              <a:cxnLst/>
              <a:rect l="l" t="t" r="r" b="b"/>
              <a:pathLst>
                <a:path w="2798" h="3144" extrusionOk="0">
                  <a:moveTo>
                    <a:pt x="1421" y="0"/>
                  </a:moveTo>
                  <a:cubicBezTo>
                    <a:pt x="1381" y="0"/>
                    <a:pt x="1339" y="30"/>
                    <a:pt x="1322" y="89"/>
                  </a:cubicBezTo>
                  <a:lnTo>
                    <a:pt x="1238" y="470"/>
                  </a:lnTo>
                  <a:cubicBezTo>
                    <a:pt x="1131" y="911"/>
                    <a:pt x="822" y="1268"/>
                    <a:pt x="417" y="1387"/>
                  </a:cubicBezTo>
                  <a:lnTo>
                    <a:pt x="107" y="1482"/>
                  </a:lnTo>
                  <a:cubicBezTo>
                    <a:pt x="0" y="1506"/>
                    <a:pt x="0" y="1673"/>
                    <a:pt x="107" y="1697"/>
                  </a:cubicBezTo>
                  <a:lnTo>
                    <a:pt x="417" y="1792"/>
                  </a:lnTo>
                  <a:cubicBezTo>
                    <a:pt x="822" y="1911"/>
                    <a:pt x="1131" y="2268"/>
                    <a:pt x="1238" y="2709"/>
                  </a:cubicBezTo>
                  <a:lnTo>
                    <a:pt x="1310" y="3054"/>
                  </a:lnTo>
                  <a:cubicBezTo>
                    <a:pt x="1322" y="3114"/>
                    <a:pt x="1363" y="3143"/>
                    <a:pt x="1405" y="3143"/>
                  </a:cubicBezTo>
                  <a:cubicBezTo>
                    <a:pt x="1447" y="3143"/>
                    <a:pt x="1488" y="3114"/>
                    <a:pt x="1500" y="3054"/>
                  </a:cubicBezTo>
                  <a:lnTo>
                    <a:pt x="1572" y="2709"/>
                  </a:lnTo>
                  <a:cubicBezTo>
                    <a:pt x="1679" y="2268"/>
                    <a:pt x="1988" y="1911"/>
                    <a:pt x="2393" y="1792"/>
                  </a:cubicBezTo>
                  <a:lnTo>
                    <a:pt x="2691" y="1697"/>
                  </a:lnTo>
                  <a:cubicBezTo>
                    <a:pt x="2798" y="1673"/>
                    <a:pt x="2798" y="1506"/>
                    <a:pt x="2703" y="1482"/>
                  </a:cubicBezTo>
                  <a:lnTo>
                    <a:pt x="2453" y="1399"/>
                  </a:lnTo>
                  <a:cubicBezTo>
                    <a:pt x="2048" y="1292"/>
                    <a:pt x="1738" y="958"/>
                    <a:pt x="1619" y="506"/>
                  </a:cubicBezTo>
                  <a:lnTo>
                    <a:pt x="1512" y="89"/>
                  </a:lnTo>
                  <a:cubicBezTo>
                    <a:pt x="1500" y="30"/>
                    <a:pt x="1462" y="0"/>
                    <a:pt x="14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3"/>
            <p:cNvSpPr/>
            <p:nvPr/>
          </p:nvSpPr>
          <p:spPr>
            <a:xfrm>
              <a:off x="5652175" y="5434500"/>
              <a:ext cx="94100" cy="104425"/>
            </a:xfrm>
            <a:custGeom>
              <a:avLst/>
              <a:gdLst/>
              <a:ahLst/>
              <a:cxnLst/>
              <a:rect l="l" t="t" r="r" b="b"/>
              <a:pathLst>
                <a:path w="3764" h="4177" extrusionOk="0">
                  <a:moveTo>
                    <a:pt x="1895" y="1"/>
                  </a:moveTo>
                  <a:cubicBezTo>
                    <a:pt x="1837" y="1"/>
                    <a:pt x="1781" y="39"/>
                    <a:pt x="1763" y="117"/>
                  </a:cubicBezTo>
                  <a:lnTo>
                    <a:pt x="1644" y="605"/>
                  </a:lnTo>
                  <a:cubicBezTo>
                    <a:pt x="1513" y="1200"/>
                    <a:pt x="1084" y="1676"/>
                    <a:pt x="548" y="1843"/>
                  </a:cubicBezTo>
                  <a:lnTo>
                    <a:pt x="132" y="1962"/>
                  </a:lnTo>
                  <a:cubicBezTo>
                    <a:pt x="1" y="1998"/>
                    <a:pt x="1" y="2212"/>
                    <a:pt x="132" y="2260"/>
                  </a:cubicBezTo>
                  <a:lnTo>
                    <a:pt x="548" y="2379"/>
                  </a:lnTo>
                  <a:cubicBezTo>
                    <a:pt x="1084" y="2522"/>
                    <a:pt x="1501" y="2998"/>
                    <a:pt x="1644" y="3605"/>
                  </a:cubicBezTo>
                  <a:lnTo>
                    <a:pt x="1751" y="4070"/>
                  </a:lnTo>
                  <a:cubicBezTo>
                    <a:pt x="1775" y="4141"/>
                    <a:pt x="1834" y="4177"/>
                    <a:pt x="1892" y="4177"/>
                  </a:cubicBezTo>
                  <a:cubicBezTo>
                    <a:pt x="1950" y="4177"/>
                    <a:pt x="2007" y="4141"/>
                    <a:pt x="2025" y="4070"/>
                  </a:cubicBezTo>
                  <a:lnTo>
                    <a:pt x="2132" y="3605"/>
                  </a:lnTo>
                  <a:cubicBezTo>
                    <a:pt x="2263" y="3010"/>
                    <a:pt x="2692" y="2534"/>
                    <a:pt x="3227" y="2379"/>
                  </a:cubicBezTo>
                  <a:lnTo>
                    <a:pt x="3632" y="2260"/>
                  </a:lnTo>
                  <a:cubicBezTo>
                    <a:pt x="3763" y="2212"/>
                    <a:pt x="3763" y="1986"/>
                    <a:pt x="3644" y="1974"/>
                  </a:cubicBezTo>
                  <a:lnTo>
                    <a:pt x="3299" y="1879"/>
                  </a:lnTo>
                  <a:cubicBezTo>
                    <a:pt x="2763" y="1736"/>
                    <a:pt x="2334" y="1272"/>
                    <a:pt x="2180" y="676"/>
                  </a:cubicBezTo>
                  <a:lnTo>
                    <a:pt x="2037" y="117"/>
                  </a:lnTo>
                  <a:cubicBezTo>
                    <a:pt x="2013" y="39"/>
                    <a:pt x="1953" y="1"/>
                    <a:pt x="18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3"/>
            <p:cNvSpPr/>
            <p:nvPr/>
          </p:nvSpPr>
          <p:spPr>
            <a:xfrm>
              <a:off x="5829875" y="5098075"/>
              <a:ext cx="117300" cy="131225"/>
            </a:xfrm>
            <a:custGeom>
              <a:avLst/>
              <a:gdLst/>
              <a:ahLst/>
              <a:cxnLst/>
              <a:rect l="l" t="t" r="r" b="b"/>
              <a:pathLst>
                <a:path w="4692" h="5249" extrusionOk="0">
                  <a:moveTo>
                    <a:pt x="2370" y="1"/>
                  </a:moveTo>
                  <a:cubicBezTo>
                    <a:pt x="2299" y="1"/>
                    <a:pt x="2227" y="48"/>
                    <a:pt x="2203" y="143"/>
                  </a:cubicBezTo>
                  <a:lnTo>
                    <a:pt x="2061" y="751"/>
                  </a:lnTo>
                  <a:cubicBezTo>
                    <a:pt x="1882" y="1513"/>
                    <a:pt x="1358" y="2108"/>
                    <a:pt x="691" y="2299"/>
                  </a:cubicBezTo>
                  <a:lnTo>
                    <a:pt x="168" y="2453"/>
                  </a:lnTo>
                  <a:cubicBezTo>
                    <a:pt x="1" y="2489"/>
                    <a:pt x="1" y="2775"/>
                    <a:pt x="168" y="2822"/>
                  </a:cubicBezTo>
                  <a:lnTo>
                    <a:pt x="691" y="2965"/>
                  </a:lnTo>
                  <a:cubicBezTo>
                    <a:pt x="1358" y="3180"/>
                    <a:pt x="1882" y="3763"/>
                    <a:pt x="2061" y="4525"/>
                  </a:cubicBezTo>
                  <a:lnTo>
                    <a:pt x="2192" y="5096"/>
                  </a:lnTo>
                  <a:cubicBezTo>
                    <a:pt x="2215" y="5198"/>
                    <a:pt x="2287" y="5248"/>
                    <a:pt x="2358" y="5248"/>
                  </a:cubicBezTo>
                  <a:cubicBezTo>
                    <a:pt x="2430" y="5248"/>
                    <a:pt x="2501" y="5198"/>
                    <a:pt x="2525" y="5096"/>
                  </a:cubicBezTo>
                  <a:lnTo>
                    <a:pt x="2656" y="4525"/>
                  </a:lnTo>
                  <a:cubicBezTo>
                    <a:pt x="2835" y="3763"/>
                    <a:pt x="3358" y="3168"/>
                    <a:pt x="4025" y="2965"/>
                  </a:cubicBezTo>
                  <a:lnTo>
                    <a:pt x="4513" y="2822"/>
                  </a:lnTo>
                  <a:cubicBezTo>
                    <a:pt x="4692" y="2763"/>
                    <a:pt x="4692" y="2501"/>
                    <a:pt x="4525" y="2465"/>
                  </a:cubicBezTo>
                  <a:lnTo>
                    <a:pt x="4108" y="2346"/>
                  </a:lnTo>
                  <a:cubicBezTo>
                    <a:pt x="3442" y="2168"/>
                    <a:pt x="2906" y="1584"/>
                    <a:pt x="2715" y="846"/>
                  </a:cubicBezTo>
                  <a:lnTo>
                    <a:pt x="2537" y="143"/>
                  </a:lnTo>
                  <a:cubicBezTo>
                    <a:pt x="2513" y="48"/>
                    <a:pt x="2442" y="1"/>
                    <a:pt x="2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3"/>
            <p:cNvSpPr/>
            <p:nvPr/>
          </p:nvSpPr>
          <p:spPr>
            <a:xfrm>
              <a:off x="5593850" y="5260300"/>
              <a:ext cx="14000" cy="18775"/>
            </a:xfrm>
            <a:custGeom>
              <a:avLst/>
              <a:gdLst/>
              <a:ahLst/>
              <a:cxnLst/>
              <a:rect l="l" t="t" r="r" b="b"/>
              <a:pathLst>
                <a:path w="560" h="751" extrusionOk="0">
                  <a:moveTo>
                    <a:pt x="500" y="334"/>
                  </a:moveTo>
                  <a:cubicBezTo>
                    <a:pt x="500" y="338"/>
                    <a:pt x="504" y="339"/>
                    <a:pt x="508" y="339"/>
                  </a:cubicBezTo>
                  <a:cubicBezTo>
                    <a:pt x="516" y="339"/>
                    <a:pt x="524" y="334"/>
                    <a:pt x="500" y="334"/>
                  </a:cubicBezTo>
                  <a:close/>
                  <a:moveTo>
                    <a:pt x="357" y="1"/>
                  </a:moveTo>
                  <a:cubicBezTo>
                    <a:pt x="357" y="1"/>
                    <a:pt x="334" y="1"/>
                    <a:pt x="310" y="12"/>
                  </a:cubicBezTo>
                  <a:cubicBezTo>
                    <a:pt x="262" y="24"/>
                    <a:pt x="214" y="36"/>
                    <a:pt x="203" y="60"/>
                  </a:cubicBezTo>
                  <a:lnTo>
                    <a:pt x="191" y="72"/>
                  </a:lnTo>
                  <a:lnTo>
                    <a:pt x="179" y="72"/>
                  </a:lnTo>
                  <a:cubicBezTo>
                    <a:pt x="155" y="72"/>
                    <a:pt x="155" y="72"/>
                    <a:pt x="119" y="84"/>
                  </a:cubicBezTo>
                  <a:cubicBezTo>
                    <a:pt x="84" y="96"/>
                    <a:pt x="60" y="96"/>
                    <a:pt x="36" y="120"/>
                  </a:cubicBezTo>
                  <a:cubicBezTo>
                    <a:pt x="24" y="120"/>
                    <a:pt x="24" y="120"/>
                    <a:pt x="24" y="131"/>
                  </a:cubicBezTo>
                  <a:lnTo>
                    <a:pt x="12" y="143"/>
                  </a:lnTo>
                  <a:cubicBezTo>
                    <a:pt x="0" y="143"/>
                    <a:pt x="0" y="143"/>
                    <a:pt x="12" y="155"/>
                  </a:cubicBezTo>
                  <a:cubicBezTo>
                    <a:pt x="24" y="155"/>
                    <a:pt x="24" y="167"/>
                    <a:pt x="24" y="167"/>
                  </a:cubicBezTo>
                  <a:cubicBezTo>
                    <a:pt x="24" y="191"/>
                    <a:pt x="60" y="203"/>
                    <a:pt x="60" y="215"/>
                  </a:cubicBezTo>
                  <a:cubicBezTo>
                    <a:pt x="60" y="227"/>
                    <a:pt x="72" y="227"/>
                    <a:pt x="72" y="251"/>
                  </a:cubicBezTo>
                  <a:cubicBezTo>
                    <a:pt x="72" y="262"/>
                    <a:pt x="84" y="262"/>
                    <a:pt x="84" y="274"/>
                  </a:cubicBezTo>
                  <a:cubicBezTo>
                    <a:pt x="84" y="274"/>
                    <a:pt x="84" y="286"/>
                    <a:pt x="95" y="286"/>
                  </a:cubicBezTo>
                  <a:cubicBezTo>
                    <a:pt x="72" y="310"/>
                    <a:pt x="95" y="310"/>
                    <a:pt x="95" y="322"/>
                  </a:cubicBezTo>
                  <a:cubicBezTo>
                    <a:pt x="84" y="334"/>
                    <a:pt x="131" y="334"/>
                    <a:pt x="119" y="346"/>
                  </a:cubicBezTo>
                  <a:cubicBezTo>
                    <a:pt x="95" y="370"/>
                    <a:pt x="131" y="370"/>
                    <a:pt x="131" y="382"/>
                  </a:cubicBezTo>
                  <a:cubicBezTo>
                    <a:pt x="131" y="393"/>
                    <a:pt x="155" y="405"/>
                    <a:pt x="155" y="429"/>
                  </a:cubicBezTo>
                  <a:cubicBezTo>
                    <a:pt x="155" y="441"/>
                    <a:pt x="179" y="453"/>
                    <a:pt x="155" y="465"/>
                  </a:cubicBezTo>
                  <a:lnTo>
                    <a:pt x="155" y="524"/>
                  </a:lnTo>
                  <a:lnTo>
                    <a:pt x="155" y="620"/>
                  </a:lnTo>
                  <a:cubicBezTo>
                    <a:pt x="155" y="632"/>
                    <a:pt x="179" y="667"/>
                    <a:pt x="155" y="679"/>
                  </a:cubicBezTo>
                  <a:cubicBezTo>
                    <a:pt x="155" y="691"/>
                    <a:pt x="179" y="703"/>
                    <a:pt x="179" y="727"/>
                  </a:cubicBezTo>
                  <a:cubicBezTo>
                    <a:pt x="179" y="739"/>
                    <a:pt x="191" y="739"/>
                    <a:pt x="191" y="751"/>
                  </a:cubicBezTo>
                  <a:cubicBezTo>
                    <a:pt x="191" y="751"/>
                    <a:pt x="203" y="751"/>
                    <a:pt x="250" y="739"/>
                  </a:cubicBezTo>
                  <a:lnTo>
                    <a:pt x="274" y="739"/>
                  </a:lnTo>
                  <a:cubicBezTo>
                    <a:pt x="298" y="739"/>
                    <a:pt x="322" y="739"/>
                    <a:pt x="381" y="703"/>
                  </a:cubicBezTo>
                  <a:cubicBezTo>
                    <a:pt x="417" y="691"/>
                    <a:pt x="441" y="691"/>
                    <a:pt x="476" y="679"/>
                  </a:cubicBezTo>
                  <a:cubicBezTo>
                    <a:pt x="536" y="667"/>
                    <a:pt x="560" y="643"/>
                    <a:pt x="560" y="643"/>
                  </a:cubicBezTo>
                  <a:cubicBezTo>
                    <a:pt x="548" y="643"/>
                    <a:pt x="548" y="632"/>
                    <a:pt x="524" y="620"/>
                  </a:cubicBezTo>
                  <a:cubicBezTo>
                    <a:pt x="512" y="608"/>
                    <a:pt x="512" y="608"/>
                    <a:pt x="512" y="572"/>
                  </a:cubicBezTo>
                  <a:lnTo>
                    <a:pt x="512" y="548"/>
                  </a:lnTo>
                  <a:cubicBezTo>
                    <a:pt x="512" y="548"/>
                    <a:pt x="512" y="524"/>
                    <a:pt x="500" y="524"/>
                  </a:cubicBezTo>
                  <a:cubicBezTo>
                    <a:pt x="500" y="524"/>
                    <a:pt x="488" y="524"/>
                    <a:pt x="500" y="512"/>
                  </a:cubicBezTo>
                  <a:lnTo>
                    <a:pt x="488" y="512"/>
                  </a:lnTo>
                  <a:cubicBezTo>
                    <a:pt x="500" y="501"/>
                    <a:pt x="500" y="501"/>
                    <a:pt x="488" y="501"/>
                  </a:cubicBezTo>
                  <a:cubicBezTo>
                    <a:pt x="488" y="501"/>
                    <a:pt x="512" y="489"/>
                    <a:pt x="476" y="489"/>
                  </a:cubicBezTo>
                  <a:cubicBezTo>
                    <a:pt x="476" y="489"/>
                    <a:pt x="497" y="469"/>
                    <a:pt x="481" y="469"/>
                  </a:cubicBezTo>
                  <a:cubicBezTo>
                    <a:pt x="476" y="469"/>
                    <a:pt x="467" y="471"/>
                    <a:pt x="453" y="477"/>
                  </a:cubicBezTo>
                  <a:lnTo>
                    <a:pt x="476" y="453"/>
                  </a:lnTo>
                  <a:cubicBezTo>
                    <a:pt x="453" y="453"/>
                    <a:pt x="453" y="441"/>
                    <a:pt x="453" y="441"/>
                  </a:cubicBezTo>
                  <a:cubicBezTo>
                    <a:pt x="453" y="441"/>
                    <a:pt x="476" y="429"/>
                    <a:pt x="453" y="429"/>
                  </a:cubicBezTo>
                  <a:cubicBezTo>
                    <a:pt x="441" y="429"/>
                    <a:pt x="429" y="429"/>
                    <a:pt x="453" y="417"/>
                  </a:cubicBezTo>
                  <a:lnTo>
                    <a:pt x="441" y="417"/>
                  </a:lnTo>
                  <a:cubicBezTo>
                    <a:pt x="500" y="346"/>
                    <a:pt x="500" y="346"/>
                    <a:pt x="500" y="334"/>
                  </a:cubicBezTo>
                  <a:cubicBezTo>
                    <a:pt x="536" y="322"/>
                    <a:pt x="488" y="322"/>
                    <a:pt x="500" y="310"/>
                  </a:cubicBezTo>
                  <a:cubicBezTo>
                    <a:pt x="512" y="298"/>
                    <a:pt x="500" y="298"/>
                    <a:pt x="488" y="298"/>
                  </a:cubicBezTo>
                  <a:lnTo>
                    <a:pt x="453" y="262"/>
                  </a:lnTo>
                  <a:cubicBezTo>
                    <a:pt x="453" y="251"/>
                    <a:pt x="429" y="239"/>
                    <a:pt x="429" y="203"/>
                  </a:cubicBezTo>
                  <a:cubicBezTo>
                    <a:pt x="429" y="191"/>
                    <a:pt x="417" y="191"/>
                    <a:pt x="417" y="167"/>
                  </a:cubicBezTo>
                  <a:cubicBezTo>
                    <a:pt x="417" y="155"/>
                    <a:pt x="393" y="143"/>
                    <a:pt x="393" y="131"/>
                  </a:cubicBezTo>
                  <a:cubicBezTo>
                    <a:pt x="393" y="120"/>
                    <a:pt x="381" y="120"/>
                    <a:pt x="381" y="96"/>
                  </a:cubicBezTo>
                  <a:cubicBezTo>
                    <a:pt x="369" y="84"/>
                    <a:pt x="381" y="72"/>
                    <a:pt x="357" y="48"/>
                  </a:cubicBezTo>
                  <a:cubicBezTo>
                    <a:pt x="357" y="48"/>
                    <a:pt x="322" y="48"/>
                    <a:pt x="334" y="36"/>
                  </a:cubicBezTo>
                  <a:cubicBezTo>
                    <a:pt x="357" y="24"/>
                    <a:pt x="357" y="24"/>
                    <a:pt x="334" y="24"/>
                  </a:cubicBezTo>
                  <a:cubicBezTo>
                    <a:pt x="334" y="24"/>
                    <a:pt x="334" y="12"/>
                    <a:pt x="357" y="12"/>
                  </a:cubicBezTo>
                  <a:cubicBezTo>
                    <a:pt x="369" y="1"/>
                    <a:pt x="369" y="1"/>
                    <a:pt x="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5609325" y="5307325"/>
              <a:ext cx="19075" cy="34175"/>
            </a:xfrm>
            <a:custGeom>
              <a:avLst/>
              <a:gdLst/>
              <a:ahLst/>
              <a:cxnLst/>
              <a:rect l="l" t="t" r="r" b="b"/>
              <a:pathLst>
                <a:path w="763" h="1367" extrusionOk="0">
                  <a:moveTo>
                    <a:pt x="298" y="1"/>
                  </a:moveTo>
                  <a:cubicBezTo>
                    <a:pt x="250" y="25"/>
                    <a:pt x="215" y="36"/>
                    <a:pt x="215" y="48"/>
                  </a:cubicBezTo>
                  <a:cubicBezTo>
                    <a:pt x="215" y="48"/>
                    <a:pt x="215" y="60"/>
                    <a:pt x="191" y="60"/>
                  </a:cubicBezTo>
                  <a:lnTo>
                    <a:pt x="119" y="60"/>
                  </a:lnTo>
                  <a:cubicBezTo>
                    <a:pt x="96" y="72"/>
                    <a:pt x="60" y="72"/>
                    <a:pt x="48" y="96"/>
                  </a:cubicBezTo>
                  <a:cubicBezTo>
                    <a:pt x="36" y="96"/>
                    <a:pt x="36" y="108"/>
                    <a:pt x="36" y="108"/>
                  </a:cubicBezTo>
                  <a:cubicBezTo>
                    <a:pt x="36" y="108"/>
                    <a:pt x="36" y="120"/>
                    <a:pt x="12" y="144"/>
                  </a:cubicBezTo>
                  <a:cubicBezTo>
                    <a:pt x="0" y="155"/>
                    <a:pt x="12" y="155"/>
                    <a:pt x="12" y="155"/>
                  </a:cubicBezTo>
                  <a:cubicBezTo>
                    <a:pt x="36" y="167"/>
                    <a:pt x="36" y="179"/>
                    <a:pt x="36" y="191"/>
                  </a:cubicBezTo>
                  <a:cubicBezTo>
                    <a:pt x="36" y="227"/>
                    <a:pt x="60" y="251"/>
                    <a:pt x="72" y="286"/>
                  </a:cubicBezTo>
                  <a:cubicBezTo>
                    <a:pt x="72" y="298"/>
                    <a:pt x="96" y="310"/>
                    <a:pt x="107" y="346"/>
                  </a:cubicBezTo>
                  <a:cubicBezTo>
                    <a:pt x="107" y="358"/>
                    <a:pt x="119" y="394"/>
                    <a:pt x="131" y="406"/>
                  </a:cubicBezTo>
                  <a:cubicBezTo>
                    <a:pt x="131" y="417"/>
                    <a:pt x="131" y="417"/>
                    <a:pt x="167" y="441"/>
                  </a:cubicBezTo>
                  <a:cubicBezTo>
                    <a:pt x="131" y="465"/>
                    <a:pt x="179" y="465"/>
                    <a:pt x="167" y="501"/>
                  </a:cubicBezTo>
                  <a:cubicBezTo>
                    <a:pt x="167" y="525"/>
                    <a:pt x="191" y="536"/>
                    <a:pt x="191" y="572"/>
                  </a:cubicBezTo>
                  <a:cubicBezTo>
                    <a:pt x="191" y="584"/>
                    <a:pt x="215" y="596"/>
                    <a:pt x="215" y="632"/>
                  </a:cubicBezTo>
                  <a:cubicBezTo>
                    <a:pt x="215" y="656"/>
                    <a:pt x="238" y="691"/>
                    <a:pt x="250" y="739"/>
                  </a:cubicBezTo>
                  <a:cubicBezTo>
                    <a:pt x="250" y="763"/>
                    <a:pt x="274" y="798"/>
                    <a:pt x="274" y="822"/>
                  </a:cubicBezTo>
                  <a:cubicBezTo>
                    <a:pt x="274" y="858"/>
                    <a:pt x="286" y="882"/>
                    <a:pt x="286" y="929"/>
                  </a:cubicBezTo>
                  <a:cubicBezTo>
                    <a:pt x="286" y="989"/>
                    <a:pt x="298" y="1048"/>
                    <a:pt x="310" y="1108"/>
                  </a:cubicBezTo>
                  <a:cubicBezTo>
                    <a:pt x="310" y="1156"/>
                    <a:pt x="334" y="1179"/>
                    <a:pt x="346" y="1227"/>
                  </a:cubicBezTo>
                  <a:cubicBezTo>
                    <a:pt x="346" y="1251"/>
                    <a:pt x="357" y="1287"/>
                    <a:pt x="369" y="1310"/>
                  </a:cubicBezTo>
                  <a:cubicBezTo>
                    <a:pt x="369" y="1334"/>
                    <a:pt x="393" y="1346"/>
                    <a:pt x="405" y="1358"/>
                  </a:cubicBezTo>
                  <a:cubicBezTo>
                    <a:pt x="405" y="1364"/>
                    <a:pt x="408" y="1367"/>
                    <a:pt x="417" y="1367"/>
                  </a:cubicBezTo>
                  <a:cubicBezTo>
                    <a:pt x="426" y="1367"/>
                    <a:pt x="441" y="1364"/>
                    <a:pt x="465" y="1358"/>
                  </a:cubicBezTo>
                  <a:lnTo>
                    <a:pt x="488" y="1358"/>
                  </a:lnTo>
                  <a:cubicBezTo>
                    <a:pt x="524" y="1358"/>
                    <a:pt x="536" y="1358"/>
                    <a:pt x="596" y="1346"/>
                  </a:cubicBezTo>
                  <a:cubicBezTo>
                    <a:pt x="631" y="1334"/>
                    <a:pt x="655" y="1334"/>
                    <a:pt x="667" y="1310"/>
                  </a:cubicBezTo>
                  <a:cubicBezTo>
                    <a:pt x="727" y="1298"/>
                    <a:pt x="762" y="1287"/>
                    <a:pt x="750" y="1275"/>
                  </a:cubicBezTo>
                  <a:cubicBezTo>
                    <a:pt x="727" y="1251"/>
                    <a:pt x="715" y="1227"/>
                    <a:pt x="715" y="1215"/>
                  </a:cubicBezTo>
                  <a:cubicBezTo>
                    <a:pt x="703" y="1179"/>
                    <a:pt x="691" y="1167"/>
                    <a:pt x="691" y="1132"/>
                  </a:cubicBezTo>
                  <a:cubicBezTo>
                    <a:pt x="691" y="1120"/>
                    <a:pt x="691" y="1108"/>
                    <a:pt x="667" y="1072"/>
                  </a:cubicBezTo>
                  <a:cubicBezTo>
                    <a:pt x="667" y="1060"/>
                    <a:pt x="667" y="1048"/>
                    <a:pt x="655" y="1037"/>
                  </a:cubicBezTo>
                  <a:cubicBezTo>
                    <a:pt x="655" y="1013"/>
                    <a:pt x="643" y="1013"/>
                    <a:pt x="655" y="1001"/>
                  </a:cubicBezTo>
                  <a:cubicBezTo>
                    <a:pt x="661" y="995"/>
                    <a:pt x="658" y="995"/>
                    <a:pt x="654" y="995"/>
                  </a:cubicBezTo>
                  <a:cubicBezTo>
                    <a:pt x="649" y="995"/>
                    <a:pt x="643" y="995"/>
                    <a:pt x="643" y="989"/>
                  </a:cubicBezTo>
                  <a:cubicBezTo>
                    <a:pt x="655" y="977"/>
                    <a:pt x="643" y="953"/>
                    <a:pt x="643" y="953"/>
                  </a:cubicBezTo>
                  <a:cubicBezTo>
                    <a:pt x="643" y="941"/>
                    <a:pt x="667" y="929"/>
                    <a:pt x="631" y="929"/>
                  </a:cubicBezTo>
                  <a:cubicBezTo>
                    <a:pt x="631" y="917"/>
                    <a:pt x="655" y="882"/>
                    <a:pt x="608" y="882"/>
                  </a:cubicBezTo>
                  <a:lnTo>
                    <a:pt x="608" y="870"/>
                  </a:lnTo>
                  <a:cubicBezTo>
                    <a:pt x="608" y="870"/>
                    <a:pt x="631" y="858"/>
                    <a:pt x="608" y="858"/>
                  </a:cubicBezTo>
                  <a:cubicBezTo>
                    <a:pt x="631" y="858"/>
                    <a:pt x="631" y="834"/>
                    <a:pt x="608" y="834"/>
                  </a:cubicBezTo>
                  <a:cubicBezTo>
                    <a:pt x="596" y="822"/>
                    <a:pt x="596" y="810"/>
                    <a:pt x="596" y="810"/>
                  </a:cubicBezTo>
                  <a:cubicBezTo>
                    <a:pt x="596" y="810"/>
                    <a:pt x="608" y="798"/>
                    <a:pt x="596" y="798"/>
                  </a:cubicBezTo>
                  <a:cubicBezTo>
                    <a:pt x="584" y="798"/>
                    <a:pt x="548" y="798"/>
                    <a:pt x="584" y="763"/>
                  </a:cubicBezTo>
                  <a:cubicBezTo>
                    <a:pt x="596" y="763"/>
                    <a:pt x="584" y="751"/>
                    <a:pt x="572" y="751"/>
                  </a:cubicBezTo>
                  <a:lnTo>
                    <a:pt x="584" y="739"/>
                  </a:lnTo>
                  <a:cubicBezTo>
                    <a:pt x="584" y="691"/>
                    <a:pt x="596" y="679"/>
                    <a:pt x="572" y="679"/>
                  </a:cubicBezTo>
                  <a:cubicBezTo>
                    <a:pt x="584" y="644"/>
                    <a:pt x="548" y="644"/>
                    <a:pt x="572" y="632"/>
                  </a:cubicBezTo>
                  <a:cubicBezTo>
                    <a:pt x="572" y="620"/>
                    <a:pt x="572" y="596"/>
                    <a:pt x="548" y="584"/>
                  </a:cubicBezTo>
                  <a:cubicBezTo>
                    <a:pt x="536" y="572"/>
                    <a:pt x="524" y="536"/>
                    <a:pt x="512" y="513"/>
                  </a:cubicBezTo>
                  <a:cubicBezTo>
                    <a:pt x="488" y="465"/>
                    <a:pt x="477" y="441"/>
                    <a:pt x="465" y="394"/>
                  </a:cubicBezTo>
                  <a:cubicBezTo>
                    <a:pt x="465" y="382"/>
                    <a:pt x="453" y="346"/>
                    <a:pt x="453" y="334"/>
                  </a:cubicBezTo>
                  <a:cubicBezTo>
                    <a:pt x="453" y="298"/>
                    <a:pt x="417" y="286"/>
                    <a:pt x="417" y="263"/>
                  </a:cubicBezTo>
                  <a:cubicBezTo>
                    <a:pt x="417" y="239"/>
                    <a:pt x="405" y="227"/>
                    <a:pt x="393" y="215"/>
                  </a:cubicBezTo>
                  <a:cubicBezTo>
                    <a:pt x="369" y="179"/>
                    <a:pt x="369" y="155"/>
                    <a:pt x="357" y="144"/>
                  </a:cubicBezTo>
                  <a:cubicBezTo>
                    <a:pt x="357" y="144"/>
                    <a:pt x="334" y="120"/>
                    <a:pt x="346" y="108"/>
                  </a:cubicBezTo>
                  <a:cubicBezTo>
                    <a:pt x="357" y="96"/>
                    <a:pt x="357" y="96"/>
                    <a:pt x="346" y="84"/>
                  </a:cubicBezTo>
                  <a:cubicBezTo>
                    <a:pt x="334" y="60"/>
                    <a:pt x="346" y="48"/>
                    <a:pt x="346" y="48"/>
                  </a:cubicBezTo>
                  <a:cubicBezTo>
                    <a:pt x="357" y="36"/>
                    <a:pt x="346" y="25"/>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3"/>
            <p:cNvSpPr/>
            <p:nvPr/>
          </p:nvSpPr>
          <p:spPr>
            <a:xfrm>
              <a:off x="5628675" y="5369550"/>
              <a:ext cx="19075" cy="34175"/>
            </a:xfrm>
            <a:custGeom>
              <a:avLst/>
              <a:gdLst/>
              <a:ahLst/>
              <a:cxnLst/>
              <a:rect l="l" t="t" r="r" b="b"/>
              <a:pathLst>
                <a:path w="763" h="1367" extrusionOk="0">
                  <a:moveTo>
                    <a:pt x="298" y="0"/>
                  </a:moveTo>
                  <a:cubicBezTo>
                    <a:pt x="250" y="12"/>
                    <a:pt x="215" y="36"/>
                    <a:pt x="215" y="48"/>
                  </a:cubicBezTo>
                  <a:cubicBezTo>
                    <a:pt x="215" y="48"/>
                    <a:pt x="215" y="60"/>
                    <a:pt x="191" y="60"/>
                  </a:cubicBezTo>
                  <a:lnTo>
                    <a:pt x="119" y="60"/>
                  </a:lnTo>
                  <a:cubicBezTo>
                    <a:pt x="95" y="72"/>
                    <a:pt x="60" y="72"/>
                    <a:pt x="48" y="83"/>
                  </a:cubicBezTo>
                  <a:cubicBezTo>
                    <a:pt x="36" y="83"/>
                    <a:pt x="36" y="107"/>
                    <a:pt x="36" y="107"/>
                  </a:cubicBezTo>
                  <a:cubicBezTo>
                    <a:pt x="36" y="107"/>
                    <a:pt x="36" y="119"/>
                    <a:pt x="12" y="131"/>
                  </a:cubicBezTo>
                  <a:cubicBezTo>
                    <a:pt x="0" y="143"/>
                    <a:pt x="12" y="143"/>
                    <a:pt x="12" y="143"/>
                  </a:cubicBezTo>
                  <a:cubicBezTo>
                    <a:pt x="36" y="167"/>
                    <a:pt x="36" y="179"/>
                    <a:pt x="36" y="191"/>
                  </a:cubicBezTo>
                  <a:cubicBezTo>
                    <a:pt x="36" y="226"/>
                    <a:pt x="60" y="250"/>
                    <a:pt x="72" y="286"/>
                  </a:cubicBezTo>
                  <a:cubicBezTo>
                    <a:pt x="72" y="298"/>
                    <a:pt x="95" y="310"/>
                    <a:pt x="107" y="345"/>
                  </a:cubicBezTo>
                  <a:cubicBezTo>
                    <a:pt x="107" y="357"/>
                    <a:pt x="119" y="381"/>
                    <a:pt x="131" y="405"/>
                  </a:cubicBezTo>
                  <a:cubicBezTo>
                    <a:pt x="131" y="417"/>
                    <a:pt x="131" y="417"/>
                    <a:pt x="167" y="429"/>
                  </a:cubicBezTo>
                  <a:cubicBezTo>
                    <a:pt x="131" y="464"/>
                    <a:pt x="179" y="464"/>
                    <a:pt x="167" y="488"/>
                  </a:cubicBezTo>
                  <a:cubicBezTo>
                    <a:pt x="167" y="524"/>
                    <a:pt x="191" y="536"/>
                    <a:pt x="191" y="560"/>
                  </a:cubicBezTo>
                  <a:cubicBezTo>
                    <a:pt x="191" y="583"/>
                    <a:pt x="215" y="595"/>
                    <a:pt x="215" y="631"/>
                  </a:cubicBezTo>
                  <a:cubicBezTo>
                    <a:pt x="215" y="655"/>
                    <a:pt x="238" y="691"/>
                    <a:pt x="250" y="726"/>
                  </a:cubicBezTo>
                  <a:cubicBezTo>
                    <a:pt x="250" y="762"/>
                    <a:pt x="274" y="786"/>
                    <a:pt x="274" y="822"/>
                  </a:cubicBezTo>
                  <a:cubicBezTo>
                    <a:pt x="274" y="845"/>
                    <a:pt x="286" y="881"/>
                    <a:pt x="286" y="929"/>
                  </a:cubicBezTo>
                  <a:cubicBezTo>
                    <a:pt x="286" y="988"/>
                    <a:pt x="298" y="1036"/>
                    <a:pt x="310" y="1107"/>
                  </a:cubicBezTo>
                  <a:cubicBezTo>
                    <a:pt x="310" y="1143"/>
                    <a:pt x="334" y="1179"/>
                    <a:pt x="345" y="1226"/>
                  </a:cubicBezTo>
                  <a:cubicBezTo>
                    <a:pt x="345" y="1250"/>
                    <a:pt x="357" y="1286"/>
                    <a:pt x="369" y="1310"/>
                  </a:cubicBezTo>
                  <a:cubicBezTo>
                    <a:pt x="369" y="1322"/>
                    <a:pt x="393" y="1334"/>
                    <a:pt x="405" y="1357"/>
                  </a:cubicBezTo>
                  <a:cubicBezTo>
                    <a:pt x="405" y="1363"/>
                    <a:pt x="408" y="1366"/>
                    <a:pt x="417" y="1366"/>
                  </a:cubicBezTo>
                  <a:cubicBezTo>
                    <a:pt x="426" y="1366"/>
                    <a:pt x="441" y="1363"/>
                    <a:pt x="465" y="1357"/>
                  </a:cubicBezTo>
                  <a:lnTo>
                    <a:pt x="488" y="1357"/>
                  </a:lnTo>
                  <a:cubicBezTo>
                    <a:pt x="524" y="1357"/>
                    <a:pt x="536" y="1357"/>
                    <a:pt x="596" y="1334"/>
                  </a:cubicBezTo>
                  <a:cubicBezTo>
                    <a:pt x="631" y="1322"/>
                    <a:pt x="655" y="1322"/>
                    <a:pt x="667" y="1310"/>
                  </a:cubicBezTo>
                  <a:cubicBezTo>
                    <a:pt x="726" y="1298"/>
                    <a:pt x="762" y="1274"/>
                    <a:pt x="750" y="1262"/>
                  </a:cubicBezTo>
                  <a:cubicBezTo>
                    <a:pt x="726" y="1250"/>
                    <a:pt x="715" y="1226"/>
                    <a:pt x="715" y="1203"/>
                  </a:cubicBezTo>
                  <a:cubicBezTo>
                    <a:pt x="703" y="1179"/>
                    <a:pt x="691" y="1155"/>
                    <a:pt x="691" y="1131"/>
                  </a:cubicBezTo>
                  <a:cubicBezTo>
                    <a:pt x="691" y="1119"/>
                    <a:pt x="691" y="1095"/>
                    <a:pt x="667" y="1072"/>
                  </a:cubicBezTo>
                  <a:cubicBezTo>
                    <a:pt x="667" y="1060"/>
                    <a:pt x="667" y="1036"/>
                    <a:pt x="655" y="1024"/>
                  </a:cubicBezTo>
                  <a:cubicBezTo>
                    <a:pt x="655" y="1012"/>
                    <a:pt x="643" y="1012"/>
                    <a:pt x="655" y="1000"/>
                  </a:cubicBezTo>
                  <a:cubicBezTo>
                    <a:pt x="661" y="988"/>
                    <a:pt x="658" y="988"/>
                    <a:pt x="654" y="988"/>
                  </a:cubicBezTo>
                  <a:cubicBezTo>
                    <a:pt x="649" y="988"/>
                    <a:pt x="643" y="988"/>
                    <a:pt x="643" y="976"/>
                  </a:cubicBezTo>
                  <a:cubicBezTo>
                    <a:pt x="655" y="964"/>
                    <a:pt x="643" y="953"/>
                    <a:pt x="643" y="953"/>
                  </a:cubicBezTo>
                  <a:cubicBezTo>
                    <a:pt x="643" y="941"/>
                    <a:pt x="667" y="917"/>
                    <a:pt x="631" y="917"/>
                  </a:cubicBezTo>
                  <a:cubicBezTo>
                    <a:pt x="631" y="905"/>
                    <a:pt x="655" y="881"/>
                    <a:pt x="607" y="881"/>
                  </a:cubicBezTo>
                  <a:lnTo>
                    <a:pt x="607" y="857"/>
                  </a:lnTo>
                  <a:cubicBezTo>
                    <a:pt x="607" y="857"/>
                    <a:pt x="631" y="845"/>
                    <a:pt x="607" y="845"/>
                  </a:cubicBezTo>
                  <a:cubicBezTo>
                    <a:pt x="631" y="845"/>
                    <a:pt x="631" y="834"/>
                    <a:pt x="607" y="834"/>
                  </a:cubicBezTo>
                  <a:cubicBezTo>
                    <a:pt x="596" y="822"/>
                    <a:pt x="596" y="810"/>
                    <a:pt x="596" y="810"/>
                  </a:cubicBezTo>
                  <a:cubicBezTo>
                    <a:pt x="596" y="810"/>
                    <a:pt x="607" y="786"/>
                    <a:pt x="596" y="786"/>
                  </a:cubicBezTo>
                  <a:cubicBezTo>
                    <a:pt x="584" y="786"/>
                    <a:pt x="548" y="786"/>
                    <a:pt x="584" y="762"/>
                  </a:cubicBezTo>
                  <a:cubicBezTo>
                    <a:pt x="596" y="762"/>
                    <a:pt x="584" y="750"/>
                    <a:pt x="572" y="750"/>
                  </a:cubicBezTo>
                  <a:lnTo>
                    <a:pt x="584" y="726"/>
                  </a:lnTo>
                  <a:cubicBezTo>
                    <a:pt x="584" y="691"/>
                    <a:pt x="607" y="667"/>
                    <a:pt x="572" y="667"/>
                  </a:cubicBezTo>
                  <a:cubicBezTo>
                    <a:pt x="584" y="643"/>
                    <a:pt x="548" y="643"/>
                    <a:pt x="572" y="631"/>
                  </a:cubicBezTo>
                  <a:cubicBezTo>
                    <a:pt x="572" y="607"/>
                    <a:pt x="572" y="595"/>
                    <a:pt x="548" y="583"/>
                  </a:cubicBezTo>
                  <a:cubicBezTo>
                    <a:pt x="536" y="572"/>
                    <a:pt x="524" y="536"/>
                    <a:pt x="512" y="512"/>
                  </a:cubicBezTo>
                  <a:cubicBezTo>
                    <a:pt x="488" y="464"/>
                    <a:pt x="476" y="429"/>
                    <a:pt x="465" y="393"/>
                  </a:cubicBezTo>
                  <a:cubicBezTo>
                    <a:pt x="465" y="369"/>
                    <a:pt x="453" y="345"/>
                    <a:pt x="453" y="333"/>
                  </a:cubicBezTo>
                  <a:cubicBezTo>
                    <a:pt x="453" y="298"/>
                    <a:pt x="417" y="286"/>
                    <a:pt x="417" y="250"/>
                  </a:cubicBezTo>
                  <a:cubicBezTo>
                    <a:pt x="417" y="238"/>
                    <a:pt x="405" y="226"/>
                    <a:pt x="393" y="214"/>
                  </a:cubicBezTo>
                  <a:cubicBezTo>
                    <a:pt x="369" y="179"/>
                    <a:pt x="369" y="143"/>
                    <a:pt x="357" y="131"/>
                  </a:cubicBezTo>
                  <a:cubicBezTo>
                    <a:pt x="357" y="131"/>
                    <a:pt x="334" y="119"/>
                    <a:pt x="345" y="107"/>
                  </a:cubicBezTo>
                  <a:cubicBezTo>
                    <a:pt x="357" y="95"/>
                    <a:pt x="357" y="95"/>
                    <a:pt x="345" y="72"/>
                  </a:cubicBezTo>
                  <a:cubicBezTo>
                    <a:pt x="334" y="60"/>
                    <a:pt x="345" y="48"/>
                    <a:pt x="345" y="48"/>
                  </a:cubicBezTo>
                  <a:cubicBezTo>
                    <a:pt x="357" y="36"/>
                    <a:pt x="345" y="12"/>
                    <a:pt x="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3"/>
            <p:cNvSpPr/>
            <p:nvPr/>
          </p:nvSpPr>
          <p:spPr>
            <a:xfrm>
              <a:off x="5646825" y="5431450"/>
              <a:ext cx="14300" cy="18775"/>
            </a:xfrm>
            <a:custGeom>
              <a:avLst/>
              <a:gdLst/>
              <a:ahLst/>
              <a:cxnLst/>
              <a:rect l="l" t="t" r="r" b="b"/>
              <a:pathLst>
                <a:path w="572" h="751" extrusionOk="0">
                  <a:moveTo>
                    <a:pt x="358" y="1"/>
                  </a:moveTo>
                  <a:cubicBezTo>
                    <a:pt x="358" y="1"/>
                    <a:pt x="346" y="1"/>
                    <a:pt x="322" y="12"/>
                  </a:cubicBezTo>
                  <a:cubicBezTo>
                    <a:pt x="274" y="24"/>
                    <a:pt x="227" y="36"/>
                    <a:pt x="215" y="60"/>
                  </a:cubicBezTo>
                  <a:lnTo>
                    <a:pt x="203" y="72"/>
                  </a:lnTo>
                  <a:lnTo>
                    <a:pt x="179" y="72"/>
                  </a:lnTo>
                  <a:cubicBezTo>
                    <a:pt x="167" y="72"/>
                    <a:pt x="167" y="72"/>
                    <a:pt x="120" y="84"/>
                  </a:cubicBezTo>
                  <a:cubicBezTo>
                    <a:pt x="96" y="96"/>
                    <a:pt x="60" y="96"/>
                    <a:pt x="48" y="120"/>
                  </a:cubicBezTo>
                  <a:cubicBezTo>
                    <a:pt x="36" y="120"/>
                    <a:pt x="36" y="120"/>
                    <a:pt x="36" y="132"/>
                  </a:cubicBezTo>
                  <a:lnTo>
                    <a:pt x="24" y="143"/>
                  </a:lnTo>
                  <a:cubicBezTo>
                    <a:pt x="0" y="143"/>
                    <a:pt x="0" y="143"/>
                    <a:pt x="24" y="155"/>
                  </a:cubicBezTo>
                  <a:cubicBezTo>
                    <a:pt x="36" y="155"/>
                    <a:pt x="36" y="167"/>
                    <a:pt x="36" y="167"/>
                  </a:cubicBezTo>
                  <a:cubicBezTo>
                    <a:pt x="36" y="191"/>
                    <a:pt x="60" y="203"/>
                    <a:pt x="60" y="215"/>
                  </a:cubicBezTo>
                  <a:cubicBezTo>
                    <a:pt x="60" y="227"/>
                    <a:pt x="84" y="227"/>
                    <a:pt x="84" y="251"/>
                  </a:cubicBezTo>
                  <a:cubicBezTo>
                    <a:pt x="84" y="263"/>
                    <a:pt x="96" y="263"/>
                    <a:pt x="96" y="274"/>
                  </a:cubicBezTo>
                  <a:cubicBezTo>
                    <a:pt x="96" y="274"/>
                    <a:pt x="96" y="286"/>
                    <a:pt x="108" y="286"/>
                  </a:cubicBezTo>
                  <a:cubicBezTo>
                    <a:pt x="84" y="310"/>
                    <a:pt x="108" y="310"/>
                    <a:pt x="108" y="322"/>
                  </a:cubicBezTo>
                  <a:cubicBezTo>
                    <a:pt x="96" y="334"/>
                    <a:pt x="143" y="334"/>
                    <a:pt x="120" y="346"/>
                  </a:cubicBezTo>
                  <a:cubicBezTo>
                    <a:pt x="108" y="370"/>
                    <a:pt x="143" y="370"/>
                    <a:pt x="143" y="382"/>
                  </a:cubicBezTo>
                  <a:cubicBezTo>
                    <a:pt x="143" y="393"/>
                    <a:pt x="167" y="405"/>
                    <a:pt x="167" y="429"/>
                  </a:cubicBezTo>
                  <a:cubicBezTo>
                    <a:pt x="167" y="441"/>
                    <a:pt x="179" y="453"/>
                    <a:pt x="167" y="465"/>
                  </a:cubicBezTo>
                  <a:lnTo>
                    <a:pt x="167" y="524"/>
                  </a:lnTo>
                  <a:lnTo>
                    <a:pt x="167" y="620"/>
                  </a:lnTo>
                  <a:cubicBezTo>
                    <a:pt x="167" y="632"/>
                    <a:pt x="179" y="667"/>
                    <a:pt x="167" y="679"/>
                  </a:cubicBezTo>
                  <a:cubicBezTo>
                    <a:pt x="167" y="691"/>
                    <a:pt x="179" y="703"/>
                    <a:pt x="179" y="727"/>
                  </a:cubicBezTo>
                  <a:cubicBezTo>
                    <a:pt x="179" y="739"/>
                    <a:pt x="191" y="739"/>
                    <a:pt x="191" y="751"/>
                  </a:cubicBezTo>
                  <a:cubicBezTo>
                    <a:pt x="191" y="751"/>
                    <a:pt x="215" y="751"/>
                    <a:pt x="262" y="739"/>
                  </a:cubicBezTo>
                  <a:lnTo>
                    <a:pt x="286" y="739"/>
                  </a:lnTo>
                  <a:cubicBezTo>
                    <a:pt x="298" y="739"/>
                    <a:pt x="334" y="739"/>
                    <a:pt x="393" y="703"/>
                  </a:cubicBezTo>
                  <a:cubicBezTo>
                    <a:pt x="417" y="691"/>
                    <a:pt x="453" y="691"/>
                    <a:pt x="477" y="679"/>
                  </a:cubicBezTo>
                  <a:cubicBezTo>
                    <a:pt x="536" y="667"/>
                    <a:pt x="572" y="644"/>
                    <a:pt x="572" y="644"/>
                  </a:cubicBezTo>
                  <a:cubicBezTo>
                    <a:pt x="560" y="644"/>
                    <a:pt x="560" y="632"/>
                    <a:pt x="536" y="620"/>
                  </a:cubicBezTo>
                  <a:cubicBezTo>
                    <a:pt x="524" y="608"/>
                    <a:pt x="524" y="608"/>
                    <a:pt x="524" y="572"/>
                  </a:cubicBezTo>
                  <a:lnTo>
                    <a:pt x="524" y="548"/>
                  </a:lnTo>
                  <a:cubicBezTo>
                    <a:pt x="524" y="548"/>
                    <a:pt x="524" y="524"/>
                    <a:pt x="512" y="524"/>
                  </a:cubicBezTo>
                  <a:cubicBezTo>
                    <a:pt x="512" y="524"/>
                    <a:pt x="501" y="524"/>
                    <a:pt x="512" y="513"/>
                  </a:cubicBezTo>
                  <a:lnTo>
                    <a:pt x="501" y="513"/>
                  </a:lnTo>
                  <a:cubicBezTo>
                    <a:pt x="512" y="501"/>
                    <a:pt x="512" y="501"/>
                    <a:pt x="501" y="501"/>
                  </a:cubicBezTo>
                  <a:cubicBezTo>
                    <a:pt x="501" y="501"/>
                    <a:pt x="524" y="489"/>
                    <a:pt x="477" y="489"/>
                  </a:cubicBezTo>
                  <a:cubicBezTo>
                    <a:pt x="477" y="489"/>
                    <a:pt x="504" y="469"/>
                    <a:pt x="492" y="469"/>
                  </a:cubicBezTo>
                  <a:cubicBezTo>
                    <a:pt x="488" y="469"/>
                    <a:pt x="480" y="471"/>
                    <a:pt x="465" y="477"/>
                  </a:cubicBezTo>
                  <a:lnTo>
                    <a:pt x="477" y="453"/>
                  </a:lnTo>
                  <a:cubicBezTo>
                    <a:pt x="465" y="453"/>
                    <a:pt x="465" y="441"/>
                    <a:pt x="465" y="441"/>
                  </a:cubicBezTo>
                  <a:cubicBezTo>
                    <a:pt x="465" y="441"/>
                    <a:pt x="477" y="429"/>
                    <a:pt x="465" y="429"/>
                  </a:cubicBezTo>
                  <a:cubicBezTo>
                    <a:pt x="453" y="429"/>
                    <a:pt x="441" y="429"/>
                    <a:pt x="465" y="417"/>
                  </a:cubicBezTo>
                  <a:lnTo>
                    <a:pt x="453" y="417"/>
                  </a:lnTo>
                  <a:cubicBezTo>
                    <a:pt x="512" y="346"/>
                    <a:pt x="512" y="346"/>
                    <a:pt x="512" y="334"/>
                  </a:cubicBezTo>
                  <a:cubicBezTo>
                    <a:pt x="536" y="322"/>
                    <a:pt x="501" y="322"/>
                    <a:pt x="512" y="310"/>
                  </a:cubicBezTo>
                  <a:cubicBezTo>
                    <a:pt x="524" y="298"/>
                    <a:pt x="512" y="298"/>
                    <a:pt x="501" y="298"/>
                  </a:cubicBezTo>
                  <a:lnTo>
                    <a:pt x="465" y="263"/>
                  </a:lnTo>
                  <a:cubicBezTo>
                    <a:pt x="465" y="251"/>
                    <a:pt x="441" y="239"/>
                    <a:pt x="441" y="203"/>
                  </a:cubicBezTo>
                  <a:cubicBezTo>
                    <a:pt x="441" y="191"/>
                    <a:pt x="417" y="191"/>
                    <a:pt x="417" y="167"/>
                  </a:cubicBezTo>
                  <a:cubicBezTo>
                    <a:pt x="417" y="155"/>
                    <a:pt x="405" y="143"/>
                    <a:pt x="405" y="132"/>
                  </a:cubicBezTo>
                  <a:cubicBezTo>
                    <a:pt x="405" y="120"/>
                    <a:pt x="393" y="120"/>
                    <a:pt x="393" y="96"/>
                  </a:cubicBezTo>
                  <a:cubicBezTo>
                    <a:pt x="381" y="84"/>
                    <a:pt x="393" y="72"/>
                    <a:pt x="358" y="48"/>
                  </a:cubicBezTo>
                  <a:cubicBezTo>
                    <a:pt x="358" y="48"/>
                    <a:pt x="334" y="48"/>
                    <a:pt x="346" y="36"/>
                  </a:cubicBezTo>
                  <a:cubicBezTo>
                    <a:pt x="358" y="24"/>
                    <a:pt x="358" y="24"/>
                    <a:pt x="346" y="24"/>
                  </a:cubicBezTo>
                  <a:cubicBezTo>
                    <a:pt x="346" y="24"/>
                    <a:pt x="346" y="12"/>
                    <a:pt x="358" y="12"/>
                  </a:cubicBezTo>
                  <a:cubicBezTo>
                    <a:pt x="381" y="1"/>
                    <a:pt x="381" y="1"/>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5733150" y="5432050"/>
              <a:ext cx="14000" cy="17575"/>
            </a:xfrm>
            <a:custGeom>
              <a:avLst/>
              <a:gdLst/>
              <a:ahLst/>
              <a:cxnLst/>
              <a:rect l="l" t="t" r="r" b="b"/>
              <a:pathLst>
                <a:path w="560" h="703" extrusionOk="0">
                  <a:moveTo>
                    <a:pt x="227" y="0"/>
                  </a:moveTo>
                  <a:lnTo>
                    <a:pt x="227" y="48"/>
                  </a:lnTo>
                  <a:cubicBezTo>
                    <a:pt x="227" y="60"/>
                    <a:pt x="227" y="72"/>
                    <a:pt x="215" y="84"/>
                  </a:cubicBezTo>
                  <a:cubicBezTo>
                    <a:pt x="203" y="84"/>
                    <a:pt x="203" y="108"/>
                    <a:pt x="203" y="119"/>
                  </a:cubicBezTo>
                  <a:cubicBezTo>
                    <a:pt x="203" y="131"/>
                    <a:pt x="179" y="131"/>
                    <a:pt x="203" y="131"/>
                  </a:cubicBezTo>
                  <a:cubicBezTo>
                    <a:pt x="203" y="131"/>
                    <a:pt x="203" y="143"/>
                    <a:pt x="179" y="143"/>
                  </a:cubicBezTo>
                  <a:cubicBezTo>
                    <a:pt x="167" y="143"/>
                    <a:pt x="203" y="167"/>
                    <a:pt x="179" y="167"/>
                  </a:cubicBezTo>
                  <a:cubicBezTo>
                    <a:pt x="167" y="167"/>
                    <a:pt x="167" y="167"/>
                    <a:pt x="167" y="179"/>
                  </a:cubicBezTo>
                  <a:cubicBezTo>
                    <a:pt x="167" y="179"/>
                    <a:pt x="119" y="179"/>
                    <a:pt x="167" y="191"/>
                  </a:cubicBezTo>
                  <a:cubicBezTo>
                    <a:pt x="167" y="191"/>
                    <a:pt x="119" y="191"/>
                    <a:pt x="167" y="203"/>
                  </a:cubicBezTo>
                  <a:lnTo>
                    <a:pt x="143" y="203"/>
                  </a:lnTo>
                  <a:cubicBezTo>
                    <a:pt x="155" y="227"/>
                    <a:pt x="143" y="227"/>
                    <a:pt x="143" y="239"/>
                  </a:cubicBezTo>
                  <a:cubicBezTo>
                    <a:pt x="155" y="250"/>
                    <a:pt x="167" y="250"/>
                    <a:pt x="143" y="250"/>
                  </a:cubicBezTo>
                  <a:cubicBezTo>
                    <a:pt x="125" y="233"/>
                    <a:pt x="116" y="227"/>
                    <a:pt x="112" y="227"/>
                  </a:cubicBezTo>
                  <a:cubicBezTo>
                    <a:pt x="107" y="227"/>
                    <a:pt x="107" y="233"/>
                    <a:pt x="107" y="239"/>
                  </a:cubicBezTo>
                  <a:cubicBezTo>
                    <a:pt x="111" y="235"/>
                    <a:pt x="114" y="233"/>
                    <a:pt x="115" y="233"/>
                  </a:cubicBezTo>
                  <a:lnTo>
                    <a:pt x="115" y="233"/>
                  </a:lnTo>
                  <a:cubicBezTo>
                    <a:pt x="118" y="233"/>
                    <a:pt x="115" y="239"/>
                    <a:pt x="107" y="239"/>
                  </a:cubicBezTo>
                  <a:cubicBezTo>
                    <a:pt x="84" y="239"/>
                    <a:pt x="107" y="250"/>
                    <a:pt x="96" y="250"/>
                  </a:cubicBezTo>
                  <a:cubicBezTo>
                    <a:pt x="84" y="250"/>
                    <a:pt x="84" y="262"/>
                    <a:pt x="96" y="262"/>
                  </a:cubicBezTo>
                  <a:cubicBezTo>
                    <a:pt x="107" y="286"/>
                    <a:pt x="96" y="298"/>
                    <a:pt x="96" y="310"/>
                  </a:cubicBezTo>
                  <a:cubicBezTo>
                    <a:pt x="84" y="322"/>
                    <a:pt x="96" y="358"/>
                    <a:pt x="84" y="369"/>
                  </a:cubicBezTo>
                  <a:cubicBezTo>
                    <a:pt x="84" y="381"/>
                    <a:pt x="84" y="405"/>
                    <a:pt x="60" y="405"/>
                  </a:cubicBezTo>
                  <a:cubicBezTo>
                    <a:pt x="48" y="417"/>
                    <a:pt x="60" y="429"/>
                    <a:pt x="48" y="441"/>
                  </a:cubicBezTo>
                  <a:cubicBezTo>
                    <a:pt x="36" y="441"/>
                    <a:pt x="48" y="465"/>
                    <a:pt x="48" y="477"/>
                  </a:cubicBezTo>
                  <a:cubicBezTo>
                    <a:pt x="48" y="489"/>
                    <a:pt x="36" y="512"/>
                    <a:pt x="48" y="524"/>
                  </a:cubicBezTo>
                  <a:cubicBezTo>
                    <a:pt x="48" y="524"/>
                    <a:pt x="60" y="536"/>
                    <a:pt x="48" y="536"/>
                  </a:cubicBezTo>
                  <a:cubicBezTo>
                    <a:pt x="36" y="536"/>
                    <a:pt x="36" y="536"/>
                    <a:pt x="36" y="548"/>
                  </a:cubicBezTo>
                  <a:cubicBezTo>
                    <a:pt x="36" y="548"/>
                    <a:pt x="36" y="560"/>
                    <a:pt x="24" y="560"/>
                  </a:cubicBezTo>
                  <a:cubicBezTo>
                    <a:pt x="0" y="560"/>
                    <a:pt x="0" y="560"/>
                    <a:pt x="0" y="584"/>
                  </a:cubicBezTo>
                  <a:cubicBezTo>
                    <a:pt x="0" y="584"/>
                    <a:pt x="24" y="596"/>
                    <a:pt x="36" y="596"/>
                  </a:cubicBezTo>
                  <a:cubicBezTo>
                    <a:pt x="84" y="608"/>
                    <a:pt x="119" y="620"/>
                    <a:pt x="143" y="620"/>
                  </a:cubicBezTo>
                  <a:lnTo>
                    <a:pt x="155" y="620"/>
                  </a:lnTo>
                  <a:lnTo>
                    <a:pt x="167" y="643"/>
                  </a:lnTo>
                  <a:cubicBezTo>
                    <a:pt x="167" y="643"/>
                    <a:pt x="179" y="655"/>
                    <a:pt x="215" y="667"/>
                  </a:cubicBezTo>
                  <a:cubicBezTo>
                    <a:pt x="238" y="679"/>
                    <a:pt x="274" y="679"/>
                    <a:pt x="286" y="703"/>
                  </a:cubicBezTo>
                  <a:lnTo>
                    <a:pt x="334" y="703"/>
                  </a:lnTo>
                  <a:lnTo>
                    <a:pt x="334" y="679"/>
                  </a:lnTo>
                  <a:cubicBezTo>
                    <a:pt x="346" y="667"/>
                    <a:pt x="334" y="655"/>
                    <a:pt x="346" y="643"/>
                  </a:cubicBezTo>
                  <a:lnTo>
                    <a:pt x="346" y="608"/>
                  </a:lnTo>
                  <a:lnTo>
                    <a:pt x="346" y="584"/>
                  </a:lnTo>
                  <a:cubicBezTo>
                    <a:pt x="346" y="584"/>
                    <a:pt x="357" y="584"/>
                    <a:pt x="334" y="560"/>
                  </a:cubicBezTo>
                  <a:cubicBezTo>
                    <a:pt x="381" y="560"/>
                    <a:pt x="346" y="548"/>
                    <a:pt x="346" y="548"/>
                  </a:cubicBezTo>
                  <a:cubicBezTo>
                    <a:pt x="357" y="548"/>
                    <a:pt x="334" y="524"/>
                    <a:pt x="357" y="500"/>
                  </a:cubicBezTo>
                  <a:cubicBezTo>
                    <a:pt x="381" y="500"/>
                    <a:pt x="357" y="489"/>
                    <a:pt x="381" y="477"/>
                  </a:cubicBezTo>
                  <a:cubicBezTo>
                    <a:pt x="393" y="465"/>
                    <a:pt x="381" y="429"/>
                    <a:pt x="393" y="429"/>
                  </a:cubicBezTo>
                  <a:cubicBezTo>
                    <a:pt x="405" y="417"/>
                    <a:pt x="405" y="405"/>
                    <a:pt x="417" y="381"/>
                  </a:cubicBezTo>
                  <a:cubicBezTo>
                    <a:pt x="429" y="369"/>
                    <a:pt x="429" y="358"/>
                    <a:pt x="453" y="346"/>
                  </a:cubicBezTo>
                  <a:cubicBezTo>
                    <a:pt x="477" y="322"/>
                    <a:pt x="488" y="298"/>
                    <a:pt x="512" y="262"/>
                  </a:cubicBezTo>
                  <a:cubicBezTo>
                    <a:pt x="524" y="250"/>
                    <a:pt x="524" y="239"/>
                    <a:pt x="536" y="227"/>
                  </a:cubicBezTo>
                  <a:cubicBezTo>
                    <a:pt x="560" y="215"/>
                    <a:pt x="560" y="191"/>
                    <a:pt x="560" y="179"/>
                  </a:cubicBezTo>
                  <a:lnTo>
                    <a:pt x="560" y="143"/>
                  </a:lnTo>
                  <a:cubicBezTo>
                    <a:pt x="560" y="143"/>
                    <a:pt x="560" y="131"/>
                    <a:pt x="488" y="119"/>
                  </a:cubicBezTo>
                  <a:lnTo>
                    <a:pt x="477" y="108"/>
                  </a:lnTo>
                  <a:cubicBezTo>
                    <a:pt x="465" y="96"/>
                    <a:pt x="441" y="72"/>
                    <a:pt x="393" y="60"/>
                  </a:cubicBezTo>
                  <a:cubicBezTo>
                    <a:pt x="357" y="48"/>
                    <a:pt x="346" y="48"/>
                    <a:pt x="322" y="24"/>
                  </a:cubicBezTo>
                  <a:cubicBezTo>
                    <a:pt x="262" y="0"/>
                    <a:pt x="227" y="0"/>
                    <a:pt x="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3"/>
            <p:cNvSpPr/>
            <p:nvPr/>
          </p:nvSpPr>
          <p:spPr>
            <a:xfrm>
              <a:off x="5751900" y="5372325"/>
              <a:ext cx="20250" cy="32950"/>
            </a:xfrm>
            <a:custGeom>
              <a:avLst/>
              <a:gdLst/>
              <a:ahLst/>
              <a:cxnLst/>
              <a:rect l="l" t="t" r="r" b="b"/>
              <a:pathLst>
                <a:path w="810" h="1318" extrusionOk="0">
                  <a:moveTo>
                    <a:pt x="298" y="401"/>
                  </a:moveTo>
                  <a:cubicBezTo>
                    <a:pt x="298" y="401"/>
                    <a:pt x="310" y="401"/>
                    <a:pt x="310" y="413"/>
                  </a:cubicBezTo>
                  <a:cubicBezTo>
                    <a:pt x="298" y="413"/>
                    <a:pt x="298" y="413"/>
                    <a:pt x="298" y="401"/>
                  </a:cubicBezTo>
                  <a:close/>
                  <a:moveTo>
                    <a:pt x="518" y="0"/>
                  </a:moveTo>
                  <a:cubicBezTo>
                    <a:pt x="507" y="0"/>
                    <a:pt x="500" y="3"/>
                    <a:pt x="500" y="8"/>
                  </a:cubicBezTo>
                  <a:cubicBezTo>
                    <a:pt x="500" y="44"/>
                    <a:pt x="489" y="56"/>
                    <a:pt x="489" y="80"/>
                  </a:cubicBezTo>
                  <a:cubicBezTo>
                    <a:pt x="489" y="115"/>
                    <a:pt x="477" y="139"/>
                    <a:pt x="465" y="163"/>
                  </a:cubicBezTo>
                  <a:cubicBezTo>
                    <a:pt x="441" y="175"/>
                    <a:pt x="441" y="187"/>
                    <a:pt x="429" y="199"/>
                  </a:cubicBezTo>
                  <a:cubicBezTo>
                    <a:pt x="429" y="222"/>
                    <a:pt x="417" y="234"/>
                    <a:pt x="417" y="246"/>
                  </a:cubicBezTo>
                  <a:cubicBezTo>
                    <a:pt x="417" y="258"/>
                    <a:pt x="417" y="258"/>
                    <a:pt x="405" y="282"/>
                  </a:cubicBezTo>
                  <a:cubicBezTo>
                    <a:pt x="381" y="282"/>
                    <a:pt x="417" y="294"/>
                    <a:pt x="405" y="294"/>
                  </a:cubicBezTo>
                  <a:cubicBezTo>
                    <a:pt x="369" y="294"/>
                    <a:pt x="381" y="306"/>
                    <a:pt x="369" y="318"/>
                  </a:cubicBezTo>
                  <a:cubicBezTo>
                    <a:pt x="369" y="342"/>
                    <a:pt x="322" y="318"/>
                    <a:pt x="358" y="353"/>
                  </a:cubicBezTo>
                  <a:lnTo>
                    <a:pt x="346" y="353"/>
                  </a:lnTo>
                  <a:cubicBezTo>
                    <a:pt x="322" y="365"/>
                    <a:pt x="298" y="353"/>
                    <a:pt x="322" y="401"/>
                  </a:cubicBezTo>
                  <a:lnTo>
                    <a:pt x="286" y="401"/>
                  </a:lnTo>
                  <a:cubicBezTo>
                    <a:pt x="298" y="413"/>
                    <a:pt x="286" y="425"/>
                    <a:pt x="262" y="437"/>
                  </a:cubicBezTo>
                  <a:cubicBezTo>
                    <a:pt x="262" y="437"/>
                    <a:pt x="250" y="437"/>
                    <a:pt x="250" y="461"/>
                  </a:cubicBezTo>
                  <a:cubicBezTo>
                    <a:pt x="262" y="472"/>
                    <a:pt x="286" y="484"/>
                    <a:pt x="239" y="484"/>
                  </a:cubicBezTo>
                  <a:cubicBezTo>
                    <a:pt x="227" y="484"/>
                    <a:pt x="239" y="496"/>
                    <a:pt x="250" y="496"/>
                  </a:cubicBezTo>
                  <a:cubicBezTo>
                    <a:pt x="250" y="496"/>
                    <a:pt x="250" y="496"/>
                    <a:pt x="250" y="496"/>
                  </a:cubicBezTo>
                  <a:lnTo>
                    <a:pt x="250" y="496"/>
                  </a:lnTo>
                  <a:cubicBezTo>
                    <a:pt x="247" y="496"/>
                    <a:pt x="243" y="496"/>
                    <a:pt x="239" y="496"/>
                  </a:cubicBezTo>
                  <a:cubicBezTo>
                    <a:pt x="242" y="504"/>
                    <a:pt x="245" y="507"/>
                    <a:pt x="247" y="507"/>
                  </a:cubicBezTo>
                  <a:cubicBezTo>
                    <a:pt x="250" y="507"/>
                    <a:pt x="250" y="497"/>
                    <a:pt x="250" y="496"/>
                  </a:cubicBezTo>
                  <a:lnTo>
                    <a:pt x="250" y="496"/>
                  </a:lnTo>
                  <a:cubicBezTo>
                    <a:pt x="282" y="497"/>
                    <a:pt x="265" y="499"/>
                    <a:pt x="286" y="520"/>
                  </a:cubicBezTo>
                  <a:cubicBezTo>
                    <a:pt x="250" y="520"/>
                    <a:pt x="262" y="544"/>
                    <a:pt x="250" y="556"/>
                  </a:cubicBezTo>
                  <a:cubicBezTo>
                    <a:pt x="239" y="556"/>
                    <a:pt x="239" y="592"/>
                    <a:pt x="239" y="603"/>
                  </a:cubicBezTo>
                  <a:cubicBezTo>
                    <a:pt x="239" y="627"/>
                    <a:pt x="239" y="663"/>
                    <a:pt x="227" y="675"/>
                  </a:cubicBezTo>
                  <a:cubicBezTo>
                    <a:pt x="203" y="723"/>
                    <a:pt x="191" y="746"/>
                    <a:pt x="179" y="794"/>
                  </a:cubicBezTo>
                  <a:cubicBezTo>
                    <a:pt x="167" y="806"/>
                    <a:pt x="167" y="842"/>
                    <a:pt x="143" y="853"/>
                  </a:cubicBezTo>
                  <a:cubicBezTo>
                    <a:pt x="131" y="865"/>
                    <a:pt x="131" y="913"/>
                    <a:pt x="119" y="925"/>
                  </a:cubicBezTo>
                  <a:cubicBezTo>
                    <a:pt x="108" y="949"/>
                    <a:pt x="108" y="961"/>
                    <a:pt x="108" y="996"/>
                  </a:cubicBezTo>
                  <a:cubicBezTo>
                    <a:pt x="84" y="1020"/>
                    <a:pt x="72" y="1032"/>
                    <a:pt x="72" y="1080"/>
                  </a:cubicBezTo>
                  <a:cubicBezTo>
                    <a:pt x="72" y="1092"/>
                    <a:pt x="84" y="1115"/>
                    <a:pt x="72" y="1115"/>
                  </a:cubicBezTo>
                  <a:cubicBezTo>
                    <a:pt x="60" y="1115"/>
                    <a:pt x="60" y="1127"/>
                    <a:pt x="60" y="1127"/>
                  </a:cubicBezTo>
                  <a:cubicBezTo>
                    <a:pt x="60" y="1139"/>
                    <a:pt x="48" y="1139"/>
                    <a:pt x="24" y="1151"/>
                  </a:cubicBezTo>
                  <a:cubicBezTo>
                    <a:pt x="12" y="1151"/>
                    <a:pt x="0" y="1163"/>
                    <a:pt x="0" y="1187"/>
                  </a:cubicBezTo>
                  <a:lnTo>
                    <a:pt x="24" y="1211"/>
                  </a:lnTo>
                  <a:cubicBezTo>
                    <a:pt x="72" y="1223"/>
                    <a:pt x="119" y="1246"/>
                    <a:pt x="131" y="1246"/>
                  </a:cubicBezTo>
                  <a:lnTo>
                    <a:pt x="143" y="1246"/>
                  </a:lnTo>
                  <a:lnTo>
                    <a:pt x="167" y="1258"/>
                  </a:lnTo>
                  <a:cubicBezTo>
                    <a:pt x="167" y="1270"/>
                    <a:pt x="179" y="1270"/>
                    <a:pt x="203" y="1294"/>
                  </a:cubicBezTo>
                  <a:cubicBezTo>
                    <a:pt x="239" y="1306"/>
                    <a:pt x="262" y="1306"/>
                    <a:pt x="286" y="1318"/>
                  </a:cubicBezTo>
                  <a:lnTo>
                    <a:pt x="298" y="1318"/>
                  </a:lnTo>
                  <a:cubicBezTo>
                    <a:pt x="298" y="1318"/>
                    <a:pt x="298" y="1306"/>
                    <a:pt x="322" y="1306"/>
                  </a:cubicBezTo>
                  <a:cubicBezTo>
                    <a:pt x="334" y="1306"/>
                    <a:pt x="334" y="1306"/>
                    <a:pt x="334" y="1294"/>
                  </a:cubicBezTo>
                  <a:cubicBezTo>
                    <a:pt x="334" y="1270"/>
                    <a:pt x="334" y="1258"/>
                    <a:pt x="358" y="1246"/>
                  </a:cubicBezTo>
                  <a:cubicBezTo>
                    <a:pt x="369" y="1211"/>
                    <a:pt x="369" y="1187"/>
                    <a:pt x="381" y="1151"/>
                  </a:cubicBezTo>
                  <a:cubicBezTo>
                    <a:pt x="393" y="1139"/>
                    <a:pt x="381" y="1115"/>
                    <a:pt x="393" y="1092"/>
                  </a:cubicBezTo>
                  <a:cubicBezTo>
                    <a:pt x="417" y="1080"/>
                    <a:pt x="417" y="1056"/>
                    <a:pt x="417" y="1032"/>
                  </a:cubicBezTo>
                  <a:cubicBezTo>
                    <a:pt x="417" y="1020"/>
                    <a:pt x="429" y="1020"/>
                    <a:pt x="417" y="1008"/>
                  </a:cubicBezTo>
                  <a:cubicBezTo>
                    <a:pt x="453" y="1008"/>
                    <a:pt x="429" y="973"/>
                    <a:pt x="441" y="961"/>
                  </a:cubicBezTo>
                  <a:cubicBezTo>
                    <a:pt x="477" y="949"/>
                    <a:pt x="441" y="901"/>
                    <a:pt x="477" y="889"/>
                  </a:cubicBezTo>
                  <a:cubicBezTo>
                    <a:pt x="489" y="877"/>
                    <a:pt x="489" y="853"/>
                    <a:pt x="489" y="830"/>
                  </a:cubicBezTo>
                  <a:cubicBezTo>
                    <a:pt x="500" y="794"/>
                    <a:pt x="500" y="758"/>
                    <a:pt x="512" y="723"/>
                  </a:cubicBezTo>
                  <a:lnTo>
                    <a:pt x="560" y="639"/>
                  </a:lnTo>
                  <a:cubicBezTo>
                    <a:pt x="572" y="603"/>
                    <a:pt x="596" y="580"/>
                    <a:pt x="620" y="544"/>
                  </a:cubicBezTo>
                  <a:cubicBezTo>
                    <a:pt x="655" y="496"/>
                    <a:pt x="679" y="437"/>
                    <a:pt x="715" y="401"/>
                  </a:cubicBezTo>
                  <a:cubicBezTo>
                    <a:pt x="727" y="365"/>
                    <a:pt x="739" y="318"/>
                    <a:pt x="774" y="294"/>
                  </a:cubicBezTo>
                  <a:cubicBezTo>
                    <a:pt x="786" y="258"/>
                    <a:pt x="798" y="234"/>
                    <a:pt x="798" y="199"/>
                  </a:cubicBezTo>
                  <a:cubicBezTo>
                    <a:pt x="798" y="187"/>
                    <a:pt x="810" y="175"/>
                    <a:pt x="810" y="163"/>
                  </a:cubicBezTo>
                  <a:cubicBezTo>
                    <a:pt x="810" y="139"/>
                    <a:pt x="810" y="139"/>
                    <a:pt x="774" y="115"/>
                  </a:cubicBezTo>
                  <a:lnTo>
                    <a:pt x="750" y="103"/>
                  </a:lnTo>
                  <a:cubicBezTo>
                    <a:pt x="739" y="80"/>
                    <a:pt x="727" y="68"/>
                    <a:pt x="667" y="56"/>
                  </a:cubicBezTo>
                  <a:cubicBezTo>
                    <a:pt x="631" y="44"/>
                    <a:pt x="608" y="44"/>
                    <a:pt x="596" y="20"/>
                  </a:cubicBezTo>
                  <a:cubicBezTo>
                    <a:pt x="561" y="6"/>
                    <a:pt x="534"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3"/>
            <p:cNvSpPr/>
            <p:nvPr/>
          </p:nvSpPr>
          <p:spPr>
            <a:xfrm>
              <a:off x="5777800" y="5312800"/>
              <a:ext cx="20550" cy="32950"/>
            </a:xfrm>
            <a:custGeom>
              <a:avLst/>
              <a:gdLst/>
              <a:ahLst/>
              <a:cxnLst/>
              <a:rect l="l" t="t" r="r" b="b"/>
              <a:pathLst>
                <a:path w="822" h="1318" extrusionOk="0">
                  <a:moveTo>
                    <a:pt x="298" y="401"/>
                  </a:moveTo>
                  <a:cubicBezTo>
                    <a:pt x="298" y="401"/>
                    <a:pt x="322" y="401"/>
                    <a:pt x="322" y="413"/>
                  </a:cubicBezTo>
                  <a:cubicBezTo>
                    <a:pt x="298" y="413"/>
                    <a:pt x="298" y="413"/>
                    <a:pt x="298" y="401"/>
                  </a:cubicBezTo>
                  <a:close/>
                  <a:moveTo>
                    <a:pt x="525" y="0"/>
                  </a:moveTo>
                  <a:cubicBezTo>
                    <a:pt x="516" y="0"/>
                    <a:pt x="512" y="3"/>
                    <a:pt x="512" y="8"/>
                  </a:cubicBezTo>
                  <a:cubicBezTo>
                    <a:pt x="512" y="44"/>
                    <a:pt x="500" y="56"/>
                    <a:pt x="500" y="79"/>
                  </a:cubicBezTo>
                  <a:cubicBezTo>
                    <a:pt x="500" y="115"/>
                    <a:pt x="476" y="139"/>
                    <a:pt x="465" y="163"/>
                  </a:cubicBezTo>
                  <a:cubicBezTo>
                    <a:pt x="453" y="175"/>
                    <a:pt x="453" y="187"/>
                    <a:pt x="441" y="198"/>
                  </a:cubicBezTo>
                  <a:cubicBezTo>
                    <a:pt x="441" y="222"/>
                    <a:pt x="417" y="234"/>
                    <a:pt x="417" y="246"/>
                  </a:cubicBezTo>
                  <a:cubicBezTo>
                    <a:pt x="417" y="258"/>
                    <a:pt x="417" y="258"/>
                    <a:pt x="405" y="282"/>
                  </a:cubicBezTo>
                  <a:cubicBezTo>
                    <a:pt x="393" y="282"/>
                    <a:pt x="417" y="294"/>
                    <a:pt x="405" y="294"/>
                  </a:cubicBezTo>
                  <a:cubicBezTo>
                    <a:pt x="381" y="294"/>
                    <a:pt x="393" y="306"/>
                    <a:pt x="381" y="317"/>
                  </a:cubicBezTo>
                  <a:cubicBezTo>
                    <a:pt x="381" y="341"/>
                    <a:pt x="334" y="317"/>
                    <a:pt x="357" y="353"/>
                  </a:cubicBezTo>
                  <a:lnTo>
                    <a:pt x="346" y="353"/>
                  </a:lnTo>
                  <a:cubicBezTo>
                    <a:pt x="334" y="365"/>
                    <a:pt x="298" y="353"/>
                    <a:pt x="334" y="401"/>
                  </a:cubicBezTo>
                  <a:lnTo>
                    <a:pt x="286" y="401"/>
                  </a:lnTo>
                  <a:cubicBezTo>
                    <a:pt x="298" y="413"/>
                    <a:pt x="286" y="425"/>
                    <a:pt x="274" y="437"/>
                  </a:cubicBezTo>
                  <a:cubicBezTo>
                    <a:pt x="274" y="437"/>
                    <a:pt x="262" y="437"/>
                    <a:pt x="262" y="460"/>
                  </a:cubicBezTo>
                  <a:cubicBezTo>
                    <a:pt x="274" y="472"/>
                    <a:pt x="286" y="484"/>
                    <a:pt x="238" y="484"/>
                  </a:cubicBezTo>
                  <a:cubicBezTo>
                    <a:pt x="226" y="484"/>
                    <a:pt x="238" y="496"/>
                    <a:pt x="262" y="496"/>
                  </a:cubicBezTo>
                  <a:cubicBezTo>
                    <a:pt x="262" y="496"/>
                    <a:pt x="262" y="496"/>
                    <a:pt x="262" y="496"/>
                  </a:cubicBezTo>
                  <a:lnTo>
                    <a:pt x="262" y="496"/>
                  </a:lnTo>
                  <a:cubicBezTo>
                    <a:pt x="257" y="496"/>
                    <a:pt x="250" y="496"/>
                    <a:pt x="238" y="496"/>
                  </a:cubicBezTo>
                  <a:cubicBezTo>
                    <a:pt x="246" y="504"/>
                    <a:pt x="252" y="507"/>
                    <a:pt x="255" y="507"/>
                  </a:cubicBezTo>
                  <a:cubicBezTo>
                    <a:pt x="261" y="507"/>
                    <a:pt x="262" y="498"/>
                    <a:pt x="262" y="496"/>
                  </a:cubicBezTo>
                  <a:lnTo>
                    <a:pt x="262" y="496"/>
                  </a:lnTo>
                  <a:cubicBezTo>
                    <a:pt x="277" y="497"/>
                    <a:pt x="268" y="502"/>
                    <a:pt x="286" y="520"/>
                  </a:cubicBezTo>
                  <a:cubicBezTo>
                    <a:pt x="262" y="520"/>
                    <a:pt x="274" y="544"/>
                    <a:pt x="262" y="556"/>
                  </a:cubicBezTo>
                  <a:cubicBezTo>
                    <a:pt x="238" y="556"/>
                    <a:pt x="238" y="591"/>
                    <a:pt x="238" y="603"/>
                  </a:cubicBezTo>
                  <a:cubicBezTo>
                    <a:pt x="238" y="627"/>
                    <a:pt x="238" y="663"/>
                    <a:pt x="226" y="675"/>
                  </a:cubicBezTo>
                  <a:cubicBezTo>
                    <a:pt x="215" y="722"/>
                    <a:pt x="203" y="746"/>
                    <a:pt x="179" y="794"/>
                  </a:cubicBezTo>
                  <a:cubicBezTo>
                    <a:pt x="167" y="806"/>
                    <a:pt x="167" y="841"/>
                    <a:pt x="155" y="853"/>
                  </a:cubicBezTo>
                  <a:cubicBezTo>
                    <a:pt x="143" y="865"/>
                    <a:pt x="143" y="913"/>
                    <a:pt x="119" y="925"/>
                  </a:cubicBezTo>
                  <a:cubicBezTo>
                    <a:pt x="107" y="948"/>
                    <a:pt x="107" y="960"/>
                    <a:pt x="107" y="996"/>
                  </a:cubicBezTo>
                  <a:cubicBezTo>
                    <a:pt x="95" y="1020"/>
                    <a:pt x="84" y="1032"/>
                    <a:pt x="84" y="1079"/>
                  </a:cubicBezTo>
                  <a:cubicBezTo>
                    <a:pt x="84" y="1091"/>
                    <a:pt x="95" y="1115"/>
                    <a:pt x="84" y="1115"/>
                  </a:cubicBezTo>
                  <a:cubicBezTo>
                    <a:pt x="60" y="1115"/>
                    <a:pt x="60" y="1127"/>
                    <a:pt x="60" y="1127"/>
                  </a:cubicBezTo>
                  <a:cubicBezTo>
                    <a:pt x="60" y="1139"/>
                    <a:pt x="48" y="1139"/>
                    <a:pt x="36" y="1151"/>
                  </a:cubicBezTo>
                  <a:cubicBezTo>
                    <a:pt x="24" y="1151"/>
                    <a:pt x="0" y="1163"/>
                    <a:pt x="0" y="1187"/>
                  </a:cubicBezTo>
                  <a:lnTo>
                    <a:pt x="36" y="1210"/>
                  </a:lnTo>
                  <a:cubicBezTo>
                    <a:pt x="84" y="1222"/>
                    <a:pt x="119" y="1246"/>
                    <a:pt x="143" y="1246"/>
                  </a:cubicBezTo>
                  <a:lnTo>
                    <a:pt x="155" y="1246"/>
                  </a:lnTo>
                  <a:lnTo>
                    <a:pt x="167" y="1258"/>
                  </a:lnTo>
                  <a:cubicBezTo>
                    <a:pt x="167" y="1270"/>
                    <a:pt x="179" y="1270"/>
                    <a:pt x="215" y="1294"/>
                  </a:cubicBezTo>
                  <a:cubicBezTo>
                    <a:pt x="238" y="1306"/>
                    <a:pt x="274" y="1306"/>
                    <a:pt x="286" y="1318"/>
                  </a:cubicBezTo>
                  <a:lnTo>
                    <a:pt x="298" y="1318"/>
                  </a:lnTo>
                  <a:cubicBezTo>
                    <a:pt x="298" y="1318"/>
                    <a:pt x="298" y="1306"/>
                    <a:pt x="334" y="1306"/>
                  </a:cubicBezTo>
                  <a:cubicBezTo>
                    <a:pt x="346" y="1306"/>
                    <a:pt x="346" y="1306"/>
                    <a:pt x="346" y="1294"/>
                  </a:cubicBezTo>
                  <a:cubicBezTo>
                    <a:pt x="346" y="1270"/>
                    <a:pt x="346" y="1258"/>
                    <a:pt x="357" y="1246"/>
                  </a:cubicBezTo>
                  <a:cubicBezTo>
                    <a:pt x="369" y="1210"/>
                    <a:pt x="369" y="1187"/>
                    <a:pt x="393" y="1151"/>
                  </a:cubicBezTo>
                  <a:cubicBezTo>
                    <a:pt x="405" y="1139"/>
                    <a:pt x="393" y="1115"/>
                    <a:pt x="405" y="1091"/>
                  </a:cubicBezTo>
                  <a:cubicBezTo>
                    <a:pt x="417" y="1079"/>
                    <a:pt x="417" y="1056"/>
                    <a:pt x="417" y="1032"/>
                  </a:cubicBezTo>
                  <a:cubicBezTo>
                    <a:pt x="417" y="1020"/>
                    <a:pt x="429" y="1020"/>
                    <a:pt x="417" y="1008"/>
                  </a:cubicBezTo>
                  <a:cubicBezTo>
                    <a:pt x="465" y="1008"/>
                    <a:pt x="429" y="972"/>
                    <a:pt x="453" y="960"/>
                  </a:cubicBezTo>
                  <a:cubicBezTo>
                    <a:pt x="476" y="948"/>
                    <a:pt x="453" y="901"/>
                    <a:pt x="476" y="889"/>
                  </a:cubicBezTo>
                  <a:cubicBezTo>
                    <a:pt x="488" y="877"/>
                    <a:pt x="488" y="853"/>
                    <a:pt x="488" y="829"/>
                  </a:cubicBezTo>
                  <a:cubicBezTo>
                    <a:pt x="512" y="794"/>
                    <a:pt x="512" y="758"/>
                    <a:pt x="524" y="722"/>
                  </a:cubicBezTo>
                  <a:lnTo>
                    <a:pt x="572" y="639"/>
                  </a:lnTo>
                  <a:cubicBezTo>
                    <a:pt x="584" y="603"/>
                    <a:pt x="596" y="579"/>
                    <a:pt x="631" y="544"/>
                  </a:cubicBezTo>
                  <a:cubicBezTo>
                    <a:pt x="655" y="496"/>
                    <a:pt x="691" y="437"/>
                    <a:pt x="715" y="401"/>
                  </a:cubicBezTo>
                  <a:cubicBezTo>
                    <a:pt x="727" y="365"/>
                    <a:pt x="750" y="317"/>
                    <a:pt x="774" y="294"/>
                  </a:cubicBezTo>
                  <a:cubicBezTo>
                    <a:pt x="786" y="258"/>
                    <a:pt x="810" y="234"/>
                    <a:pt x="810" y="198"/>
                  </a:cubicBezTo>
                  <a:cubicBezTo>
                    <a:pt x="810" y="187"/>
                    <a:pt x="822" y="175"/>
                    <a:pt x="822" y="163"/>
                  </a:cubicBezTo>
                  <a:cubicBezTo>
                    <a:pt x="822" y="139"/>
                    <a:pt x="822" y="139"/>
                    <a:pt x="774" y="115"/>
                  </a:cubicBezTo>
                  <a:lnTo>
                    <a:pt x="762" y="103"/>
                  </a:lnTo>
                  <a:cubicBezTo>
                    <a:pt x="750" y="79"/>
                    <a:pt x="727" y="67"/>
                    <a:pt x="679" y="56"/>
                  </a:cubicBezTo>
                  <a:cubicBezTo>
                    <a:pt x="643" y="44"/>
                    <a:pt x="607" y="44"/>
                    <a:pt x="596" y="20"/>
                  </a:cubicBezTo>
                  <a:cubicBezTo>
                    <a:pt x="561" y="6"/>
                    <a:pt x="538" y="0"/>
                    <a:pt x="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3"/>
            <p:cNvSpPr/>
            <p:nvPr/>
          </p:nvSpPr>
          <p:spPr>
            <a:xfrm>
              <a:off x="5803700" y="5253250"/>
              <a:ext cx="20250" cy="32975"/>
            </a:xfrm>
            <a:custGeom>
              <a:avLst/>
              <a:gdLst/>
              <a:ahLst/>
              <a:cxnLst/>
              <a:rect l="l" t="t" r="r" b="b"/>
              <a:pathLst>
                <a:path w="810" h="1319" extrusionOk="0">
                  <a:moveTo>
                    <a:pt x="298" y="402"/>
                  </a:moveTo>
                  <a:cubicBezTo>
                    <a:pt x="298" y="402"/>
                    <a:pt x="310" y="402"/>
                    <a:pt x="310" y="413"/>
                  </a:cubicBezTo>
                  <a:cubicBezTo>
                    <a:pt x="298" y="413"/>
                    <a:pt x="298" y="413"/>
                    <a:pt x="298" y="402"/>
                  </a:cubicBezTo>
                  <a:close/>
                  <a:moveTo>
                    <a:pt x="518" y="1"/>
                  </a:moveTo>
                  <a:cubicBezTo>
                    <a:pt x="506" y="1"/>
                    <a:pt x="500" y="4"/>
                    <a:pt x="500" y="9"/>
                  </a:cubicBezTo>
                  <a:cubicBezTo>
                    <a:pt x="500" y="44"/>
                    <a:pt x="488" y="56"/>
                    <a:pt x="488" y="80"/>
                  </a:cubicBezTo>
                  <a:cubicBezTo>
                    <a:pt x="488" y="116"/>
                    <a:pt x="476" y="140"/>
                    <a:pt x="453" y="163"/>
                  </a:cubicBezTo>
                  <a:cubicBezTo>
                    <a:pt x="441" y="175"/>
                    <a:pt x="441" y="187"/>
                    <a:pt x="429" y="199"/>
                  </a:cubicBezTo>
                  <a:cubicBezTo>
                    <a:pt x="429" y="223"/>
                    <a:pt x="417" y="235"/>
                    <a:pt x="417" y="247"/>
                  </a:cubicBezTo>
                  <a:cubicBezTo>
                    <a:pt x="417" y="259"/>
                    <a:pt x="417" y="259"/>
                    <a:pt x="393" y="283"/>
                  </a:cubicBezTo>
                  <a:cubicBezTo>
                    <a:pt x="381" y="283"/>
                    <a:pt x="417" y="294"/>
                    <a:pt x="393" y="294"/>
                  </a:cubicBezTo>
                  <a:cubicBezTo>
                    <a:pt x="369" y="294"/>
                    <a:pt x="381" y="306"/>
                    <a:pt x="369" y="318"/>
                  </a:cubicBezTo>
                  <a:cubicBezTo>
                    <a:pt x="369" y="342"/>
                    <a:pt x="322" y="318"/>
                    <a:pt x="357" y="354"/>
                  </a:cubicBezTo>
                  <a:lnTo>
                    <a:pt x="333" y="354"/>
                  </a:lnTo>
                  <a:cubicBezTo>
                    <a:pt x="322" y="366"/>
                    <a:pt x="298" y="354"/>
                    <a:pt x="322" y="402"/>
                  </a:cubicBezTo>
                  <a:lnTo>
                    <a:pt x="274" y="402"/>
                  </a:lnTo>
                  <a:cubicBezTo>
                    <a:pt x="298" y="413"/>
                    <a:pt x="274" y="425"/>
                    <a:pt x="262" y="437"/>
                  </a:cubicBezTo>
                  <a:cubicBezTo>
                    <a:pt x="262" y="437"/>
                    <a:pt x="250" y="437"/>
                    <a:pt x="250" y="461"/>
                  </a:cubicBezTo>
                  <a:cubicBezTo>
                    <a:pt x="262" y="473"/>
                    <a:pt x="274" y="485"/>
                    <a:pt x="238" y="485"/>
                  </a:cubicBezTo>
                  <a:cubicBezTo>
                    <a:pt x="214" y="485"/>
                    <a:pt x="238" y="497"/>
                    <a:pt x="250" y="497"/>
                  </a:cubicBezTo>
                  <a:cubicBezTo>
                    <a:pt x="250" y="497"/>
                    <a:pt x="250" y="497"/>
                    <a:pt x="250" y="497"/>
                  </a:cubicBezTo>
                  <a:lnTo>
                    <a:pt x="250" y="497"/>
                  </a:lnTo>
                  <a:cubicBezTo>
                    <a:pt x="247" y="497"/>
                    <a:pt x="243" y="497"/>
                    <a:pt x="238" y="497"/>
                  </a:cubicBezTo>
                  <a:cubicBezTo>
                    <a:pt x="242" y="505"/>
                    <a:pt x="245" y="507"/>
                    <a:pt x="247" y="507"/>
                  </a:cubicBezTo>
                  <a:cubicBezTo>
                    <a:pt x="250" y="507"/>
                    <a:pt x="250" y="498"/>
                    <a:pt x="250" y="497"/>
                  </a:cubicBezTo>
                  <a:lnTo>
                    <a:pt x="250" y="497"/>
                  </a:lnTo>
                  <a:cubicBezTo>
                    <a:pt x="271" y="497"/>
                    <a:pt x="264" y="500"/>
                    <a:pt x="274" y="521"/>
                  </a:cubicBezTo>
                  <a:cubicBezTo>
                    <a:pt x="250" y="521"/>
                    <a:pt x="262" y="544"/>
                    <a:pt x="250" y="556"/>
                  </a:cubicBezTo>
                  <a:cubicBezTo>
                    <a:pt x="238" y="556"/>
                    <a:pt x="238" y="592"/>
                    <a:pt x="238" y="604"/>
                  </a:cubicBezTo>
                  <a:cubicBezTo>
                    <a:pt x="238" y="628"/>
                    <a:pt x="238" y="664"/>
                    <a:pt x="214" y="675"/>
                  </a:cubicBezTo>
                  <a:cubicBezTo>
                    <a:pt x="202" y="723"/>
                    <a:pt x="191" y="747"/>
                    <a:pt x="179" y="794"/>
                  </a:cubicBezTo>
                  <a:cubicBezTo>
                    <a:pt x="155" y="806"/>
                    <a:pt x="155" y="842"/>
                    <a:pt x="143" y="854"/>
                  </a:cubicBezTo>
                  <a:cubicBezTo>
                    <a:pt x="131" y="866"/>
                    <a:pt x="131" y="914"/>
                    <a:pt x="119" y="925"/>
                  </a:cubicBezTo>
                  <a:cubicBezTo>
                    <a:pt x="95" y="949"/>
                    <a:pt x="95" y="961"/>
                    <a:pt x="95" y="997"/>
                  </a:cubicBezTo>
                  <a:cubicBezTo>
                    <a:pt x="83" y="1021"/>
                    <a:pt x="72" y="1033"/>
                    <a:pt x="72" y="1080"/>
                  </a:cubicBezTo>
                  <a:cubicBezTo>
                    <a:pt x="72" y="1092"/>
                    <a:pt x="83" y="1116"/>
                    <a:pt x="72" y="1116"/>
                  </a:cubicBezTo>
                  <a:cubicBezTo>
                    <a:pt x="60" y="1116"/>
                    <a:pt x="60" y="1128"/>
                    <a:pt x="60" y="1128"/>
                  </a:cubicBezTo>
                  <a:cubicBezTo>
                    <a:pt x="60" y="1140"/>
                    <a:pt x="36" y="1140"/>
                    <a:pt x="24" y="1152"/>
                  </a:cubicBezTo>
                  <a:cubicBezTo>
                    <a:pt x="12" y="1152"/>
                    <a:pt x="0" y="1164"/>
                    <a:pt x="0" y="1187"/>
                  </a:cubicBezTo>
                  <a:lnTo>
                    <a:pt x="24" y="1211"/>
                  </a:lnTo>
                  <a:cubicBezTo>
                    <a:pt x="72" y="1223"/>
                    <a:pt x="119" y="1247"/>
                    <a:pt x="131" y="1247"/>
                  </a:cubicBezTo>
                  <a:lnTo>
                    <a:pt x="143" y="1247"/>
                  </a:lnTo>
                  <a:lnTo>
                    <a:pt x="155" y="1259"/>
                  </a:lnTo>
                  <a:cubicBezTo>
                    <a:pt x="155" y="1271"/>
                    <a:pt x="179" y="1271"/>
                    <a:pt x="202" y="1295"/>
                  </a:cubicBezTo>
                  <a:cubicBezTo>
                    <a:pt x="238" y="1306"/>
                    <a:pt x="262" y="1306"/>
                    <a:pt x="274" y="1318"/>
                  </a:cubicBezTo>
                  <a:lnTo>
                    <a:pt x="298" y="1318"/>
                  </a:lnTo>
                  <a:cubicBezTo>
                    <a:pt x="298" y="1318"/>
                    <a:pt x="298" y="1306"/>
                    <a:pt x="322" y="1306"/>
                  </a:cubicBezTo>
                  <a:cubicBezTo>
                    <a:pt x="333" y="1306"/>
                    <a:pt x="333" y="1306"/>
                    <a:pt x="333" y="1295"/>
                  </a:cubicBezTo>
                  <a:cubicBezTo>
                    <a:pt x="333" y="1271"/>
                    <a:pt x="333" y="1259"/>
                    <a:pt x="345" y="1247"/>
                  </a:cubicBezTo>
                  <a:cubicBezTo>
                    <a:pt x="369" y="1211"/>
                    <a:pt x="369" y="1187"/>
                    <a:pt x="381" y="1152"/>
                  </a:cubicBezTo>
                  <a:cubicBezTo>
                    <a:pt x="393" y="1140"/>
                    <a:pt x="381" y="1116"/>
                    <a:pt x="393" y="1092"/>
                  </a:cubicBezTo>
                  <a:cubicBezTo>
                    <a:pt x="405" y="1080"/>
                    <a:pt x="405" y="1056"/>
                    <a:pt x="405" y="1033"/>
                  </a:cubicBezTo>
                  <a:cubicBezTo>
                    <a:pt x="405" y="1021"/>
                    <a:pt x="429" y="1021"/>
                    <a:pt x="405" y="1009"/>
                  </a:cubicBezTo>
                  <a:cubicBezTo>
                    <a:pt x="453" y="1009"/>
                    <a:pt x="429" y="973"/>
                    <a:pt x="441" y="961"/>
                  </a:cubicBezTo>
                  <a:cubicBezTo>
                    <a:pt x="464" y="949"/>
                    <a:pt x="441" y="902"/>
                    <a:pt x="464" y="890"/>
                  </a:cubicBezTo>
                  <a:cubicBezTo>
                    <a:pt x="488" y="878"/>
                    <a:pt x="488" y="854"/>
                    <a:pt x="488" y="830"/>
                  </a:cubicBezTo>
                  <a:cubicBezTo>
                    <a:pt x="500" y="794"/>
                    <a:pt x="500" y="759"/>
                    <a:pt x="512" y="723"/>
                  </a:cubicBezTo>
                  <a:lnTo>
                    <a:pt x="560" y="640"/>
                  </a:lnTo>
                  <a:cubicBezTo>
                    <a:pt x="572" y="604"/>
                    <a:pt x="583" y="580"/>
                    <a:pt x="619" y="544"/>
                  </a:cubicBezTo>
                  <a:cubicBezTo>
                    <a:pt x="643" y="497"/>
                    <a:pt x="679" y="437"/>
                    <a:pt x="703" y="402"/>
                  </a:cubicBezTo>
                  <a:cubicBezTo>
                    <a:pt x="726" y="366"/>
                    <a:pt x="738" y="318"/>
                    <a:pt x="762" y="294"/>
                  </a:cubicBezTo>
                  <a:cubicBezTo>
                    <a:pt x="786" y="259"/>
                    <a:pt x="798" y="235"/>
                    <a:pt x="798" y="199"/>
                  </a:cubicBezTo>
                  <a:cubicBezTo>
                    <a:pt x="798" y="187"/>
                    <a:pt x="810" y="175"/>
                    <a:pt x="810" y="163"/>
                  </a:cubicBezTo>
                  <a:cubicBezTo>
                    <a:pt x="810" y="140"/>
                    <a:pt x="810" y="140"/>
                    <a:pt x="762" y="116"/>
                  </a:cubicBezTo>
                  <a:lnTo>
                    <a:pt x="750" y="104"/>
                  </a:lnTo>
                  <a:cubicBezTo>
                    <a:pt x="738" y="80"/>
                    <a:pt x="726" y="68"/>
                    <a:pt x="667" y="56"/>
                  </a:cubicBezTo>
                  <a:cubicBezTo>
                    <a:pt x="631" y="44"/>
                    <a:pt x="607" y="44"/>
                    <a:pt x="595" y="21"/>
                  </a:cubicBezTo>
                  <a:cubicBezTo>
                    <a:pt x="561" y="7"/>
                    <a:pt x="534"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3"/>
            <p:cNvSpPr/>
            <p:nvPr/>
          </p:nvSpPr>
          <p:spPr>
            <a:xfrm>
              <a:off x="5830475" y="5208800"/>
              <a:ext cx="13725" cy="17600"/>
            </a:xfrm>
            <a:custGeom>
              <a:avLst/>
              <a:gdLst/>
              <a:ahLst/>
              <a:cxnLst/>
              <a:rect l="l" t="t" r="r" b="b"/>
              <a:pathLst>
                <a:path w="549" h="704" extrusionOk="0">
                  <a:moveTo>
                    <a:pt x="215" y="1"/>
                  </a:moveTo>
                  <a:lnTo>
                    <a:pt x="215" y="48"/>
                  </a:lnTo>
                  <a:cubicBezTo>
                    <a:pt x="215" y="60"/>
                    <a:pt x="215" y="72"/>
                    <a:pt x="203" y="84"/>
                  </a:cubicBezTo>
                  <a:cubicBezTo>
                    <a:pt x="191" y="84"/>
                    <a:pt x="191" y="108"/>
                    <a:pt x="191" y="120"/>
                  </a:cubicBezTo>
                  <a:cubicBezTo>
                    <a:pt x="191" y="132"/>
                    <a:pt x="179" y="132"/>
                    <a:pt x="191" y="132"/>
                  </a:cubicBezTo>
                  <a:cubicBezTo>
                    <a:pt x="191" y="132"/>
                    <a:pt x="191" y="144"/>
                    <a:pt x="179" y="144"/>
                  </a:cubicBezTo>
                  <a:cubicBezTo>
                    <a:pt x="155" y="144"/>
                    <a:pt x="191" y="167"/>
                    <a:pt x="179" y="167"/>
                  </a:cubicBezTo>
                  <a:cubicBezTo>
                    <a:pt x="155" y="167"/>
                    <a:pt x="155" y="167"/>
                    <a:pt x="155" y="179"/>
                  </a:cubicBezTo>
                  <a:cubicBezTo>
                    <a:pt x="155" y="179"/>
                    <a:pt x="120" y="179"/>
                    <a:pt x="155" y="191"/>
                  </a:cubicBezTo>
                  <a:cubicBezTo>
                    <a:pt x="155" y="191"/>
                    <a:pt x="120" y="191"/>
                    <a:pt x="155" y="203"/>
                  </a:cubicBezTo>
                  <a:lnTo>
                    <a:pt x="132" y="203"/>
                  </a:lnTo>
                  <a:cubicBezTo>
                    <a:pt x="144" y="227"/>
                    <a:pt x="132" y="227"/>
                    <a:pt x="132" y="239"/>
                  </a:cubicBezTo>
                  <a:cubicBezTo>
                    <a:pt x="144" y="251"/>
                    <a:pt x="155" y="251"/>
                    <a:pt x="132" y="251"/>
                  </a:cubicBezTo>
                  <a:cubicBezTo>
                    <a:pt x="104" y="237"/>
                    <a:pt x="96" y="231"/>
                    <a:pt x="95" y="231"/>
                  </a:cubicBezTo>
                  <a:lnTo>
                    <a:pt x="95" y="231"/>
                  </a:lnTo>
                  <a:cubicBezTo>
                    <a:pt x="94" y="231"/>
                    <a:pt x="96" y="234"/>
                    <a:pt x="96" y="239"/>
                  </a:cubicBezTo>
                  <a:cubicBezTo>
                    <a:pt x="72" y="239"/>
                    <a:pt x="96" y="251"/>
                    <a:pt x="84" y="251"/>
                  </a:cubicBezTo>
                  <a:cubicBezTo>
                    <a:pt x="72" y="251"/>
                    <a:pt x="72" y="263"/>
                    <a:pt x="84" y="263"/>
                  </a:cubicBezTo>
                  <a:cubicBezTo>
                    <a:pt x="96" y="286"/>
                    <a:pt x="84" y="298"/>
                    <a:pt x="84" y="310"/>
                  </a:cubicBezTo>
                  <a:cubicBezTo>
                    <a:pt x="72" y="322"/>
                    <a:pt x="84" y="358"/>
                    <a:pt x="72" y="370"/>
                  </a:cubicBezTo>
                  <a:cubicBezTo>
                    <a:pt x="72" y="382"/>
                    <a:pt x="72" y="406"/>
                    <a:pt x="60" y="406"/>
                  </a:cubicBezTo>
                  <a:cubicBezTo>
                    <a:pt x="36" y="417"/>
                    <a:pt x="60" y="429"/>
                    <a:pt x="36" y="441"/>
                  </a:cubicBezTo>
                  <a:cubicBezTo>
                    <a:pt x="24" y="441"/>
                    <a:pt x="36" y="465"/>
                    <a:pt x="36" y="477"/>
                  </a:cubicBezTo>
                  <a:cubicBezTo>
                    <a:pt x="36" y="489"/>
                    <a:pt x="24" y="513"/>
                    <a:pt x="36" y="525"/>
                  </a:cubicBezTo>
                  <a:cubicBezTo>
                    <a:pt x="36" y="525"/>
                    <a:pt x="60" y="537"/>
                    <a:pt x="36" y="537"/>
                  </a:cubicBezTo>
                  <a:cubicBezTo>
                    <a:pt x="24" y="537"/>
                    <a:pt x="24" y="537"/>
                    <a:pt x="24" y="548"/>
                  </a:cubicBezTo>
                  <a:cubicBezTo>
                    <a:pt x="24" y="548"/>
                    <a:pt x="24" y="560"/>
                    <a:pt x="13" y="560"/>
                  </a:cubicBezTo>
                  <a:cubicBezTo>
                    <a:pt x="1" y="560"/>
                    <a:pt x="1" y="560"/>
                    <a:pt x="1" y="584"/>
                  </a:cubicBezTo>
                  <a:cubicBezTo>
                    <a:pt x="1" y="584"/>
                    <a:pt x="13" y="596"/>
                    <a:pt x="24" y="596"/>
                  </a:cubicBezTo>
                  <a:cubicBezTo>
                    <a:pt x="72" y="608"/>
                    <a:pt x="120" y="620"/>
                    <a:pt x="132" y="620"/>
                  </a:cubicBezTo>
                  <a:lnTo>
                    <a:pt x="144" y="620"/>
                  </a:lnTo>
                  <a:lnTo>
                    <a:pt x="155" y="644"/>
                  </a:lnTo>
                  <a:cubicBezTo>
                    <a:pt x="155" y="644"/>
                    <a:pt x="179" y="656"/>
                    <a:pt x="203" y="667"/>
                  </a:cubicBezTo>
                  <a:cubicBezTo>
                    <a:pt x="239" y="679"/>
                    <a:pt x="263" y="679"/>
                    <a:pt x="274" y="703"/>
                  </a:cubicBezTo>
                  <a:lnTo>
                    <a:pt x="322" y="703"/>
                  </a:lnTo>
                  <a:lnTo>
                    <a:pt x="322" y="679"/>
                  </a:lnTo>
                  <a:cubicBezTo>
                    <a:pt x="334" y="667"/>
                    <a:pt x="322" y="656"/>
                    <a:pt x="334" y="644"/>
                  </a:cubicBezTo>
                  <a:lnTo>
                    <a:pt x="334" y="608"/>
                  </a:lnTo>
                  <a:lnTo>
                    <a:pt x="334" y="584"/>
                  </a:lnTo>
                  <a:cubicBezTo>
                    <a:pt x="334" y="584"/>
                    <a:pt x="358" y="584"/>
                    <a:pt x="322" y="560"/>
                  </a:cubicBezTo>
                  <a:cubicBezTo>
                    <a:pt x="370" y="560"/>
                    <a:pt x="334" y="548"/>
                    <a:pt x="334" y="548"/>
                  </a:cubicBezTo>
                  <a:cubicBezTo>
                    <a:pt x="358" y="548"/>
                    <a:pt x="322" y="525"/>
                    <a:pt x="358" y="501"/>
                  </a:cubicBezTo>
                  <a:cubicBezTo>
                    <a:pt x="370" y="501"/>
                    <a:pt x="358" y="489"/>
                    <a:pt x="370" y="477"/>
                  </a:cubicBezTo>
                  <a:cubicBezTo>
                    <a:pt x="382" y="465"/>
                    <a:pt x="370" y="429"/>
                    <a:pt x="382" y="429"/>
                  </a:cubicBezTo>
                  <a:cubicBezTo>
                    <a:pt x="394" y="417"/>
                    <a:pt x="394" y="406"/>
                    <a:pt x="417" y="382"/>
                  </a:cubicBezTo>
                  <a:cubicBezTo>
                    <a:pt x="429" y="370"/>
                    <a:pt x="429" y="358"/>
                    <a:pt x="441" y="346"/>
                  </a:cubicBezTo>
                  <a:cubicBezTo>
                    <a:pt x="477" y="322"/>
                    <a:pt x="489" y="298"/>
                    <a:pt x="501" y="263"/>
                  </a:cubicBezTo>
                  <a:cubicBezTo>
                    <a:pt x="513" y="251"/>
                    <a:pt x="513" y="239"/>
                    <a:pt x="536" y="227"/>
                  </a:cubicBezTo>
                  <a:cubicBezTo>
                    <a:pt x="548" y="215"/>
                    <a:pt x="548" y="191"/>
                    <a:pt x="548" y="179"/>
                  </a:cubicBezTo>
                  <a:lnTo>
                    <a:pt x="548" y="144"/>
                  </a:lnTo>
                  <a:cubicBezTo>
                    <a:pt x="548" y="144"/>
                    <a:pt x="548" y="132"/>
                    <a:pt x="489" y="120"/>
                  </a:cubicBezTo>
                  <a:lnTo>
                    <a:pt x="477" y="108"/>
                  </a:lnTo>
                  <a:cubicBezTo>
                    <a:pt x="453" y="96"/>
                    <a:pt x="429" y="72"/>
                    <a:pt x="382" y="60"/>
                  </a:cubicBezTo>
                  <a:cubicBezTo>
                    <a:pt x="358" y="48"/>
                    <a:pt x="334" y="48"/>
                    <a:pt x="310" y="25"/>
                  </a:cubicBezTo>
                  <a:cubicBezTo>
                    <a:pt x="251" y="1"/>
                    <a:pt x="215"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3"/>
            <p:cNvSpPr/>
            <p:nvPr/>
          </p:nvSpPr>
          <p:spPr>
            <a:xfrm>
              <a:off x="5918875" y="5198400"/>
              <a:ext cx="15800" cy="18175"/>
            </a:xfrm>
            <a:custGeom>
              <a:avLst/>
              <a:gdLst/>
              <a:ahLst/>
              <a:cxnLst/>
              <a:rect l="l" t="t" r="r" b="b"/>
              <a:pathLst>
                <a:path w="632" h="727" extrusionOk="0">
                  <a:moveTo>
                    <a:pt x="525" y="286"/>
                  </a:moveTo>
                  <a:cubicBezTo>
                    <a:pt x="529" y="290"/>
                    <a:pt x="533" y="291"/>
                    <a:pt x="535" y="291"/>
                  </a:cubicBezTo>
                  <a:cubicBezTo>
                    <a:pt x="541" y="291"/>
                    <a:pt x="541" y="286"/>
                    <a:pt x="525" y="286"/>
                  </a:cubicBezTo>
                  <a:close/>
                  <a:moveTo>
                    <a:pt x="346" y="0"/>
                  </a:moveTo>
                  <a:cubicBezTo>
                    <a:pt x="346" y="0"/>
                    <a:pt x="334" y="0"/>
                    <a:pt x="298" y="12"/>
                  </a:cubicBezTo>
                  <a:cubicBezTo>
                    <a:pt x="251" y="36"/>
                    <a:pt x="215" y="60"/>
                    <a:pt x="215" y="71"/>
                  </a:cubicBezTo>
                  <a:lnTo>
                    <a:pt x="191" y="95"/>
                  </a:lnTo>
                  <a:lnTo>
                    <a:pt x="179" y="95"/>
                  </a:lnTo>
                  <a:cubicBezTo>
                    <a:pt x="167" y="95"/>
                    <a:pt x="167" y="95"/>
                    <a:pt x="120" y="107"/>
                  </a:cubicBezTo>
                  <a:cubicBezTo>
                    <a:pt x="96" y="119"/>
                    <a:pt x="72" y="131"/>
                    <a:pt x="48" y="155"/>
                  </a:cubicBezTo>
                  <a:lnTo>
                    <a:pt x="37" y="167"/>
                  </a:lnTo>
                  <a:lnTo>
                    <a:pt x="13" y="179"/>
                  </a:lnTo>
                  <a:cubicBezTo>
                    <a:pt x="1" y="191"/>
                    <a:pt x="13" y="191"/>
                    <a:pt x="13" y="191"/>
                  </a:cubicBezTo>
                  <a:cubicBezTo>
                    <a:pt x="37" y="191"/>
                    <a:pt x="37" y="202"/>
                    <a:pt x="37" y="202"/>
                  </a:cubicBezTo>
                  <a:cubicBezTo>
                    <a:pt x="37" y="226"/>
                    <a:pt x="60" y="226"/>
                    <a:pt x="60" y="250"/>
                  </a:cubicBezTo>
                  <a:cubicBezTo>
                    <a:pt x="60" y="262"/>
                    <a:pt x="72" y="262"/>
                    <a:pt x="72" y="262"/>
                  </a:cubicBezTo>
                  <a:cubicBezTo>
                    <a:pt x="72" y="286"/>
                    <a:pt x="96" y="286"/>
                    <a:pt x="96" y="298"/>
                  </a:cubicBezTo>
                  <a:cubicBezTo>
                    <a:pt x="96" y="298"/>
                    <a:pt x="96" y="303"/>
                    <a:pt x="100" y="303"/>
                  </a:cubicBezTo>
                  <a:cubicBezTo>
                    <a:pt x="100" y="303"/>
                    <a:pt x="100" y="303"/>
                    <a:pt x="101" y="303"/>
                  </a:cubicBezTo>
                  <a:lnTo>
                    <a:pt x="101" y="303"/>
                  </a:lnTo>
                  <a:cubicBezTo>
                    <a:pt x="80" y="320"/>
                    <a:pt x="119" y="311"/>
                    <a:pt x="108" y="321"/>
                  </a:cubicBezTo>
                  <a:cubicBezTo>
                    <a:pt x="108" y="345"/>
                    <a:pt x="132" y="345"/>
                    <a:pt x="132" y="357"/>
                  </a:cubicBezTo>
                  <a:cubicBezTo>
                    <a:pt x="132" y="369"/>
                    <a:pt x="156" y="369"/>
                    <a:pt x="156" y="381"/>
                  </a:cubicBezTo>
                  <a:cubicBezTo>
                    <a:pt x="156" y="405"/>
                    <a:pt x="179" y="417"/>
                    <a:pt x="179" y="429"/>
                  </a:cubicBezTo>
                  <a:cubicBezTo>
                    <a:pt x="179" y="441"/>
                    <a:pt x="191" y="464"/>
                    <a:pt x="191" y="476"/>
                  </a:cubicBezTo>
                  <a:cubicBezTo>
                    <a:pt x="191" y="488"/>
                    <a:pt x="215" y="500"/>
                    <a:pt x="215" y="524"/>
                  </a:cubicBezTo>
                  <a:cubicBezTo>
                    <a:pt x="215" y="548"/>
                    <a:pt x="227" y="583"/>
                    <a:pt x="227" y="607"/>
                  </a:cubicBezTo>
                  <a:cubicBezTo>
                    <a:pt x="227" y="619"/>
                    <a:pt x="239" y="643"/>
                    <a:pt x="239" y="667"/>
                  </a:cubicBezTo>
                  <a:cubicBezTo>
                    <a:pt x="239" y="679"/>
                    <a:pt x="251" y="702"/>
                    <a:pt x="275" y="714"/>
                  </a:cubicBezTo>
                  <a:lnTo>
                    <a:pt x="287" y="726"/>
                  </a:lnTo>
                  <a:cubicBezTo>
                    <a:pt x="287" y="726"/>
                    <a:pt x="298" y="726"/>
                    <a:pt x="346" y="702"/>
                  </a:cubicBezTo>
                  <a:cubicBezTo>
                    <a:pt x="358" y="679"/>
                    <a:pt x="358" y="679"/>
                    <a:pt x="370" y="679"/>
                  </a:cubicBezTo>
                  <a:cubicBezTo>
                    <a:pt x="394" y="679"/>
                    <a:pt x="418" y="667"/>
                    <a:pt x="465" y="643"/>
                  </a:cubicBezTo>
                  <a:cubicBezTo>
                    <a:pt x="489" y="619"/>
                    <a:pt x="513" y="607"/>
                    <a:pt x="537" y="595"/>
                  </a:cubicBezTo>
                  <a:cubicBezTo>
                    <a:pt x="596" y="560"/>
                    <a:pt x="632" y="548"/>
                    <a:pt x="608" y="536"/>
                  </a:cubicBezTo>
                  <a:cubicBezTo>
                    <a:pt x="596" y="536"/>
                    <a:pt x="596" y="524"/>
                    <a:pt x="584" y="524"/>
                  </a:cubicBezTo>
                  <a:cubicBezTo>
                    <a:pt x="572" y="524"/>
                    <a:pt x="548" y="500"/>
                    <a:pt x="572" y="488"/>
                  </a:cubicBezTo>
                  <a:cubicBezTo>
                    <a:pt x="572" y="476"/>
                    <a:pt x="572" y="476"/>
                    <a:pt x="548" y="464"/>
                  </a:cubicBezTo>
                  <a:cubicBezTo>
                    <a:pt x="548" y="464"/>
                    <a:pt x="548" y="441"/>
                    <a:pt x="537" y="441"/>
                  </a:cubicBezTo>
                  <a:cubicBezTo>
                    <a:pt x="537" y="441"/>
                    <a:pt x="525" y="441"/>
                    <a:pt x="537" y="429"/>
                  </a:cubicBezTo>
                  <a:cubicBezTo>
                    <a:pt x="541" y="425"/>
                    <a:pt x="541" y="423"/>
                    <a:pt x="539" y="423"/>
                  </a:cubicBezTo>
                  <a:cubicBezTo>
                    <a:pt x="535" y="423"/>
                    <a:pt x="525" y="429"/>
                    <a:pt x="525" y="429"/>
                  </a:cubicBezTo>
                  <a:cubicBezTo>
                    <a:pt x="537" y="417"/>
                    <a:pt x="525" y="417"/>
                    <a:pt x="525" y="417"/>
                  </a:cubicBezTo>
                  <a:cubicBezTo>
                    <a:pt x="525" y="417"/>
                    <a:pt x="538" y="397"/>
                    <a:pt x="530" y="397"/>
                  </a:cubicBezTo>
                  <a:cubicBezTo>
                    <a:pt x="527" y="397"/>
                    <a:pt x="522" y="399"/>
                    <a:pt x="513" y="405"/>
                  </a:cubicBezTo>
                  <a:cubicBezTo>
                    <a:pt x="513" y="405"/>
                    <a:pt x="526" y="385"/>
                    <a:pt x="513" y="385"/>
                  </a:cubicBezTo>
                  <a:cubicBezTo>
                    <a:pt x="511" y="385"/>
                    <a:pt x="508" y="385"/>
                    <a:pt x="505" y="386"/>
                  </a:cubicBezTo>
                  <a:lnTo>
                    <a:pt x="505" y="386"/>
                  </a:lnTo>
                  <a:cubicBezTo>
                    <a:pt x="510" y="379"/>
                    <a:pt x="504" y="369"/>
                    <a:pt x="489" y="369"/>
                  </a:cubicBezTo>
                  <a:lnTo>
                    <a:pt x="489" y="369"/>
                  </a:lnTo>
                  <a:cubicBezTo>
                    <a:pt x="489" y="369"/>
                    <a:pt x="489" y="369"/>
                    <a:pt x="489" y="369"/>
                  </a:cubicBezTo>
                  <a:cubicBezTo>
                    <a:pt x="477" y="369"/>
                    <a:pt x="477" y="369"/>
                    <a:pt x="477" y="357"/>
                  </a:cubicBezTo>
                  <a:cubicBezTo>
                    <a:pt x="477" y="357"/>
                    <a:pt x="489" y="345"/>
                    <a:pt x="477" y="345"/>
                  </a:cubicBezTo>
                  <a:cubicBezTo>
                    <a:pt x="471" y="345"/>
                    <a:pt x="465" y="348"/>
                    <a:pt x="462" y="348"/>
                  </a:cubicBezTo>
                  <a:cubicBezTo>
                    <a:pt x="459" y="348"/>
                    <a:pt x="459" y="345"/>
                    <a:pt x="465" y="333"/>
                  </a:cubicBezTo>
                  <a:lnTo>
                    <a:pt x="453" y="333"/>
                  </a:lnTo>
                  <a:lnTo>
                    <a:pt x="465" y="310"/>
                  </a:lnTo>
                  <a:lnTo>
                    <a:pt x="525" y="286"/>
                  </a:lnTo>
                  <a:cubicBezTo>
                    <a:pt x="537" y="274"/>
                    <a:pt x="513" y="274"/>
                    <a:pt x="525" y="250"/>
                  </a:cubicBezTo>
                  <a:cubicBezTo>
                    <a:pt x="525" y="238"/>
                    <a:pt x="525" y="238"/>
                    <a:pt x="513" y="238"/>
                  </a:cubicBezTo>
                  <a:cubicBezTo>
                    <a:pt x="489" y="238"/>
                    <a:pt x="477" y="226"/>
                    <a:pt x="477" y="214"/>
                  </a:cubicBezTo>
                  <a:lnTo>
                    <a:pt x="429" y="167"/>
                  </a:lnTo>
                  <a:cubicBezTo>
                    <a:pt x="429" y="155"/>
                    <a:pt x="418" y="155"/>
                    <a:pt x="418" y="131"/>
                  </a:cubicBezTo>
                  <a:cubicBezTo>
                    <a:pt x="418" y="119"/>
                    <a:pt x="406" y="119"/>
                    <a:pt x="406" y="107"/>
                  </a:cubicBezTo>
                  <a:cubicBezTo>
                    <a:pt x="406" y="95"/>
                    <a:pt x="394" y="95"/>
                    <a:pt x="394" y="95"/>
                  </a:cubicBezTo>
                  <a:cubicBezTo>
                    <a:pt x="370" y="71"/>
                    <a:pt x="370" y="60"/>
                    <a:pt x="358" y="60"/>
                  </a:cubicBezTo>
                  <a:cubicBezTo>
                    <a:pt x="358" y="60"/>
                    <a:pt x="334" y="60"/>
                    <a:pt x="346" y="48"/>
                  </a:cubicBezTo>
                  <a:cubicBezTo>
                    <a:pt x="358" y="36"/>
                    <a:pt x="358" y="36"/>
                    <a:pt x="346" y="36"/>
                  </a:cubicBezTo>
                  <a:lnTo>
                    <a:pt x="346" y="12"/>
                  </a:lnTo>
                  <a:cubicBezTo>
                    <a:pt x="358" y="0"/>
                    <a:pt x="358" y="0"/>
                    <a:pt x="3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p:cNvSpPr/>
            <p:nvPr/>
          </p:nvSpPr>
          <p:spPr>
            <a:xfrm>
              <a:off x="5945375" y="5244825"/>
              <a:ext cx="25325" cy="35925"/>
            </a:xfrm>
            <a:custGeom>
              <a:avLst/>
              <a:gdLst/>
              <a:ahLst/>
              <a:cxnLst/>
              <a:rect l="l" t="t" r="r" b="b"/>
              <a:pathLst>
                <a:path w="1013" h="1437" extrusionOk="0">
                  <a:moveTo>
                    <a:pt x="298" y="0"/>
                  </a:moveTo>
                  <a:cubicBezTo>
                    <a:pt x="298" y="0"/>
                    <a:pt x="286" y="0"/>
                    <a:pt x="250" y="12"/>
                  </a:cubicBezTo>
                  <a:cubicBezTo>
                    <a:pt x="203" y="36"/>
                    <a:pt x="167" y="60"/>
                    <a:pt x="167" y="72"/>
                  </a:cubicBezTo>
                  <a:lnTo>
                    <a:pt x="167" y="96"/>
                  </a:lnTo>
                  <a:lnTo>
                    <a:pt x="143" y="96"/>
                  </a:lnTo>
                  <a:cubicBezTo>
                    <a:pt x="131" y="96"/>
                    <a:pt x="120" y="96"/>
                    <a:pt x="84" y="108"/>
                  </a:cubicBezTo>
                  <a:cubicBezTo>
                    <a:pt x="60" y="119"/>
                    <a:pt x="48" y="131"/>
                    <a:pt x="24" y="155"/>
                  </a:cubicBezTo>
                  <a:cubicBezTo>
                    <a:pt x="12" y="167"/>
                    <a:pt x="24" y="167"/>
                    <a:pt x="24" y="167"/>
                  </a:cubicBezTo>
                  <a:cubicBezTo>
                    <a:pt x="24" y="167"/>
                    <a:pt x="24" y="179"/>
                    <a:pt x="12" y="191"/>
                  </a:cubicBezTo>
                  <a:cubicBezTo>
                    <a:pt x="0" y="215"/>
                    <a:pt x="12" y="215"/>
                    <a:pt x="12" y="215"/>
                  </a:cubicBezTo>
                  <a:cubicBezTo>
                    <a:pt x="24" y="227"/>
                    <a:pt x="24" y="239"/>
                    <a:pt x="48" y="250"/>
                  </a:cubicBezTo>
                  <a:cubicBezTo>
                    <a:pt x="60" y="286"/>
                    <a:pt x="84" y="310"/>
                    <a:pt x="108" y="346"/>
                  </a:cubicBezTo>
                  <a:cubicBezTo>
                    <a:pt x="108" y="358"/>
                    <a:pt x="131" y="369"/>
                    <a:pt x="143" y="405"/>
                  </a:cubicBezTo>
                  <a:cubicBezTo>
                    <a:pt x="167" y="417"/>
                    <a:pt x="179" y="453"/>
                    <a:pt x="191" y="465"/>
                  </a:cubicBezTo>
                  <a:cubicBezTo>
                    <a:pt x="191" y="477"/>
                    <a:pt x="191" y="477"/>
                    <a:pt x="227" y="477"/>
                  </a:cubicBezTo>
                  <a:cubicBezTo>
                    <a:pt x="191" y="512"/>
                    <a:pt x="239" y="524"/>
                    <a:pt x="239" y="536"/>
                  </a:cubicBezTo>
                  <a:cubicBezTo>
                    <a:pt x="239" y="572"/>
                    <a:pt x="286" y="584"/>
                    <a:pt x="286" y="608"/>
                  </a:cubicBezTo>
                  <a:cubicBezTo>
                    <a:pt x="286" y="643"/>
                    <a:pt x="310" y="643"/>
                    <a:pt x="310" y="667"/>
                  </a:cubicBezTo>
                  <a:cubicBezTo>
                    <a:pt x="322" y="715"/>
                    <a:pt x="358" y="727"/>
                    <a:pt x="370" y="774"/>
                  </a:cubicBezTo>
                  <a:cubicBezTo>
                    <a:pt x="381" y="810"/>
                    <a:pt x="405" y="834"/>
                    <a:pt x="417" y="881"/>
                  </a:cubicBezTo>
                  <a:cubicBezTo>
                    <a:pt x="429" y="929"/>
                    <a:pt x="441" y="953"/>
                    <a:pt x="465" y="989"/>
                  </a:cubicBezTo>
                  <a:cubicBezTo>
                    <a:pt x="477" y="1048"/>
                    <a:pt x="501" y="1108"/>
                    <a:pt x="536" y="1179"/>
                  </a:cubicBezTo>
                  <a:cubicBezTo>
                    <a:pt x="548" y="1227"/>
                    <a:pt x="584" y="1251"/>
                    <a:pt x="584" y="1298"/>
                  </a:cubicBezTo>
                  <a:lnTo>
                    <a:pt x="620" y="1382"/>
                  </a:lnTo>
                  <a:cubicBezTo>
                    <a:pt x="643" y="1405"/>
                    <a:pt x="655" y="1417"/>
                    <a:pt x="655" y="1429"/>
                  </a:cubicBezTo>
                  <a:cubicBezTo>
                    <a:pt x="655" y="1434"/>
                    <a:pt x="657" y="1437"/>
                    <a:pt x="663" y="1437"/>
                  </a:cubicBezTo>
                  <a:cubicBezTo>
                    <a:pt x="671" y="1437"/>
                    <a:pt x="687" y="1431"/>
                    <a:pt x="715" y="1417"/>
                  </a:cubicBezTo>
                  <a:cubicBezTo>
                    <a:pt x="719" y="1413"/>
                    <a:pt x="721" y="1412"/>
                    <a:pt x="724" y="1412"/>
                  </a:cubicBezTo>
                  <a:cubicBezTo>
                    <a:pt x="728" y="1412"/>
                    <a:pt x="731" y="1417"/>
                    <a:pt x="739" y="1417"/>
                  </a:cubicBezTo>
                  <a:cubicBezTo>
                    <a:pt x="774" y="1417"/>
                    <a:pt x="786" y="1417"/>
                    <a:pt x="846" y="1370"/>
                  </a:cubicBezTo>
                  <a:cubicBezTo>
                    <a:pt x="882" y="1358"/>
                    <a:pt x="893" y="1346"/>
                    <a:pt x="917" y="1322"/>
                  </a:cubicBezTo>
                  <a:cubicBezTo>
                    <a:pt x="977" y="1298"/>
                    <a:pt x="1012" y="1262"/>
                    <a:pt x="1001" y="1262"/>
                  </a:cubicBezTo>
                  <a:cubicBezTo>
                    <a:pt x="977" y="1251"/>
                    <a:pt x="965" y="1227"/>
                    <a:pt x="953" y="1203"/>
                  </a:cubicBezTo>
                  <a:cubicBezTo>
                    <a:pt x="917" y="1191"/>
                    <a:pt x="905" y="1167"/>
                    <a:pt x="905" y="1131"/>
                  </a:cubicBezTo>
                  <a:cubicBezTo>
                    <a:pt x="905" y="1120"/>
                    <a:pt x="893" y="1084"/>
                    <a:pt x="882" y="1072"/>
                  </a:cubicBezTo>
                  <a:cubicBezTo>
                    <a:pt x="858" y="1060"/>
                    <a:pt x="858" y="1048"/>
                    <a:pt x="846" y="1024"/>
                  </a:cubicBezTo>
                  <a:cubicBezTo>
                    <a:pt x="834" y="1024"/>
                    <a:pt x="834" y="1012"/>
                    <a:pt x="834" y="1001"/>
                  </a:cubicBezTo>
                  <a:cubicBezTo>
                    <a:pt x="840" y="995"/>
                    <a:pt x="837" y="995"/>
                    <a:pt x="832" y="995"/>
                  </a:cubicBezTo>
                  <a:cubicBezTo>
                    <a:pt x="828" y="995"/>
                    <a:pt x="822" y="995"/>
                    <a:pt x="822" y="989"/>
                  </a:cubicBezTo>
                  <a:cubicBezTo>
                    <a:pt x="834" y="965"/>
                    <a:pt x="822" y="953"/>
                    <a:pt x="822" y="941"/>
                  </a:cubicBezTo>
                  <a:cubicBezTo>
                    <a:pt x="822" y="931"/>
                    <a:pt x="831" y="903"/>
                    <a:pt x="811" y="903"/>
                  </a:cubicBezTo>
                  <a:cubicBezTo>
                    <a:pt x="807" y="903"/>
                    <a:pt x="803" y="904"/>
                    <a:pt x="798" y="905"/>
                  </a:cubicBezTo>
                  <a:lnTo>
                    <a:pt x="798" y="893"/>
                  </a:lnTo>
                  <a:cubicBezTo>
                    <a:pt x="798" y="881"/>
                    <a:pt x="834" y="846"/>
                    <a:pt x="774" y="846"/>
                  </a:cubicBezTo>
                  <a:lnTo>
                    <a:pt x="774" y="834"/>
                  </a:lnTo>
                  <a:lnTo>
                    <a:pt x="774" y="822"/>
                  </a:lnTo>
                  <a:lnTo>
                    <a:pt x="762" y="822"/>
                  </a:lnTo>
                  <a:cubicBezTo>
                    <a:pt x="766" y="818"/>
                    <a:pt x="769" y="817"/>
                    <a:pt x="771" y="817"/>
                  </a:cubicBezTo>
                  <a:cubicBezTo>
                    <a:pt x="774" y="817"/>
                    <a:pt x="774" y="822"/>
                    <a:pt x="774" y="822"/>
                  </a:cubicBezTo>
                  <a:cubicBezTo>
                    <a:pt x="786" y="822"/>
                    <a:pt x="786" y="810"/>
                    <a:pt x="774" y="810"/>
                  </a:cubicBezTo>
                  <a:cubicBezTo>
                    <a:pt x="762" y="810"/>
                    <a:pt x="739" y="798"/>
                    <a:pt x="739" y="774"/>
                  </a:cubicBezTo>
                  <a:lnTo>
                    <a:pt x="739" y="762"/>
                  </a:lnTo>
                  <a:cubicBezTo>
                    <a:pt x="727" y="762"/>
                    <a:pt x="703" y="762"/>
                    <a:pt x="727" y="739"/>
                  </a:cubicBezTo>
                  <a:cubicBezTo>
                    <a:pt x="733" y="727"/>
                    <a:pt x="733" y="721"/>
                    <a:pt x="730" y="721"/>
                  </a:cubicBezTo>
                  <a:lnTo>
                    <a:pt x="730" y="721"/>
                  </a:lnTo>
                  <a:cubicBezTo>
                    <a:pt x="727" y="721"/>
                    <a:pt x="721" y="727"/>
                    <a:pt x="715" y="739"/>
                  </a:cubicBezTo>
                  <a:lnTo>
                    <a:pt x="727" y="715"/>
                  </a:lnTo>
                  <a:cubicBezTo>
                    <a:pt x="715" y="715"/>
                    <a:pt x="727" y="703"/>
                    <a:pt x="703" y="703"/>
                  </a:cubicBezTo>
                  <a:cubicBezTo>
                    <a:pt x="715" y="667"/>
                    <a:pt x="679" y="667"/>
                    <a:pt x="679" y="643"/>
                  </a:cubicBezTo>
                  <a:cubicBezTo>
                    <a:pt x="679" y="631"/>
                    <a:pt x="667" y="608"/>
                    <a:pt x="655" y="596"/>
                  </a:cubicBezTo>
                  <a:cubicBezTo>
                    <a:pt x="620" y="584"/>
                    <a:pt x="608" y="560"/>
                    <a:pt x="596" y="524"/>
                  </a:cubicBezTo>
                  <a:cubicBezTo>
                    <a:pt x="560" y="477"/>
                    <a:pt x="536" y="453"/>
                    <a:pt x="524" y="405"/>
                  </a:cubicBezTo>
                  <a:cubicBezTo>
                    <a:pt x="501" y="369"/>
                    <a:pt x="489" y="358"/>
                    <a:pt x="477" y="346"/>
                  </a:cubicBezTo>
                  <a:cubicBezTo>
                    <a:pt x="465" y="310"/>
                    <a:pt x="429" y="298"/>
                    <a:pt x="429" y="274"/>
                  </a:cubicBezTo>
                  <a:cubicBezTo>
                    <a:pt x="429" y="262"/>
                    <a:pt x="405" y="239"/>
                    <a:pt x="381" y="227"/>
                  </a:cubicBezTo>
                  <a:cubicBezTo>
                    <a:pt x="370" y="191"/>
                    <a:pt x="358" y="167"/>
                    <a:pt x="322" y="155"/>
                  </a:cubicBezTo>
                  <a:cubicBezTo>
                    <a:pt x="310" y="155"/>
                    <a:pt x="298" y="143"/>
                    <a:pt x="310" y="119"/>
                  </a:cubicBezTo>
                  <a:cubicBezTo>
                    <a:pt x="322" y="108"/>
                    <a:pt x="310" y="96"/>
                    <a:pt x="310" y="96"/>
                  </a:cubicBezTo>
                  <a:cubicBezTo>
                    <a:pt x="298" y="72"/>
                    <a:pt x="298" y="60"/>
                    <a:pt x="310" y="48"/>
                  </a:cubicBezTo>
                  <a:cubicBezTo>
                    <a:pt x="310" y="36"/>
                    <a:pt x="310" y="12"/>
                    <a:pt x="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3"/>
            <p:cNvSpPr/>
            <p:nvPr/>
          </p:nvSpPr>
          <p:spPr>
            <a:xfrm>
              <a:off x="5979600" y="5310000"/>
              <a:ext cx="15500" cy="18200"/>
            </a:xfrm>
            <a:custGeom>
              <a:avLst/>
              <a:gdLst/>
              <a:ahLst/>
              <a:cxnLst/>
              <a:rect l="l" t="t" r="r" b="b"/>
              <a:pathLst>
                <a:path w="620" h="728" extrusionOk="0">
                  <a:moveTo>
                    <a:pt x="538" y="281"/>
                  </a:moveTo>
                  <a:cubicBezTo>
                    <a:pt x="536" y="281"/>
                    <a:pt x="532" y="283"/>
                    <a:pt x="525" y="287"/>
                  </a:cubicBezTo>
                  <a:cubicBezTo>
                    <a:pt x="532" y="287"/>
                    <a:pt x="540" y="281"/>
                    <a:pt x="538" y="281"/>
                  </a:cubicBezTo>
                  <a:close/>
                  <a:moveTo>
                    <a:pt x="346" y="1"/>
                  </a:moveTo>
                  <a:cubicBezTo>
                    <a:pt x="346" y="1"/>
                    <a:pt x="322" y="1"/>
                    <a:pt x="298" y="13"/>
                  </a:cubicBezTo>
                  <a:cubicBezTo>
                    <a:pt x="251" y="37"/>
                    <a:pt x="203" y="60"/>
                    <a:pt x="203" y="72"/>
                  </a:cubicBezTo>
                  <a:lnTo>
                    <a:pt x="191" y="96"/>
                  </a:lnTo>
                  <a:lnTo>
                    <a:pt x="179" y="96"/>
                  </a:lnTo>
                  <a:cubicBezTo>
                    <a:pt x="167" y="96"/>
                    <a:pt x="167" y="96"/>
                    <a:pt x="120" y="108"/>
                  </a:cubicBezTo>
                  <a:cubicBezTo>
                    <a:pt x="84" y="120"/>
                    <a:pt x="72" y="132"/>
                    <a:pt x="48" y="156"/>
                  </a:cubicBezTo>
                  <a:lnTo>
                    <a:pt x="24" y="168"/>
                  </a:lnTo>
                  <a:lnTo>
                    <a:pt x="13" y="179"/>
                  </a:lnTo>
                  <a:cubicBezTo>
                    <a:pt x="1" y="191"/>
                    <a:pt x="13" y="191"/>
                    <a:pt x="13" y="191"/>
                  </a:cubicBezTo>
                  <a:cubicBezTo>
                    <a:pt x="24" y="191"/>
                    <a:pt x="24" y="203"/>
                    <a:pt x="24" y="203"/>
                  </a:cubicBezTo>
                  <a:cubicBezTo>
                    <a:pt x="24" y="227"/>
                    <a:pt x="60" y="227"/>
                    <a:pt x="60" y="251"/>
                  </a:cubicBezTo>
                  <a:cubicBezTo>
                    <a:pt x="60" y="263"/>
                    <a:pt x="72" y="263"/>
                    <a:pt x="72" y="263"/>
                  </a:cubicBezTo>
                  <a:cubicBezTo>
                    <a:pt x="72" y="287"/>
                    <a:pt x="84" y="287"/>
                    <a:pt x="84" y="299"/>
                  </a:cubicBezTo>
                  <a:cubicBezTo>
                    <a:pt x="84" y="299"/>
                    <a:pt x="84" y="304"/>
                    <a:pt x="91" y="304"/>
                  </a:cubicBezTo>
                  <a:cubicBezTo>
                    <a:pt x="95" y="304"/>
                    <a:pt x="100" y="302"/>
                    <a:pt x="108" y="299"/>
                  </a:cubicBezTo>
                  <a:lnTo>
                    <a:pt x="108" y="299"/>
                  </a:lnTo>
                  <a:cubicBezTo>
                    <a:pt x="72" y="322"/>
                    <a:pt x="120" y="310"/>
                    <a:pt x="108" y="322"/>
                  </a:cubicBezTo>
                  <a:cubicBezTo>
                    <a:pt x="108" y="346"/>
                    <a:pt x="132" y="346"/>
                    <a:pt x="132" y="358"/>
                  </a:cubicBezTo>
                  <a:cubicBezTo>
                    <a:pt x="132" y="370"/>
                    <a:pt x="144" y="370"/>
                    <a:pt x="144" y="382"/>
                  </a:cubicBezTo>
                  <a:cubicBezTo>
                    <a:pt x="144" y="406"/>
                    <a:pt x="179" y="418"/>
                    <a:pt x="179" y="429"/>
                  </a:cubicBezTo>
                  <a:cubicBezTo>
                    <a:pt x="179" y="441"/>
                    <a:pt x="191" y="465"/>
                    <a:pt x="191" y="477"/>
                  </a:cubicBezTo>
                  <a:cubicBezTo>
                    <a:pt x="191" y="489"/>
                    <a:pt x="203" y="501"/>
                    <a:pt x="203" y="525"/>
                  </a:cubicBezTo>
                  <a:cubicBezTo>
                    <a:pt x="203" y="549"/>
                    <a:pt x="227" y="584"/>
                    <a:pt x="227" y="608"/>
                  </a:cubicBezTo>
                  <a:cubicBezTo>
                    <a:pt x="227" y="620"/>
                    <a:pt x="239" y="644"/>
                    <a:pt x="239" y="668"/>
                  </a:cubicBezTo>
                  <a:cubicBezTo>
                    <a:pt x="239" y="679"/>
                    <a:pt x="251" y="703"/>
                    <a:pt x="263" y="715"/>
                  </a:cubicBezTo>
                  <a:lnTo>
                    <a:pt x="286" y="727"/>
                  </a:lnTo>
                  <a:cubicBezTo>
                    <a:pt x="286" y="727"/>
                    <a:pt x="298" y="727"/>
                    <a:pt x="346" y="703"/>
                  </a:cubicBezTo>
                  <a:cubicBezTo>
                    <a:pt x="358" y="679"/>
                    <a:pt x="358" y="679"/>
                    <a:pt x="370" y="679"/>
                  </a:cubicBezTo>
                  <a:cubicBezTo>
                    <a:pt x="382" y="679"/>
                    <a:pt x="417" y="668"/>
                    <a:pt x="465" y="644"/>
                  </a:cubicBezTo>
                  <a:cubicBezTo>
                    <a:pt x="489" y="620"/>
                    <a:pt x="501" y="608"/>
                    <a:pt x="536" y="596"/>
                  </a:cubicBezTo>
                  <a:cubicBezTo>
                    <a:pt x="596" y="560"/>
                    <a:pt x="620" y="549"/>
                    <a:pt x="608" y="537"/>
                  </a:cubicBezTo>
                  <a:cubicBezTo>
                    <a:pt x="596" y="537"/>
                    <a:pt x="596" y="525"/>
                    <a:pt x="584" y="525"/>
                  </a:cubicBezTo>
                  <a:cubicBezTo>
                    <a:pt x="560" y="525"/>
                    <a:pt x="548" y="501"/>
                    <a:pt x="560" y="489"/>
                  </a:cubicBezTo>
                  <a:cubicBezTo>
                    <a:pt x="560" y="477"/>
                    <a:pt x="560" y="477"/>
                    <a:pt x="548" y="465"/>
                  </a:cubicBezTo>
                  <a:cubicBezTo>
                    <a:pt x="548" y="465"/>
                    <a:pt x="548" y="441"/>
                    <a:pt x="536" y="441"/>
                  </a:cubicBezTo>
                  <a:cubicBezTo>
                    <a:pt x="536" y="441"/>
                    <a:pt x="525" y="441"/>
                    <a:pt x="536" y="429"/>
                  </a:cubicBezTo>
                  <a:cubicBezTo>
                    <a:pt x="540" y="426"/>
                    <a:pt x="540" y="424"/>
                    <a:pt x="539" y="424"/>
                  </a:cubicBezTo>
                  <a:cubicBezTo>
                    <a:pt x="535" y="424"/>
                    <a:pt x="525" y="429"/>
                    <a:pt x="525" y="429"/>
                  </a:cubicBezTo>
                  <a:cubicBezTo>
                    <a:pt x="536" y="418"/>
                    <a:pt x="525" y="418"/>
                    <a:pt x="525" y="418"/>
                  </a:cubicBezTo>
                  <a:cubicBezTo>
                    <a:pt x="525" y="418"/>
                    <a:pt x="538" y="397"/>
                    <a:pt x="525" y="397"/>
                  </a:cubicBezTo>
                  <a:cubicBezTo>
                    <a:pt x="520" y="397"/>
                    <a:pt x="513" y="400"/>
                    <a:pt x="501" y="406"/>
                  </a:cubicBezTo>
                  <a:cubicBezTo>
                    <a:pt x="501" y="406"/>
                    <a:pt x="521" y="386"/>
                    <a:pt x="511" y="386"/>
                  </a:cubicBezTo>
                  <a:cubicBezTo>
                    <a:pt x="508" y="386"/>
                    <a:pt x="503" y="387"/>
                    <a:pt x="495" y="391"/>
                  </a:cubicBezTo>
                  <a:lnTo>
                    <a:pt x="495" y="391"/>
                  </a:lnTo>
                  <a:cubicBezTo>
                    <a:pt x="500" y="384"/>
                    <a:pt x="498" y="370"/>
                    <a:pt x="489" y="370"/>
                  </a:cubicBezTo>
                  <a:lnTo>
                    <a:pt x="489" y="370"/>
                  </a:lnTo>
                  <a:cubicBezTo>
                    <a:pt x="489" y="370"/>
                    <a:pt x="489" y="370"/>
                    <a:pt x="489" y="370"/>
                  </a:cubicBezTo>
                  <a:cubicBezTo>
                    <a:pt x="477" y="370"/>
                    <a:pt x="477" y="370"/>
                    <a:pt x="477" y="358"/>
                  </a:cubicBezTo>
                  <a:cubicBezTo>
                    <a:pt x="477" y="358"/>
                    <a:pt x="489" y="346"/>
                    <a:pt x="477" y="346"/>
                  </a:cubicBezTo>
                  <a:cubicBezTo>
                    <a:pt x="471" y="346"/>
                    <a:pt x="462" y="349"/>
                    <a:pt x="458" y="349"/>
                  </a:cubicBezTo>
                  <a:cubicBezTo>
                    <a:pt x="453" y="349"/>
                    <a:pt x="453" y="346"/>
                    <a:pt x="465" y="334"/>
                  </a:cubicBezTo>
                  <a:lnTo>
                    <a:pt x="441" y="334"/>
                  </a:lnTo>
                  <a:lnTo>
                    <a:pt x="465" y="310"/>
                  </a:lnTo>
                  <a:lnTo>
                    <a:pt x="525" y="287"/>
                  </a:lnTo>
                  <a:cubicBezTo>
                    <a:pt x="536" y="275"/>
                    <a:pt x="501" y="275"/>
                    <a:pt x="525" y="251"/>
                  </a:cubicBezTo>
                  <a:cubicBezTo>
                    <a:pt x="525" y="239"/>
                    <a:pt x="525" y="239"/>
                    <a:pt x="501" y="239"/>
                  </a:cubicBezTo>
                  <a:cubicBezTo>
                    <a:pt x="489" y="239"/>
                    <a:pt x="477" y="227"/>
                    <a:pt x="477" y="215"/>
                  </a:cubicBezTo>
                  <a:lnTo>
                    <a:pt x="429" y="168"/>
                  </a:lnTo>
                  <a:cubicBezTo>
                    <a:pt x="429" y="156"/>
                    <a:pt x="417" y="156"/>
                    <a:pt x="417" y="132"/>
                  </a:cubicBezTo>
                  <a:cubicBezTo>
                    <a:pt x="417" y="120"/>
                    <a:pt x="405" y="120"/>
                    <a:pt x="405" y="108"/>
                  </a:cubicBezTo>
                  <a:cubicBezTo>
                    <a:pt x="405" y="96"/>
                    <a:pt x="382" y="96"/>
                    <a:pt x="382" y="96"/>
                  </a:cubicBezTo>
                  <a:cubicBezTo>
                    <a:pt x="370" y="72"/>
                    <a:pt x="370" y="60"/>
                    <a:pt x="358" y="60"/>
                  </a:cubicBezTo>
                  <a:cubicBezTo>
                    <a:pt x="358" y="60"/>
                    <a:pt x="322" y="60"/>
                    <a:pt x="346" y="48"/>
                  </a:cubicBezTo>
                  <a:cubicBezTo>
                    <a:pt x="358" y="37"/>
                    <a:pt x="358" y="37"/>
                    <a:pt x="346" y="37"/>
                  </a:cubicBezTo>
                  <a:lnTo>
                    <a:pt x="346" y="13"/>
                  </a:lnTo>
                  <a:cubicBezTo>
                    <a:pt x="358" y="1"/>
                    <a:pt x="358" y="1"/>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3" name="Google Shape;373;p33"/>
          <p:cNvPicPr preferRelativeResize="0"/>
          <p:nvPr/>
        </p:nvPicPr>
        <p:blipFill>
          <a:blip r:embed="rId5">
            <a:alphaModFix/>
          </a:blip>
          <a:stretch>
            <a:fillRect/>
          </a:stretch>
        </p:blipFill>
        <p:spPr>
          <a:xfrm>
            <a:off x="6277488" y="-1369838"/>
            <a:ext cx="468025" cy="494483"/>
          </a:xfrm>
          <a:prstGeom prst="rect">
            <a:avLst/>
          </a:prstGeom>
          <a:noFill/>
          <a:ln>
            <a:noFill/>
          </a:ln>
        </p:spPr>
      </p:pic>
      <p:sp>
        <p:nvSpPr>
          <p:cNvPr id="2" name="Title 1"/>
          <p:cNvSpPr>
            <a:spLocks noGrp="1"/>
          </p:cNvSpPr>
          <p:nvPr>
            <p:ph type="ctrTitle"/>
          </p:nvPr>
        </p:nvSpPr>
        <p:spPr/>
        <p:txBody>
          <a:bodyPr/>
          <a:lstStyle/>
          <a:p>
            <a:endParaRPr lang="en-US"/>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34458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95035 -1.00864 L -0.92743 -0.44753 " pathEditMode="relative" ptsTypes="AA">
                                      <p:cBhvr>
                                        <p:cTn id="6" dur="2000" fill="hold"/>
                                        <p:tgtEl>
                                          <p:spTgt spid="33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243 -0.08889 L 0.20156 0.46605 " pathEditMode="relative" rAng="0" ptsTypes="AA">
                                      <p:cBhvr>
                                        <p:cTn id="8" dur="2000" fill="hold"/>
                                        <p:tgtEl>
                                          <p:spTgt spid="335"/>
                                        </p:tgtEl>
                                        <p:attrNameLst>
                                          <p:attrName>ppt_x</p:attrName>
                                          <p:attrName>ppt_y</p:attrName>
                                        </p:attrNameLst>
                                      </p:cBhvr>
                                      <p:rCtr x="10191" y="27747"/>
                                    </p:animMotion>
                                  </p:childTnLst>
                                </p:cTn>
                              </p:par>
                              <p:par>
                                <p:cTn id="9" presetID="0" presetClass="path" presetSubtype="0" accel="50000" decel="50000" fill="hold" nodeType="withEffect">
                                  <p:stCondLst>
                                    <p:cond delay="0"/>
                                  </p:stCondLst>
                                  <p:childTnLst>
                                    <p:animMotion origin="layout" path="M 0.06667 -0.13704 L -0.26875 0.49475 " pathEditMode="relative" rAng="0" ptsTypes="AA">
                                      <p:cBhvr>
                                        <p:cTn id="10" dur="2000" fill="hold"/>
                                        <p:tgtEl>
                                          <p:spTgt spid="337"/>
                                        </p:tgtEl>
                                        <p:attrNameLst>
                                          <p:attrName>ppt_x</p:attrName>
                                          <p:attrName>ppt_y</p:attrName>
                                        </p:attrNameLst>
                                      </p:cBhvr>
                                      <p:rCtr x="-16771" y="31605"/>
                                    </p:animMotion>
                                  </p:childTnLst>
                                </p:cTn>
                              </p:par>
                              <p:par>
                                <p:cTn id="11" presetID="0" presetClass="path" presetSubtype="0" accel="50000" decel="50000" fill="hold" nodeType="withEffect">
                                  <p:stCondLst>
                                    <p:cond delay="0"/>
                                  </p:stCondLst>
                                  <p:childTnLst>
                                    <p:animMotion origin="layout" path="M 4.16667E-6 -4.81481E-6 L -0.30469 0.08519 " pathEditMode="relative" rAng="0" ptsTypes="AA">
                                      <p:cBhvr>
                                        <p:cTn id="12" dur="2000" fill="hold"/>
                                        <p:tgtEl>
                                          <p:spTgt spid="338"/>
                                        </p:tgtEl>
                                        <p:attrNameLst>
                                          <p:attrName>ppt_x</p:attrName>
                                          <p:attrName>ppt_y</p:attrName>
                                        </p:attrNameLst>
                                      </p:cBhvr>
                                      <p:rCtr x="-15243" y="4259"/>
                                    </p:animMotion>
                                  </p:childTnLst>
                                </p:cTn>
                              </p:par>
                              <p:par>
                                <p:cTn id="13" presetID="0" presetClass="path" presetSubtype="0" accel="50000" decel="50000" fill="hold" nodeType="withEffect">
                                  <p:stCondLst>
                                    <p:cond delay="0"/>
                                  </p:stCondLst>
                                  <p:childTnLst>
                                    <p:animMotion origin="layout" path="M 0.0882 0.07253 L -0.18959 -0.25679 " pathEditMode="relative" rAng="0" ptsTypes="AA">
                                      <p:cBhvr>
                                        <p:cTn id="14" dur="2000" fill="hold"/>
                                        <p:tgtEl>
                                          <p:spTgt spid="334"/>
                                        </p:tgtEl>
                                        <p:attrNameLst>
                                          <p:attrName>ppt_x</p:attrName>
                                          <p:attrName>ppt_y</p:attrName>
                                        </p:attrNameLst>
                                      </p:cBhvr>
                                      <p:rCtr x="-13889" y="-16481"/>
                                    </p:animMotion>
                                  </p:childTnLst>
                                </p:cTn>
                              </p:par>
                              <p:par>
                                <p:cTn id="15" presetID="0" presetClass="path" presetSubtype="0" accel="50000" decel="50000" fill="hold" nodeType="withEffect">
                                  <p:stCondLst>
                                    <p:cond delay="0"/>
                                  </p:stCondLst>
                                  <p:childTnLst>
                                    <p:animMotion origin="layout" path="M -0.31388 0.25185 L -0.31388 -0.37623 " pathEditMode="relative" ptsTypes="AA">
                                      <p:cBhvr>
                                        <p:cTn id="16" dur="2000" fill="hold"/>
                                        <p:tgtEl>
                                          <p:spTgt spid="333"/>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03402 0.1676 L 0.01441 -0.63055 " pathEditMode="relative" rAng="0" ptsTypes="AA">
                                      <p:cBhvr>
                                        <p:cTn id="18" dur="2000" fill="hold"/>
                                        <p:tgtEl>
                                          <p:spTgt spid="328"/>
                                        </p:tgtEl>
                                        <p:attrNameLst>
                                          <p:attrName>ppt_x</p:attrName>
                                          <p:attrName>ppt_y</p:attrName>
                                        </p:attrNameLst>
                                      </p:cBhvr>
                                      <p:rCtr x="-990" y="-39907"/>
                                    </p:animMotion>
                                  </p:childTnLst>
                                </p:cTn>
                              </p:par>
                              <p:par>
                                <p:cTn id="19" presetID="0" presetClass="path" presetSubtype="0" accel="50000" decel="50000" fill="hold" nodeType="withEffect">
                                  <p:stCondLst>
                                    <p:cond delay="0"/>
                                  </p:stCondLst>
                                  <p:childTnLst>
                                    <p:animMotion origin="layout" path="M -0.06319 0.13302 L 0.12344 -0.40834 " pathEditMode="relative" rAng="0" ptsTypes="AA">
                                      <p:cBhvr>
                                        <p:cTn id="20" dur="2000" fill="hold"/>
                                        <p:tgtEl>
                                          <p:spTgt spid="332"/>
                                        </p:tgtEl>
                                        <p:attrNameLst>
                                          <p:attrName>ppt_x</p:attrName>
                                          <p:attrName>ppt_y</p:attrName>
                                        </p:attrNameLst>
                                      </p:cBhvr>
                                      <p:rCtr x="9323" y="-27068"/>
                                    </p:animMotion>
                                  </p:childTnLst>
                                </p:cTn>
                              </p:par>
                              <p:par>
                                <p:cTn id="21" presetID="0" presetClass="path" presetSubtype="0" accel="50000" decel="50000" fill="hold" nodeType="withEffect">
                                  <p:stCondLst>
                                    <p:cond delay="0"/>
                                  </p:stCondLst>
                                  <p:childTnLst>
                                    <p:animMotion origin="layout" path="M -0.05017 0.02284 L 0.13421 -0.71543 " pathEditMode="relative" rAng="0" ptsTypes="AA">
                                      <p:cBhvr>
                                        <p:cTn id="22" dur="2000" fill="hold"/>
                                        <p:tgtEl>
                                          <p:spTgt spid="336"/>
                                        </p:tgtEl>
                                        <p:attrNameLst>
                                          <p:attrName>ppt_x</p:attrName>
                                          <p:attrName>ppt_y</p:attrName>
                                        </p:attrNameLst>
                                      </p:cBhvr>
                                      <p:rCtr x="9219" y="-36914"/>
                                    </p:animMotion>
                                  </p:childTnLst>
                                </p:cTn>
                              </p:par>
                              <p:par>
                                <p:cTn id="23" presetID="0" presetClass="path" presetSubtype="0" accel="50000" decel="50000" fill="hold" nodeType="withEffect">
                                  <p:stCondLst>
                                    <p:cond delay="0"/>
                                  </p:stCondLst>
                                  <p:childTnLst>
                                    <p:animMotion origin="layout" path="M -0.06909 0.12129 L 0.21528 -0.36791 " pathEditMode="relative" rAng="0" ptsTypes="AA">
                                      <p:cBhvr>
                                        <p:cTn id="24" dur="2000" fill="hold"/>
                                        <p:tgtEl>
                                          <p:spTgt spid="331"/>
                                        </p:tgtEl>
                                        <p:attrNameLst>
                                          <p:attrName>ppt_x</p:attrName>
                                          <p:attrName>ppt_y</p:attrName>
                                        </p:attrNameLst>
                                      </p:cBhvr>
                                      <p:rCtr x="14219" y="-244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33"/>
          <p:cNvPicPr preferRelativeResize="0"/>
          <p:nvPr/>
        </p:nvPicPr>
        <p:blipFill>
          <a:blip r:embed="rId3">
            <a:alphaModFix/>
          </a:blip>
          <a:stretch>
            <a:fillRect/>
          </a:stretch>
        </p:blipFill>
        <p:spPr>
          <a:xfrm>
            <a:off x="2918546" y="6607302"/>
            <a:ext cx="3181349" cy="1906553"/>
          </a:xfrm>
          <a:prstGeom prst="rect">
            <a:avLst/>
          </a:prstGeom>
          <a:noFill/>
          <a:ln>
            <a:noFill/>
          </a:ln>
        </p:spPr>
      </p:pic>
      <p:pic>
        <p:nvPicPr>
          <p:cNvPr id="331" name="Google Shape;331;p33"/>
          <p:cNvPicPr preferRelativeResize="0"/>
          <p:nvPr/>
        </p:nvPicPr>
        <p:blipFill>
          <a:blip r:embed="rId4">
            <a:alphaModFix/>
          </a:blip>
          <a:stretch>
            <a:fillRect/>
          </a:stretch>
        </p:blipFill>
        <p:spPr>
          <a:xfrm rot="-1612446">
            <a:off x="-1693761" y="4854069"/>
            <a:ext cx="1227575" cy="2367274"/>
          </a:xfrm>
          <a:prstGeom prst="rect">
            <a:avLst/>
          </a:prstGeom>
          <a:noFill/>
          <a:ln>
            <a:noFill/>
          </a:ln>
        </p:spPr>
      </p:pic>
      <p:pic>
        <p:nvPicPr>
          <p:cNvPr id="332" name="Google Shape;332;p33"/>
          <p:cNvPicPr preferRelativeResize="0"/>
          <p:nvPr/>
        </p:nvPicPr>
        <p:blipFill>
          <a:blip r:embed="rId5">
            <a:alphaModFix/>
          </a:blip>
          <a:stretch>
            <a:fillRect/>
          </a:stretch>
        </p:blipFill>
        <p:spPr>
          <a:xfrm>
            <a:off x="2104428" y="5359653"/>
            <a:ext cx="284800" cy="300925"/>
          </a:xfrm>
          <a:prstGeom prst="rect">
            <a:avLst/>
          </a:prstGeom>
          <a:noFill/>
          <a:ln>
            <a:noFill/>
          </a:ln>
        </p:spPr>
      </p:pic>
      <p:pic>
        <p:nvPicPr>
          <p:cNvPr id="333" name="Google Shape;333;p33"/>
          <p:cNvPicPr preferRelativeResize="0"/>
          <p:nvPr/>
        </p:nvPicPr>
        <p:blipFill>
          <a:blip r:embed="rId6">
            <a:alphaModFix/>
          </a:blip>
          <a:stretch>
            <a:fillRect/>
          </a:stretch>
        </p:blipFill>
        <p:spPr>
          <a:xfrm>
            <a:off x="7127201" y="6369470"/>
            <a:ext cx="502515" cy="494475"/>
          </a:xfrm>
          <a:prstGeom prst="rect">
            <a:avLst/>
          </a:prstGeom>
          <a:noFill/>
          <a:ln>
            <a:noFill/>
          </a:ln>
        </p:spPr>
      </p:pic>
      <p:pic>
        <p:nvPicPr>
          <p:cNvPr id="334" name="Google Shape;334;p33"/>
          <p:cNvPicPr preferRelativeResize="0"/>
          <p:nvPr/>
        </p:nvPicPr>
        <p:blipFill>
          <a:blip r:embed="rId7">
            <a:alphaModFix/>
          </a:blip>
          <a:stretch>
            <a:fillRect/>
          </a:stretch>
        </p:blipFill>
        <p:spPr>
          <a:xfrm rot="1139797" flipH="1">
            <a:off x="9670504" y="4773066"/>
            <a:ext cx="718575" cy="1775025"/>
          </a:xfrm>
          <a:prstGeom prst="rect">
            <a:avLst/>
          </a:prstGeom>
          <a:noFill/>
          <a:ln>
            <a:noFill/>
          </a:ln>
        </p:spPr>
      </p:pic>
      <p:pic>
        <p:nvPicPr>
          <p:cNvPr id="335" name="Google Shape;335;p33"/>
          <p:cNvPicPr preferRelativeResize="0"/>
          <p:nvPr/>
        </p:nvPicPr>
        <p:blipFill>
          <a:blip r:embed="rId8">
            <a:alphaModFix/>
          </a:blip>
          <a:stretch>
            <a:fillRect/>
          </a:stretch>
        </p:blipFill>
        <p:spPr>
          <a:xfrm>
            <a:off x="-1355603" y="-2158462"/>
            <a:ext cx="1026956" cy="1941000"/>
          </a:xfrm>
          <a:prstGeom prst="rect">
            <a:avLst/>
          </a:prstGeom>
          <a:noFill/>
          <a:ln>
            <a:noFill/>
          </a:ln>
        </p:spPr>
      </p:pic>
      <p:pic>
        <p:nvPicPr>
          <p:cNvPr id="336" name="Google Shape;336;p33"/>
          <p:cNvPicPr preferRelativeResize="0"/>
          <p:nvPr/>
        </p:nvPicPr>
        <p:blipFill>
          <a:blip r:embed="rId6">
            <a:alphaModFix/>
          </a:blip>
          <a:stretch>
            <a:fillRect/>
          </a:stretch>
        </p:blipFill>
        <p:spPr>
          <a:xfrm>
            <a:off x="1001607" y="6199595"/>
            <a:ext cx="402525" cy="396100"/>
          </a:xfrm>
          <a:prstGeom prst="rect">
            <a:avLst/>
          </a:prstGeom>
          <a:noFill/>
          <a:ln>
            <a:noFill/>
          </a:ln>
        </p:spPr>
      </p:pic>
      <p:pic>
        <p:nvPicPr>
          <p:cNvPr id="337" name="Google Shape;337;p33"/>
          <p:cNvPicPr preferRelativeResize="0"/>
          <p:nvPr/>
        </p:nvPicPr>
        <p:blipFill>
          <a:blip r:embed="rId9">
            <a:alphaModFix/>
          </a:blip>
          <a:stretch>
            <a:fillRect/>
          </a:stretch>
        </p:blipFill>
        <p:spPr>
          <a:xfrm>
            <a:off x="9401175" y="-2797827"/>
            <a:ext cx="2667000" cy="1771783"/>
          </a:xfrm>
          <a:prstGeom prst="rect">
            <a:avLst/>
          </a:prstGeom>
          <a:noFill/>
          <a:ln>
            <a:noFill/>
          </a:ln>
        </p:spPr>
      </p:pic>
      <p:pic>
        <p:nvPicPr>
          <p:cNvPr id="338" name="Google Shape;338;p33"/>
          <p:cNvPicPr preferRelativeResize="0"/>
          <p:nvPr/>
        </p:nvPicPr>
        <p:blipFill>
          <a:blip r:embed="rId5">
            <a:alphaModFix/>
          </a:blip>
          <a:stretch>
            <a:fillRect/>
          </a:stretch>
        </p:blipFill>
        <p:spPr>
          <a:xfrm>
            <a:off x="10199744" y="1709965"/>
            <a:ext cx="468018" cy="494475"/>
          </a:xfrm>
          <a:prstGeom prst="rect">
            <a:avLst/>
          </a:prstGeom>
          <a:noFill/>
          <a:ln>
            <a:noFill/>
          </a:ln>
        </p:spPr>
      </p:pic>
      <p:grpSp>
        <p:nvGrpSpPr>
          <p:cNvPr id="339" name="Google Shape;339;p33"/>
          <p:cNvGrpSpPr/>
          <p:nvPr/>
        </p:nvGrpSpPr>
        <p:grpSpPr>
          <a:xfrm rot="-1443514">
            <a:off x="10611639" y="3184855"/>
            <a:ext cx="649469" cy="539180"/>
            <a:chOff x="5543550" y="5098075"/>
            <a:chExt cx="531025" cy="440850"/>
          </a:xfrm>
        </p:grpSpPr>
        <p:sp>
          <p:nvSpPr>
            <p:cNvPr id="340" name="Google Shape;340;p33"/>
            <p:cNvSpPr/>
            <p:nvPr/>
          </p:nvSpPr>
          <p:spPr>
            <a:xfrm>
              <a:off x="5980200" y="5300550"/>
              <a:ext cx="94375" cy="104425"/>
            </a:xfrm>
            <a:custGeom>
              <a:avLst/>
              <a:gdLst/>
              <a:ahLst/>
              <a:cxnLst/>
              <a:rect l="l" t="t" r="r" b="b"/>
              <a:pathLst>
                <a:path w="3775" h="4177" extrusionOk="0">
                  <a:moveTo>
                    <a:pt x="1905" y="1"/>
                  </a:moveTo>
                  <a:cubicBezTo>
                    <a:pt x="1849" y="1"/>
                    <a:pt x="1792" y="40"/>
                    <a:pt x="1775" y="117"/>
                  </a:cubicBezTo>
                  <a:lnTo>
                    <a:pt x="1655" y="605"/>
                  </a:lnTo>
                  <a:cubicBezTo>
                    <a:pt x="1524" y="1200"/>
                    <a:pt x="1084" y="1677"/>
                    <a:pt x="548" y="1843"/>
                  </a:cubicBezTo>
                  <a:lnTo>
                    <a:pt x="131" y="1962"/>
                  </a:lnTo>
                  <a:cubicBezTo>
                    <a:pt x="0" y="1998"/>
                    <a:pt x="0" y="2212"/>
                    <a:pt x="131" y="2260"/>
                  </a:cubicBezTo>
                  <a:lnTo>
                    <a:pt x="548" y="2379"/>
                  </a:lnTo>
                  <a:cubicBezTo>
                    <a:pt x="1096" y="2522"/>
                    <a:pt x="1513" y="2998"/>
                    <a:pt x="1655" y="3605"/>
                  </a:cubicBezTo>
                  <a:lnTo>
                    <a:pt x="1763" y="4070"/>
                  </a:lnTo>
                  <a:cubicBezTo>
                    <a:pt x="1786" y="4141"/>
                    <a:pt x="1846" y="4177"/>
                    <a:pt x="1903" y="4177"/>
                  </a:cubicBezTo>
                  <a:cubicBezTo>
                    <a:pt x="1959" y="4177"/>
                    <a:pt x="2013" y="4141"/>
                    <a:pt x="2025" y="4070"/>
                  </a:cubicBezTo>
                  <a:lnTo>
                    <a:pt x="2132" y="3605"/>
                  </a:lnTo>
                  <a:cubicBezTo>
                    <a:pt x="2263" y="3010"/>
                    <a:pt x="2703" y="2534"/>
                    <a:pt x="3239" y="2379"/>
                  </a:cubicBezTo>
                  <a:lnTo>
                    <a:pt x="3632" y="2260"/>
                  </a:lnTo>
                  <a:cubicBezTo>
                    <a:pt x="3775" y="2224"/>
                    <a:pt x="3775" y="1998"/>
                    <a:pt x="3644" y="1974"/>
                  </a:cubicBezTo>
                  <a:lnTo>
                    <a:pt x="3310" y="1879"/>
                  </a:lnTo>
                  <a:cubicBezTo>
                    <a:pt x="2775" y="1736"/>
                    <a:pt x="2334" y="1272"/>
                    <a:pt x="2191" y="677"/>
                  </a:cubicBezTo>
                  <a:lnTo>
                    <a:pt x="2036" y="117"/>
                  </a:lnTo>
                  <a:cubicBezTo>
                    <a:pt x="2019" y="40"/>
                    <a:pt x="1962" y="1"/>
                    <a:pt x="19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3"/>
            <p:cNvSpPr/>
            <p:nvPr/>
          </p:nvSpPr>
          <p:spPr>
            <a:xfrm>
              <a:off x="5543550" y="5192000"/>
              <a:ext cx="69950" cy="78600"/>
            </a:xfrm>
            <a:custGeom>
              <a:avLst/>
              <a:gdLst/>
              <a:ahLst/>
              <a:cxnLst/>
              <a:rect l="l" t="t" r="r" b="b"/>
              <a:pathLst>
                <a:path w="2798" h="3144" extrusionOk="0">
                  <a:moveTo>
                    <a:pt x="1421" y="0"/>
                  </a:moveTo>
                  <a:cubicBezTo>
                    <a:pt x="1381" y="0"/>
                    <a:pt x="1339" y="30"/>
                    <a:pt x="1322" y="89"/>
                  </a:cubicBezTo>
                  <a:lnTo>
                    <a:pt x="1238" y="470"/>
                  </a:lnTo>
                  <a:cubicBezTo>
                    <a:pt x="1131" y="911"/>
                    <a:pt x="822" y="1268"/>
                    <a:pt x="417" y="1387"/>
                  </a:cubicBezTo>
                  <a:lnTo>
                    <a:pt x="107" y="1482"/>
                  </a:lnTo>
                  <a:cubicBezTo>
                    <a:pt x="0" y="1506"/>
                    <a:pt x="0" y="1673"/>
                    <a:pt x="107" y="1697"/>
                  </a:cubicBezTo>
                  <a:lnTo>
                    <a:pt x="417" y="1792"/>
                  </a:lnTo>
                  <a:cubicBezTo>
                    <a:pt x="822" y="1911"/>
                    <a:pt x="1131" y="2268"/>
                    <a:pt x="1238" y="2709"/>
                  </a:cubicBezTo>
                  <a:lnTo>
                    <a:pt x="1310" y="3054"/>
                  </a:lnTo>
                  <a:cubicBezTo>
                    <a:pt x="1322" y="3114"/>
                    <a:pt x="1363" y="3143"/>
                    <a:pt x="1405" y="3143"/>
                  </a:cubicBezTo>
                  <a:cubicBezTo>
                    <a:pt x="1447" y="3143"/>
                    <a:pt x="1488" y="3114"/>
                    <a:pt x="1500" y="3054"/>
                  </a:cubicBezTo>
                  <a:lnTo>
                    <a:pt x="1572" y="2709"/>
                  </a:lnTo>
                  <a:cubicBezTo>
                    <a:pt x="1679" y="2268"/>
                    <a:pt x="1988" y="1911"/>
                    <a:pt x="2393" y="1792"/>
                  </a:cubicBezTo>
                  <a:lnTo>
                    <a:pt x="2691" y="1697"/>
                  </a:lnTo>
                  <a:cubicBezTo>
                    <a:pt x="2798" y="1673"/>
                    <a:pt x="2798" y="1506"/>
                    <a:pt x="2703" y="1482"/>
                  </a:cubicBezTo>
                  <a:lnTo>
                    <a:pt x="2453" y="1399"/>
                  </a:lnTo>
                  <a:cubicBezTo>
                    <a:pt x="2048" y="1292"/>
                    <a:pt x="1738" y="958"/>
                    <a:pt x="1619" y="506"/>
                  </a:cubicBezTo>
                  <a:lnTo>
                    <a:pt x="1512" y="89"/>
                  </a:lnTo>
                  <a:cubicBezTo>
                    <a:pt x="1500" y="30"/>
                    <a:pt x="1462" y="0"/>
                    <a:pt x="14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3"/>
            <p:cNvSpPr/>
            <p:nvPr/>
          </p:nvSpPr>
          <p:spPr>
            <a:xfrm>
              <a:off x="5652175" y="5434500"/>
              <a:ext cx="94100" cy="104425"/>
            </a:xfrm>
            <a:custGeom>
              <a:avLst/>
              <a:gdLst/>
              <a:ahLst/>
              <a:cxnLst/>
              <a:rect l="l" t="t" r="r" b="b"/>
              <a:pathLst>
                <a:path w="3764" h="4177" extrusionOk="0">
                  <a:moveTo>
                    <a:pt x="1895" y="1"/>
                  </a:moveTo>
                  <a:cubicBezTo>
                    <a:pt x="1837" y="1"/>
                    <a:pt x="1781" y="39"/>
                    <a:pt x="1763" y="117"/>
                  </a:cubicBezTo>
                  <a:lnTo>
                    <a:pt x="1644" y="605"/>
                  </a:lnTo>
                  <a:cubicBezTo>
                    <a:pt x="1513" y="1200"/>
                    <a:pt x="1084" y="1676"/>
                    <a:pt x="548" y="1843"/>
                  </a:cubicBezTo>
                  <a:lnTo>
                    <a:pt x="132" y="1962"/>
                  </a:lnTo>
                  <a:cubicBezTo>
                    <a:pt x="1" y="1998"/>
                    <a:pt x="1" y="2212"/>
                    <a:pt x="132" y="2260"/>
                  </a:cubicBezTo>
                  <a:lnTo>
                    <a:pt x="548" y="2379"/>
                  </a:lnTo>
                  <a:cubicBezTo>
                    <a:pt x="1084" y="2522"/>
                    <a:pt x="1501" y="2998"/>
                    <a:pt x="1644" y="3605"/>
                  </a:cubicBezTo>
                  <a:lnTo>
                    <a:pt x="1751" y="4070"/>
                  </a:lnTo>
                  <a:cubicBezTo>
                    <a:pt x="1775" y="4141"/>
                    <a:pt x="1834" y="4177"/>
                    <a:pt x="1892" y="4177"/>
                  </a:cubicBezTo>
                  <a:cubicBezTo>
                    <a:pt x="1950" y="4177"/>
                    <a:pt x="2007" y="4141"/>
                    <a:pt x="2025" y="4070"/>
                  </a:cubicBezTo>
                  <a:lnTo>
                    <a:pt x="2132" y="3605"/>
                  </a:lnTo>
                  <a:cubicBezTo>
                    <a:pt x="2263" y="3010"/>
                    <a:pt x="2692" y="2534"/>
                    <a:pt x="3227" y="2379"/>
                  </a:cubicBezTo>
                  <a:lnTo>
                    <a:pt x="3632" y="2260"/>
                  </a:lnTo>
                  <a:cubicBezTo>
                    <a:pt x="3763" y="2212"/>
                    <a:pt x="3763" y="1986"/>
                    <a:pt x="3644" y="1974"/>
                  </a:cubicBezTo>
                  <a:lnTo>
                    <a:pt x="3299" y="1879"/>
                  </a:lnTo>
                  <a:cubicBezTo>
                    <a:pt x="2763" y="1736"/>
                    <a:pt x="2334" y="1272"/>
                    <a:pt x="2180" y="676"/>
                  </a:cubicBezTo>
                  <a:lnTo>
                    <a:pt x="2037" y="117"/>
                  </a:lnTo>
                  <a:cubicBezTo>
                    <a:pt x="2013" y="39"/>
                    <a:pt x="1953" y="1"/>
                    <a:pt x="18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3"/>
            <p:cNvSpPr/>
            <p:nvPr/>
          </p:nvSpPr>
          <p:spPr>
            <a:xfrm>
              <a:off x="5829875" y="5098075"/>
              <a:ext cx="117300" cy="131225"/>
            </a:xfrm>
            <a:custGeom>
              <a:avLst/>
              <a:gdLst/>
              <a:ahLst/>
              <a:cxnLst/>
              <a:rect l="l" t="t" r="r" b="b"/>
              <a:pathLst>
                <a:path w="4692" h="5249" extrusionOk="0">
                  <a:moveTo>
                    <a:pt x="2370" y="1"/>
                  </a:moveTo>
                  <a:cubicBezTo>
                    <a:pt x="2299" y="1"/>
                    <a:pt x="2227" y="48"/>
                    <a:pt x="2203" y="143"/>
                  </a:cubicBezTo>
                  <a:lnTo>
                    <a:pt x="2061" y="751"/>
                  </a:lnTo>
                  <a:cubicBezTo>
                    <a:pt x="1882" y="1513"/>
                    <a:pt x="1358" y="2108"/>
                    <a:pt x="691" y="2299"/>
                  </a:cubicBezTo>
                  <a:lnTo>
                    <a:pt x="168" y="2453"/>
                  </a:lnTo>
                  <a:cubicBezTo>
                    <a:pt x="1" y="2489"/>
                    <a:pt x="1" y="2775"/>
                    <a:pt x="168" y="2822"/>
                  </a:cubicBezTo>
                  <a:lnTo>
                    <a:pt x="691" y="2965"/>
                  </a:lnTo>
                  <a:cubicBezTo>
                    <a:pt x="1358" y="3180"/>
                    <a:pt x="1882" y="3763"/>
                    <a:pt x="2061" y="4525"/>
                  </a:cubicBezTo>
                  <a:lnTo>
                    <a:pt x="2192" y="5096"/>
                  </a:lnTo>
                  <a:cubicBezTo>
                    <a:pt x="2215" y="5198"/>
                    <a:pt x="2287" y="5248"/>
                    <a:pt x="2358" y="5248"/>
                  </a:cubicBezTo>
                  <a:cubicBezTo>
                    <a:pt x="2430" y="5248"/>
                    <a:pt x="2501" y="5198"/>
                    <a:pt x="2525" y="5096"/>
                  </a:cubicBezTo>
                  <a:lnTo>
                    <a:pt x="2656" y="4525"/>
                  </a:lnTo>
                  <a:cubicBezTo>
                    <a:pt x="2835" y="3763"/>
                    <a:pt x="3358" y="3168"/>
                    <a:pt x="4025" y="2965"/>
                  </a:cubicBezTo>
                  <a:lnTo>
                    <a:pt x="4513" y="2822"/>
                  </a:lnTo>
                  <a:cubicBezTo>
                    <a:pt x="4692" y="2763"/>
                    <a:pt x="4692" y="2501"/>
                    <a:pt x="4525" y="2465"/>
                  </a:cubicBezTo>
                  <a:lnTo>
                    <a:pt x="4108" y="2346"/>
                  </a:lnTo>
                  <a:cubicBezTo>
                    <a:pt x="3442" y="2168"/>
                    <a:pt x="2906" y="1584"/>
                    <a:pt x="2715" y="846"/>
                  </a:cubicBezTo>
                  <a:lnTo>
                    <a:pt x="2537" y="143"/>
                  </a:lnTo>
                  <a:cubicBezTo>
                    <a:pt x="2513" y="48"/>
                    <a:pt x="2442" y="1"/>
                    <a:pt x="2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3"/>
            <p:cNvSpPr/>
            <p:nvPr/>
          </p:nvSpPr>
          <p:spPr>
            <a:xfrm>
              <a:off x="5593850" y="5260300"/>
              <a:ext cx="14000" cy="18775"/>
            </a:xfrm>
            <a:custGeom>
              <a:avLst/>
              <a:gdLst/>
              <a:ahLst/>
              <a:cxnLst/>
              <a:rect l="l" t="t" r="r" b="b"/>
              <a:pathLst>
                <a:path w="560" h="751" extrusionOk="0">
                  <a:moveTo>
                    <a:pt x="500" y="334"/>
                  </a:moveTo>
                  <a:cubicBezTo>
                    <a:pt x="500" y="338"/>
                    <a:pt x="504" y="339"/>
                    <a:pt x="508" y="339"/>
                  </a:cubicBezTo>
                  <a:cubicBezTo>
                    <a:pt x="516" y="339"/>
                    <a:pt x="524" y="334"/>
                    <a:pt x="500" y="334"/>
                  </a:cubicBezTo>
                  <a:close/>
                  <a:moveTo>
                    <a:pt x="357" y="1"/>
                  </a:moveTo>
                  <a:cubicBezTo>
                    <a:pt x="357" y="1"/>
                    <a:pt x="334" y="1"/>
                    <a:pt x="310" y="12"/>
                  </a:cubicBezTo>
                  <a:cubicBezTo>
                    <a:pt x="262" y="24"/>
                    <a:pt x="214" y="36"/>
                    <a:pt x="203" y="60"/>
                  </a:cubicBezTo>
                  <a:lnTo>
                    <a:pt x="191" y="72"/>
                  </a:lnTo>
                  <a:lnTo>
                    <a:pt x="179" y="72"/>
                  </a:lnTo>
                  <a:cubicBezTo>
                    <a:pt x="155" y="72"/>
                    <a:pt x="155" y="72"/>
                    <a:pt x="119" y="84"/>
                  </a:cubicBezTo>
                  <a:cubicBezTo>
                    <a:pt x="84" y="96"/>
                    <a:pt x="60" y="96"/>
                    <a:pt x="36" y="120"/>
                  </a:cubicBezTo>
                  <a:cubicBezTo>
                    <a:pt x="24" y="120"/>
                    <a:pt x="24" y="120"/>
                    <a:pt x="24" y="131"/>
                  </a:cubicBezTo>
                  <a:lnTo>
                    <a:pt x="12" y="143"/>
                  </a:lnTo>
                  <a:cubicBezTo>
                    <a:pt x="0" y="143"/>
                    <a:pt x="0" y="143"/>
                    <a:pt x="12" y="155"/>
                  </a:cubicBezTo>
                  <a:cubicBezTo>
                    <a:pt x="24" y="155"/>
                    <a:pt x="24" y="167"/>
                    <a:pt x="24" y="167"/>
                  </a:cubicBezTo>
                  <a:cubicBezTo>
                    <a:pt x="24" y="191"/>
                    <a:pt x="60" y="203"/>
                    <a:pt x="60" y="215"/>
                  </a:cubicBezTo>
                  <a:cubicBezTo>
                    <a:pt x="60" y="227"/>
                    <a:pt x="72" y="227"/>
                    <a:pt x="72" y="251"/>
                  </a:cubicBezTo>
                  <a:cubicBezTo>
                    <a:pt x="72" y="262"/>
                    <a:pt x="84" y="262"/>
                    <a:pt x="84" y="274"/>
                  </a:cubicBezTo>
                  <a:cubicBezTo>
                    <a:pt x="84" y="274"/>
                    <a:pt x="84" y="286"/>
                    <a:pt x="95" y="286"/>
                  </a:cubicBezTo>
                  <a:cubicBezTo>
                    <a:pt x="72" y="310"/>
                    <a:pt x="95" y="310"/>
                    <a:pt x="95" y="322"/>
                  </a:cubicBezTo>
                  <a:cubicBezTo>
                    <a:pt x="84" y="334"/>
                    <a:pt x="131" y="334"/>
                    <a:pt x="119" y="346"/>
                  </a:cubicBezTo>
                  <a:cubicBezTo>
                    <a:pt x="95" y="370"/>
                    <a:pt x="131" y="370"/>
                    <a:pt x="131" y="382"/>
                  </a:cubicBezTo>
                  <a:cubicBezTo>
                    <a:pt x="131" y="393"/>
                    <a:pt x="155" y="405"/>
                    <a:pt x="155" y="429"/>
                  </a:cubicBezTo>
                  <a:cubicBezTo>
                    <a:pt x="155" y="441"/>
                    <a:pt x="179" y="453"/>
                    <a:pt x="155" y="465"/>
                  </a:cubicBezTo>
                  <a:lnTo>
                    <a:pt x="155" y="524"/>
                  </a:lnTo>
                  <a:lnTo>
                    <a:pt x="155" y="620"/>
                  </a:lnTo>
                  <a:cubicBezTo>
                    <a:pt x="155" y="632"/>
                    <a:pt x="179" y="667"/>
                    <a:pt x="155" y="679"/>
                  </a:cubicBezTo>
                  <a:cubicBezTo>
                    <a:pt x="155" y="691"/>
                    <a:pt x="179" y="703"/>
                    <a:pt x="179" y="727"/>
                  </a:cubicBezTo>
                  <a:cubicBezTo>
                    <a:pt x="179" y="739"/>
                    <a:pt x="191" y="739"/>
                    <a:pt x="191" y="751"/>
                  </a:cubicBezTo>
                  <a:cubicBezTo>
                    <a:pt x="191" y="751"/>
                    <a:pt x="203" y="751"/>
                    <a:pt x="250" y="739"/>
                  </a:cubicBezTo>
                  <a:lnTo>
                    <a:pt x="274" y="739"/>
                  </a:lnTo>
                  <a:cubicBezTo>
                    <a:pt x="298" y="739"/>
                    <a:pt x="322" y="739"/>
                    <a:pt x="381" y="703"/>
                  </a:cubicBezTo>
                  <a:cubicBezTo>
                    <a:pt x="417" y="691"/>
                    <a:pt x="441" y="691"/>
                    <a:pt x="476" y="679"/>
                  </a:cubicBezTo>
                  <a:cubicBezTo>
                    <a:pt x="536" y="667"/>
                    <a:pt x="560" y="643"/>
                    <a:pt x="560" y="643"/>
                  </a:cubicBezTo>
                  <a:cubicBezTo>
                    <a:pt x="548" y="643"/>
                    <a:pt x="548" y="632"/>
                    <a:pt x="524" y="620"/>
                  </a:cubicBezTo>
                  <a:cubicBezTo>
                    <a:pt x="512" y="608"/>
                    <a:pt x="512" y="608"/>
                    <a:pt x="512" y="572"/>
                  </a:cubicBezTo>
                  <a:lnTo>
                    <a:pt x="512" y="548"/>
                  </a:lnTo>
                  <a:cubicBezTo>
                    <a:pt x="512" y="548"/>
                    <a:pt x="512" y="524"/>
                    <a:pt x="500" y="524"/>
                  </a:cubicBezTo>
                  <a:cubicBezTo>
                    <a:pt x="500" y="524"/>
                    <a:pt x="488" y="524"/>
                    <a:pt x="500" y="512"/>
                  </a:cubicBezTo>
                  <a:lnTo>
                    <a:pt x="488" y="512"/>
                  </a:lnTo>
                  <a:cubicBezTo>
                    <a:pt x="500" y="501"/>
                    <a:pt x="500" y="501"/>
                    <a:pt x="488" y="501"/>
                  </a:cubicBezTo>
                  <a:cubicBezTo>
                    <a:pt x="488" y="501"/>
                    <a:pt x="512" y="489"/>
                    <a:pt x="476" y="489"/>
                  </a:cubicBezTo>
                  <a:cubicBezTo>
                    <a:pt x="476" y="489"/>
                    <a:pt x="497" y="469"/>
                    <a:pt x="481" y="469"/>
                  </a:cubicBezTo>
                  <a:cubicBezTo>
                    <a:pt x="476" y="469"/>
                    <a:pt x="467" y="471"/>
                    <a:pt x="453" y="477"/>
                  </a:cubicBezTo>
                  <a:lnTo>
                    <a:pt x="476" y="453"/>
                  </a:lnTo>
                  <a:cubicBezTo>
                    <a:pt x="453" y="453"/>
                    <a:pt x="453" y="441"/>
                    <a:pt x="453" y="441"/>
                  </a:cubicBezTo>
                  <a:cubicBezTo>
                    <a:pt x="453" y="441"/>
                    <a:pt x="476" y="429"/>
                    <a:pt x="453" y="429"/>
                  </a:cubicBezTo>
                  <a:cubicBezTo>
                    <a:pt x="441" y="429"/>
                    <a:pt x="429" y="429"/>
                    <a:pt x="453" y="417"/>
                  </a:cubicBezTo>
                  <a:lnTo>
                    <a:pt x="441" y="417"/>
                  </a:lnTo>
                  <a:cubicBezTo>
                    <a:pt x="500" y="346"/>
                    <a:pt x="500" y="346"/>
                    <a:pt x="500" y="334"/>
                  </a:cubicBezTo>
                  <a:cubicBezTo>
                    <a:pt x="536" y="322"/>
                    <a:pt x="488" y="322"/>
                    <a:pt x="500" y="310"/>
                  </a:cubicBezTo>
                  <a:cubicBezTo>
                    <a:pt x="512" y="298"/>
                    <a:pt x="500" y="298"/>
                    <a:pt x="488" y="298"/>
                  </a:cubicBezTo>
                  <a:lnTo>
                    <a:pt x="453" y="262"/>
                  </a:lnTo>
                  <a:cubicBezTo>
                    <a:pt x="453" y="251"/>
                    <a:pt x="429" y="239"/>
                    <a:pt x="429" y="203"/>
                  </a:cubicBezTo>
                  <a:cubicBezTo>
                    <a:pt x="429" y="191"/>
                    <a:pt x="417" y="191"/>
                    <a:pt x="417" y="167"/>
                  </a:cubicBezTo>
                  <a:cubicBezTo>
                    <a:pt x="417" y="155"/>
                    <a:pt x="393" y="143"/>
                    <a:pt x="393" y="131"/>
                  </a:cubicBezTo>
                  <a:cubicBezTo>
                    <a:pt x="393" y="120"/>
                    <a:pt x="381" y="120"/>
                    <a:pt x="381" y="96"/>
                  </a:cubicBezTo>
                  <a:cubicBezTo>
                    <a:pt x="369" y="84"/>
                    <a:pt x="381" y="72"/>
                    <a:pt x="357" y="48"/>
                  </a:cubicBezTo>
                  <a:cubicBezTo>
                    <a:pt x="357" y="48"/>
                    <a:pt x="322" y="48"/>
                    <a:pt x="334" y="36"/>
                  </a:cubicBezTo>
                  <a:cubicBezTo>
                    <a:pt x="357" y="24"/>
                    <a:pt x="357" y="24"/>
                    <a:pt x="334" y="24"/>
                  </a:cubicBezTo>
                  <a:cubicBezTo>
                    <a:pt x="334" y="24"/>
                    <a:pt x="334" y="12"/>
                    <a:pt x="357" y="12"/>
                  </a:cubicBezTo>
                  <a:cubicBezTo>
                    <a:pt x="369" y="1"/>
                    <a:pt x="369" y="1"/>
                    <a:pt x="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a:off x="5609325" y="5307325"/>
              <a:ext cx="19075" cy="34175"/>
            </a:xfrm>
            <a:custGeom>
              <a:avLst/>
              <a:gdLst/>
              <a:ahLst/>
              <a:cxnLst/>
              <a:rect l="l" t="t" r="r" b="b"/>
              <a:pathLst>
                <a:path w="763" h="1367" extrusionOk="0">
                  <a:moveTo>
                    <a:pt x="298" y="1"/>
                  </a:moveTo>
                  <a:cubicBezTo>
                    <a:pt x="250" y="25"/>
                    <a:pt x="215" y="36"/>
                    <a:pt x="215" y="48"/>
                  </a:cubicBezTo>
                  <a:cubicBezTo>
                    <a:pt x="215" y="48"/>
                    <a:pt x="215" y="60"/>
                    <a:pt x="191" y="60"/>
                  </a:cubicBezTo>
                  <a:lnTo>
                    <a:pt x="119" y="60"/>
                  </a:lnTo>
                  <a:cubicBezTo>
                    <a:pt x="96" y="72"/>
                    <a:pt x="60" y="72"/>
                    <a:pt x="48" y="96"/>
                  </a:cubicBezTo>
                  <a:cubicBezTo>
                    <a:pt x="36" y="96"/>
                    <a:pt x="36" y="108"/>
                    <a:pt x="36" y="108"/>
                  </a:cubicBezTo>
                  <a:cubicBezTo>
                    <a:pt x="36" y="108"/>
                    <a:pt x="36" y="120"/>
                    <a:pt x="12" y="144"/>
                  </a:cubicBezTo>
                  <a:cubicBezTo>
                    <a:pt x="0" y="155"/>
                    <a:pt x="12" y="155"/>
                    <a:pt x="12" y="155"/>
                  </a:cubicBezTo>
                  <a:cubicBezTo>
                    <a:pt x="36" y="167"/>
                    <a:pt x="36" y="179"/>
                    <a:pt x="36" y="191"/>
                  </a:cubicBezTo>
                  <a:cubicBezTo>
                    <a:pt x="36" y="227"/>
                    <a:pt x="60" y="251"/>
                    <a:pt x="72" y="286"/>
                  </a:cubicBezTo>
                  <a:cubicBezTo>
                    <a:pt x="72" y="298"/>
                    <a:pt x="96" y="310"/>
                    <a:pt x="107" y="346"/>
                  </a:cubicBezTo>
                  <a:cubicBezTo>
                    <a:pt x="107" y="358"/>
                    <a:pt x="119" y="394"/>
                    <a:pt x="131" y="406"/>
                  </a:cubicBezTo>
                  <a:cubicBezTo>
                    <a:pt x="131" y="417"/>
                    <a:pt x="131" y="417"/>
                    <a:pt x="167" y="441"/>
                  </a:cubicBezTo>
                  <a:cubicBezTo>
                    <a:pt x="131" y="465"/>
                    <a:pt x="179" y="465"/>
                    <a:pt x="167" y="501"/>
                  </a:cubicBezTo>
                  <a:cubicBezTo>
                    <a:pt x="167" y="525"/>
                    <a:pt x="191" y="536"/>
                    <a:pt x="191" y="572"/>
                  </a:cubicBezTo>
                  <a:cubicBezTo>
                    <a:pt x="191" y="584"/>
                    <a:pt x="215" y="596"/>
                    <a:pt x="215" y="632"/>
                  </a:cubicBezTo>
                  <a:cubicBezTo>
                    <a:pt x="215" y="656"/>
                    <a:pt x="238" y="691"/>
                    <a:pt x="250" y="739"/>
                  </a:cubicBezTo>
                  <a:cubicBezTo>
                    <a:pt x="250" y="763"/>
                    <a:pt x="274" y="798"/>
                    <a:pt x="274" y="822"/>
                  </a:cubicBezTo>
                  <a:cubicBezTo>
                    <a:pt x="274" y="858"/>
                    <a:pt x="286" y="882"/>
                    <a:pt x="286" y="929"/>
                  </a:cubicBezTo>
                  <a:cubicBezTo>
                    <a:pt x="286" y="989"/>
                    <a:pt x="298" y="1048"/>
                    <a:pt x="310" y="1108"/>
                  </a:cubicBezTo>
                  <a:cubicBezTo>
                    <a:pt x="310" y="1156"/>
                    <a:pt x="334" y="1179"/>
                    <a:pt x="346" y="1227"/>
                  </a:cubicBezTo>
                  <a:cubicBezTo>
                    <a:pt x="346" y="1251"/>
                    <a:pt x="357" y="1287"/>
                    <a:pt x="369" y="1310"/>
                  </a:cubicBezTo>
                  <a:cubicBezTo>
                    <a:pt x="369" y="1334"/>
                    <a:pt x="393" y="1346"/>
                    <a:pt x="405" y="1358"/>
                  </a:cubicBezTo>
                  <a:cubicBezTo>
                    <a:pt x="405" y="1364"/>
                    <a:pt x="408" y="1367"/>
                    <a:pt x="417" y="1367"/>
                  </a:cubicBezTo>
                  <a:cubicBezTo>
                    <a:pt x="426" y="1367"/>
                    <a:pt x="441" y="1364"/>
                    <a:pt x="465" y="1358"/>
                  </a:cubicBezTo>
                  <a:lnTo>
                    <a:pt x="488" y="1358"/>
                  </a:lnTo>
                  <a:cubicBezTo>
                    <a:pt x="524" y="1358"/>
                    <a:pt x="536" y="1358"/>
                    <a:pt x="596" y="1346"/>
                  </a:cubicBezTo>
                  <a:cubicBezTo>
                    <a:pt x="631" y="1334"/>
                    <a:pt x="655" y="1334"/>
                    <a:pt x="667" y="1310"/>
                  </a:cubicBezTo>
                  <a:cubicBezTo>
                    <a:pt x="727" y="1298"/>
                    <a:pt x="762" y="1287"/>
                    <a:pt x="750" y="1275"/>
                  </a:cubicBezTo>
                  <a:cubicBezTo>
                    <a:pt x="727" y="1251"/>
                    <a:pt x="715" y="1227"/>
                    <a:pt x="715" y="1215"/>
                  </a:cubicBezTo>
                  <a:cubicBezTo>
                    <a:pt x="703" y="1179"/>
                    <a:pt x="691" y="1167"/>
                    <a:pt x="691" y="1132"/>
                  </a:cubicBezTo>
                  <a:cubicBezTo>
                    <a:pt x="691" y="1120"/>
                    <a:pt x="691" y="1108"/>
                    <a:pt x="667" y="1072"/>
                  </a:cubicBezTo>
                  <a:cubicBezTo>
                    <a:pt x="667" y="1060"/>
                    <a:pt x="667" y="1048"/>
                    <a:pt x="655" y="1037"/>
                  </a:cubicBezTo>
                  <a:cubicBezTo>
                    <a:pt x="655" y="1013"/>
                    <a:pt x="643" y="1013"/>
                    <a:pt x="655" y="1001"/>
                  </a:cubicBezTo>
                  <a:cubicBezTo>
                    <a:pt x="661" y="995"/>
                    <a:pt x="658" y="995"/>
                    <a:pt x="654" y="995"/>
                  </a:cubicBezTo>
                  <a:cubicBezTo>
                    <a:pt x="649" y="995"/>
                    <a:pt x="643" y="995"/>
                    <a:pt x="643" y="989"/>
                  </a:cubicBezTo>
                  <a:cubicBezTo>
                    <a:pt x="655" y="977"/>
                    <a:pt x="643" y="953"/>
                    <a:pt x="643" y="953"/>
                  </a:cubicBezTo>
                  <a:cubicBezTo>
                    <a:pt x="643" y="941"/>
                    <a:pt x="667" y="929"/>
                    <a:pt x="631" y="929"/>
                  </a:cubicBezTo>
                  <a:cubicBezTo>
                    <a:pt x="631" y="917"/>
                    <a:pt x="655" y="882"/>
                    <a:pt x="608" y="882"/>
                  </a:cubicBezTo>
                  <a:lnTo>
                    <a:pt x="608" y="870"/>
                  </a:lnTo>
                  <a:cubicBezTo>
                    <a:pt x="608" y="870"/>
                    <a:pt x="631" y="858"/>
                    <a:pt x="608" y="858"/>
                  </a:cubicBezTo>
                  <a:cubicBezTo>
                    <a:pt x="631" y="858"/>
                    <a:pt x="631" y="834"/>
                    <a:pt x="608" y="834"/>
                  </a:cubicBezTo>
                  <a:cubicBezTo>
                    <a:pt x="596" y="822"/>
                    <a:pt x="596" y="810"/>
                    <a:pt x="596" y="810"/>
                  </a:cubicBezTo>
                  <a:cubicBezTo>
                    <a:pt x="596" y="810"/>
                    <a:pt x="608" y="798"/>
                    <a:pt x="596" y="798"/>
                  </a:cubicBezTo>
                  <a:cubicBezTo>
                    <a:pt x="584" y="798"/>
                    <a:pt x="548" y="798"/>
                    <a:pt x="584" y="763"/>
                  </a:cubicBezTo>
                  <a:cubicBezTo>
                    <a:pt x="596" y="763"/>
                    <a:pt x="584" y="751"/>
                    <a:pt x="572" y="751"/>
                  </a:cubicBezTo>
                  <a:lnTo>
                    <a:pt x="584" y="739"/>
                  </a:lnTo>
                  <a:cubicBezTo>
                    <a:pt x="584" y="691"/>
                    <a:pt x="596" y="679"/>
                    <a:pt x="572" y="679"/>
                  </a:cubicBezTo>
                  <a:cubicBezTo>
                    <a:pt x="584" y="644"/>
                    <a:pt x="548" y="644"/>
                    <a:pt x="572" y="632"/>
                  </a:cubicBezTo>
                  <a:cubicBezTo>
                    <a:pt x="572" y="620"/>
                    <a:pt x="572" y="596"/>
                    <a:pt x="548" y="584"/>
                  </a:cubicBezTo>
                  <a:cubicBezTo>
                    <a:pt x="536" y="572"/>
                    <a:pt x="524" y="536"/>
                    <a:pt x="512" y="513"/>
                  </a:cubicBezTo>
                  <a:cubicBezTo>
                    <a:pt x="488" y="465"/>
                    <a:pt x="477" y="441"/>
                    <a:pt x="465" y="394"/>
                  </a:cubicBezTo>
                  <a:cubicBezTo>
                    <a:pt x="465" y="382"/>
                    <a:pt x="453" y="346"/>
                    <a:pt x="453" y="334"/>
                  </a:cubicBezTo>
                  <a:cubicBezTo>
                    <a:pt x="453" y="298"/>
                    <a:pt x="417" y="286"/>
                    <a:pt x="417" y="263"/>
                  </a:cubicBezTo>
                  <a:cubicBezTo>
                    <a:pt x="417" y="239"/>
                    <a:pt x="405" y="227"/>
                    <a:pt x="393" y="215"/>
                  </a:cubicBezTo>
                  <a:cubicBezTo>
                    <a:pt x="369" y="179"/>
                    <a:pt x="369" y="155"/>
                    <a:pt x="357" y="144"/>
                  </a:cubicBezTo>
                  <a:cubicBezTo>
                    <a:pt x="357" y="144"/>
                    <a:pt x="334" y="120"/>
                    <a:pt x="346" y="108"/>
                  </a:cubicBezTo>
                  <a:cubicBezTo>
                    <a:pt x="357" y="96"/>
                    <a:pt x="357" y="96"/>
                    <a:pt x="346" y="84"/>
                  </a:cubicBezTo>
                  <a:cubicBezTo>
                    <a:pt x="334" y="60"/>
                    <a:pt x="346" y="48"/>
                    <a:pt x="346" y="48"/>
                  </a:cubicBezTo>
                  <a:cubicBezTo>
                    <a:pt x="357" y="36"/>
                    <a:pt x="346" y="25"/>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a:off x="5628675" y="5369550"/>
              <a:ext cx="19075" cy="34175"/>
            </a:xfrm>
            <a:custGeom>
              <a:avLst/>
              <a:gdLst/>
              <a:ahLst/>
              <a:cxnLst/>
              <a:rect l="l" t="t" r="r" b="b"/>
              <a:pathLst>
                <a:path w="763" h="1367" extrusionOk="0">
                  <a:moveTo>
                    <a:pt x="298" y="0"/>
                  </a:moveTo>
                  <a:cubicBezTo>
                    <a:pt x="250" y="12"/>
                    <a:pt x="215" y="36"/>
                    <a:pt x="215" y="48"/>
                  </a:cubicBezTo>
                  <a:cubicBezTo>
                    <a:pt x="215" y="48"/>
                    <a:pt x="215" y="60"/>
                    <a:pt x="191" y="60"/>
                  </a:cubicBezTo>
                  <a:lnTo>
                    <a:pt x="119" y="60"/>
                  </a:lnTo>
                  <a:cubicBezTo>
                    <a:pt x="95" y="72"/>
                    <a:pt x="60" y="72"/>
                    <a:pt x="48" y="83"/>
                  </a:cubicBezTo>
                  <a:cubicBezTo>
                    <a:pt x="36" y="83"/>
                    <a:pt x="36" y="107"/>
                    <a:pt x="36" y="107"/>
                  </a:cubicBezTo>
                  <a:cubicBezTo>
                    <a:pt x="36" y="107"/>
                    <a:pt x="36" y="119"/>
                    <a:pt x="12" y="131"/>
                  </a:cubicBezTo>
                  <a:cubicBezTo>
                    <a:pt x="0" y="143"/>
                    <a:pt x="12" y="143"/>
                    <a:pt x="12" y="143"/>
                  </a:cubicBezTo>
                  <a:cubicBezTo>
                    <a:pt x="36" y="167"/>
                    <a:pt x="36" y="179"/>
                    <a:pt x="36" y="191"/>
                  </a:cubicBezTo>
                  <a:cubicBezTo>
                    <a:pt x="36" y="226"/>
                    <a:pt x="60" y="250"/>
                    <a:pt x="72" y="286"/>
                  </a:cubicBezTo>
                  <a:cubicBezTo>
                    <a:pt x="72" y="298"/>
                    <a:pt x="95" y="310"/>
                    <a:pt x="107" y="345"/>
                  </a:cubicBezTo>
                  <a:cubicBezTo>
                    <a:pt x="107" y="357"/>
                    <a:pt x="119" y="381"/>
                    <a:pt x="131" y="405"/>
                  </a:cubicBezTo>
                  <a:cubicBezTo>
                    <a:pt x="131" y="417"/>
                    <a:pt x="131" y="417"/>
                    <a:pt x="167" y="429"/>
                  </a:cubicBezTo>
                  <a:cubicBezTo>
                    <a:pt x="131" y="464"/>
                    <a:pt x="179" y="464"/>
                    <a:pt x="167" y="488"/>
                  </a:cubicBezTo>
                  <a:cubicBezTo>
                    <a:pt x="167" y="524"/>
                    <a:pt x="191" y="536"/>
                    <a:pt x="191" y="560"/>
                  </a:cubicBezTo>
                  <a:cubicBezTo>
                    <a:pt x="191" y="583"/>
                    <a:pt x="215" y="595"/>
                    <a:pt x="215" y="631"/>
                  </a:cubicBezTo>
                  <a:cubicBezTo>
                    <a:pt x="215" y="655"/>
                    <a:pt x="238" y="691"/>
                    <a:pt x="250" y="726"/>
                  </a:cubicBezTo>
                  <a:cubicBezTo>
                    <a:pt x="250" y="762"/>
                    <a:pt x="274" y="786"/>
                    <a:pt x="274" y="822"/>
                  </a:cubicBezTo>
                  <a:cubicBezTo>
                    <a:pt x="274" y="845"/>
                    <a:pt x="286" y="881"/>
                    <a:pt x="286" y="929"/>
                  </a:cubicBezTo>
                  <a:cubicBezTo>
                    <a:pt x="286" y="988"/>
                    <a:pt x="298" y="1036"/>
                    <a:pt x="310" y="1107"/>
                  </a:cubicBezTo>
                  <a:cubicBezTo>
                    <a:pt x="310" y="1143"/>
                    <a:pt x="334" y="1179"/>
                    <a:pt x="345" y="1226"/>
                  </a:cubicBezTo>
                  <a:cubicBezTo>
                    <a:pt x="345" y="1250"/>
                    <a:pt x="357" y="1286"/>
                    <a:pt x="369" y="1310"/>
                  </a:cubicBezTo>
                  <a:cubicBezTo>
                    <a:pt x="369" y="1322"/>
                    <a:pt x="393" y="1334"/>
                    <a:pt x="405" y="1357"/>
                  </a:cubicBezTo>
                  <a:cubicBezTo>
                    <a:pt x="405" y="1363"/>
                    <a:pt x="408" y="1366"/>
                    <a:pt x="417" y="1366"/>
                  </a:cubicBezTo>
                  <a:cubicBezTo>
                    <a:pt x="426" y="1366"/>
                    <a:pt x="441" y="1363"/>
                    <a:pt x="465" y="1357"/>
                  </a:cubicBezTo>
                  <a:lnTo>
                    <a:pt x="488" y="1357"/>
                  </a:lnTo>
                  <a:cubicBezTo>
                    <a:pt x="524" y="1357"/>
                    <a:pt x="536" y="1357"/>
                    <a:pt x="596" y="1334"/>
                  </a:cubicBezTo>
                  <a:cubicBezTo>
                    <a:pt x="631" y="1322"/>
                    <a:pt x="655" y="1322"/>
                    <a:pt x="667" y="1310"/>
                  </a:cubicBezTo>
                  <a:cubicBezTo>
                    <a:pt x="726" y="1298"/>
                    <a:pt x="762" y="1274"/>
                    <a:pt x="750" y="1262"/>
                  </a:cubicBezTo>
                  <a:cubicBezTo>
                    <a:pt x="726" y="1250"/>
                    <a:pt x="715" y="1226"/>
                    <a:pt x="715" y="1203"/>
                  </a:cubicBezTo>
                  <a:cubicBezTo>
                    <a:pt x="703" y="1179"/>
                    <a:pt x="691" y="1155"/>
                    <a:pt x="691" y="1131"/>
                  </a:cubicBezTo>
                  <a:cubicBezTo>
                    <a:pt x="691" y="1119"/>
                    <a:pt x="691" y="1095"/>
                    <a:pt x="667" y="1072"/>
                  </a:cubicBezTo>
                  <a:cubicBezTo>
                    <a:pt x="667" y="1060"/>
                    <a:pt x="667" y="1036"/>
                    <a:pt x="655" y="1024"/>
                  </a:cubicBezTo>
                  <a:cubicBezTo>
                    <a:pt x="655" y="1012"/>
                    <a:pt x="643" y="1012"/>
                    <a:pt x="655" y="1000"/>
                  </a:cubicBezTo>
                  <a:cubicBezTo>
                    <a:pt x="661" y="988"/>
                    <a:pt x="658" y="988"/>
                    <a:pt x="654" y="988"/>
                  </a:cubicBezTo>
                  <a:cubicBezTo>
                    <a:pt x="649" y="988"/>
                    <a:pt x="643" y="988"/>
                    <a:pt x="643" y="976"/>
                  </a:cubicBezTo>
                  <a:cubicBezTo>
                    <a:pt x="655" y="964"/>
                    <a:pt x="643" y="953"/>
                    <a:pt x="643" y="953"/>
                  </a:cubicBezTo>
                  <a:cubicBezTo>
                    <a:pt x="643" y="941"/>
                    <a:pt x="667" y="917"/>
                    <a:pt x="631" y="917"/>
                  </a:cubicBezTo>
                  <a:cubicBezTo>
                    <a:pt x="631" y="905"/>
                    <a:pt x="655" y="881"/>
                    <a:pt x="607" y="881"/>
                  </a:cubicBezTo>
                  <a:lnTo>
                    <a:pt x="607" y="857"/>
                  </a:lnTo>
                  <a:cubicBezTo>
                    <a:pt x="607" y="857"/>
                    <a:pt x="631" y="845"/>
                    <a:pt x="607" y="845"/>
                  </a:cubicBezTo>
                  <a:cubicBezTo>
                    <a:pt x="631" y="845"/>
                    <a:pt x="631" y="834"/>
                    <a:pt x="607" y="834"/>
                  </a:cubicBezTo>
                  <a:cubicBezTo>
                    <a:pt x="596" y="822"/>
                    <a:pt x="596" y="810"/>
                    <a:pt x="596" y="810"/>
                  </a:cubicBezTo>
                  <a:cubicBezTo>
                    <a:pt x="596" y="810"/>
                    <a:pt x="607" y="786"/>
                    <a:pt x="596" y="786"/>
                  </a:cubicBezTo>
                  <a:cubicBezTo>
                    <a:pt x="584" y="786"/>
                    <a:pt x="548" y="786"/>
                    <a:pt x="584" y="762"/>
                  </a:cubicBezTo>
                  <a:cubicBezTo>
                    <a:pt x="596" y="762"/>
                    <a:pt x="584" y="750"/>
                    <a:pt x="572" y="750"/>
                  </a:cubicBezTo>
                  <a:lnTo>
                    <a:pt x="584" y="726"/>
                  </a:lnTo>
                  <a:cubicBezTo>
                    <a:pt x="584" y="691"/>
                    <a:pt x="607" y="667"/>
                    <a:pt x="572" y="667"/>
                  </a:cubicBezTo>
                  <a:cubicBezTo>
                    <a:pt x="584" y="643"/>
                    <a:pt x="548" y="643"/>
                    <a:pt x="572" y="631"/>
                  </a:cubicBezTo>
                  <a:cubicBezTo>
                    <a:pt x="572" y="607"/>
                    <a:pt x="572" y="595"/>
                    <a:pt x="548" y="583"/>
                  </a:cubicBezTo>
                  <a:cubicBezTo>
                    <a:pt x="536" y="572"/>
                    <a:pt x="524" y="536"/>
                    <a:pt x="512" y="512"/>
                  </a:cubicBezTo>
                  <a:cubicBezTo>
                    <a:pt x="488" y="464"/>
                    <a:pt x="476" y="429"/>
                    <a:pt x="465" y="393"/>
                  </a:cubicBezTo>
                  <a:cubicBezTo>
                    <a:pt x="465" y="369"/>
                    <a:pt x="453" y="345"/>
                    <a:pt x="453" y="333"/>
                  </a:cubicBezTo>
                  <a:cubicBezTo>
                    <a:pt x="453" y="298"/>
                    <a:pt x="417" y="286"/>
                    <a:pt x="417" y="250"/>
                  </a:cubicBezTo>
                  <a:cubicBezTo>
                    <a:pt x="417" y="238"/>
                    <a:pt x="405" y="226"/>
                    <a:pt x="393" y="214"/>
                  </a:cubicBezTo>
                  <a:cubicBezTo>
                    <a:pt x="369" y="179"/>
                    <a:pt x="369" y="143"/>
                    <a:pt x="357" y="131"/>
                  </a:cubicBezTo>
                  <a:cubicBezTo>
                    <a:pt x="357" y="131"/>
                    <a:pt x="334" y="119"/>
                    <a:pt x="345" y="107"/>
                  </a:cubicBezTo>
                  <a:cubicBezTo>
                    <a:pt x="357" y="95"/>
                    <a:pt x="357" y="95"/>
                    <a:pt x="345" y="72"/>
                  </a:cubicBezTo>
                  <a:cubicBezTo>
                    <a:pt x="334" y="60"/>
                    <a:pt x="345" y="48"/>
                    <a:pt x="345" y="48"/>
                  </a:cubicBezTo>
                  <a:cubicBezTo>
                    <a:pt x="357" y="36"/>
                    <a:pt x="345" y="12"/>
                    <a:pt x="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a:off x="5646825" y="5431450"/>
              <a:ext cx="14300" cy="18775"/>
            </a:xfrm>
            <a:custGeom>
              <a:avLst/>
              <a:gdLst/>
              <a:ahLst/>
              <a:cxnLst/>
              <a:rect l="l" t="t" r="r" b="b"/>
              <a:pathLst>
                <a:path w="572" h="751" extrusionOk="0">
                  <a:moveTo>
                    <a:pt x="358" y="1"/>
                  </a:moveTo>
                  <a:cubicBezTo>
                    <a:pt x="358" y="1"/>
                    <a:pt x="346" y="1"/>
                    <a:pt x="322" y="12"/>
                  </a:cubicBezTo>
                  <a:cubicBezTo>
                    <a:pt x="274" y="24"/>
                    <a:pt x="227" y="36"/>
                    <a:pt x="215" y="60"/>
                  </a:cubicBezTo>
                  <a:lnTo>
                    <a:pt x="203" y="72"/>
                  </a:lnTo>
                  <a:lnTo>
                    <a:pt x="179" y="72"/>
                  </a:lnTo>
                  <a:cubicBezTo>
                    <a:pt x="167" y="72"/>
                    <a:pt x="167" y="72"/>
                    <a:pt x="120" y="84"/>
                  </a:cubicBezTo>
                  <a:cubicBezTo>
                    <a:pt x="96" y="96"/>
                    <a:pt x="60" y="96"/>
                    <a:pt x="48" y="120"/>
                  </a:cubicBezTo>
                  <a:cubicBezTo>
                    <a:pt x="36" y="120"/>
                    <a:pt x="36" y="120"/>
                    <a:pt x="36" y="132"/>
                  </a:cubicBezTo>
                  <a:lnTo>
                    <a:pt x="24" y="143"/>
                  </a:lnTo>
                  <a:cubicBezTo>
                    <a:pt x="0" y="143"/>
                    <a:pt x="0" y="143"/>
                    <a:pt x="24" y="155"/>
                  </a:cubicBezTo>
                  <a:cubicBezTo>
                    <a:pt x="36" y="155"/>
                    <a:pt x="36" y="167"/>
                    <a:pt x="36" y="167"/>
                  </a:cubicBezTo>
                  <a:cubicBezTo>
                    <a:pt x="36" y="191"/>
                    <a:pt x="60" y="203"/>
                    <a:pt x="60" y="215"/>
                  </a:cubicBezTo>
                  <a:cubicBezTo>
                    <a:pt x="60" y="227"/>
                    <a:pt x="84" y="227"/>
                    <a:pt x="84" y="251"/>
                  </a:cubicBezTo>
                  <a:cubicBezTo>
                    <a:pt x="84" y="263"/>
                    <a:pt x="96" y="263"/>
                    <a:pt x="96" y="274"/>
                  </a:cubicBezTo>
                  <a:cubicBezTo>
                    <a:pt x="96" y="274"/>
                    <a:pt x="96" y="286"/>
                    <a:pt x="108" y="286"/>
                  </a:cubicBezTo>
                  <a:cubicBezTo>
                    <a:pt x="84" y="310"/>
                    <a:pt x="108" y="310"/>
                    <a:pt x="108" y="322"/>
                  </a:cubicBezTo>
                  <a:cubicBezTo>
                    <a:pt x="96" y="334"/>
                    <a:pt x="143" y="334"/>
                    <a:pt x="120" y="346"/>
                  </a:cubicBezTo>
                  <a:cubicBezTo>
                    <a:pt x="108" y="370"/>
                    <a:pt x="143" y="370"/>
                    <a:pt x="143" y="382"/>
                  </a:cubicBezTo>
                  <a:cubicBezTo>
                    <a:pt x="143" y="393"/>
                    <a:pt x="167" y="405"/>
                    <a:pt x="167" y="429"/>
                  </a:cubicBezTo>
                  <a:cubicBezTo>
                    <a:pt x="167" y="441"/>
                    <a:pt x="179" y="453"/>
                    <a:pt x="167" y="465"/>
                  </a:cubicBezTo>
                  <a:lnTo>
                    <a:pt x="167" y="524"/>
                  </a:lnTo>
                  <a:lnTo>
                    <a:pt x="167" y="620"/>
                  </a:lnTo>
                  <a:cubicBezTo>
                    <a:pt x="167" y="632"/>
                    <a:pt x="179" y="667"/>
                    <a:pt x="167" y="679"/>
                  </a:cubicBezTo>
                  <a:cubicBezTo>
                    <a:pt x="167" y="691"/>
                    <a:pt x="179" y="703"/>
                    <a:pt x="179" y="727"/>
                  </a:cubicBezTo>
                  <a:cubicBezTo>
                    <a:pt x="179" y="739"/>
                    <a:pt x="191" y="739"/>
                    <a:pt x="191" y="751"/>
                  </a:cubicBezTo>
                  <a:cubicBezTo>
                    <a:pt x="191" y="751"/>
                    <a:pt x="215" y="751"/>
                    <a:pt x="262" y="739"/>
                  </a:cubicBezTo>
                  <a:lnTo>
                    <a:pt x="286" y="739"/>
                  </a:lnTo>
                  <a:cubicBezTo>
                    <a:pt x="298" y="739"/>
                    <a:pt x="334" y="739"/>
                    <a:pt x="393" y="703"/>
                  </a:cubicBezTo>
                  <a:cubicBezTo>
                    <a:pt x="417" y="691"/>
                    <a:pt x="453" y="691"/>
                    <a:pt x="477" y="679"/>
                  </a:cubicBezTo>
                  <a:cubicBezTo>
                    <a:pt x="536" y="667"/>
                    <a:pt x="572" y="644"/>
                    <a:pt x="572" y="644"/>
                  </a:cubicBezTo>
                  <a:cubicBezTo>
                    <a:pt x="560" y="644"/>
                    <a:pt x="560" y="632"/>
                    <a:pt x="536" y="620"/>
                  </a:cubicBezTo>
                  <a:cubicBezTo>
                    <a:pt x="524" y="608"/>
                    <a:pt x="524" y="608"/>
                    <a:pt x="524" y="572"/>
                  </a:cubicBezTo>
                  <a:lnTo>
                    <a:pt x="524" y="548"/>
                  </a:lnTo>
                  <a:cubicBezTo>
                    <a:pt x="524" y="548"/>
                    <a:pt x="524" y="524"/>
                    <a:pt x="512" y="524"/>
                  </a:cubicBezTo>
                  <a:cubicBezTo>
                    <a:pt x="512" y="524"/>
                    <a:pt x="501" y="524"/>
                    <a:pt x="512" y="513"/>
                  </a:cubicBezTo>
                  <a:lnTo>
                    <a:pt x="501" y="513"/>
                  </a:lnTo>
                  <a:cubicBezTo>
                    <a:pt x="512" y="501"/>
                    <a:pt x="512" y="501"/>
                    <a:pt x="501" y="501"/>
                  </a:cubicBezTo>
                  <a:cubicBezTo>
                    <a:pt x="501" y="501"/>
                    <a:pt x="524" y="489"/>
                    <a:pt x="477" y="489"/>
                  </a:cubicBezTo>
                  <a:cubicBezTo>
                    <a:pt x="477" y="489"/>
                    <a:pt x="504" y="469"/>
                    <a:pt x="492" y="469"/>
                  </a:cubicBezTo>
                  <a:cubicBezTo>
                    <a:pt x="488" y="469"/>
                    <a:pt x="480" y="471"/>
                    <a:pt x="465" y="477"/>
                  </a:cubicBezTo>
                  <a:lnTo>
                    <a:pt x="477" y="453"/>
                  </a:lnTo>
                  <a:cubicBezTo>
                    <a:pt x="465" y="453"/>
                    <a:pt x="465" y="441"/>
                    <a:pt x="465" y="441"/>
                  </a:cubicBezTo>
                  <a:cubicBezTo>
                    <a:pt x="465" y="441"/>
                    <a:pt x="477" y="429"/>
                    <a:pt x="465" y="429"/>
                  </a:cubicBezTo>
                  <a:cubicBezTo>
                    <a:pt x="453" y="429"/>
                    <a:pt x="441" y="429"/>
                    <a:pt x="465" y="417"/>
                  </a:cubicBezTo>
                  <a:lnTo>
                    <a:pt x="453" y="417"/>
                  </a:lnTo>
                  <a:cubicBezTo>
                    <a:pt x="512" y="346"/>
                    <a:pt x="512" y="346"/>
                    <a:pt x="512" y="334"/>
                  </a:cubicBezTo>
                  <a:cubicBezTo>
                    <a:pt x="536" y="322"/>
                    <a:pt x="501" y="322"/>
                    <a:pt x="512" y="310"/>
                  </a:cubicBezTo>
                  <a:cubicBezTo>
                    <a:pt x="524" y="298"/>
                    <a:pt x="512" y="298"/>
                    <a:pt x="501" y="298"/>
                  </a:cubicBezTo>
                  <a:lnTo>
                    <a:pt x="465" y="263"/>
                  </a:lnTo>
                  <a:cubicBezTo>
                    <a:pt x="465" y="251"/>
                    <a:pt x="441" y="239"/>
                    <a:pt x="441" y="203"/>
                  </a:cubicBezTo>
                  <a:cubicBezTo>
                    <a:pt x="441" y="191"/>
                    <a:pt x="417" y="191"/>
                    <a:pt x="417" y="167"/>
                  </a:cubicBezTo>
                  <a:cubicBezTo>
                    <a:pt x="417" y="155"/>
                    <a:pt x="405" y="143"/>
                    <a:pt x="405" y="132"/>
                  </a:cubicBezTo>
                  <a:cubicBezTo>
                    <a:pt x="405" y="120"/>
                    <a:pt x="393" y="120"/>
                    <a:pt x="393" y="96"/>
                  </a:cubicBezTo>
                  <a:cubicBezTo>
                    <a:pt x="381" y="84"/>
                    <a:pt x="393" y="72"/>
                    <a:pt x="358" y="48"/>
                  </a:cubicBezTo>
                  <a:cubicBezTo>
                    <a:pt x="358" y="48"/>
                    <a:pt x="334" y="48"/>
                    <a:pt x="346" y="36"/>
                  </a:cubicBezTo>
                  <a:cubicBezTo>
                    <a:pt x="358" y="24"/>
                    <a:pt x="358" y="24"/>
                    <a:pt x="346" y="24"/>
                  </a:cubicBezTo>
                  <a:cubicBezTo>
                    <a:pt x="346" y="24"/>
                    <a:pt x="346" y="12"/>
                    <a:pt x="358" y="12"/>
                  </a:cubicBezTo>
                  <a:cubicBezTo>
                    <a:pt x="381" y="1"/>
                    <a:pt x="381" y="1"/>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3"/>
            <p:cNvSpPr/>
            <p:nvPr/>
          </p:nvSpPr>
          <p:spPr>
            <a:xfrm>
              <a:off x="5733150" y="5432050"/>
              <a:ext cx="14000" cy="17575"/>
            </a:xfrm>
            <a:custGeom>
              <a:avLst/>
              <a:gdLst/>
              <a:ahLst/>
              <a:cxnLst/>
              <a:rect l="l" t="t" r="r" b="b"/>
              <a:pathLst>
                <a:path w="560" h="703" extrusionOk="0">
                  <a:moveTo>
                    <a:pt x="227" y="0"/>
                  </a:moveTo>
                  <a:lnTo>
                    <a:pt x="227" y="48"/>
                  </a:lnTo>
                  <a:cubicBezTo>
                    <a:pt x="227" y="60"/>
                    <a:pt x="227" y="72"/>
                    <a:pt x="215" y="84"/>
                  </a:cubicBezTo>
                  <a:cubicBezTo>
                    <a:pt x="203" y="84"/>
                    <a:pt x="203" y="108"/>
                    <a:pt x="203" y="119"/>
                  </a:cubicBezTo>
                  <a:cubicBezTo>
                    <a:pt x="203" y="131"/>
                    <a:pt x="179" y="131"/>
                    <a:pt x="203" y="131"/>
                  </a:cubicBezTo>
                  <a:cubicBezTo>
                    <a:pt x="203" y="131"/>
                    <a:pt x="203" y="143"/>
                    <a:pt x="179" y="143"/>
                  </a:cubicBezTo>
                  <a:cubicBezTo>
                    <a:pt x="167" y="143"/>
                    <a:pt x="203" y="167"/>
                    <a:pt x="179" y="167"/>
                  </a:cubicBezTo>
                  <a:cubicBezTo>
                    <a:pt x="167" y="167"/>
                    <a:pt x="167" y="167"/>
                    <a:pt x="167" y="179"/>
                  </a:cubicBezTo>
                  <a:cubicBezTo>
                    <a:pt x="167" y="179"/>
                    <a:pt x="119" y="179"/>
                    <a:pt x="167" y="191"/>
                  </a:cubicBezTo>
                  <a:cubicBezTo>
                    <a:pt x="167" y="191"/>
                    <a:pt x="119" y="191"/>
                    <a:pt x="167" y="203"/>
                  </a:cubicBezTo>
                  <a:lnTo>
                    <a:pt x="143" y="203"/>
                  </a:lnTo>
                  <a:cubicBezTo>
                    <a:pt x="155" y="227"/>
                    <a:pt x="143" y="227"/>
                    <a:pt x="143" y="239"/>
                  </a:cubicBezTo>
                  <a:cubicBezTo>
                    <a:pt x="155" y="250"/>
                    <a:pt x="167" y="250"/>
                    <a:pt x="143" y="250"/>
                  </a:cubicBezTo>
                  <a:cubicBezTo>
                    <a:pt x="125" y="233"/>
                    <a:pt x="116" y="227"/>
                    <a:pt x="112" y="227"/>
                  </a:cubicBezTo>
                  <a:cubicBezTo>
                    <a:pt x="107" y="227"/>
                    <a:pt x="107" y="233"/>
                    <a:pt x="107" y="239"/>
                  </a:cubicBezTo>
                  <a:cubicBezTo>
                    <a:pt x="111" y="235"/>
                    <a:pt x="114" y="233"/>
                    <a:pt x="115" y="233"/>
                  </a:cubicBezTo>
                  <a:lnTo>
                    <a:pt x="115" y="233"/>
                  </a:lnTo>
                  <a:cubicBezTo>
                    <a:pt x="118" y="233"/>
                    <a:pt x="115" y="239"/>
                    <a:pt x="107" y="239"/>
                  </a:cubicBezTo>
                  <a:cubicBezTo>
                    <a:pt x="84" y="239"/>
                    <a:pt x="107" y="250"/>
                    <a:pt x="96" y="250"/>
                  </a:cubicBezTo>
                  <a:cubicBezTo>
                    <a:pt x="84" y="250"/>
                    <a:pt x="84" y="262"/>
                    <a:pt x="96" y="262"/>
                  </a:cubicBezTo>
                  <a:cubicBezTo>
                    <a:pt x="107" y="286"/>
                    <a:pt x="96" y="298"/>
                    <a:pt x="96" y="310"/>
                  </a:cubicBezTo>
                  <a:cubicBezTo>
                    <a:pt x="84" y="322"/>
                    <a:pt x="96" y="358"/>
                    <a:pt x="84" y="369"/>
                  </a:cubicBezTo>
                  <a:cubicBezTo>
                    <a:pt x="84" y="381"/>
                    <a:pt x="84" y="405"/>
                    <a:pt x="60" y="405"/>
                  </a:cubicBezTo>
                  <a:cubicBezTo>
                    <a:pt x="48" y="417"/>
                    <a:pt x="60" y="429"/>
                    <a:pt x="48" y="441"/>
                  </a:cubicBezTo>
                  <a:cubicBezTo>
                    <a:pt x="36" y="441"/>
                    <a:pt x="48" y="465"/>
                    <a:pt x="48" y="477"/>
                  </a:cubicBezTo>
                  <a:cubicBezTo>
                    <a:pt x="48" y="489"/>
                    <a:pt x="36" y="512"/>
                    <a:pt x="48" y="524"/>
                  </a:cubicBezTo>
                  <a:cubicBezTo>
                    <a:pt x="48" y="524"/>
                    <a:pt x="60" y="536"/>
                    <a:pt x="48" y="536"/>
                  </a:cubicBezTo>
                  <a:cubicBezTo>
                    <a:pt x="36" y="536"/>
                    <a:pt x="36" y="536"/>
                    <a:pt x="36" y="548"/>
                  </a:cubicBezTo>
                  <a:cubicBezTo>
                    <a:pt x="36" y="548"/>
                    <a:pt x="36" y="560"/>
                    <a:pt x="24" y="560"/>
                  </a:cubicBezTo>
                  <a:cubicBezTo>
                    <a:pt x="0" y="560"/>
                    <a:pt x="0" y="560"/>
                    <a:pt x="0" y="584"/>
                  </a:cubicBezTo>
                  <a:cubicBezTo>
                    <a:pt x="0" y="584"/>
                    <a:pt x="24" y="596"/>
                    <a:pt x="36" y="596"/>
                  </a:cubicBezTo>
                  <a:cubicBezTo>
                    <a:pt x="84" y="608"/>
                    <a:pt x="119" y="620"/>
                    <a:pt x="143" y="620"/>
                  </a:cubicBezTo>
                  <a:lnTo>
                    <a:pt x="155" y="620"/>
                  </a:lnTo>
                  <a:lnTo>
                    <a:pt x="167" y="643"/>
                  </a:lnTo>
                  <a:cubicBezTo>
                    <a:pt x="167" y="643"/>
                    <a:pt x="179" y="655"/>
                    <a:pt x="215" y="667"/>
                  </a:cubicBezTo>
                  <a:cubicBezTo>
                    <a:pt x="238" y="679"/>
                    <a:pt x="274" y="679"/>
                    <a:pt x="286" y="703"/>
                  </a:cubicBezTo>
                  <a:lnTo>
                    <a:pt x="334" y="703"/>
                  </a:lnTo>
                  <a:lnTo>
                    <a:pt x="334" y="679"/>
                  </a:lnTo>
                  <a:cubicBezTo>
                    <a:pt x="346" y="667"/>
                    <a:pt x="334" y="655"/>
                    <a:pt x="346" y="643"/>
                  </a:cubicBezTo>
                  <a:lnTo>
                    <a:pt x="346" y="608"/>
                  </a:lnTo>
                  <a:lnTo>
                    <a:pt x="346" y="584"/>
                  </a:lnTo>
                  <a:cubicBezTo>
                    <a:pt x="346" y="584"/>
                    <a:pt x="357" y="584"/>
                    <a:pt x="334" y="560"/>
                  </a:cubicBezTo>
                  <a:cubicBezTo>
                    <a:pt x="381" y="560"/>
                    <a:pt x="346" y="548"/>
                    <a:pt x="346" y="548"/>
                  </a:cubicBezTo>
                  <a:cubicBezTo>
                    <a:pt x="357" y="548"/>
                    <a:pt x="334" y="524"/>
                    <a:pt x="357" y="500"/>
                  </a:cubicBezTo>
                  <a:cubicBezTo>
                    <a:pt x="381" y="500"/>
                    <a:pt x="357" y="489"/>
                    <a:pt x="381" y="477"/>
                  </a:cubicBezTo>
                  <a:cubicBezTo>
                    <a:pt x="393" y="465"/>
                    <a:pt x="381" y="429"/>
                    <a:pt x="393" y="429"/>
                  </a:cubicBezTo>
                  <a:cubicBezTo>
                    <a:pt x="405" y="417"/>
                    <a:pt x="405" y="405"/>
                    <a:pt x="417" y="381"/>
                  </a:cubicBezTo>
                  <a:cubicBezTo>
                    <a:pt x="429" y="369"/>
                    <a:pt x="429" y="358"/>
                    <a:pt x="453" y="346"/>
                  </a:cubicBezTo>
                  <a:cubicBezTo>
                    <a:pt x="477" y="322"/>
                    <a:pt x="488" y="298"/>
                    <a:pt x="512" y="262"/>
                  </a:cubicBezTo>
                  <a:cubicBezTo>
                    <a:pt x="524" y="250"/>
                    <a:pt x="524" y="239"/>
                    <a:pt x="536" y="227"/>
                  </a:cubicBezTo>
                  <a:cubicBezTo>
                    <a:pt x="560" y="215"/>
                    <a:pt x="560" y="191"/>
                    <a:pt x="560" y="179"/>
                  </a:cubicBezTo>
                  <a:lnTo>
                    <a:pt x="560" y="143"/>
                  </a:lnTo>
                  <a:cubicBezTo>
                    <a:pt x="560" y="143"/>
                    <a:pt x="560" y="131"/>
                    <a:pt x="488" y="119"/>
                  </a:cubicBezTo>
                  <a:lnTo>
                    <a:pt x="477" y="108"/>
                  </a:lnTo>
                  <a:cubicBezTo>
                    <a:pt x="465" y="96"/>
                    <a:pt x="441" y="72"/>
                    <a:pt x="393" y="60"/>
                  </a:cubicBezTo>
                  <a:cubicBezTo>
                    <a:pt x="357" y="48"/>
                    <a:pt x="346" y="48"/>
                    <a:pt x="322" y="24"/>
                  </a:cubicBezTo>
                  <a:cubicBezTo>
                    <a:pt x="262" y="0"/>
                    <a:pt x="227" y="0"/>
                    <a:pt x="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3"/>
            <p:cNvSpPr/>
            <p:nvPr/>
          </p:nvSpPr>
          <p:spPr>
            <a:xfrm>
              <a:off x="5751900" y="5372325"/>
              <a:ext cx="20250" cy="32950"/>
            </a:xfrm>
            <a:custGeom>
              <a:avLst/>
              <a:gdLst/>
              <a:ahLst/>
              <a:cxnLst/>
              <a:rect l="l" t="t" r="r" b="b"/>
              <a:pathLst>
                <a:path w="810" h="1318" extrusionOk="0">
                  <a:moveTo>
                    <a:pt x="298" y="401"/>
                  </a:moveTo>
                  <a:cubicBezTo>
                    <a:pt x="298" y="401"/>
                    <a:pt x="310" y="401"/>
                    <a:pt x="310" y="413"/>
                  </a:cubicBezTo>
                  <a:cubicBezTo>
                    <a:pt x="298" y="413"/>
                    <a:pt x="298" y="413"/>
                    <a:pt x="298" y="401"/>
                  </a:cubicBezTo>
                  <a:close/>
                  <a:moveTo>
                    <a:pt x="518" y="0"/>
                  </a:moveTo>
                  <a:cubicBezTo>
                    <a:pt x="507" y="0"/>
                    <a:pt x="500" y="3"/>
                    <a:pt x="500" y="8"/>
                  </a:cubicBezTo>
                  <a:cubicBezTo>
                    <a:pt x="500" y="44"/>
                    <a:pt x="489" y="56"/>
                    <a:pt x="489" y="80"/>
                  </a:cubicBezTo>
                  <a:cubicBezTo>
                    <a:pt x="489" y="115"/>
                    <a:pt x="477" y="139"/>
                    <a:pt x="465" y="163"/>
                  </a:cubicBezTo>
                  <a:cubicBezTo>
                    <a:pt x="441" y="175"/>
                    <a:pt x="441" y="187"/>
                    <a:pt x="429" y="199"/>
                  </a:cubicBezTo>
                  <a:cubicBezTo>
                    <a:pt x="429" y="222"/>
                    <a:pt x="417" y="234"/>
                    <a:pt x="417" y="246"/>
                  </a:cubicBezTo>
                  <a:cubicBezTo>
                    <a:pt x="417" y="258"/>
                    <a:pt x="417" y="258"/>
                    <a:pt x="405" y="282"/>
                  </a:cubicBezTo>
                  <a:cubicBezTo>
                    <a:pt x="381" y="282"/>
                    <a:pt x="417" y="294"/>
                    <a:pt x="405" y="294"/>
                  </a:cubicBezTo>
                  <a:cubicBezTo>
                    <a:pt x="369" y="294"/>
                    <a:pt x="381" y="306"/>
                    <a:pt x="369" y="318"/>
                  </a:cubicBezTo>
                  <a:cubicBezTo>
                    <a:pt x="369" y="342"/>
                    <a:pt x="322" y="318"/>
                    <a:pt x="358" y="353"/>
                  </a:cubicBezTo>
                  <a:lnTo>
                    <a:pt x="346" y="353"/>
                  </a:lnTo>
                  <a:cubicBezTo>
                    <a:pt x="322" y="365"/>
                    <a:pt x="298" y="353"/>
                    <a:pt x="322" y="401"/>
                  </a:cubicBezTo>
                  <a:lnTo>
                    <a:pt x="286" y="401"/>
                  </a:lnTo>
                  <a:cubicBezTo>
                    <a:pt x="298" y="413"/>
                    <a:pt x="286" y="425"/>
                    <a:pt x="262" y="437"/>
                  </a:cubicBezTo>
                  <a:cubicBezTo>
                    <a:pt x="262" y="437"/>
                    <a:pt x="250" y="437"/>
                    <a:pt x="250" y="461"/>
                  </a:cubicBezTo>
                  <a:cubicBezTo>
                    <a:pt x="262" y="472"/>
                    <a:pt x="286" y="484"/>
                    <a:pt x="239" y="484"/>
                  </a:cubicBezTo>
                  <a:cubicBezTo>
                    <a:pt x="227" y="484"/>
                    <a:pt x="239" y="496"/>
                    <a:pt x="250" y="496"/>
                  </a:cubicBezTo>
                  <a:cubicBezTo>
                    <a:pt x="250" y="496"/>
                    <a:pt x="250" y="496"/>
                    <a:pt x="250" y="496"/>
                  </a:cubicBezTo>
                  <a:lnTo>
                    <a:pt x="250" y="496"/>
                  </a:lnTo>
                  <a:cubicBezTo>
                    <a:pt x="247" y="496"/>
                    <a:pt x="243" y="496"/>
                    <a:pt x="239" y="496"/>
                  </a:cubicBezTo>
                  <a:cubicBezTo>
                    <a:pt x="242" y="504"/>
                    <a:pt x="245" y="507"/>
                    <a:pt x="247" y="507"/>
                  </a:cubicBezTo>
                  <a:cubicBezTo>
                    <a:pt x="250" y="507"/>
                    <a:pt x="250" y="497"/>
                    <a:pt x="250" y="496"/>
                  </a:cubicBezTo>
                  <a:lnTo>
                    <a:pt x="250" y="496"/>
                  </a:lnTo>
                  <a:cubicBezTo>
                    <a:pt x="282" y="497"/>
                    <a:pt x="265" y="499"/>
                    <a:pt x="286" y="520"/>
                  </a:cubicBezTo>
                  <a:cubicBezTo>
                    <a:pt x="250" y="520"/>
                    <a:pt x="262" y="544"/>
                    <a:pt x="250" y="556"/>
                  </a:cubicBezTo>
                  <a:cubicBezTo>
                    <a:pt x="239" y="556"/>
                    <a:pt x="239" y="592"/>
                    <a:pt x="239" y="603"/>
                  </a:cubicBezTo>
                  <a:cubicBezTo>
                    <a:pt x="239" y="627"/>
                    <a:pt x="239" y="663"/>
                    <a:pt x="227" y="675"/>
                  </a:cubicBezTo>
                  <a:cubicBezTo>
                    <a:pt x="203" y="723"/>
                    <a:pt x="191" y="746"/>
                    <a:pt x="179" y="794"/>
                  </a:cubicBezTo>
                  <a:cubicBezTo>
                    <a:pt x="167" y="806"/>
                    <a:pt x="167" y="842"/>
                    <a:pt x="143" y="853"/>
                  </a:cubicBezTo>
                  <a:cubicBezTo>
                    <a:pt x="131" y="865"/>
                    <a:pt x="131" y="913"/>
                    <a:pt x="119" y="925"/>
                  </a:cubicBezTo>
                  <a:cubicBezTo>
                    <a:pt x="108" y="949"/>
                    <a:pt x="108" y="961"/>
                    <a:pt x="108" y="996"/>
                  </a:cubicBezTo>
                  <a:cubicBezTo>
                    <a:pt x="84" y="1020"/>
                    <a:pt x="72" y="1032"/>
                    <a:pt x="72" y="1080"/>
                  </a:cubicBezTo>
                  <a:cubicBezTo>
                    <a:pt x="72" y="1092"/>
                    <a:pt x="84" y="1115"/>
                    <a:pt x="72" y="1115"/>
                  </a:cubicBezTo>
                  <a:cubicBezTo>
                    <a:pt x="60" y="1115"/>
                    <a:pt x="60" y="1127"/>
                    <a:pt x="60" y="1127"/>
                  </a:cubicBezTo>
                  <a:cubicBezTo>
                    <a:pt x="60" y="1139"/>
                    <a:pt x="48" y="1139"/>
                    <a:pt x="24" y="1151"/>
                  </a:cubicBezTo>
                  <a:cubicBezTo>
                    <a:pt x="12" y="1151"/>
                    <a:pt x="0" y="1163"/>
                    <a:pt x="0" y="1187"/>
                  </a:cubicBezTo>
                  <a:lnTo>
                    <a:pt x="24" y="1211"/>
                  </a:lnTo>
                  <a:cubicBezTo>
                    <a:pt x="72" y="1223"/>
                    <a:pt x="119" y="1246"/>
                    <a:pt x="131" y="1246"/>
                  </a:cubicBezTo>
                  <a:lnTo>
                    <a:pt x="143" y="1246"/>
                  </a:lnTo>
                  <a:lnTo>
                    <a:pt x="167" y="1258"/>
                  </a:lnTo>
                  <a:cubicBezTo>
                    <a:pt x="167" y="1270"/>
                    <a:pt x="179" y="1270"/>
                    <a:pt x="203" y="1294"/>
                  </a:cubicBezTo>
                  <a:cubicBezTo>
                    <a:pt x="239" y="1306"/>
                    <a:pt x="262" y="1306"/>
                    <a:pt x="286" y="1318"/>
                  </a:cubicBezTo>
                  <a:lnTo>
                    <a:pt x="298" y="1318"/>
                  </a:lnTo>
                  <a:cubicBezTo>
                    <a:pt x="298" y="1318"/>
                    <a:pt x="298" y="1306"/>
                    <a:pt x="322" y="1306"/>
                  </a:cubicBezTo>
                  <a:cubicBezTo>
                    <a:pt x="334" y="1306"/>
                    <a:pt x="334" y="1306"/>
                    <a:pt x="334" y="1294"/>
                  </a:cubicBezTo>
                  <a:cubicBezTo>
                    <a:pt x="334" y="1270"/>
                    <a:pt x="334" y="1258"/>
                    <a:pt x="358" y="1246"/>
                  </a:cubicBezTo>
                  <a:cubicBezTo>
                    <a:pt x="369" y="1211"/>
                    <a:pt x="369" y="1187"/>
                    <a:pt x="381" y="1151"/>
                  </a:cubicBezTo>
                  <a:cubicBezTo>
                    <a:pt x="393" y="1139"/>
                    <a:pt x="381" y="1115"/>
                    <a:pt x="393" y="1092"/>
                  </a:cubicBezTo>
                  <a:cubicBezTo>
                    <a:pt x="417" y="1080"/>
                    <a:pt x="417" y="1056"/>
                    <a:pt x="417" y="1032"/>
                  </a:cubicBezTo>
                  <a:cubicBezTo>
                    <a:pt x="417" y="1020"/>
                    <a:pt x="429" y="1020"/>
                    <a:pt x="417" y="1008"/>
                  </a:cubicBezTo>
                  <a:cubicBezTo>
                    <a:pt x="453" y="1008"/>
                    <a:pt x="429" y="973"/>
                    <a:pt x="441" y="961"/>
                  </a:cubicBezTo>
                  <a:cubicBezTo>
                    <a:pt x="477" y="949"/>
                    <a:pt x="441" y="901"/>
                    <a:pt x="477" y="889"/>
                  </a:cubicBezTo>
                  <a:cubicBezTo>
                    <a:pt x="489" y="877"/>
                    <a:pt x="489" y="853"/>
                    <a:pt x="489" y="830"/>
                  </a:cubicBezTo>
                  <a:cubicBezTo>
                    <a:pt x="500" y="794"/>
                    <a:pt x="500" y="758"/>
                    <a:pt x="512" y="723"/>
                  </a:cubicBezTo>
                  <a:lnTo>
                    <a:pt x="560" y="639"/>
                  </a:lnTo>
                  <a:cubicBezTo>
                    <a:pt x="572" y="603"/>
                    <a:pt x="596" y="580"/>
                    <a:pt x="620" y="544"/>
                  </a:cubicBezTo>
                  <a:cubicBezTo>
                    <a:pt x="655" y="496"/>
                    <a:pt x="679" y="437"/>
                    <a:pt x="715" y="401"/>
                  </a:cubicBezTo>
                  <a:cubicBezTo>
                    <a:pt x="727" y="365"/>
                    <a:pt x="739" y="318"/>
                    <a:pt x="774" y="294"/>
                  </a:cubicBezTo>
                  <a:cubicBezTo>
                    <a:pt x="786" y="258"/>
                    <a:pt x="798" y="234"/>
                    <a:pt x="798" y="199"/>
                  </a:cubicBezTo>
                  <a:cubicBezTo>
                    <a:pt x="798" y="187"/>
                    <a:pt x="810" y="175"/>
                    <a:pt x="810" y="163"/>
                  </a:cubicBezTo>
                  <a:cubicBezTo>
                    <a:pt x="810" y="139"/>
                    <a:pt x="810" y="139"/>
                    <a:pt x="774" y="115"/>
                  </a:cubicBezTo>
                  <a:lnTo>
                    <a:pt x="750" y="103"/>
                  </a:lnTo>
                  <a:cubicBezTo>
                    <a:pt x="739" y="80"/>
                    <a:pt x="727" y="68"/>
                    <a:pt x="667" y="56"/>
                  </a:cubicBezTo>
                  <a:cubicBezTo>
                    <a:pt x="631" y="44"/>
                    <a:pt x="608" y="44"/>
                    <a:pt x="596" y="20"/>
                  </a:cubicBezTo>
                  <a:cubicBezTo>
                    <a:pt x="561" y="6"/>
                    <a:pt x="534"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3"/>
            <p:cNvSpPr/>
            <p:nvPr/>
          </p:nvSpPr>
          <p:spPr>
            <a:xfrm>
              <a:off x="5777800" y="5312800"/>
              <a:ext cx="20550" cy="32950"/>
            </a:xfrm>
            <a:custGeom>
              <a:avLst/>
              <a:gdLst/>
              <a:ahLst/>
              <a:cxnLst/>
              <a:rect l="l" t="t" r="r" b="b"/>
              <a:pathLst>
                <a:path w="822" h="1318" extrusionOk="0">
                  <a:moveTo>
                    <a:pt x="298" y="401"/>
                  </a:moveTo>
                  <a:cubicBezTo>
                    <a:pt x="298" y="401"/>
                    <a:pt x="322" y="401"/>
                    <a:pt x="322" y="413"/>
                  </a:cubicBezTo>
                  <a:cubicBezTo>
                    <a:pt x="298" y="413"/>
                    <a:pt x="298" y="413"/>
                    <a:pt x="298" y="401"/>
                  </a:cubicBezTo>
                  <a:close/>
                  <a:moveTo>
                    <a:pt x="525" y="0"/>
                  </a:moveTo>
                  <a:cubicBezTo>
                    <a:pt x="516" y="0"/>
                    <a:pt x="512" y="3"/>
                    <a:pt x="512" y="8"/>
                  </a:cubicBezTo>
                  <a:cubicBezTo>
                    <a:pt x="512" y="44"/>
                    <a:pt x="500" y="56"/>
                    <a:pt x="500" y="79"/>
                  </a:cubicBezTo>
                  <a:cubicBezTo>
                    <a:pt x="500" y="115"/>
                    <a:pt x="476" y="139"/>
                    <a:pt x="465" y="163"/>
                  </a:cubicBezTo>
                  <a:cubicBezTo>
                    <a:pt x="453" y="175"/>
                    <a:pt x="453" y="187"/>
                    <a:pt x="441" y="198"/>
                  </a:cubicBezTo>
                  <a:cubicBezTo>
                    <a:pt x="441" y="222"/>
                    <a:pt x="417" y="234"/>
                    <a:pt x="417" y="246"/>
                  </a:cubicBezTo>
                  <a:cubicBezTo>
                    <a:pt x="417" y="258"/>
                    <a:pt x="417" y="258"/>
                    <a:pt x="405" y="282"/>
                  </a:cubicBezTo>
                  <a:cubicBezTo>
                    <a:pt x="393" y="282"/>
                    <a:pt x="417" y="294"/>
                    <a:pt x="405" y="294"/>
                  </a:cubicBezTo>
                  <a:cubicBezTo>
                    <a:pt x="381" y="294"/>
                    <a:pt x="393" y="306"/>
                    <a:pt x="381" y="317"/>
                  </a:cubicBezTo>
                  <a:cubicBezTo>
                    <a:pt x="381" y="341"/>
                    <a:pt x="334" y="317"/>
                    <a:pt x="357" y="353"/>
                  </a:cubicBezTo>
                  <a:lnTo>
                    <a:pt x="346" y="353"/>
                  </a:lnTo>
                  <a:cubicBezTo>
                    <a:pt x="334" y="365"/>
                    <a:pt x="298" y="353"/>
                    <a:pt x="334" y="401"/>
                  </a:cubicBezTo>
                  <a:lnTo>
                    <a:pt x="286" y="401"/>
                  </a:lnTo>
                  <a:cubicBezTo>
                    <a:pt x="298" y="413"/>
                    <a:pt x="286" y="425"/>
                    <a:pt x="274" y="437"/>
                  </a:cubicBezTo>
                  <a:cubicBezTo>
                    <a:pt x="274" y="437"/>
                    <a:pt x="262" y="437"/>
                    <a:pt x="262" y="460"/>
                  </a:cubicBezTo>
                  <a:cubicBezTo>
                    <a:pt x="274" y="472"/>
                    <a:pt x="286" y="484"/>
                    <a:pt x="238" y="484"/>
                  </a:cubicBezTo>
                  <a:cubicBezTo>
                    <a:pt x="226" y="484"/>
                    <a:pt x="238" y="496"/>
                    <a:pt x="262" y="496"/>
                  </a:cubicBezTo>
                  <a:cubicBezTo>
                    <a:pt x="262" y="496"/>
                    <a:pt x="262" y="496"/>
                    <a:pt x="262" y="496"/>
                  </a:cubicBezTo>
                  <a:lnTo>
                    <a:pt x="262" y="496"/>
                  </a:lnTo>
                  <a:cubicBezTo>
                    <a:pt x="257" y="496"/>
                    <a:pt x="250" y="496"/>
                    <a:pt x="238" y="496"/>
                  </a:cubicBezTo>
                  <a:cubicBezTo>
                    <a:pt x="246" y="504"/>
                    <a:pt x="252" y="507"/>
                    <a:pt x="255" y="507"/>
                  </a:cubicBezTo>
                  <a:cubicBezTo>
                    <a:pt x="261" y="507"/>
                    <a:pt x="262" y="498"/>
                    <a:pt x="262" y="496"/>
                  </a:cubicBezTo>
                  <a:lnTo>
                    <a:pt x="262" y="496"/>
                  </a:lnTo>
                  <a:cubicBezTo>
                    <a:pt x="277" y="497"/>
                    <a:pt x="268" y="502"/>
                    <a:pt x="286" y="520"/>
                  </a:cubicBezTo>
                  <a:cubicBezTo>
                    <a:pt x="262" y="520"/>
                    <a:pt x="274" y="544"/>
                    <a:pt x="262" y="556"/>
                  </a:cubicBezTo>
                  <a:cubicBezTo>
                    <a:pt x="238" y="556"/>
                    <a:pt x="238" y="591"/>
                    <a:pt x="238" y="603"/>
                  </a:cubicBezTo>
                  <a:cubicBezTo>
                    <a:pt x="238" y="627"/>
                    <a:pt x="238" y="663"/>
                    <a:pt x="226" y="675"/>
                  </a:cubicBezTo>
                  <a:cubicBezTo>
                    <a:pt x="215" y="722"/>
                    <a:pt x="203" y="746"/>
                    <a:pt x="179" y="794"/>
                  </a:cubicBezTo>
                  <a:cubicBezTo>
                    <a:pt x="167" y="806"/>
                    <a:pt x="167" y="841"/>
                    <a:pt x="155" y="853"/>
                  </a:cubicBezTo>
                  <a:cubicBezTo>
                    <a:pt x="143" y="865"/>
                    <a:pt x="143" y="913"/>
                    <a:pt x="119" y="925"/>
                  </a:cubicBezTo>
                  <a:cubicBezTo>
                    <a:pt x="107" y="948"/>
                    <a:pt x="107" y="960"/>
                    <a:pt x="107" y="996"/>
                  </a:cubicBezTo>
                  <a:cubicBezTo>
                    <a:pt x="95" y="1020"/>
                    <a:pt x="84" y="1032"/>
                    <a:pt x="84" y="1079"/>
                  </a:cubicBezTo>
                  <a:cubicBezTo>
                    <a:pt x="84" y="1091"/>
                    <a:pt x="95" y="1115"/>
                    <a:pt x="84" y="1115"/>
                  </a:cubicBezTo>
                  <a:cubicBezTo>
                    <a:pt x="60" y="1115"/>
                    <a:pt x="60" y="1127"/>
                    <a:pt x="60" y="1127"/>
                  </a:cubicBezTo>
                  <a:cubicBezTo>
                    <a:pt x="60" y="1139"/>
                    <a:pt x="48" y="1139"/>
                    <a:pt x="36" y="1151"/>
                  </a:cubicBezTo>
                  <a:cubicBezTo>
                    <a:pt x="24" y="1151"/>
                    <a:pt x="0" y="1163"/>
                    <a:pt x="0" y="1187"/>
                  </a:cubicBezTo>
                  <a:lnTo>
                    <a:pt x="36" y="1210"/>
                  </a:lnTo>
                  <a:cubicBezTo>
                    <a:pt x="84" y="1222"/>
                    <a:pt x="119" y="1246"/>
                    <a:pt x="143" y="1246"/>
                  </a:cubicBezTo>
                  <a:lnTo>
                    <a:pt x="155" y="1246"/>
                  </a:lnTo>
                  <a:lnTo>
                    <a:pt x="167" y="1258"/>
                  </a:lnTo>
                  <a:cubicBezTo>
                    <a:pt x="167" y="1270"/>
                    <a:pt x="179" y="1270"/>
                    <a:pt x="215" y="1294"/>
                  </a:cubicBezTo>
                  <a:cubicBezTo>
                    <a:pt x="238" y="1306"/>
                    <a:pt x="274" y="1306"/>
                    <a:pt x="286" y="1318"/>
                  </a:cubicBezTo>
                  <a:lnTo>
                    <a:pt x="298" y="1318"/>
                  </a:lnTo>
                  <a:cubicBezTo>
                    <a:pt x="298" y="1318"/>
                    <a:pt x="298" y="1306"/>
                    <a:pt x="334" y="1306"/>
                  </a:cubicBezTo>
                  <a:cubicBezTo>
                    <a:pt x="346" y="1306"/>
                    <a:pt x="346" y="1306"/>
                    <a:pt x="346" y="1294"/>
                  </a:cubicBezTo>
                  <a:cubicBezTo>
                    <a:pt x="346" y="1270"/>
                    <a:pt x="346" y="1258"/>
                    <a:pt x="357" y="1246"/>
                  </a:cubicBezTo>
                  <a:cubicBezTo>
                    <a:pt x="369" y="1210"/>
                    <a:pt x="369" y="1187"/>
                    <a:pt x="393" y="1151"/>
                  </a:cubicBezTo>
                  <a:cubicBezTo>
                    <a:pt x="405" y="1139"/>
                    <a:pt x="393" y="1115"/>
                    <a:pt x="405" y="1091"/>
                  </a:cubicBezTo>
                  <a:cubicBezTo>
                    <a:pt x="417" y="1079"/>
                    <a:pt x="417" y="1056"/>
                    <a:pt x="417" y="1032"/>
                  </a:cubicBezTo>
                  <a:cubicBezTo>
                    <a:pt x="417" y="1020"/>
                    <a:pt x="429" y="1020"/>
                    <a:pt x="417" y="1008"/>
                  </a:cubicBezTo>
                  <a:cubicBezTo>
                    <a:pt x="465" y="1008"/>
                    <a:pt x="429" y="972"/>
                    <a:pt x="453" y="960"/>
                  </a:cubicBezTo>
                  <a:cubicBezTo>
                    <a:pt x="476" y="948"/>
                    <a:pt x="453" y="901"/>
                    <a:pt x="476" y="889"/>
                  </a:cubicBezTo>
                  <a:cubicBezTo>
                    <a:pt x="488" y="877"/>
                    <a:pt x="488" y="853"/>
                    <a:pt x="488" y="829"/>
                  </a:cubicBezTo>
                  <a:cubicBezTo>
                    <a:pt x="512" y="794"/>
                    <a:pt x="512" y="758"/>
                    <a:pt x="524" y="722"/>
                  </a:cubicBezTo>
                  <a:lnTo>
                    <a:pt x="572" y="639"/>
                  </a:lnTo>
                  <a:cubicBezTo>
                    <a:pt x="584" y="603"/>
                    <a:pt x="596" y="579"/>
                    <a:pt x="631" y="544"/>
                  </a:cubicBezTo>
                  <a:cubicBezTo>
                    <a:pt x="655" y="496"/>
                    <a:pt x="691" y="437"/>
                    <a:pt x="715" y="401"/>
                  </a:cubicBezTo>
                  <a:cubicBezTo>
                    <a:pt x="727" y="365"/>
                    <a:pt x="750" y="317"/>
                    <a:pt x="774" y="294"/>
                  </a:cubicBezTo>
                  <a:cubicBezTo>
                    <a:pt x="786" y="258"/>
                    <a:pt x="810" y="234"/>
                    <a:pt x="810" y="198"/>
                  </a:cubicBezTo>
                  <a:cubicBezTo>
                    <a:pt x="810" y="187"/>
                    <a:pt x="822" y="175"/>
                    <a:pt x="822" y="163"/>
                  </a:cubicBezTo>
                  <a:cubicBezTo>
                    <a:pt x="822" y="139"/>
                    <a:pt x="822" y="139"/>
                    <a:pt x="774" y="115"/>
                  </a:cubicBezTo>
                  <a:lnTo>
                    <a:pt x="762" y="103"/>
                  </a:lnTo>
                  <a:cubicBezTo>
                    <a:pt x="750" y="79"/>
                    <a:pt x="727" y="67"/>
                    <a:pt x="679" y="56"/>
                  </a:cubicBezTo>
                  <a:cubicBezTo>
                    <a:pt x="643" y="44"/>
                    <a:pt x="607" y="44"/>
                    <a:pt x="596" y="20"/>
                  </a:cubicBezTo>
                  <a:cubicBezTo>
                    <a:pt x="561" y="6"/>
                    <a:pt x="538" y="0"/>
                    <a:pt x="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3"/>
            <p:cNvSpPr/>
            <p:nvPr/>
          </p:nvSpPr>
          <p:spPr>
            <a:xfrm>
              <a:off x="5803700" y="5253250"/>
              <a:ext cx="20250" cy="32975"/>
            </a:xfrm>
            <a:custGeom>
              <a:avLst/>
              <a:gdLst/>
              <a:ahLst/>
              <a:cxnLst/>
              <a:rect l="l" t="t" r="r" b="b"/>
              <a:pathLst>
                <a:path w="810" h="1319" extrusionOk="0">
                  <a:moveTo>
                    <a:pt x="298" y="402"/>
                  </a:moveTo>
                  <a:cubicBezTo>
                    <a:pt x="298" y="402"/>
                    <a:pt x="310" y="402"/>
                    <a:pt x="310" y="413"/>
                  </a:cubicBezTo>
                  <a:cubicBezTo>
                    <a:pt x="298" y="413"/>
                    <a:pt x="298" y="413"/>
                    <a:pt x="298" y="402"/>
                  </a:cubicBezTo>
                  <a:close/>
                  <a:moveTo>
                    <a:pt x="518" y="1"/>
                  </a:moveTo>
                  <a:cubicBezTo>
                    <a:pt x="506" y="1"/>
                    <a:pt x="500" y="4"/>
                    <a:pt x="500" y="9"/>
                  </a:cubicBezTo>
                  <a:cubicBezTo>
                    <a:pt x="500" y="44"/>
                    <a:pt x="488" y="56"/>
                    <a:pt x="488" y="80"/>
                  </a:cubicBezTo>
                  <a:cubicBezTo>
                    <a:pt x="488" y="116"/>
                    <a:pt x="476" y="140"/>
                    <a:pt x="453" y="163"/>
                  </a:cubicBezTo>
                  <a:cubicBezTo>
                    <a:pt x="441" y="175"/>
                    <a:pt x="441" y="187"/>
                    <a:pt x="429" y="199"/>
                  </a:cubicBezTo>
                  <a:cubicBezTo>
                    <a:pt x="429" y="223"/>
                    <a:pt x="417" y="235"/>
                    <a:pt x="417" y="247"/>
                  </a:cubicBezTo>
                  <a:cubicBezTo>
                    <a:pt x="417" y="259"/>
                    <a:pt x="417" y="259"/>
                    <a:pt x="393" y="283"/>
                  </a:cubicBezTo>
                  <a:cubicBezTo>
                    <a:pt x="381" y="283"/>
                    <a:pt x="417" y="294"/>
                    <a:pt x="393" y="294"/>
                  </a:cubicBezTo>
                  <a:cubicBezTo>
                    <a:pt x="369" y="294"/>
                    <a:pt x="381" y="306"/>
                    <a:pt x="369" y="318"/>
                  </a:cubicBezTo>
                  <a:cubicBezTo>
                    <a:pt x="369" y="342"/>
                    <a:pt x="322" y="318"/>
                    <a:pt x="357" y="354"/>
                  </a:cubicBezTo>
                  <a:lnTo>
                    <a:pt x="333" y="354"/>
                  </a:lnTo>
                  <a:cubicBezTo>
                    <a:pt x="322" y="366"/>
                    <a:pt x="298" y="354"/>
                    <a:pt x="322" y="402"/>
                  </a:cubicBezTo>
                  <a:lnTo>
                    <a:pt x="274" y="402"/>
                  </a:lnTo>
                  <a:cubicBezTo>
                    <a:pt x="298" y="413"/>
                    <a:pt x="274" y="425"/>
                    <a:pt x="262" y="437"/>
                  </a:cubicBezTo>
                  <a:cubicBezTo>
                    <a:pt x="262" y="437"/>
                    <a:pt x="250" y="437"/>
                    <a:pt x="250" y="461"/>
                  </a:cubicBezTo>
                  <a:cubicBezTo>
                    <a:pt x="262" y="473"/>
                    <a:pt x="274" y="485"/>
                    <a:pt x="238" y="485"/>
                  </a:cubicBezTo>
                  <a:cubicBezTo>
                    <a:pt x="214" y="485"/>
                    <a:pt x="238" y="497"/>
                    <a:pt x="250" y="497"/>
                  </a:cubicBezTo>
                  <a:cubicBezTo>
                    <a:pt x="250" y="497"/>
                    <a:pt x="250" y="497"/>
                    <a:pt x="250" y="497"/>
                  </a:cubicBezTo>
                  <a:lnTo>
                    <a:pt x="250" y="497"/>
                  </a:lnTo>
                  <a:cubicBezTo>
                    <a:pt x="247" y="497"/>
                    <a:pt x="243" y="497"/>
                    <a:pt x="238" y="497"/>
                  </a:cubicBezTo>
                  <a:cubicBezTo>
                    <a:pt x="242" y="505"/>
                    <a:pt x="245" y="507"/>
                    <a:pt x="247" y="507"/>
                  </a:cubicBezTo>
                  <a:cubicBezTo>
                    <a:pt x="250" y="507"/>
                    <a:pt x="250" y="498"/>
                    <a:pt x="250" y="497"/>
                  </a:cubicBezTo>
                  <a:lnTo>
                    <a:pt x="250" y="497"/>
                  </a:lnTo>
                  <a:cubicBezTo>
                    <a:pt x="271" y="497"/>
                    <a:pt x="264" y="500"/>
                    <a:pt x="274" y="521"/>
                  </a:cubicBezTo>
                  <a:cubicBezTo>
                    <a:pt x="250" y="521"/>
                    <a:pt x="262" y="544"/>
                    <a:pt x="250" y="556"/>
                  </a:cubicBezTo>
                  <a:cubicBezTo>
                    <a:pt x="238" y="556"/>
                    <a:pt x="238" y="592"/>
                    <a:pt x="238" y="604"/>
                  </a:cubicBezTo>
                  <a:cubicBezTo>
                    <a:pt x="238" y="628"/>
                    <a:pt x="238" y="664"/>
                    <a:pt x="214" y="675"/>
                  </a:cubicBezTo>
                  <a:cubicBezTo>
                    <a:pt x="202" y="723"/>
                    <a:pt x="191" y="747"/>
                    <a:pt x="179" y="794"/>
                  </a:cubicBezTo>
                  <a:cubicBezTo>
                    <a:pt x="155" y="806"/>
                    <a:pt x="155" y="842"/>
                    <a:pt x="143" y="854"/>
                  </a:cubicBezTo>
                  <a:cubicBezTo>
                    <a:pt x="131" y="866"/>
                    <a:pt x="131" y="914"/>
                    <a:pt x="119" y="925"/>
                  </a:cubicBezTo>
                  <a:cubicBezTo>
                    <a:pt x="95" y="949"/>
                    <a:pt x="95" y="961"/>
                    <a:pt x="95" y="997"/>
                  </a:cubicBezTo>
                  <a:cubicBezTo>
                    <a:pt x="83" y="1021"/>
                    <a:pt x="72" y="1033"/>
                    <a:pt x="72" y="1080"/>
                  </a:cubicBezTo>
                  <a:cubicBezTo>
                    <a:pt x="72" y="1092"/>
                    <a:pt x="83" y="1116"/>
                    <a:pt x="72" y="1116"/>
                  </a:cubicBezTo>
                  <a:cubicBezTo>
                    <a:pt x="60" y="1116"/>
                    <a:pt x="60" y="1128"/>
                    <a:pt x="60" y="1128"/>
                  </a:cubicBezTo>
                  <a:cubicBezTo>
                    <a:pt x="60" y="1140"/>
                    <a:pt x="36" y="1140"/>
                    <a:pt x="24" y="1152"/>
                  </a:cubicBezTo>
                  <a:cubicBezTo>
                    <a:pt x="12" y="1152"/>
                    <a:pt x="0" y="1164"/>
                    <a:pt x="0" y="1187"/>
                  </a:cubicBezTo>
                  <a:lnTo>
                    <a:pt x="24" y="1211"/>
                  </a:lnTo>
                  <a:cubicBezTo>
                    <a:pt x="72" y="1223"/>
                    <a:pt x="119" y="1247"/>
                    <a:pt x="131" y="1247"/>
                  </a:cubicBezTo>
                  <a:lnTo>
                    <a:pt x="143" y="1247"/>
                  </a:lnTo>
                  <a:lnTo>
                    <a:pt x="155" y="1259"/>
                  </a:lnTo>
                  <a:cubicBezTo>
                    <a:pt x="155" y="1271"/>
                    <a:pt x="179" y="1271"/>
                    <a:pt x="202" y="1295"/>
                  </a:cubicBezTo>
                  <a:cubicBezTo>
                    <a:pt x="238" y="1306"/>
                    <a:pt x="262" y="1306"/>
                    <a:pt x="274" y="1318"/>
                  </a:cubicBezTo>
                  <a:lnTo>
                    <a:pt x="298" y="1318"/>
                  </a:lnTo>
                  <a:cubicBezTo>
                    <a:pt x="298" y="1318"/>
                    <a:pt x="298" y="1306"/>
                    <a:pt x="322" y="1306"/>
                  </a:cubicBezTo>
                  <a:cubicBezTo>
                    <a:pt x="333" y="1306"/>
                    <a:pt x="333" y="1306"/>
                    <a:pt x="333" y="1295"/>
                  </a:cubicBezTo>
                  <a:cubicBezTo>
                    <a:pt x="333" y="1271"/>
                    <a:pt x="333" y="1259"/>
                    <a:pt x="345" y="1247"/>
                  </a:cubicBezTo>
                  <a:cubicBezTo>
                    <a:pt x="369" y="1211"/>
                    <a:pt x="369" y="1187"/>
                    <a:pt x="381" y="1152"/>
                  </a:cubicBezTo>
                  <a:cubicBezTo>
                    <a:pt x="393" y="1140"/>
                    <a:pt x="381" y="1116"/>
                    <a:pt x="393" y="1092"/>
                  </a:cubicBezTo>
                  <a:cubicBezTo>
                    <a:pt x="405" y="1080"/>
                    <a:pt x="405" y="1056"/>
                    <a:pt x="405" y="1033"/>
                  </a:cubicBezTo>
                  <a:cubicBezTo>
                    <a:pt x="405" y="1021"/>
                    <a:pt x="429" y="1021"/>
                    <a:pt x="405" y="1009"/>
                  </a:cubicBezTo>
                  <a:cubicBezTo>
                    <a:pt x="453" y="1009"/>
                    <a:pt x="429" y="973"/>
                    <a:pt x="441" y="961"/>
                  </a:cubicBezTo>
                  <a:cubicBezTo>
                    <a:pt x="464" y="949"/>
                    <a:pt x="441" y="902"/>
                    <a:pt x="464" y="890"/>
                  </a:cubicBezTo>
                  <a:cubicBezTo>
                    <a:pt x="488" y="878"/>
                    <a:pt x="488" y="854"/>
                    <a:pt x="488" y="830"/>
                  </a:cubicBezTo>
                  <a:cubicBezTo>
                    <a:pt x="500" y="794"/>
                    <a:pt x="500" y="759"/>
                    <a:pt x="512" y="723"/>
                  </a:cubicBezTo>
                  <a:lnTo>
                    <a:pt x="560" y="640"/>
                  </a:lnTo>
                  <a:cubicBezTo>
                    <a:pt x="572" y="604"/>
                    <a:pt x="583" y="580"/>
                    <a:pt x="619" y="544"/>
                  </a:cubicBezTo>
                  <a:cubicBezTo>
                    <a:pt x="643" y="497"/>
                    <a:pt x="679" y="437"/>
                    <a:pt x="703" y="402"/>
                  </a:cubicBezTo>
                  <a:cubicBezTo>
                    <a:pt x="726" y="366"/>
                    <a:pt x="738" y="318"/>
                    <a:pt x="762" y="294"/>
                  </a:cubicBezTo>
                  <a:cubicBezTo>
                    <a:pt x="786" y="259"/>
                    <a:pt x="798" y="235"/>
                    <a:pt x="798" y="199"/>
                  </a:cubicBezTo>
                  <a:cubicBezTo>
                    <a:pt x="798" y="187"/>
                    <a:pt x="810" y="175"/>
                    <a:pt x="810" y="163"/>
                  </a:cubicBezTo>
                  <a:cubicBezTo>
                    <a:pt x="810" y="140"/>
                    <a:pt x="810" y="140"/>
                    <a:pt x="762" y="116"/>
                  </a:cubicBezTo>
                  <a:lnTo>
                    <a:pt x="750" y="104"/>
                  </a:lnTo>
                  <a:cubicBezTo>
                    <a:pt x="738" y="80"/>
                    <a:pt x="726" y="68"/>
                    <a:pt x="667" y="56"/>
                  </a:cubicBezTo>
                  <a:cubicBezTo>
                    <a:pt x="631" y="44"/>
                    <a:pt x="607" y="44"/>
                    <a:pt x="595" y="21"/>
                  </a:cubicBezTo>
                  <a:cubicBezTo>
                    <a:pt x="561" y="7"/>
                    <a:pt x="534"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3"/>
            <p:cNvSpPr/>
            <p:nvPr/>
          </p:nvSpPr>
          <p:spPr>
            <a:xfrm>
              <a:off x="5830475" y="5208800"/>
              <a:ext cx="13725" cy="17600"/>
            </a:xfrm>
            <a:custGeom>
              <a:avLst/>
              <a:gdLst/>
              <a:ahLst/>
              <a:cxnLst/>
              <a:rect l="l" t="t" r="r" b="b"/>
              <a:pathLst>
                <a:path w="549" h="704" extrusionOk="0">
                  <a:moveTo>
                    <a:pt x="215" y="1"/>
                  </a:moveTo>
                  <a:lnTo>
                    <a:pt x="215" y="48"/>
                  </a:lnTo>
                  <a:cubicBezTo>
                    <a:pt x="215" y="60"/>
                    <a:pt x="215" y="72"/>
                    <a:pt x="203" y="84"/>
                  </a:cubicBezTo>
                  <a:cubicBezTo>
                    <a:pt x="191" y="84"/>
                    <a:pt x="191" y="108"/>
                    <a:pt x="191" y="120"/>
                  </a:cubicBezTo>
                  <a:cubicBezTo>
                    <a:pt x="191" y="132"/>
                    <a:pt x="179" y="132"/>
                    <a:pt x="191" y="132"/>
                  </a:cubicBezTo>
                  <a:cubicBezTo>
                    <a:pt x="191" y="132"/>
                    <a:pt x="191" y="144"/>
                    <a:pt x="179" y="144"/>
                  </a:cubicBezTo>
                  <a:cubicBezTo>
                    <a:pt x="155" y="144"/>
                    <a:pt x="191" y="167"/>
                    <a:pt x="179" y="167"/>
                  </a:cubicBezTo>
                  <a:cubicBezTo>
                    <a:pt x="155" y="167"/>
                    <a:pt x="155" y="167"/>
                    <a:pt x="155" y="179"/>
                  </a:cubicBezTo>
                  <a:cubicBezTo>
                    <a:pt x="155" y="179"/>
                    <a:pt x="120" y="179"/>
                    <a:pt x="155" y="191"/>
                  </a:cubicBezTo>
                  <a:cubicBezTo>
                    <a:pt x="155" y="191"/>
                    <a:pt x="120" y="191"/>
                    <a:pt x="155" y="203"/>
                  </a:cubicBezTo>
                  <a:lnTo>
                    <a:pt x="132" y="203"/>
                  </a:lnTo>
                  <a:cubicBezTo>
                    <a:pt x="144" y="227"/>
                    <a:pt x="132" y="227"/>
                    <a:pt x="132" y="239"/>
                  </a:cubicBezTo>
                  <a:cubicBezTo>
                    <a:pt x="144" y="251"/>
                    <a:pt x="155" y="251"/>
                    <a:pt x="132" y="251"/>
                  </a:cubicBezTo>
                  <a:cubicBezTo>
                    <a:pt x="104" y="237"/>
                    <a:pt x="96" y="231"/>
                    <a:pt x="95" y="231"/>
                  </a:cubicBezTo>
                  <a:lnTo>
                    <a:pt x="95" y="231"/>
                  </a:lnTo>
                  <a:cubicBezTo>
                    <a:pt x="94" y="231"/>
                    <a:pt x="96" y="234"/>
                    <a:pt x="96" y="239"/>
                  </a:cubicBezTo>
                  <a:cubicBezTo>
                    <a:pt x="72" y="239"/>
                    <a:pt x="96" y="251"/>
                    <a:pt x="84" y="251"/>
                  </a:cubicBezTo>
                  <a:cubicBezTo>
                    <a:pt x="72" y="251"/>
                    <a:pt x="72" y="263"/>
                    <a:pt x="84" y="263"/>
                  </a:cubicBezTo>
                  <a:cubicBezTo>
                    <a:pt x="96" y="286"/>
                    <a:pt x="84" y="298"/>
                    <a:pt x="84" y="310"/>
                  </a:cubicBezTo>
                  <a:cubicBezTo>
                    <a:pt x="72" y="322"/>
                    <a:pt x="84" y="358"/>
                    <a:pt x="72" y="370"/>
                  </a:cubicBezTo>
                  <a:cubicBezTo>
                    <a:pt x="72" y="382"/>
                    <a:pt x="72" y="406"/>
                    <a:pt x="60" y="406"/>
                  </a:cubicBezTo>
                  <a:cubicBezTo>
                    <a:pt x="36" y="417"/>
                    <a:pt x="60" y="429"/>
                    <a:pt x="36" y="441"/>
                  </a:cubicBezTo>
                  <a:cubicBezTo>
                    <a:pt x="24" y="441"/>
                    <a:pt x="36" y="465"/>
                    <a:pt x="36" y="477"/>
                  </a:cubicBezTo>
                  <a:cubicBezTo>
                    <a:pt x="36" y="489"/>
                    <a:pt x="24" y="513"/>
                    <a:pt x="36" y="525"/>
                  </a:cubicBezTo>
                  <a:cubicBezTo>
                    <a:pt x="36" y="525"/>
                    <a:pt x="60" y="537"/>
                    <a:pt x="36" y="537"/>
                  </a:cubicBezTo>
                  <a:cubicBezTo>
                    <a:pt x="24" y="537"/>
                    <a:pt x="24" y="537"/>
                    <a:pt x="24" y="548"/>
                  </a:cubicBezTo>
                  <a:cubicBezTo>
                    <a:pt x="24" y="548"/>
                    <a:pt x="24" y="560"/>
                    <a:pt x="13" y="560"/>
                  </a:cubicBezTo>
                  <a:cubicBezTo>
                    <a:pt x="1" y="560"/>
                    <a:pt x="1" y="560"/>
                    <a:pt x="1" y="584"/>
                  </a:cubicBezTo>
                  <a:cubicBezTo>
                    <a:pt x="1" y="584"/>
                    <a:pt x="13" y="596"/>
                    <a:pt x="24" y="596"/>
                  </a:cubicBezTo>
                  <a:cubicBezTo>
                    <a:pt x="72" y="608"/>
                    <a:pt x="120" y="620"/>
                    <a:pt x="132" y="620"/>
                  </a:cubicBezTo>
                  <a:lnTo>
                    <a:pt x="144" y="620"/>
                  </a:lnTo>
                  <a:lnTo>
                    <a:pt x="155" y="644"/>
                  </a:lnTo>
                  <a:cubicBezTo>
                    <a:pt x="155" y="644"/>
                    <a:pt x="179" y="656"/>
                    <a:pt x="203" y="667"/>
                  </a:cubicBezTo>
                  <a:cubicBezTo>
                    <a:pt x="239" y="679"/>
                    <a:pt x="263" y="679"/>
                    <a:pt x="274" y="703"/>
                  </a:cubicBezTo>
                  <a:lnTo>
                    <a:pt x="322" y="703"/>
                  </a:lnTo>
                  <a:lnTo>
                    <a:pt x="322" y="679"/>
                  </a:lnTo>
                  <a:cubicBezTo>
                    <a:pt x="334" y="667"/>
                    <a:pt x="322" y="656"/>
                    <a:pt x="334" y="644"/>
                  </a:cubicBezTo>
                  <a:lnTo>
                    <a:pt x="334" y="608"/>
                  </a:lnTo>
                  <a:lnTo>
                    <a:pt x="334" y="584"/>
                  </a:lnTo>
                  <a:cubicBezTo>
                    <a:pt x="334" y="584"/>
                    <a:pt x="358" y="584"/>
                    <a:pt x="322" y="560"/>
                  </a:cubicBezTo>
                  <a:cubicBezTo>
                    <a:pt x="370" y="560"/>
                    <a:pt x="334" y="548"/>
                    <a:pt x="334" y="548"/>
                  </a:cubicBezTo>
                  <a:cubicBezTo>
                    <a:pt x="358" y="548"/>
                    <a:pt x="322" y="525"/>
                    <a:pt x="358" y="501"/>
                  </a:cubicBezTo>
                  <a:cubicBezTo>
                    <a:pt x="370" y="501"/>
                    <a:pt x="358" y="489"/>
                    <a:pt x="370" y="477"/>
                  </a:cubicBezTo>
                  <a:cubicBezTo>
                    <a:pt x="382" y="465"/>
                    <a:pt x="370" y="429"/>
                    <a:pt x="382" y="429"/>
                  </a:cubicBezTo>
                  <a:cubicBezTo>
                    <a:pt x="394" y="417"/>
                    <a:pt x="394" y="406"/>
                    <a:pt x="417" y="382"/>
                  </a:cubicBezTo>
                  <a:cubicBezTo>
                    <a:pt x="429" y="370"/>
                    <a:pt x="429" y="358"/>
                    <a:pt x="441" y="346"/>
                  </a:cubicBezTo>
                  <a:cubicBezTo>
                    <a:pt x="477" y="322"/>
                    <a:pt x="489" y="298"/>
                    <a:pt x="501" y="263"/>
                  </a:cubicBezTo>
                  <a:cubicBezTo>
                    <a:pt x="513" y="251"/>
                    <a:pt x="513" y="239"/>
                    <a:pt x="536" y="227"/>
                  </a:cubicBezTo>
                  <a:cubicBezTo>
                    <a:pt x="548" y="215"/>
                    <a:pt x="548" y="191"/>
                    <a:pt x="548" y="179"/>
                  </a:cubicBezTo>
                  <a:lnTo>
                    <a:pt x="548" y="144"/>
                  </a:lnTo>
                  <a:cubicBezTo>
                    <a:pt x="548" y="144"/>
                    <a:pt x="548" y="132"/>
                    <a:pt x="489" y="120"/>
                  </a:cubicBezTo>
                  <a:lnTo>
                    <a:pt x="477" y="108"/>
                  </a:lnTo>
                  <a:cubicBezTo>
                    <a:pt x="453" y="96"/>
                    <a:pt x="429" y="72"/>
                    <a:pt x="382" y="60"/>
                  </a:cubicBezTo>
                  <a:cubicBezTo>
                    <a:pt x="358" y="48"/>
                    <a:pt x="334" y="48"/>
                    <a:pt x="310" y="25"/>
                  </a:cubicBezTo>
                  <a:cubicBezTo>
                    <a:pt x="251" y="1"/>
                    <a:pt x="215"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p:nvPr/>
          </p:nvSpPr>
          <p:spPr>
            <a:xfrm>
              <a:off x="5918875" y="5198400"/>
              <a:ext cx="15800" cy="18175"/>
            </a:xfrm>
            <a:custGeom>
              <a:avLst/>
              <a:gdLst/>
              <a:ahLst/>
              <a:cxnLst/>
              <a:rect l="l" t="t" r="r" b="b"/>
              <a:pathLst>
                <a:path w="632" h="727" extrusionOk="0">
                  <a:moveTo>
                    <a:pt x="525" y="286"/>
                  </a:moveTo>
                  <a:cubicBezTo>
                    <a:pt x="529" y="290"/>
                    <a:pt x="533" y="291"/>
                    <a:pt x="535" y="291"/>
                  </a:cubicBezTo>
                  <a:cubicBezTo>
                    <a:pt x="541" y="291"/>
                    <a:pt x="541" y="286"/>
                    <a:pt x="525" y="286"/>
                  </a:cubicBezTo>
                  <a:close/>
                  <a:moveTo>
                    <a:pt x="346" y="0"/>
                  </a:moveTo>
                  <a:cubicBezTo>
                    <a:pt x="346" y="0"/>
                    <a:pt x="334" y="0"/>
                    <a:pt x="298" y="12"/>
                  </a:cubicBezTo>
                  <a:cubicBezTo>
                    <a:pt x="251" y="36"/>
                    <a:pt x="215" y="60"/>
                    <a:pt x="215" y="71"/>
                  </a:cubicBezTo>
                  <a:lnTo>
                    <a:pt x="191" y="95"/>
                  </a:lnTo>
                  <a:lnTo>
                    <a:pt x="179" y="95"/>
                  </a:lnTo>
                  <a:cubicBezTo>
                    <a:pt x="167" y="95"/>
                    <a:pt x="167" y="95"/>
                    <a:pt x="120" y="107"/>
                  </a:cubicBezTo>
                  <a:cubicBezTo>
                    <a:pt x="96" y="119"/>
                    <a:pt x="72" y="131"/>
                    <a:pt x="48" y="155"/>
                  </a:cubicBezTo>
                  <a:lnTo>
                    <a:pt x="37" y="167"/>
                  </a:lnTo>
                  <a:lnTo>
                    <a:pt x="13" y="179"/>
                  </a:lnTo>
                  <a:cubicBezTo>
                    <a:pt x="1" y="191"/>
                    <a:pt x="13" y="191"/>
                    <a:pt x="13" y="191"/>
                  </a:cubicBezTo>
                  <a:cubicBezTo>
                    <a:pt x="37" y="191"/>
                    <a:pt x="37" y="202"/>
                    <a:pt x="37" y="202"/>
                  </a:cubicBezTo>
                  <a:cubicBezTo>
                    <a:pt x="37" y="226"/>
                    <a:pt x="60" y="226"/>
                    <a:pt x="60" y="250"/>
                  </a:cubicBezTo>
                  <a:cubicBezTo>
                    <a:pt x="60" y="262"/>
                    <a:pt x="72" y="262"/>
                    <a:pt x="72" y="262"/>
                  </a:cubicBezTo>
                  <a:cubicBezTo>
                    <a:pt x="72" y="286"/>
                    <a:pt x="96" y="286"/>
                    <a:pt x="96" y="298"/>
                  </a:cubicBezTo>
                  <a:cubicBezTo>
                    <a:pt x="96" y="298"/>
                    <a:pt x="96" y="303"/>
                    <a:pt x="100" y="303"/>
                  </a:cubicBezTo>
                  <a:cubicBezTo>
                    <a:pt x="100" y="303"/>
                    <a:pt x="100" y="303"/>
                    <a:pt x="101" y="303"/>
                  </a:cubicBezTo>
                  <a:lnTo>
                    <a:pt x="101" y="303"/>
                  </a:lnTo>
                  <a:cubicBezTo>
                    <a:pt x="80" y="320"/>
                    <a:pt x="119" y="311"/>
                    <a:pt x="108" y="321"/>
                  </a:cubicBezTo>
                  <a:cubicBezTo>
                    <a:pt x="108" y="345"/>
                    <a:pt x="132" y="345"/>
                    <a:pt x="132" y="357"/>
                  </a:cubicBezTo>
                  <a:cubicBezTo>
                    <a:pt x="132" y="369"/>
                    <a:pt x="156" y="369"/>
                    <a:pt x="156" y="381"/>
                  </a:cubicBezTo>
                  <a:cubicBezTo>
                    <a:pt x="156" y="405"/>
                    <a:pt x="179" y="417"/>
                    <a:pt x="179" y="429"/>
                  </a:cubicBezTo>
                  <a:cubicBezTo>
                    <a:pt x="179" y="441"/>
                    <a:pt x="191" y="464"/>
                    <a:pt x="191" y="476"/>
                  </a:cubicBezTo>
                  <a:cubicBezTo>
                    <a:pt x="191" y="488"/>
                    <a:pt x="215" y="500"/>
                    <a:pt x="215" y="524"/>
                  </a:cubicBezTo>
                  <a:cubicBezTo>
                    <a:pt x="215" y="548"/>
                    <a:pt x="227" y="583"/>
                    <a:pt x="227" y="607"/>
                  </a:cubicBezTo>
                  <a:cubicBezTo>
                    <a:pt x="227" y="619"/>
                    <a:pt x="239" y="643"/>
                    <a:pt x="239" y="667"/>
                  </a:cubicBezTo>
                  <a:cubicBezTo>
                    <a:pt x="239" y="679"/>
                    <a:pt x="251" y="702"/>
                    <a:pt x="275" y="714"/>
                  </a:cubicBezTo>
                  <a:lnTo>
                    <a:pt x="287" y="726"/>
                  </a:lnTo>
                  <a:cubicBezTo>
                    <a:pt x="287" y="726"/>
                    <a:pt x="298" y="726"/>
                    <a:pt x="346" y="702"/>
                  </a:cubicBezTo>
                  <a:cubicBezTo>
                    <a:pt x="358" y="679"/>
                    <a:pt x="358" y="679"/>
                    <a:pt x="370" y="679"/>
                  </a:cubicBezTo>
                  <a:cubicBezTo>
                    <a:pt x="394" y="679"/>
                    <a:pt x="418" y="667"/>
                    <a:pt x="465" y="643"/>
                  </a:cubicBezTo>
                  <a:cubicBezTo>
                    <a:pt x="489" y="619"/>
                    <a:pt x="513" y="607"/>
                    <a:pt x="537" y="595"/>
                  </a:cubicBezTo>
                  <a:cubicBezTo>
                    <a:pt x="596" y="560"/>
                    <a:pt x="632" y="548"/>
                    <a:pt x="608" y="536"/>
                  </a:cubicBezTo>
                  <a:cubicBezTo>
                    <a:pt x="596" y="536"/>
                    <a:pt x="596" y="524"/>
                    <a:pt x="584" y="524"/>
                  </a:cubicBezTo>
                  <a:cubicBezTo>
                    <a:pt x="572" y="524"/>
                    <a:pt x="548" y="500"/>
                    <a:pt x="572" y="488"/>
                  </a:cubicBezTo>
                  <a:cubicBezTo>
                    <a:pt x="572" y="476"/>
                    <a:pt x="572" y="476"/>
                    <a:pt x="548" y="464"/>
                  </a:cubicBezTo>
                  <a:cubicBezTo>
                    <a:pt x="548" y="464"/>
                    <a:pt x="548" y="441"/>
                    <a:pt x="537" y="441"/>
                  </a:cubicBezTo>
                  <a:cubicBezTo>
                    <a:pt x="537" y="441"/>
                    <a:pt x="525" y="441"/>
                    <a:pt x="537" y="429"/>
                  </a:cubicBezTo>
                  <a:cubicBezTo>
                    <a:pt x="541" y="425"/>
                    <a:pt x="541" y="423"/>
                    <a:pt x="539" y="423"/>
                  </a:cubicBezTo>
                  <a:cubicBezTo>
                    <a:pt x="535" y="423"/>
                    <a:pt x="525" y="429"/>
                    <a:pt x="525" y="429"/>
                  </a:cubicBezTo>
                  <a:cubicBezTo>
                    <a:pt x="537" y="417"/>
                    <a:pt x="525" y="417"/>
                    <a:pt x="525" y="417"/>
                  </a:cubicBezTo>
                  <a:cubicBezTo>
                    <a:pt x="525" y="417"/>
                    <a:pt x="538" y="397"/>
                    <a:pt x="530" y="397"/>
                  </a:cubicBezTo>
                  <a:cubicBezTo>
                    <a:pt x="527" y="397"/>
                    <a:pt x="522" y="399"/>
                    <a:pt x="513" y="405"/>
                  </a:cubicBezTo>
                  <a:cubicBezTo>
                    <a:pt x="513" y="405"/>
                    <a:pt x="526" y="385"/>
                    <a:pt x="513" y="385"/>
                  </a:cubicBezTo>
                  <a:cubicBezTo>
                    <a:pt x="511" y="385"/>
                    <a:pt x="508" y="385"/>
                    <a:pt x="505" y="386"/>
                  </a:cubicBezTo>
                  <a:lnTo>
                    <a:pt x="505" y="386"/>
                  </a:lnTo>
                  <a:cubicBezTo>
                    <a:pt x="510" y="379"/>
                    <a:pt x="504" y="369"/>
                    <a:pt x="489" y="369"/>
                  </a:cubicBezTo>
                  <a:lnTo>
                    <a:pt x="489" y="369"/>
                  </a:lnTo>
                  <a:cubicBezTo>
                    <a:pt x="489" y="369"/>
                    <a:pt x="489" y="369"/>
                    <a:pt x="489" y="369"/>
                  </a:cubicBezTo>
                  <a:cubicBezTo>
                    <a:pt x="477" y="369"/>
                    <a:pt x="477" y="369"/>
                    <a:pt x="477" y="357"/>
                  </a:cubicBezTo>
                  <a:cubicBezTo>
                    <a:pt x="477" y="357"/>
                    <a:pt x="489" y="345"/>
                    <a:pt x="477" y="345"/>
                  </a:cubicBezTo>
                  <a:cubicBezTo>
                    <a:pt x="471" y="345"/>
                    <a:pt x="465" y="348"/>
                    <a:pt x="462" y="348"/>
                  </a:cubicBezTo>
                  <a:cubicBezTo>
                    <a:pt x="459" y="348"/>
                    <a:pt x="459" y="345"/>
                    <a:pt x="465" y="333"/>
                  </a:cubicBezTo>
                  <a:lnTo>
                    <a:pt x="453" y="333"/>
                  </a:lnTo>
                  <a:lnTo>
                    <a:pt x="465" y="310"/>
                  </a:lnTo>
                  <a:lnTo>
                    <a:pt x="525" y="286"/>
                  </a:lnTo>
                  <a:cubicBezTo>
                    <a:pt x="537" y="274"/>
                    <a:pt x="513" y="274"/>
                    <a:pt x="525" y="250"/>
                  </a:cubicBezTo>
                  <a:cubicBezTo>
                    <a:pt x="525" y="238"/>
                    <a:pt x="525" y="238"/>
                    <a:pt x="513" y="238"/>
                  </a:cubicBezTo>
                  <a:cubicBezTo>
                    <a:pt x="489" y="238"/>
                    <a:pt x="477" y="226"/>
                    <a:pt x="477" y="214"/>
                  </a:cubicBezTo>
                  <a:lnTo>
                    <a:pt x="429" y="167"/>
                  </a:lnTo>
                  <a:cubicBezTo>
                    <a:pt x="429" y="155"/>
                    <a:pt x="418" y="155"/>
                    <a:pt x="418" y="131"/>
                  </a:cubicBezTo>
                  <a:cubicBezTo>
                    <a:pt x="418" y="119"/>
                    <a:pt x="406" y="119"/>
                    <a:pt x="406" y="107"/>
                  </a:cubicBezTo>
                  <a:cubicBezTo>
                    <a:pt x="406" y="95"/>
                    <a:pt x="394" y="95"/>
                    <a:pt x="394" y="95"/>
                  </a:cubicBezTo>
                  <a:cubicBezTo>
                    <a:pt x="370" y="71"/>
                    <a:pt x="370" y="60"/>
                    <a:pt x="358" y="60"/>
                  </a:cubicBezTo>
                  <a:cubicBezTo>
                    <a:pt x="358" y="60"/>
                    <a:pt x="334" y="60"/>
                    <a:pt x="346" y="48"/>
                  </a:cubicBezTo>
                  <a:cubicBezTo>
                    <a:pt x="358" y="36"/>
                    <a:pt x="358" y="36"/>
                    <a:pt x="346" y="36"/>
                  </a:cubicBezTo>
                  <a:lnTo>
                    <a:pt x="346" y="12"/>
                  </a:lnTo>
                  <a:cubicBezTo>
                    <a:pt x="358" y="0"/>
                    <a:pt x="358" y="0"/>
                    <a:pt x="3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a:off x="5945375" y="5244825"/>
              <a:ext cx="25325" cy="35925"/>
            </a:xfrm>
            <a:custGeom>
              <a:avLst/>
              <a:gdLst/>
              <a:ahLst/>
              <a:cxnLst/>
              <a:rect l="l" t="t" r="r" b="b"/>
              <a:pathLst>
                <a:path w="1013" h="1437" extrusionOk="0">
                  <a:moveTo>
                    <a:pt x="298" y="0"/>
                  </a:moveTo>
                  <a:cubicBezTo>
                    <a:pt x="298" y="0"/>
                    <a:pt x="286" y="0"/>
                    <a:pt x="250" y="12"/>
                  </a:cubicBezTo>
                  <a:cubicBezTo>
                    <a:pt x="203" y="36"/>
                    <a:pt x="167" y="60"/>
                    <a:pt x="167" y="72"/>
                  </a:cubicBezTo>
                  <a:lnTo>
                    <a:pt x="167" y="96"/>
                  </a:lnTo>
                  <a:lnTo>
                    <a:pt x="143" y="96"/>
                  </a:lnTo>
                  <a:cubicBezTo>
                    <a:pt x="131" y="96"/>
                    <a:pt x="120" y="96"/>
                    <a:pt x="84" y="108"/>
                  </a:cubicBezTo>
                  <a:cubicBezTo>
                    <a:pt x="60" y="119"/>
                    <a:pt x="48" y="131"/>
                    <a:pt x="24" y="155"/>
                  </a:cubicBezTo>
                  <a:cubicBezTo>
                    <a:pt x="12" y="167"/>
                    <a:pt x="24" y="167"/>
                    <a:pt x="24" y="167"/>
                  </a:cubicBezTo>
                  <a:cubicBezTo>
                    <a:pt x="24" y="167"/>
                    <a:pt x="24" y="179"/>
                    <a:pt x="12" y="191"/>
                  </a:cubicBezTo>
                  <a:cubicBezTo>
                    <a:pt x="0" y="215"/>
                    <a:pt x="12" y="215"/>
                    <a:pt x="12" y="215"/>
                  </a:cubicBezTo>
                  <a:cubicBezTo>
                    <a:pt x="24" y="227"/>
                    <a:pt x="24" y="239"/>
                    <a:pt x="48" y="250"/>
                  </a:cubicBezTo>
                  <a:cubicBezTo>
                    <a:pt x="60" y="286"/>
                    <a:pt x="84" y="310"/>
                    <a:pt x="108" y="346"/>
                  </a:cubicBezTo>
                  <a:cubicBezTo>
                    <a:pt x="108" y="358"/>
                    <a:pt x="131" y="369"/>
                    <a:pt x="143" y="405"/>
                  </a:cubicBezTo>
                  <a:cubicBezTo>
                    <a:pt x="167" y="417"/>
                    <a:pt x="179" y="453"/>
                    <a:pt x="191" y="465"/>
                  </a:cubicBezTo>
                  <a:cubicBezTo>
                    <a:pt x="191" y="477"/>
                    <a:pt x="191" y="477"/>
                    <a:pt x="227" y="477"/>
                  </a:cubicBezTo>
                  <a:cubicBezTo>
                    <a:pt x="191" y="512"/>
                    <a:pt x="239" y="524"/>
                    <a:pt x="239" y="536"/>
                  </a:cubicBezTo>
                  <a:cubicBezTo>
                    <a:pt x="239" y="572"/>
                    <a:pt x="286" y="584"/>
                    <a:pt x="286" y="608"/>
                  </a:cubicBezTo>
                  <a:cubicBezTo>
                    <a:pt x="286" y="643"/>
                    <a:pt x="310" y="643"/>
                    <a:pt x="310" y="667"/>
                  </a:cubicBezTo>
                  <a:cubicBezTo>
                    <a:pt x="322" y="715"/>
                    <a:pt x="358" y="727"/>
                    <a:pt x="370" y="774"/>
                  </a:cubicBezTo>
                  <a:cubicBezTo>
                    <a:pt x="381" y="810"/>
                    <a:pt x="405" y="834"/>
                    <a:pt x="417" y="881"/>
                  </a:cubicBezTo>
                  <a:cubicBezTo>
                    <a:pt x="429" y="929"/>
                    <a:pt x="441" y="953"/>
                    <a:pt x="465" y="989"/>
                  </a:cubicBezTo>
                  <a:cubicBezTo>
                    <a:pt x="477" y="1048"/>
                    <a:pt x="501" y="1108"/>
                    <a:pt x="536" y="1179"/>
                  </a:cubicBezTo>
                  <a:cubicBezTo>
                    <a:pt x="548" y="1227"/>
                    <a:pt x="584" y="1251"/>
                    <a:pt x="584" y="1298"/>
                  </a:cubicBezTo>
                  <a:lnTo>
                    <a:pt x="620" y="1382"/>
                  </a:lnTo>
                  <a:cubicBezTo>
                    <a:pt x="643" y="1405"/>
                    <a:pt x="655" y="1417"/>
                    <a:pt x="655" y="1429"/>
                  </a:cubicBezTo>
                  <a:cubicBezTo>
                    <a:pt x="655" y="1434"/>
                    <a:pt x="657" y="1437"/>
                    <a:pt x="663" y="1437"/>
                  </a:cubicBezTo>
                  <a:cubicBezTo>
                    <a:pt x="671" y="1437"/>
                    <a:pt x="687" y="1431"/>
                    <a:pt x="715" y="1417"/>
                  </a:cubicBezTo>
                  <a:cubicBezTo>
                    <a:pt x="719" y="1413"/>
                    <a:pt x="721" y="1412"/>
                    <a:pt x="724" y="1412"/>
                  </a:cubicBezTo>
                  <a:cubicBezTo>
                    <a:pt x="728" y="1412"/>
                    <a:pt x="731" y="1417"/>
                    <a:pt x="739" y="1417"/>
                  </a:cubicBezTo>
                  <a:cubicBezTo>
                    <a:pt x="774" y="1417"/>
                    <a:pt x="786" y="1417"/>
                    <a:pt x="846" y="1370"/>
                  </a:cubicBezTo>
                  <a:cubicBezTo>
                    <a:pt x="882" y="1358"/>
                    <a:pt x="893" y="1346"/>
                    <a:pt x="917" y="1322"/>
                  </a:cubicBezTo>
                  <a:cubicBezTo>
                    <a:pt x="977" y="1298"/>
                    <a:pt x="1012" y="1262"/>
                    <a:pt x="1001" y="1262"/>
                  </a:cubicBezTo>
                  <a:cubicBezTo>
                    <a:pt x="977" y="1251"/>
                    <a:pt x="965" y="1227"/>
                    <a:pt x="953" y="1203"/>
                  </a:cubicBezTo>
                  <a:cubicBezTo>
                    <a:pt x="917" y="1191"/>
                    <a:pt x="905" y="1167"/>
                    <a:pt x="905" y="1131"/>
                  </a:cubicBezTo>
                  <a:cubicBezTo>
                    <a:pt x="905" y="1120"/>
                    <a:pt x="893" y="1084"/>
                    <a:pt x="882" y="1072"/>
                  </a:cubicBezTo>
                  <a:cubicBezTo>
                    <a:pt x="858" y="1060"/>
                    <a:pt x="858" y="1048"/>
                    <a:pt x="846" y="1024"/>
                  </a:cubicBezTo>
                  <a:cubicBezTo>
                    <a:pt x="834" y="1024"/>
                    <a:pt x="834" y="1012"/>
                    <a:pt x="834" y="1001"/>
                  </a:cubicBezTo>
                  <a:cubicBezTo>
                    <a:pt x="840" y="995"/>
                    <a:pt x="837" y="995"/>
                    <a:pt x="832" y="995"/>
                  </a:cubicBezTo>
                  <a:cubicBezTo>
                    <a:pt x="828" y="995"/>
                    <a:pt x="822" y="995"/>
                    <a:pt x="822" y="989"/>
                  </a:cubicBezTo>
                  <a:cubicBezTo>
                    <a:pt x="834" y="965"/>
                    <a:pt x="822" y="953"/>
                    <a:pt x="822" y="941"/>
                  </a:cubicBezTo>
                  <a:cubicBezTo>
                    <a:pt x="822" y="931"/>
                    <a:pt x="831" y="903"/>
                    <a:pt x="811" y="903"/>
                  </a:cubicBezTo>
                  <a:cubicBezTo>
                    <a:pt x="807" y="903"/>
                    <a:pt x="803" y="904"/>
                    <a:pt x="798" y="905"/>
                  </a:cubicBezTo>
                  <a:lnTo>
                    <a:pt x="798" y="893"/>
                  </a:lnTo>
                  <a:cubicBezTo>
                    <a:pt x="798" y="881"/>
                    <a:pt x="834" y="846"/>
                    <a:pt x="774" y="846"/>
                  </a:cubicBezTo>
                  <a:lnTo>
                    <a:pt x="774" y="834"/>
                  </a:lnTo>
                  <a:lnTo>
                    <a:pt x="774" y="822"/>
                  </a:lnTo>
                  <a:lnTo>
                    <a:pt x="762" y="822"/>
                  </a:lnTo>
                  <a:cubicBezTo>
                    <a:pt x="766" y="818"/>
                    <a:pt x="769" y="817"/>
                    <a:pt x="771" y="817"/>
                  </a:cubicBezTo>
                  <a:cubicBezTo>
                    <a:pt x="774" y="817"/>
                    <a:pt x="774" y="822"/>
                    <a:pt x="774" y="822"/>
                  </a:cubicBezTo>
                  <a:cubicBezTo>
                    <a:pt x="786" y="822"/>
                    <a:pt x="786" y="810"/>
                    <a:pt x="774" y="810"/>
                  </a:cubicBezTo>
                  <a:cubicBezTo>
                    <a:pt x="762" y="810"/>
                    <a:pt x="739" y="798"/>
                    <a:pt x="739" y="774"/>
                  </a:cubicBezTo>
                  <a:lnTo>
                    <a:pt x="739" y="762"/>
                  </a:lnTo>
                  <a:cubicBezTo>
                    <a:pt x="727" y="762"/>
                    <a:pt x="703" y="762"/>
                    <a:pt x="727" y="739"/>
                  </a:cubicBezTo>
                  <a:cubicBezTo>
                    <a:pt x="733" y="727"/>
                    <a:pt x="733" y="721"/>
                    <a:pt x="730" y="721"/>
                  </a:cubicBezTo>
                  <a:lnTo>
                    <a:pt x="730" y="721"/>
                  </a:lnTo>
                  <a:cubicBezTo>
                    <a:pt x="727" y="721"/>
                    <a:pt x="721" y="727"/>
                    <a:pt x="715" y="739"/>
                  </a:cubicBezTo>
                  <a:lnTo>
                    <a:pt x="727" y="715"/>
                  </a:lnTo>
                  <a:cubicBezTo>
                    <a:pt x="715" y="715"/>
                    <a:pt x="727" y="703"/>
                    <a:pt x="703" y="703"/>
                  </a:cubicBezTo>
                  <a:cubicBezTo>
                    <a:pt x="715" y="667"/>
                    <a:pt x="679" y="667"/>
                    <a:pt x="679" y="643"/>
                  </a:cubicBezTo>
                  <a:cubicBezTo>
                    <a:pt x="679" y="631"/>
                    <a:pt x="667" y="608"/>
                    <a:pt x="655" y="596"/>
                  </a:cubicBezTo>
                  <a:cubicBezTo>
                    <a:pt x="620" y="584"/>
                    <a:pt x="608" y="560"/>
                    <a:pt x="596" y="524"/>
                  </a:cubicBezTo>
                  <a:cubicBezTo>
                    <a:pt x="560" y="477"/>
                    <a:pt x="536" y="453"/>
                    <a:pt x="524" y="405"/>
                  </a:cubicBezTo>
                  <a:cubicBezTo>
                    <a:pt x="501" y="369"/>
                    <a:pt x="489" y="358"/>
                    <a:pt x="477" y="346"/>
                  </a:cubicBezTo>
                  <a:cubicBezTo>
                    <a:pt x="465" y="310"/>
                    <a:pt x="429" y="298"/>
                    <a:pt x="429" y="274"/>
                  </a:cubicBezTo>
                  <a:cubicBezTo>
                    <a:pt x="429" y="262"/>
                    <a:pt x="405" y="239"/>
                    <a:pt x="381" y="227"/>
                  </a:cubicBezTo>
                  <a:cubicBezTo>
                    <a:pt x="370" y="191"/>
                    <a:pt x="358" y="167"/>
                    <a:pt x="322" y="155"/>
                  </a:cubicBezTo>
                  <a:cubicBezTo>
                    <a:pt x="310" y="155"/>
                    <a:pt x="298" y="143"/>
                    <a:pt x="310" y="119"/>
                  </a:cubicBezTo>
                  <a:cubicBezTo>
                    <a:pt x="322" y="108"/>
                    <a:pt x="310" y="96"/>
                    <a:pt x="310" y="96"/>
                  </a:cubicBezTo>
                  <a:cubicBezTo>
                    <a:pt x="298" y="72"/>
                    <a:pt x="298" y="60"/>
                    <a:pt x="310" y="48"/>
                  </a:cubicBezTo>
                  <a:cubicBezTo>
                    <a:pt x="310" y="36"/>
                    <a:pt x="310" y="12"/>
                    <a:pt x="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p:nvPr/>
          </p:nvSpPr>
          <p:spPr>
            <a:xfrm>
              <a:off x="5979600" y="5310000"/>
              <a:ext cx="15500" cy="18200"/>
            </a:xfrm>
            <a:custGeom>
              <a:avLst/>
              <a:gdLst/>
              <a:ahLst/>
              <a:cxnLst/>
              <a:rect l="l" t="t" r="r" b="b"/>
              <a:pathLst>
                <a:path w="620" h="728" extrusionOk="0">
                  <a:moveTo>
                    <a:pt x="538" y="281"/>
                  </a:moveTo>
                  <a:cubicBezTo>
                    <a:pt x="536" y="281"/>
                    <a:pt x="532" y="283"/>
                    <a:pt x="525" y="287"/>
                  </a:cubicBezTo>
                  <a:cubicBezTo>
                    <a:pt x="532" y="287"/>
                    <a:pt x="540" y="281"/>
                    <a:pt x="538" y="281"/>
                  </a:cubicBezTo>
                  <a:close/>
                  <a:moveTo>
                    <a:pt x="346" y="1"/>
                  </a:moveTo>
                  <a:cubicBezTo>
                    <a:pt x="346" y="1"/>
                    <a:pt x="322" y="1"/>
                    <a:pt x="298" y="13"/>
                  </a:cubicBezTo>
                  <a:cubicBezTo>
                    <a:pt x="251" y="37"/>
                    <a:pt x="203" y="60"/>
                    <a:pt x="203" y="72"/>
                  </a:cubicBezTo>
                  <a:lnTo>
                    <a:pt x="191" y="96"/>
                  </a:lnTo>
                  <a:lnTo>
                    <a:pt x="179" y="96"/>
                  </a:lnTo>
                  <a:cubicBezTo>
                    <a:pt x="167" y="96"/>
                    <a:pt x="167" y="96"/>
                    <a:pt x="120" y="108"/>
                  </a:cubicBezTo>
                  <a:cubicBezTo>
                    <a:pt x="84" y="120"/>
                    <a:pt x="72" y="132"/>
                    <a:pt x="48" y="156"/>
                  </a:cubicBezTo>
                  <a:lnTo>
                    <a:pt x="24" y="168"/>
                  </a:lnTo>
                  <a:lnTo>
                    <a:pt x="13" y="179"/>
                  </a:lnTo>
                  <a:cubicBezTo>
                    <a:pt x="1" y="191"/>
                    <a:pt x="13" y="191"/>
                    <a:pt x="13" y="191"/>
                  </a:cubicBezTo>
                  <a:cubicBezTo>
                    <a:pt x="24" y="191"/>
                    <a:pt x="24" y="203"/>
                    <a:pt x="24" y="203"/>
                  </a:cubicBezTo>
                  <a:cubicBezTo>
                    <a:pt x="24" y="227"/>
                    <a:pt x="60" y="227"/>
                    <a:pt x="60" y="251"/>
                  </a:cubicBezTo>
                  <a:cubicBezTo>
                    <a:pt x="60" y="263"/>
                    <a:pt x="72" y="263"/>
                    <a:pt x="72" y="263"/>
                  </a:cubicBezTo>
                  <a:cubicBezTo>
                    <a:pt x="72" y="287"/>
                    <a:pt x="84" y="287"/>
                    <a:pt x="84" y="299"/>
                  </a:cubicBezTo>
                  <a:cubicBezTo>
                    <a:pt x="84" y="299"/>
                    <a:pt x="84" y="304"/>
                    <a:pt x="91" y="304"/>
                  </a:cubicBezTo>
                  <a:cubicBezTo>
                    <a:pt x="95" y="304"/>
                    <a:pt x="100" y="302"/>
                    <a:pt x="108" y="299"/>
                  </a:cubicBezTo>
                  <a:lnTo>
                    <a:pt x="108" y="299"/>
                  </a:lnTo>
                  <a:cubicBezTo>
                    <a:pt x="72" y="322"/>
                    <a:pt x="120" y="310"/>
                    <a:pt x="108" y="322"/>
                  </a:cubicBezTo>
                  <a:cubicBezTo>
                    <a:pt x="108" y="346"/>
                    <a:pt x="132" y="346"/>
                    <a:pt x="132" y="358"/>
                  </a:cubicBezTo>
                  <a:cubicBezTo>
                    <a:pt x="132" y="370"/>
                    <a:pt x="144" y="370"/>
                    <a:pt x="144" y="382"/>
                  </a:cubicBezTo>
                  <a:cubicBezTo>
                    <a:pt x="144" y="406"/>
                    <a:pt x="179" y="418"/>
                    <a:pt x="179" y="429"/>
                  </a:cubicBezTo>
                  <a:cubicBezTo>
                    <a:pt x="179" y="441"/>
                    <a:pt x="191" y="465"/>
                    <a:pt x="191" y="477"/>
                  </a:cubicBezTo>
                  <a:cubicBezTo>
                    <a:pt x="191" y="489"/>
                    <a:pt x="203" y="501"/>
                    <a:pt x="203" y="525"/>
                  </a:cubicBezTo>
                  <a:cubicBezTo>
                    <a:pt x="203" y="549"/>
                    <a:pt x="227" y="584"/>
                    <a:pt x="227" y="608"/>
                  </a:cubicBezTo>
                  <a:cubicBezTo>
                    <a:pt x="227" y="620"/>
                    <a:pt x="239" y="644"/>
                    <a:pt x="239" y="668"/>
                  </a:cubicBezTo>
                  <a:cubicBezTo>
                    <a:pt x="239" y="679"/>
                    <a:pt x="251" y="703"/>
                    <a:pt x="263" y="715"/>
                  </a:cubicBezTo>
                  <a:lnTo>
                    <a:pt x="286" y="727"/>
                  </a:lnTo>
                  <a:cubicBezTo>
                    <a:pt x="286" y="727"/>
                    <a:pt x="298" y="727"/>
                    <a:pt x="346" y="703"/>
                  </a:cubicBezTo>
                  <a:cubicBezTo>
                    <a:pt x="358" y="679"/>
                    <a:pt x="358" y="679"/>
                    <a:pt x="370" y="679"/>
                  </a:cubicBezTo>
                  <a:cubicBezTo>
                    <a:pt x="382" y="679"/>
                    <a:pt x="417" y="668"/>
                    <a:pt x="465" y="644"/>
                  </a:cubicBezTo>
                  <a:cubicBezTo>
                    <a:pt x="489" y="620"/>
                    <a:pt x="501" y="608"/>
                    <a:pt x="536" y="596"/>
                  </a:cubicBezTo>
                  <a:cubicBezTo>
                    <a:pt x="596" y="560"/>
                    <a:pt x="620" y="549"/>
                    <a:pt x="608" y="537"/>
                  </a:cubicBezTo>
                  <a:cubicBezTo>
                    <a:pt x="596" y="537"/>
                    <a:pt x="596" y="525"/>
                    <a:pt x="584" y="525"/>
                  </a:cubicBezTo>
                  <a:cubicBezTo>
                    <a:pt x="560" y="525"/>
                    <a:pt x="548" y="501"/>
                    <a:pt x="560" y="489"/>
                  </a:cubicBezTo>
                  <a:cubicBezTo>
                    <a:pt x="560" y="477"/>
                    <a:pt x="560" y="477"/>
                    <a:pt x="548" y="465"/>
                  </a:cubicBezTo>
                  <a:cubicBezTo>
                    <a:pt x="548" y="465"/>
                    <a:pt x="548" y="441"/>
                    <a:pt x="536" y="441"/>
                  </a:cubicBezTo>
                  <a:cubicBezTo>
                    <a:pt x="536" y="441"/>
                    <a:pt x="525" y="441"/>
                    <a:pt x="536" y="429"/>
                  </a:cubicBezTo>
                  <a:cubicBezTo>
                    <a:pt x="540" y="426"/>
                    <a:pt x="540" y="424"/>
                    <a:pt x="539" y="424"/>
                  </a:cubicBezTo>
                  <a:cubicBezTo>
                    <a:pt x="535" y="424"/>
                    <a:pt x="525" y="429"/>
                    <a:pt x="525" y="429"/>
                  </a:cubicBezTo>
                  <a:cubicBezTo>
                    <a:pt x="536" y="418"/>
                    <a:pt x="525" y="418"/>
                    <a:pt x="525" y="418"/>
                  </a:cubicBezTo>
                  <a:cubicBezTo>
                    <a:pt x="525" y="418"/>
                    <a:pt x="538" y="397"/>
                    <a:pt x="525" y="397"/>
                  </a:cubicBezTo>
                  <a:cubicBezTo>
                    <a:pt x="520" y="397"/>
                    <a:pt x="513" y="400"/>
                    <a:pt x="501" y="406"/>
                  </a:cubicBezTo>
                  <a:cubicBezTo>
                    <a:pt x="501" y="406"/>
                    <a:pt x="521" y="386"/>
                    <a:pt x="511" y="386"/>
                  </a:cubicBezTo>
                  <a:cubicBezTo>
                    <a:pt x="508" y="386"/>
                    <a:pt x="503" y="387"/>
                    <a:pt x="495" y="391"/>
                  </a:cubicBezTo>
                  <a:lnTo>
                    <a:pt x="495" y="391"/>
                  </a:lnTo>
                  <a:cubicBezTo>
                    <a:pt x="500" y="384"/>
                    <a:pt x="498" y="370"/>
                    <a:pt x="489" y="370"/>
                  </a:cubicBezTo>
                  <a:lnTo>
                    <a:pt x="489" y="370"/>
                  </a:lnTo>
                  <a:cubicBezTo>
                    <a:pt x="489" y="370"/>
                    <a:pt x="489" y="370"/>
                    <a:pt x="489" y="370"/>
                  </a:cubicBezTo>
                  <a:cubicBezTo>
                    <a:pt x="477" y="370"/>
                    <a:pt x="477" y="370"/>
                    <a:pt x="477" y="358"/>
                  </a:cubicBezTo>
                  <a:cubicBezTo>
                    <a:pt x="477" y="358"/>
                    <a:pt x="489" y="346"/>
                    <a:pt x="477" y="346"/>
                  </a:cubicBezTo>
                  <a:cubicBezTo>
                    <a:pt x="471" y="346"/>
                    <a:pt x="462" y="349"/>
                    <a:pt x="458" y="349"/>
                  </a:cubicBezTo>
                  <a:cubicBezTo>
                    <a:pt x="453" y="349"/>
                    <a:pt x="453" y="346"/>
                    <a:pt x="465" y="334"/>
                  </a:cubicBezTo>
                  <a:lnTo>
                    <a:pt x="441" y="334"/>
                  </a:lnTo>
                  <a:lnTo>
                    <a:pt x="465" y="310"/>
                  </a:lnTo>
                  <a:lnTo>
                    <a:pt x="525" y="287"/>
                  </a:lnTo>
                  <a:cubicBezTo>
                    <a:pt x="536" y="275"/>
                    <a:pt x="501" y="275"/>
                    <a:pt x="525" y="251"/>
                  </a:cubicBezTo>
                  <a:cubicBezTo>
                    <a:pt x="525" y="239"/>
                    <a:pt x="525" y="239"/>
                    <a:pt x="501" y="239"/>
                  </a:cubicBezTo>
                  <a:cubicBezTo>
                    <a:pt x="489" y="239"/>
                    <a:pt x="477" y="227"/>
                    <a:pt x="477" y="215"/>
                  </a:cubicBezTo>
                  <a:lnTo>
                    <a:pt x="429" y="168"/>
                  </a:lnTo>
                  <a:cubicBezTo>
                    <a:pt x="429" y="156"/>
                    <a:pt x="417" y="156"/>
                    <a:pt x="417" y="132"/>
                  </a:cubicBezTo>
                  <a:cubicBezTo>
                    <a:pt x="417" y="120"/>
                    <a:pt x="405" y="120"/>
                    <a:pt x="405" y="108"/>
                  </a:cubicBezTo>
                  <a:cubicBezTo>
                    <a:pt x="405" y="96"/>
                    <a:pt x="382" y="96"/>
                    <a:pt x="382" y="96"/>
                  </a:cubicBezTo>
                  <a:cubicBezTo>
                    <a:pt x="370" y="72"/>
                    <a:pt x="370" y="60"/>
                    <a:pt x="358" y="60"/>
                  </a:cubicBezTo>
                  <a:cubicBezTo>
                    <a:pt x="358" y="60"/>
                    <a:pt x="322" y="60"/>
                    <a:pt x="346" y="48"/>
                  </a:cubicBezTo>
                  <a:cubicBezTo>
                    <a:pt x="358" y="37"/>
                    <a:pt x="358" y="37"/>
                    <a:pt x="346" y="37"/>
                  </a:cubicBezTo>
                  <a:lnTo>
                    <a:pt x="346" y="13"/>
                  </a:lnTo>
                  <a:cubicBezTo>
                    <a:pt x="358" y="1"/>
                    <a:pt x="358" y="1"/>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33"/>
          <p:cNvGrpSpPr/>
          <p:nvPr/>
        </p:nvGrpSpPr>
        <p:grpSpPr>
          <a:xfrm rot="-1645724">
            <a:off x="1700645" y="-2300680"/>
            <a:ext cx="1257228" cy="1043734"/>
            <a:chOff x="5543550" y="5098075"/>
            <a:chExt cx="531025" cy="440850"/>
          </a:xfrm>
        </p:grpSpPr>
        <p:sp>
          <p:nvSpPr>
            <p:cNvPr id="357" name="Google Shape;357;p33"/>
            <p:cNvSpPr/>
            <p:nvPr/>
          </p:nvSpPr>
          <p:spPr>
            <a:xfrm>
              <a:off x="5980200" y="5300550"/>
              <a:ext cx="94375" cy="104425"/>
            </a:xfrm>
            <a:custGeom>
              <a:avLst/>
              <a:gdLst/>
              <a:ahLst/>
              <a:cxnLst/>
              <a:rect l="l" t="t" r="r" b="b"/>
              <a:pathLst>
                <a:path w="3775" h="4177" extrusionOk="0">
                  <a:moveTo>
                    <a:pt x="1905" y="1"/>
                  </a:moveTo>
                  <a:cubicBezTo>
                    <a:pt x="1849" y="1"/>
                    <a:pt x="1792" y="40"/>
                    <a:pt x="1775" y="117"/>
                  </a:cubicBezTo>
                  <a:lnTo>
                    <a:pt x="1655" y="605"/>
                  </a:lnTo>
                  <a:cubicBezTo>
                    <a:pt x="1524" y="1200"/>
                    <a:pt x="1084" y="1677"/>
                    <a:pt x="548" y="1843"/>
                  </a:cubicBezTo>
                  <a:lnTo>
                    <a:pt x="131" y="1962"/>
                  </a:lnTo>
                  <a:cubicBezTo>
                    <a:pt x="0" y="1998"/>
                    <a:pt x="0" y="2212"/>
                    <a:pt x="131" y="2260"/>
                  </a:cubicBezTo>
                  <a:lnTo>
                    <a:pt x="548" y="2379"/>
                  </a:lnTo>
                  <a:cubicBezTo>
                    <a:pt x="1096" y="2522"/>
                    <a:pt x="1513" y="2998"/>
                    <a:pt x="1655" y="3605"/>
                  </a:cubicBezTo>
                  <a:lnTo>
                    <a:pt x="1763" y="4070"/>
                  </a:lnTo>
                  <a:cubicBezTo>
                    <a:pt x="1786" y="4141"/>
                    <a:pt x="1846" y="4177"/>
                    <a:pt x="1903" y="4177"/>
                  </a:cubicBezTo>
                  <a:cubicBezTo>
                    <a:pt x="1959" y="4177"/>
                    <a:pt x="2013" y="4141"/>
                    <a:pt x="2025" y="4070"/>
                  </a:cubicBezTo>
                  <a:lnTo>
                    <a:pt x="2132" y="3605"/>
                  </a:lnTo>
                  <a:cubicBezTo>
                    <a:pt x="2263" y="3010"/>
                    <a:pt x="2703" y="2534"/>
                    <a:pt x="3239" y="2379"/>
                  </a:cubicBezTo>
                  <a:lnTo>
                    <a:pt x="3632" y="2260"/>
                  </a:lnTo>
                  <a:cubicBezTo>
                    <a:pt x="3775" y="2224"/>
                    <a:pt x="3775" y="1998"/>
                    <a:pt x="3644" y="1974"/>
                  </a:cubicBezTo>
                  <a:lnTo>
                    <a:pt x="3310" y="1879"/>
                  </a:lnTo>
                  <a:cubicBezTo>
                    <a:pt x="2775" y="1736"/>
                    <a:pt x="2334" y="1272"/>
                    <a:pt x="2191" y="677"/>
                  </a:cubicBezTo>
                  <a:lnTo>
                    <a:pt x="2036" y="117"/>
                  </a:lnTo>
                  <a:cubicBezTo>
                    <a:pt x="2019" y="40"/>
                    <a:pt x="1962" y="1"/>
                    <a:pt x="19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a:off x="5543550" y="5192000"/>
              <a:ext cx="69950" cy="78600"/>
            </a:xfrm>
            <a:custGeom>
              <a:avLst/>
              <a:gdLst/>
              <a:ahLst/>
              <a:cxnLst/>
              <a:rect l="l" t="t" r="r" b="b"/>
              <a:pathLst>
                <a:path w="2798" h="3144" extrusionOk="0">
                  <a:moveTo>
                    <a:pt x="1421" y="0"/>
                  </a:moveTo>
                  <a:cubicBezTo>
                    <a:pt x="1381" y="0"/>
                    <a:pt x="1339" y="30"/>
                    <a:pt x="1322" y="89"/>
                  </a:cubicBezTo>
                  <a:lnTo>
                    <a:pt x="1238" y="470"/>
                  </a:lnTo>
                  <a:cubicBezTo>
                    <a:pt x="1131" y="911"/>
                    <a:pt x="822" y="1268"/>
                    <a:pt x="417" y="1387"/>
                  </a:cubicBezTo>
                  <a:lnTo>
                    <a:pt x="107" y="1482"/>
                  </a:lnTo>
                  <a:cubicBezTo>
                    <a:pt x="0" y="1506"/>
                    <a:pt x="0" y="1673"/>
                    <a:pt x="107" y="1697"/>
                  </a:cubicBezTo>
                  <a:lnTo>
                    <a:pt x="417" y="1792"/>
                  </a:lnTo>
                  <a:cubicBezTo>
                    <a:pt x="822" y="1911"/>
                    <a:pt x="1131" y="2268"/>
                    <a:pt x="1238" y="2709"/>
                  </a:cubicBezTo>
                  <a:lnTo>
                    <a:pt x="1310" y="3054"/>
                  </a:lnTo>
                  <a:cubicBezTo>
                    <a:pt x="1322" y="3114"/>
                    <a:pt x="1363" y="3143"/>
                    <a:pt x="1405" y="3143"/>
                  </a:cubicBezTo>
                  <a:cubicBezTo>
                    <a:pt x="1447" y="3143"/>
                    <a:pt x="1488" y="3114"/>
                    <a:pt x="1500" y="3054"/>
                  </a:cubicBezTo>
                  <a:lnTo>
                    <a:pt x="1572" y="2709"/>
                  </a:lnTo>
                  <a:cubicBezTo>
                    <a:pt x="1679" y="2268"/>
                    <a:pt x="1988" y="1911"/>
                    <a:pt x="2393" y="1792"/>
                  </a:cubicBezTo>
                  <a:lnTo>
                    <a:pt x="2691" y="1697"/>
                  </a:lnTo>
                  <a:cubicBezTo>
                    <a:pt x="2798" y="1673"/>
                    <a:pt x="2798" y="1506"/>
                    <a:pt x="2703" y="1482"/>
                  </a:cubicBezTo>
                  <a:lnTo>
                    <a:pt x="2453" y="1399"/>
                  </a:lnTo>
                  <a:cubicBezTo>
                    <a:pt x="2048" y="1292"/>
                    <a:pt x="1738" y="958"/>
                    <a:pt x="1619" y="506"/>
                  </a:cubicBezTo>
                  <a:lnTo>
                    <a:pt x="1512" y="89"/>
                  </a:lnTo>
                  <a:cubicBezTo>
                    <a:pt x="1500" y="30"/>
                    <a:pt x="1462" y="0"/>
                    <a:pt x="14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3"/>
            <p:cNvSpPr/>
            <p:nvPr/>
          </p:nvSpPr>
          <p:spPr>
            <a:xfrm>
              <a:off x="5652175" y="5434500"/>
              <a:ext cx="94100" cy="104425"/>
            </a:xfrm>
            <a:custGeom>
              <a:avLst/>
              <a:gdLst/>
              <a:ahLst/>
              <a:cxnLst/>
              <a:rect l="l" t="t" r="r" b="b"/>
              <a:pathLst>
                <a:path w="3764" h="4177" extrusionOk="0">
                  <a:moveTo>
                    <a:pt x="1895" y="1"/>
                  </a:moveTo>
                  <a:cubicBezTo>
                    <a:pt x="1837" y="1"/>
                    <a:pt x="1781" y="39"/>
                    <a:pt x="1763" y="117"/>
                  </a:cubicBezTo>
                  <a:lnTo>
                    <a:pt x="1644" y="605"/>
                  </a:lnTo>
                  <a:cubicBezTo>
                    <a:pt x="1513" y="1200"/>
                    <a:pt x="1084" y="1676"/>
                    <a:pt x="548" y="1843"/>
                  </a:cubicBezTo>
                  <a:lnTo>
                    <a:pt x="132" y="1962"/>
                  </a:lnTo>
                  <a:cubicBezTo>
                    <a:pt x="1" y="1998"/>
                    <a:pt x="1" y="2212"/>
                    <a:pt x="132" y="2260"/>
                  </a:cubicBezTo>
                  <a:lnTo>
                    <a:pt x="548" y="2379"/>
                  </a:lnTo>
                  <a:cubicBezTo>
                    <a:pt x="1084" y="2522"/>
                    <a:pt x="1501" y="2998"/>
                    <a:pt x="1644" y="3605"/>
                  </a:cubicBezTo>
                  <a:lnTo>
                    <a:pt x="1751" y="4070"/>
                  </a:lnTo>
                  <a:cubicBezTo>
                    <a:pt x="1775" y="4141"/>
                    <a:pt x="1834" y="4177"/>
                    <a:pt x="1892" y="4177"/>
                  </a:cubicBezTo>
                  <a:cubicBezTo>
                    <a:pt x="1950" y="4177"/>
                    <a:pt x="2007" y="4141"/>
                    <a:pt x="2025" y="4070"/>
                  </a:cubicBezTo>
                  <a:lnTo>
                    <a:pt x="2132" y="3605"/>
                  </a:lnTo>
                  <a:cubicBezTo>
                    <a:pt x="2263" y="3010"/>
                    <a:pt x="2692" y="2534"/>
                    <a:pt x="3227" y="2379"/>
                  </a:cubicBezTo>
                  <a:lnTo>
                    <a:pt x="3632" y="2260"/>
                  </a:lnTo>
                  <a:cubicBezTo>
                    <a:pt x="3763" y="2212"/>
                    <a:pt x="3763" y="1986"/>
                    <a:pt x="3644" y="1974"/>
                  </a:cubicBezTo>
                  <a:lnTo>
                    <a:pt x="3299" y="1879"/>
                  </a:lnTo>
                  <a:cubicBezTo>
                    <a:pt x="2763" y="1736"/>
                    <a:pt x="2334" y="1272"/>
                    <a:pt x="2180" y="676"/>
                  </a:cubicBezTo>
                  <a:lnTo>
                    <a:pt x="2037" y="117"/>
                  </a:lnTo>
                  <a:cubicBezTo>
                    <a:pt x="2013" y="39"/>
                    <a:pt x="1953" y="1"/>
                    <a:pt x="18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3"/>
            <p:cNvSpPr/>
            <p:nvPr/>
          </p:nvSpPr>
          <p:spPr>
            <a:xfrm>
              <a:off x="5829875" y="5098075"/>
              <a:ext cx="117300" cy="131225"/>
            </a:xfrm>
            <a:custGeom>
              <a:avLst/>
              <a:gdLst/>
              <a:ahLst/>
              <a:cxnLst/>
              <a:rect l="l" t="t" r="r" b="b"/>
              <a:pathLst>
                <a:path w="4692" h="5249" extrusionOk="0">
                  <a:moveTo>
                    <a:pt x="2370" y="1"/>
                  </a:moveTo>
                  <a:cubicBezTo>
                    <a:pt x="2299" y="1"/>
                    <a:pt x="2227" y="48"/>
                    <a:pt x="2203" y="143"/>
                  </a:cubicBezTo>
                  <a:lnTo>
                    <a:pt x="2061" y="751"/>
                  </a:lnTo>
                  <a:cubicBezTo>
                    <a:pt x="1882" y="1513"/>
                    <a:pt x="1358" y="2108"/>
                    <a:pt x="691" y="2299"/>
                  </a:cubicBezTo>
                  <a:lnTo>
                    <a:pt x="168" y="2453"/>
                  </a:lnTo>
                  <a:cubicBezTo>
                    <a:pt x="1" y="2489"/>
                    <a:pt x="1" y="2775"/>
                    <a:pt x="168" y="2822"/>
                  </a:cubicBezTo>
                  <a:lnTo>
                    <a:pt x="691" y="2965"/>
                  </a:lnTo>
                  <a:cubicBezTo>
                    <a:pt x="1358" y="3180"/>
                    <a:pt x="1882" y="3763"/>
                    <a:pt x="2061" y="4525"/>
                  </a:cubicBezTo>
                  <a:lnTo>
                    <a:pt x="2192" y="5096"/>
                  </a:lnTo>
                  <a:cubicBezTo>
                    <a:pt x="2215" y="5198"/>
                    <a:pt x="2287" y="5248"/>
                    <a:pt x="2358" y="5248"/>
                  </a:cubicBezTo>
                  <a:cubicBezTo>
                    <a:pt x="2430" y="5248"/>
                    <a:pt x="2501" y="5198"/>
                    <a:pt x="2525" y="5096"/>
                  </a:cubicBezTo>
                  <a:lnTo>
                    <a:pt x="2656" y="4525"/>
                  </a:lnTo>
                  <a:cubicBezTo>
                    <a:pt x="2835" y="3763"/>
                    <a:pt x="3358" y="3168"/>
                    <a:pt x="4025" y="2965"/>
                  </a:cubicBezTo>
                  <a:lnTo>
                    <a:pt x="4513" y="2822"/>
                  </a:lnTo>
                  <a:cubicBezTo>
                    <a:pt x="4692" y="2763"/>
                    <a:pt x="4692" y="2501"/>
                    <a:pt x="4525" y="2465"/>
                  </a:cubicBezTo>
                  <a:lnTo>
                    <a:pt x="4108" y="2346"/>
                  </a:lnTo>
                  <a:cubicBezTo>
                    <a:pt x="3442" y="2168"/>
                    <a:pt x="2906" y="1584"/>
                    <a:pt x="2715" y="846"/>
                  </a:cubicBezTo>
                  <a:lnTo>
                    <a:pt x="2537" y="143"/>
                  </a:lnTo>
                  <a:cubicBezTo>
                    <a:pt x="2513" y="48"/>
                    <a:pt x="2442" y="1"/>
                    <a:pt x="2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3"/>
            <p:cNvSpPr/>
            <p:nvPr/>
          </p:nvSpPr>
          <p:spPr>
            <a:xfrm>
              <a:off x="5593850" y="5260300"/>
              <a:ext cx="14000" cy="18775"/>
            </a:xfrm>
            <a:custGeom>
              <a:avLst/>
              <a:gdLst/>
              <a:ahLst/>
              <a:cxnLst/>
              <a:rect l="l" t="t" r="r" b="b"/>
              <a:pathLst>
                <a:path w="560" h="751" extrusionOk="0">
                  <a:moveTo>
                    <a:pt x="500" y="334"/>
                  </a:moveTo>
                  <a:cubicBezTo>
                    <a:pt x="500" y="338"/>
                    <a:pt x="504" y="339"/>
                    <a:pt x="508" y="339"/>
                  </a:cubicBezTo>
                  <a:cubicBezTo>
                    <a:pt x="516" y="339"/>
                    <a:pt x="524" y="334"/>
                    <a:pt x="500" y="334"/>
                  </a:cubicBezTo>
                  <a:close/>
                  <a:moveTo>
                    <a:pt x="357" y="1"/>
                  </a:moveTo>
                  <a:cubicBezTo>
                    <a:pt x="357" y="1"/>
                    <a:pt x="334" y="1"/>
                    <a:pt x="310" y="12"/>
                  </a:cubicBezTo>
                  <a:cubicBezTo>
                    <a:pt x="262" y="24"/>
                    <a:pt x="214" y="36"/>
                    <a:pt x="203" y="60"/>
                  </a:cubicBezTo>
                  <a:lnTo>
                    <a:pt x="191" y="72"/>
                  </a:lnTo>
                  <a:lnTo>
                    <a:pt x="179" y="72"/>
                  </a:lnTo>
                  <a:cubicBezTo>
                    <a:pt x="155" y="72"/>
                    <a:pt x="155" y="72"/>
                    <a:pt x="119" y="84"/>
                  </a:cubicBezTo>
                  <a:cubicBezTo>
                    <a:pt x="84" y="96"/>
                    <a:pt x="60" y="96"/>
                    <a:pt x="36" y="120"/>
                  </a:cubicBezTo>
                  <a:cubicBezTo>
                    <a:pt x="24" y="120"/>
                    <a:pt x="24" y="120"/>
                    <a:pt x="24" y="131"/>
                  </a:cubicBezTo>
                  <a:lnTo>
                    <a:pt x="12" y="143"/>
                  </a:lnTo>
                  <a:cubicBezTo>
                    <a:pt x="0" y="143"/>
                    <a:pt x="0" y="143"/>
                    <a:pt x="12" y="155"/>
                  </a:cubicBezTo>
                  <a:cubicBezTo>
                    <a:pt x="24" y="155"/>
                    <a:pt x="24" y="167"/>
                    <a:pt x="24" y="167"/>
                  </a:cubicBezTo>
                  <a:cubicBezTo>
                    <a:pt x="24" y="191"/>
                    <a:pt x="60" y="203"/>
                    <a:pt x="60" y="215"/>
                  </a:cubicBezTo>
                  <a:cubicBezTo>
                    <a:pt x="60" y="227"/>
                    <a:pt x="72" y="227"/>
                    <a:pt x="72" y="251"/>
                  </a:cubicBezTo>
                  <a:cubicBezTo>
                    <a:pt x="72" y="262"/>
                    <a:pt x="84" y="262"/>
                    <a:pt x="84" y="274"/>
                  </a:cubicBezTo>
                  <a:cubicBezTo>
                    <a:pt x="84" y="274"/>
                    <a:pt x="84" y="286"/>
                    <a:pt x="95" y="286"/>
                  </a:cubicBezTo>
                  <a:cubicBezTo>
                    <a:pt x="72" y="310"/>
                    <a:pt x="95" y="310"/>
                    <a:pt x="95" y="322"/>
                  </a:cubicBezTo>
                  <a:cubicBezTo>
                    <a:pt x="84" y="334"/>
                    <a:pt x="131" y="334"/>
                    <a:pt x="119" y="346"/>
                  </a:cubicBezTo>
                  <a:cubicBezTo>
                    <a:pt x="95" y="370"/>
                    <a:pt x="131" y="370"/>
                    <a:pt x="131" y="382"/>
                  </a:cubicBezTo>
                  <a:cubicBezTo>
                    <a:pt x="131" y="393"/>
                    <a:pt x="155" y="405"/>
                    <a:pt x="155" y="429"/>
                  </a:cubicBezTo>
                  <a:cubicBezTo>
                    <a:pt x="155" y="441"/>
                    <a:pt x="179" y="453"/>
                    <a:pt x="155" y="465"/>
                  </a:cubicBezTo>
                  <a:lnTo>
                    <a:pt x="155" y="524"/>
                  </a:lnTo>
                  <a:lnTo>
                    <a:pt x="155" y="620"/>
                  </a:lnTo>
                  <a:cubicBezTo>
                    <a:pt x="155" y="632"/>
                    <a:pt x="179" y="667"/>
                    <a:pt x="155" y="679"/>
                  </a:cubicBezTo>
                  <a:cubicBezTo>
                    <a:pt x="155" y="691"/>
                    <a:pt x="179" y="703"/>
                    <a:pt x="179" y="727"/>
                  </a:cubicBezTo>
                  <a:cubicBezTo>
                    <a:pt x="179" y="739"/>
                    <a:pt x="191" y="739"/>
                    <a:pt x="191" y="751"/>
                  </a:cubicBezTo>
                  <a:cubicBezTo>
                    <a:pt x="191" y="751"/>
                    <a:pt x="203" y="751"/>
                    <a:pt x="250" y="739"/>
                  </a:cubicBezTo>
                  <a:lnTo>
                    <a:pt x="274" y="739"/>
                  </a:lnTo>
                  <a:cubicBezTo>
                    <a:pt x="298" y="739"/>
                    <a:pt x="322" y="739"/>
                    <a:pt x="381" y="703"/>
                  </a:cubicBezTo>
                  <a:cubicBezTo>
                    <a:pt x="417" y="691"/>
                    <a:pt x="441" y="691"/>
                    <a:pt x="476" y="679"/>
                  </a:cubicBezTo>
                  <a:cubicBezTo>
                    <a:pt x="536" y="667"/>
                    <a:pt x="560" y="643"/>
                    <a:pt x="560" y="643"/>
                  </a:cubicBezTo>
                  <a:cubicBezTo>
                    <a:pt x="548" y="643"/>
                    <a:pt x="548" y="632"/>
                    <a:pt x="524" y="620"/>
                  </a:cubicBezTo>
                  <a:cubicBezTo>
                    <a:pt x="512" y="608"/>
                    <a:pt x="512" y="608"/>
                    <a:pt x="512" y="572"/>
                  </a:cubicBezTo>
                  <a:lnTo>
                    <a:pt x="512" y="548"/>
                  </a:lnTo>
                  <a:cubicBezTo>
                    <a:pt x="512" y="548"/>
                    <a:pt x="512" y="524"/>
                    <a:pt x="500" y="524"/>
                  </a:cubicBezTo>
                  <a:cubicBezTo>
                    <a:pt x="500" y="524"/>
                    <a:pt x="488" y="524"/>
                    <a:pt x="500" y="512"/>
                  </a:cubicBezTo>
                  <a:lnTo>
                    <a:pt x="488" y="512"/>
                  </a:lnTo>
                  <a:cubicBezTo>
                    <a:pt x="500" y="501"/>
                    <a:pt x="500" y="501"/>
                    <a:pt x="488" y="501"/>
                  </a:cubicBezTo>
                  <a:cubicBezTo>
                    <a:pt x="488" y="501"/>
                    <a:pt x="512" y="489"/>
                    <a:pt x="476" y="489"/>
                  </a:cubicBezTo>
                  <a:cubicBezTo>
                    <a:pt x="476" y="489"/>
                    <a:pt x="497" y="469"/>
                    <a:pt x="481" y="469"/>
                  </a:cubicBezTo>
                  <a:cubicBezTo>
                    <a:pt x="476" y="469"/>
                    <a:pt x="467" y="471"/>
                    <a:pt x="453" y="477"/>
                  </a:cubicBezTo>
                  <a:lnTo>
                    <a:pt x="476" y="453"/>
                  </a:lnTo>
                  <a:cubicBezTo>
                    <a:pt x="453" y="453"/>
                    <a:pt x="453" y="441"/>
                    <a:pt x="453" y="441"/>
                  </a:cubicBezTo>
                  <a:cubicBezTo>
                    <a:pt x="453" y="441"/>
                    <a:pt x="476" y="429"/>
                    <a:pt x="453" y="429"/>
                  </a:cubicBezTo>
                  <a:cubicBezTo>
                    <a:pt x="441" y="429"/>
                    <a:pt x="429" y="429"/>
                    <a:pt x="453" y="417"/>
                  </a:cubicBezTo>
                  <a:lnTo>
                    <a:pt x="441" y="417"/>
                  </a:lnTo>
                  <a:cubicBezTo>
                    <a:pt x="500" y="346"/>
                    <a:pt x="500" y="346"/>
                    <a:pt x="500" y="334"/>
                  </a:cubicBezTo>
                  <a:cubicBezTo>
                    <a:pt x="536" y="322"/>
                    <a:pt x="488" y="322"/>
                    <a:pt x="500" y="310"/>
                  </a:cubicBezTo>
                  <a:cubicBezTo>
                    <a:pt x="512" y="298"/>
                    <a:pt x="500" y="298"/>
                    <a:pt x="488" y="298"/>
                  </a:cubicBezTo>
                  <a:lnTo>
                    <a:pt x="453" y="262"/>
                  </a:lnTo>
                  <a:cubicBezTo>
                    <a:pt x="453" y="251"/>
                    <a:pt x="429" y="239"/>
                    <a:pt x="429" y="203"/>
                  </a:cubicBezTo>
                  <a:cubicBezTo>
                    <a:pt x="429" y="191"/>
                    <a:pt x="417" y="191"/>
                    <a:pt x="417" y="167"/>
                  </a:cubicBezTo>
                  <a:cubicBezTo>
                    <a:pt x="417" y="155"/>
                    <a:pt x="393" y="143"/>
                    <a:pt x="393" y="131"/>
                  </a:cubicBezTo>
                  <a:cubicBezTo>
                    <a:pt x="393" y="120"/>
                    <a:pt x="381" y="120"/>
                    <a:pt x="381" y="96"/>
                  </a:cubicBezTo>
                  <a:cubicBezTo>
                    <a:pt x="369" y="84"/>
                    <a:pt x="381" y="72"/>
                    <a:pt x="357" y="48"/>
                  </a:cubicBezTo>
                  <a:cubicBezTo>
                    <a:pt x="357" y="48"/>
                    <a:pt x="322" y="48"/>
                    <a:pt x="334" y="36"/>
                  </a:cubicBezTo>
                  <a:cubicBezTo>
                    <a:pt x="357" y="24"/>
                    <a:pt x="357" y="24"/>
                    <a:pt x="334" y="24"/>
                  </a:cubicBezTo>
                  <a:cubicBezTo>
                    <a:pt x="334" y="24"/>
                    <a:pt x="334" y="12"/>
                    <a:pt x="357" y="12"/>
                  </a:cubicBezTo>
                  <a:cubicBezTo>
                    <a:pt x="369" y="1"/>
                    <a:pt x="369" y="1"/>
                    <a:pt x="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5609325" y="5307325"/>
              <a:ext cx="19075" cy="34175"/>
            </a:xfrm>
            <a:custGeom>
              <a:avLst/>
              <a:gdLst/>
              <a:ahLst/>
              <a:cxnLst/>
              <a:rect l="l" t="t" r="r" b="b"/>
              <a:pathLst>
                <a:path w="763" h="1367" extrusionOk="0">
                  <a:moveTo>
                    <a:pt x="298" y="1"/>
                  </a:moveTo>
                  <a:cubicBezTo>
                    <a:pt x="250" y="25"/>
                    <a:pt x="215" y="36"/>
                    <a:pt x="215" y="48"/>
                  </a:cubicBezTo>
                  <a:cubicBezTo>
                    <a:pt x="215" y="48"/>
                    <a:pt x="215" y="60"/>
                    <a:pt x="191" y="60"/>
                  </a:cubicBezTo>
                  <a:lnTo>
                    <a:pt x="119" y="60"/>
                  </a:lnTo>
                  <a:cubicBezTo>
                    <a:pt x="96" y="72"/>
                    <a:pt x="60" y="72"/>
                    <a:pt x="48" y="96"/>
                  </a:cubicBezTo>
                  <a:cubicBezTo>
                    <a:pt x="36" y="96"/>
                    <a:pt x="36" y="108"/>
                    <a:pt x="36" y="108"/>
                  </a:cubicBezTo>
                  <a:cubicBezTo>
                    <a:pt x="36" y="108"/>
                    <a:pt x="36" y="120"/>
                    <a:pt x="12" y="144"/>
                  </a:cubicBezTo>
                  <a:cubicBezTo>
                    <a:pt x="0" y="155"/>
                    <a:pt x="12" y="155"/>
                    <a:pt x="12" y="155"/>
                  </a:cubicBezTo>
                  <a:cubicBezTo>
                    <a:pt x="36" y="167"/>
                    <a:pt x="36" y="179"/>
                    <a:pt x="36" y="191"/>
                  </a:cubicBezTo>
                  <a:cubicBezTo>
                    <a:pt x="36" y="227"/>
                    <a:pt x="60" y="251"/>
                    <a:pt x="72" y="286"/>
                  </a:cubicBezTo>
                  <a:cubicBezTo>
                    <a:pt x="72" y="298"/>
                    <a:pt x="96" y="310"/>
                    <a:pt x="107" y="346"/>
                  </a:cubicBezTo>
                  <a:cubicBezTo>
                    <a:pt x="107" y="358"/>
                    <a:pt x="119" y="394"/>
                    <a:pt x="131" y="406"/>
                  </a:cubicBezTo>
                  <a:cubicBezTo>
                    <a:pt x="131" y="417"/>
                    <a:pt x="131" y="417"/>
                    <a:pt x="167" y="441"/>
                  </a:cubicBezTo>
                  <a:cubicBezTo>
                    <a:pt x="131" y="465"/>
                    <a:pt x="179" y="465"/>
                    <a:pt x="167" y="501"/>
                  </a:cubicBezTo>
                  <a:cubicBezTo>
                    <a:pt x="167" y="525"/>
                    <a:pt x="191" y="536"/>
                    <a:pt x="191" y="572"/>
                  </a:cubicBezTo>
                  <a:cubicBezTo>
                    <a:pt x="191" y="584"/>
                    <a:pt x="215" y="596"/>
                    <a:pt x="215" y="632"/>
                  </a:cubicBezTo>
                  <a:cubicBezTo>
                    <a:pt x="215" y="656"/>
                    <a:pt x="238" y="691"/>
                    <a:pt x="250" y="739"/>
                  </a:cubicBezTo>
                  <a:cubicBezTo>
                    <a:pt x="250" y="763"/>
                    <a:pt x="274" y="798"/>
                    <a:pt x="274" y="822"/>
                  </a:cubicBezTo>
                  <a:cubicBezTo>
                    <a:pt x="274" y="858"/>
                    <a:pt x="286" y="882"/>
                    <a:pt x="286" y="929"/>
                  </a:cubicBezTo>
                  <a:cubicBezTo>
                    <a:pt x="286" y="989"/>
                    <a:pt x="298" y="1048"/>
                    <a:pt x="310" y="1108"/>
                  </a:cubicBezTo>
                  <a:cubicBezTo>
                    <a:pt x="310" y="1156"/>
                    <a:pt x="334" y="1179"/>
                    <a:pt x="346" y="1227"/>
                  </a:cubicBezTo>
                  <a:cubicBezTo>
                    <a:pt x="346" y="1251"/>
                    <a:pt x="357" y="1287"/>
                    <a:pt x="369" y="1310"/>
                  </a:cubicBezTo>
                  <a:cubicBezTo>
                    <a:pt x="369" y="1334"/>
                    <a:pt x="393" y="1346"/>
                    <a:pt x="405" y="1358"/>
                  </a:cubicBezTo>
                  <a:cubicBezTo>
                    <a:pt x="405" y="1364"/>
                    <a:pt x="408" y="1367"/>
                    <a:pt x="417" y="1367"/>
                  </a:cubicBezTo>
                  <a:cubicBezTo>
                    <a:pt x="426" y="1367"/>
                    <a:pt x="441" y="1364"/>
                    <a:pt x="465" y="1358"/>
                  </a:cubicBezTo>
                  <a:lnTo>
                    <a:pt x="488" y="1358"/>
                  </a:lnTo>
                  <a:cubicBezTo>
                    <a:pt x="524" y="1358"/>
                    <a:pt x="536" y="1358"/>
                    <a:pt x="596" y="1346"/>
                  </a:cubicBezTo>
                  <a:cubicBezTo>
                    <a:pt x="631" y="1334"/>
                    <a:pt x="655" y="1334"/>
                    <a:pt x="667" y="1310"/>
                  </a:cubicBezTo>
                  <a:cubicBezTo>
                    <a:pt x="727" y="1298"/>
                    <a:pt x="762" y="1287"/>
                    <a:pt x="750" y="1275"/>
                  </a:cubicBezTo>
                  <a:cubicBezTo>
                    <a:pt x="727" y="1251"/>
                    <a:pt x="715" y="1227"/>
                    <a:pt x="715" y="1215"/>
                  </a:cubicBezTo>
                  <a:cubicBezTo>
                    <a:pt x="703" y="1179"/>
                    <a:pt x="691" y="1167"/>
                    <a:pt x="691" y="1132"/>
                  </a:cubicBezTo>
                  <a:cubicBezTo>
                    <a:pt x="691" y="1120"/>
                    <a:pt x="691" y="1108"/>
                    <a:pt x="667" y="1072"/>
                  </a:cubicBezTo>
                  <a:cubicBezTo>
                    <a:pt x="667" y="1060"/>
                    <a:pt x="667" y="1048"/>
                    <a:pt x="655" y="1037"/>
                  </a:cubicBezTo>
                  <a:cubicBezTo>
                    <a:pt x="655" y="1013"/>
                    <a:pt x="643" y="1013"/>
                    <a:pt x="655" y="1001"/>
                  </a:cubicBezTo>
                  <a:cubicBezTo>
                    <a:pt x="661" y="995"/>
                    <a:pt x="658" y="995"/>
                    <a:pt x="654" y="995"/>
                  </a:cubicBezTo>
                  <a:cubicBezTo>
                    <a:pt x="649" y="995"/>
                    <a:pt x="643" y="995"/>
                    <a:pt x="643" y="989"/>
                  </a:cubicBezTo>
                  <a:cubicBezTo>
                    <a:pt x="655" y="977"/>
                    <a:pt x="643" y="953"/>
                    <a:pt x="643" y="953"/>
                  </a:cubicBezTo>
                  <a:cubicBezTo>
                    <a:pt x="643" y="941"/>
                    <a:pt x="667" y="929"/>
                    <a:pt x="631" y="929"/>
                  </a:cubicBezTo>
                  <a:cubicBezTo>
                    <a:pt x="631" y="917"/>
                    <a:pt x="655" y="882"/>
                    <a:pt x="608" y="882"/>
                  </a:cubicBezTo>
                  <a:lnTo>
                    <a:pt x="608" y="870"/>
                  </a:lnTo>
                  <a:cubicBezTo>
                    <a:pt x="608" y="870"/>
                    <a:pt x="631" y="858"/>
                    <a:pt x="608" y="858"/>
                  </a:cubicBezTo>
                  <a:cubicBezTo>
                    <a:pt x="631" y="858"/>
                    <a:pt x="631" y="834"/>
                    <a:pt x="608" y="834"/>
                  </a:cubicBezTo>
                  <a:cubicBezTo>
                    <a:pt x="596" y="822"/>
                    <a:pt x="596" y="810"/>
                    <a:pt x="596" y="810"/>
                  </a:cubicBezTo>
                  <a:cubicBezTo>
                    <a:pt x="596" y="810"/>
                    <a:pt x="608" y="798"/>
                    <a:pt x="596" y="798"/>
                  </a:cubicBezTo>
                  <a:cubicBezTo>
                    <a:pt x="584" y="798"/>
                    <a:pt x="548" y="798"/>
                    <a:pt x="584" y="763"/>
                  </a:cubicBezTo>
                  <a:cubicBezTo>
                    <a:pt x="596" y="763"/>
                    <a:pt x="584" y="751"/>
                    <a:pt x="572" y="751"/>
                  </a:cubicBezTo>
                  <a:lnTo>
                    <a:pt x="584" y="739"/>
                  </a:lnTo>
                  <a:cubicBezTo>
                    <a:pt x="584" y="691"/>
                    <a:pt x="596" y="679"/>
                    <a:pt x="572" y="679"/>
                  </a:cubicBezTo>
                  <a:cubicBezTo>
                    <a:pt x="584" y="644"/>
                    <a:pt x="548" y="644"/>
                    <a:pt x="572" y="632"/>
                  </a:cubicBezTo>
                  <a:cubicBezTo>
                    <a:pt x="572" y="620"/>
                    <a:pt x="572" y="596"/>
                    <a:pt x="548" y="584"/>
                  </a:cubicBezTo>
                  <a:cubicBezTo>
                    <a:pt x="536" y="572"/>
                    <a:pt x="524" y="536"/>
                    <a:pt x="512" y="513"/>
                  </a:cubicBezTo>
                  <a:cubicBezTo>
                    <a:pt x="488" y="465"/>
                    <a:pt x="477" y="441"/>
                    <a:pt x="465" y="394"/>
                  </a:cubicBezTo>
                  <a:cubicBezTo>
                    <a:pt x="465" y="382"/>
                    <a:pt x="453" y="346"/>
                    <a:pt x="453" y="334"/>
                  </a:cubicBezTo>
                  <a:cubicBezTo>
                    <a:pt x="453" y="298"/>
                    <a:pt x="417" y="286"/>
                    <a:pt x="417" y="263"/>
                  </a:cubicBezTo>
                  <a:cubicBezTo>
                    <a:pt x="417" y="239"/>
                    <a:pt x="405" y="227"/>
                    <a:pt x="393" y="215"/>
                  </a:cubicBezTo>
                  <a:cubicBezTo>
                    <a:pt x="369" y="179"/>
                    <a:pt x="369" y="155"/>
                    <a:pt x="357" y="144"/>
                  </a:cubicBezTo>
                  <a:cubicBezTo>
                    <a:pt x="357" y="144"/>
                    <a:pt x="334" y="120"/>
                    <a:pt x="346" y="108"/>
                  </a:cubicBezTo>
                  <a:cubicBezTo>
                    <a:pt x="357" y="96"/>
                    <a:pt x="357" y="96"/>
                    <a:pt x="346" y="84"/>
                  </a:cubicBezTo>
                  <a:cubicBezTo>
                    <a:pt x="334" y="60"/>
                    <a:pt x="346" y="48"/>
                    <a:pt x="346" y="48"/>
                  </a:cubicBezTo>
                  <a:cubicBezTo>
                    <a:pt x="357" y="36"/>
                    <a:pt x="346" y="25"/>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3"/>
            <p:cNvSpPr/>
            <p:nvPr/>
          </p:nvSpPr>
          <p:spPr>
            <a:xfrm>
              <a:off x="5628675" y="5369550"/>
              <a:ext cx="19075" cy="34175"/>
            </a:xfrm>
            <a:custGeom>
              <a:avLst/>
              <a:gdLst/>
              <a:ahLst/>
              <a:cxnLst/>
              <a:rect l="l" t="t" r="r" b="b"/>
              <a:pathLst>
                <a:path w="763" h="1367" extrusionOk="0">
                  <a:moveTo>
                    <a:pt x="298" y="0"/>
                  </a:moveTo>
                  <a:cubicBezTo>
                    <a:pt x="250" y="12"/>
                    <a:pt x="215" y="36"/>
                    <a:pt x="215" y="48"/>
                  </a:cubicBezTo>
                  <a:cubicBezTo>
                    <a:pt x="215" y="48"/>
                    <a:pt x="215" y="60"/>
                    <a:pt x="191" y="60"/>
                  </a:cubicBezTo>
                  <a:lnTo>
                    <a:pt x="119" y="60"/>
                  </a:lnTo>
                  <a:cubicBezTo>
                    <a:pt x="95" y="72"/>
                    <a:pt x="60" y="72"/>
                    <a:pt x="48" y="83"/>
                  </a:cubicBezTo>
                  <a:cubicBezTo>
                    <a:pt x="36" y="83"/>
                    <a:pt x="36" y="107"/>
                    <a:pt x="36" y="107"/>
                  </a:cubicBezTo>
                  <a:cubicBezTo>
                    <a:pt x="36" y="107"/>
                    <a:pt x="36" y="119"/>
                    <a:pt x="12" y="131"/>
                  </a:cubicBezTo>
                  <a:cubicBezTo>
                    <a:pt x="0" y="143"/>
                    <a:pt x="12" y="143"/>
                    <a:pt x="12" y="143"/>
                  </a:cubicBezTo>
                  <a:cubicBezTo>
                    <a:pt x="36" y="167"/>
                    <a:pt x="36" y="179"/>
                    <a:pt x="36" y="191"/>
                  </a:cubicBezTo>
                  <a:cubicBezTo>
                    <a:pt x="36" y="226"/>
                    <a:pt x="60" y="250"/>
                    <a:pt x="72" y="286"/>
                  </a:cubicBezTo>
                  <a:cubicBezTo>
                    <a:pt x="72" y="298"/>
                    <a:pt x="95" y="310"/>
                    <a:pt x="107" y="345"/>
                  </a:cubicBezTo>
                  <a:cubicBezTo>
                    <a:pt x="107" y="357"/>
                    <a:pt x="119" y="381"/>
                    <a:pt x="131" y="405"/>
                  </a:cubicBezTo>
                  <a:cubicBezTo>
                    <a:pt x="131" y="417"/>
                    <a:pt x="131" y="417"/>
                    <a:pt x="167" y="429"/>
                  </a:cubicBezTo>
                  <a:cubicBezTo>
                    <a:pt x="131" y="464"/>
                    <a:pt x="179" y="464"/>
                    <a:pt x="167" y="488"/>
                  </a:cubicBezTo>
                  <a:cubicBezTo>
                    <a:pt x="167" y="524"/>
                    <a:pt x="191" y="536"/>
                    <a:pt x="191" y="560"/>
                  </a:cubicBezTo>
                  <a:cubicBezTo>
                    <a:pt x="191" y="583"/>
                    <a:pt x="215" y="595"/>
                    <a:pt x="215" y="631"/>
                  </a:cubicBezTo>
                  <a:cubicBezTo>
                    <a:pt x="215" y="655"/>
                    <a:pt x="238" y="691"/>
                    <a:pt x="250" y="726"/>
                  </a:cubicBezTo>
                  <a:cubicBezTo>
                    <a:pt x="250" y="762"/>
                    <a:pt x="274" y="786"/>
                    <a:pt x="274" y="822"/>
                  </a:cubicBezTo>
                  <a:cubicBezTo>
                    <a:pt x="274" y="845"/>
                    <a:pt x="286" y="881"/>
                    <a:pt x="286" y="929"/>
                  </a:cubicBezTo>
                  <a:cubicBezTo>
                    <a:pt x="286" y="988"/>
                    <a:pt x="298" y="1036"/>
                    <a:pt x="310" y="1107"/>
                  </a:cubicBezTo>
                  <a:cubicBezTo>
                    <a:pt x="310" y="1143"/>
                    <a:pt x="334" y="1179"/>
                    <a:pt x="345" y="1226"/>
                  </a:cubicBezTo>
                  <a:cubicBezTo>
                    <a:pt x="345" y="1250"/>
                    <a:pt x="357" y="1286"/>
                    <a:pt x="369" y="1310"/>
                  </a:cubicBezTo>
                  <a:cubicBezTo>
                    <a:pt x="369" y="1322"/>
                    <a:pt x="393" y="1334"/>
                    <a:pt x="405" y="1357"/>
                  </a:cubicBezTo>
                  <a:cubicBezTo>
                    <a:pt x="405" y="1363"/>
                    <a:pt x="408" y="1366"/>
                    <a:pt x="417" y="1366"/>
                  </a:cubicBezTo>
                  <a:cubicBezTo>
                    <a:pt x="426" y="1366"/>
                    <a:pt x="441" y="1363"/>
                    <a:pt x="465" y="1357"/>
                  </a:cubicBezTo>
                  <a:lnTo>
                    <a:pt x="488" y="1357"/>
                  </a:lnTo>
                  <a:cubicBezTo>
                    <a:pt x="524" y="1357"/>
                    <a:pt x="536" y="1357"/>
                    <a:pt x="596" y="1334"/>
                  </a:cubicBezTo>
                  <a:cubicBezTo>
                    <a:pt x="631" y="1322"/>
                    <a:pt x="655" y="1322"/>
                    <a:pt x="667" y="1310"/>
                  </a:cubicBezTo>
                  <a:cubicBezTo>
                    <a:pt x="726" y="1298"/>
                    <a:pt x="762" y="1274"/>
                    <a:pt x="750" y="1262"/>
                  </a:cubicBezTo>
                  <a:cubicBezTo>
                    <a:pt x="726" y="1250"/>
                    <a:pt x="715" y="1226"/>
                    <a:pt x="715" y="1203"/>
                  </a:cubicBezTo>
                  <a:cubicBezTo>
                    <a:pt x="703" y="1179"/>
                    <a:pt x="691" y="1155"/>
                    <a:pt x="691" y="1131"/>
                  </a:cubicBezTo>
                  <a:cubicBezTo>
                    <a:pt x="691" y="1119"/>
                    <a:pt x="691" y="1095"/>
                    <a:pt x="667" y="1072"/>
                  </a:cubicBezTo>
                  <a:cubicBezTo>
                    <a:pt x="667" y="1060"/>
                    <a:pt x="667" y="1036"/>
                    <a:pt x="655" y="1024"/>
                  </a:cubicBezTo>
                  <a:cubicBezTo>
                    <a:pt x="655" y="1012"/>
                    <a:pt x="643" y="1012"/>
                    <a:pt x="655" y="1000"/>
                  </a:cubicBezTo>
                  <a:cubicBezTo>
                    <a:pt x="661" y="988"/>
                    <a:pt x="658" y="988"/>
                    <a:pt x="654" y="988"/>
                  </a:cubicBezTo>
                  <a:cubicBezTo>
                    <a:pt x="649" y="988"/>
                    <a:pt x="643" y="988"/>
                    <a:pt x="643" y="976"/>
                  </a:cubicBezTo>
                  <a:cubicBezTo>
                    <a:pt x="655" y="964"/>
                    <a:pt x="643" y="953"/>
                    <a:pt x="643" y="953"/>
                  </a:cubicBezTo>
                  <a:cubicBezTo>
                    <a:pt x="643" y="941"/>
                    <a:pt x="667" y="917"/>
                    <a:pt x="631" y="917"/>
                  </a:cubicBezTo>
                  <a:cubicBezTo>
                    <a:pt x="631" y="905"/>
                    <a:pt x="655" y="881"/>
                    <a:pt x="607" y="881"/>
                  </a:cubicBezTo>
                  <a:lnTo>
                    <a:pt x="607" y="857"/>
                  </a:lnTo>
                  <a:cubicBezTo>
                    <a:pt x="607" y="857"/>
                    <a:pt x="631" y="845"/>
                    <a:pt x="607" y="845"/>
                  </a:cubicBezTo>
                  <a:cubicBezTo>
                    <a:pt x="631" y="845"/>
                    <a:pt x="631" y="834"/>
                    <a:pt x="607" y="834"/>
                  </a:cubicBezTo>
                  <a:cubicBezTo>
                    <a:pt x="596" y="822"/>
                    <a:pt x="596" y="810"/>
                    <a:pt x="596" y="810"/>
                  </a:cubicBezTo>
                  <a:cubicBezTo>
                    <a:pt x="596" y="810"/>
                    <a:pt x="607" y="786"/>
                    <a:pt x="596" y="786"/>
                  </a:cubicBezTo>
                  <a:cubicBezTo>
                    <a:pt x="584" y="786"/>
                    <a:pt x="548" y="786"/>
                    <a:pt x="584" y="762"/>
                  </a:cubicBezTo>
                  <a:cubicBezTo>
                    <a:pt x="596" y="762"/>
                    <a:pt x="584" y="750"/>
                    <a:pt x="572" y="750"/>
                  </a:cubicBezTo>
                  <a:lnTo>
                    <a:pt x="584" y="726"/>
                  </a:lnTo>
                  <a:cubicBezTo>
                    <a:pt x="584" y="691"/>
                    <a:pt x="607" y="667"/>
                    <a:pt x="572" y="667"/>
                  </a:cubicBezTo>
                  <a:cubicBezTo>
                    <a:pt x="584" y="643"/>
                    <a:pt x="548" y="643"/>
                    <a:pt x="572" y="631"/>
                  </a:cubicBezTo>
                  <a:cubicBezTo>
                    <a:pt x="572" y="607"/>
                    <a:pt x="572" y="595"/>
                    <a:pt x="548" y="583"/>
                  </a:cubicBezTo>
                  <a:cubicBezTo>
                    <a:pt x="536" y="572"/>
                    <a:pt x="524" y="536"/>
                    <a:pt x="512" y="512"/>
                  </a:cubicBezTo>
                  <a:cubicBezTo>
                    <a:pt x="488" y="464"/>
                    <a:pt x="476" y="429"/>
                    <a:pt x="465" y="393"/>
                  </a:cubicBezTo>
                  <a:cubicBezTo>
                    <a:pt x="465" y="369"/>
                    <a:pt x="453" y="345"/>
                    <a:pt x="453" y="333"/>
                  </a:cubicBezTo>
                  <a:cubicBezTo>
                    <a:pt x="453" y="298"/>
                    <a:pt x="417" y="286"/>
                    <a:pt x="417" y="250"/>
                  </a:cubicBezTo>
                  <a:cubicBezTo>
                    <a:pt x="417" y="238"/>
                    <a:pt x="405" y="226"/>
                    <a:pt x="393" y="214"/>
                  </a:cubicBezTo>
                  <a:cubicBezTo>
                    <a:pt x="369" y="179"/>
                    <a:pt x="369" y="143"/>
                    <a:pt x="357" y="131"/>
                  </a:cubicBezTo>
                  <a:cubicBezTo>
                    <a:pt x="357" y="131"/>
                    <a:pt x="334" y="119"/>
                    <a:pt x="345" y="107"/>
                  </a:cubicBezTo>
                  <a:cubicBezTo>
                    <a:pt x="357" y="95"/>
                    <a:pt x="357" y="95"/>
                    <a:pt x="345" y="72"/>
                  </a:cubicBezTo>
                  <a:cubicBezTo>
                    <a:pt x="334" y="60"/>
                    <a:pt x="345" y="48"/>
                    <a:pt x="345" y="48"/>
                  </a:cubicBezTo>
                  <a:cubicBezTo>
                    <a:pt x="357" y="36"/>
                    <a:pt x="345" y="12"/>
                    <a:pt x="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3"/>
            <p:cNvSpPr/>
            <p:nvPr/>
          </p:nvSpPr>
          <p:spPr>
            <a:xfrm>
              <a:off x="5646825" y="5431450"/>
              <a:ext cx="14300" cy="18775"/>
            </a:xfrm>
            <a:custGeom>
              <a:avLst/>
              <a:gdLst/>
              <a:ahLst/>
              <a:cxnLst/>
              <a:rect l="l" t="t" r="r" b="b"/>
              <a:pathLst>
                <a:path w="572" h="751" extrusionOk="0">
                  <a:moveTo>
                    <a:pt x="358" y="1"/>
                  </a:moveTo>
                  <a:cubicBezTo>
                    <a:pt x="358" y="1"/>
                    <a:pt x="346" y="1"/>
                    <a:pt x="322" y="12"/>
                  </a:cubicBezTo>
                  <a:cubicBezTo>
                    <a:pt x="274" y="24"/>
                    <a:pt x="227" y="36"/>
                    <a:pt x="215" y="60"/>
                  </a:cubicBezTo>
                  <a:lnTo>
                    <a:pt x="203" y="72"/>
                  </a:lnTo>
                  <a:lnTo>
                    <a:pt x="179" y="72"/>
                  </a:lnTo>
                  <a:cubicBezTo>
                    <a:pt x="167" y="72"/>
                    <a:pt x="167" y="72"/>
                    <a:pt x="120" y="84"/>
                  </a:cubicBezTo>
                  <a:cubicBezTo>
                    <a:pt x="96" y="96"/>
                    <a:pt x="60" y="96"/>
                    <a:pt x="48" y="120"/>
                  </a:cubicBezTo>
                  <a:cubicBezTo>
                    <a:pt x="36" y="120"/>
                    <a:pt x="36" y="120"/>
                    <a:pt x="36" y="132"/>
                  </a:cubicBezTo>
                  <a:lnTo>
                    <a:pt x="24" y="143"/>
                  </a:lnTo>
                  <a:cubicBezTo>
                    <a:pt x="0" y="143"/>
                    <a:pt x="0" y="143"/>
                    <a:pt x="24" y="155"/>
                  </a:cubicBezTo>
                  <a:cubicBezTo>
                    <a:pt x="36" y="155"/>
                    <a:pt x="36" y="167"/>
                    <a:pt x="36" y="167"/>
                  </a:cubicBezTo>
                  <a:cubicBezTo>
                    <a:pt x="36" y="191"/>
                    <a:pt x="60" y="203"/>
                    <a:pt x="60" y="215"/>
                  </a:cubicBezTo>
                  <a:cubicBezTo>
                    <a:pt x="60" y="227"/>
                    <a:pt x="84" y="227"/>
                    <a:pt x="84" y="251"/>
                  </a:cubicBezTo>
                  <a:cubicBezTo>
                    <a:pt x="84" y="263"/>
                    <a:pt x="96" y="263"/>
                    <a:pt x="96" y="274"/>
                  </a:cubicBezTo>
                  <a:cubicBezTo>
                    <a:pt x="96" y="274"/>
                    <a:pt x="96" y="286"/>
                    <a:pt x="108" y="286"/>
                  </a:cubicBezTo>
                  <a:cubicBezTo>
                    <a:pt x="84" y="310"/>
                    <a:pt x="108" y="310"/>
                    <a:pt x="108" y="322"/>
                  </a:cubicBezTo>
                  <a:cubicBezTo>
                    <a:pt x="96" y="334"/>
                    <a:pt x="143" y="334"/>
                    <a:pt x="120" y="346"/>
                  </a:cubicBezTo>
                  <a:cubicBezTo>
                    <a:pt x="108" y="370"/>
                    <a:pt x="143" y="370"/>
                    <a:pt x="143" y="382"/>
                  </a:cubicBezTo>
                  <a:cubicBezTo>
                    <a:pt x="143" y="393"/>
                    <a:pt x="167" y="405"/>
                    <a:pt x="167" y="429"/>
                  </a:cubicBezTo>
                  <a:cubicBezTo>
                    <a:pt x="167" y="441"/>
                    <a:pt x="179" y="453"/>
                    <a:pt x="167" y="465"/>
                  </a:cubicBezTo>
                  <a:lnTo>
                    <a:pt x="167" y="524"/>
                  </a:lnTo>
                  <a:lnTo>
                    <a:pt x="167" y="620"/>
                  </a:lnTo>
                  <a:cubicBezTo>
                    <a:pt x="167" y="632"/>
                    <a:pt x="179" y="667"/>
                    <a:pt x="167" y="679"/>
                  </a:cubicBezTo>
                  <a:cubicBezTo>
                    <a:pt x="167" y="691"/>
                    <a:pt x="179" y="703"/>
                    <a:pt x="179" y="727"/>
                  </a:cubicBezTo>
                  <a:cubicBezTo>
                    <a:pt x="179" y="739"/>
                    <a:pt x="191" y="739"/>
                    <a:pt x="191" y="751"/>
                  </a:cubicBezTo>
                  <a:cubicBezTo>
                    <a:pt x="191" y="751"/>
                    <a:pt x="215" y="751"/>
                    <a:pt x="262" y="739"/>
                  </a:cubicBezTo>
                  <a:lnTo>
                    <a:pt x="286" y="739"/>
                  </a:lnTo>
                  <a:cubicBezTo>
                    <a:pt x="298" y="739"/>
                    <a:pt x="334" y="739"/>
                    <a:pt x="393" y="703"/>
                  </a:cubicBezTo>
                  <a:cubicBezTo>
                    <a:pt x="417" y="691"/>
                    <a:pt x="453" y="691"/>
                    <a:pt x="477" y="679"/>
                  </a:cubicBezTo>
                  <a:cubicBezTo>
                    <a:pt x="536" y="667"/>
                    <a:pt x="572" y="644"/>
                    <a:pt x="572" y="644"/>
                  </a:cubicBezTo>
                  <a:cubicBezTo>
                    <a:pt x="560" y="644"/>
                    <a:pt x="560" y="632"/>
                    <a:pt x="536" y="620"/>
                  </a:cubicBezTo>
                  <a:cubicBezTo>
                    <a:pt x="524" y="608"/>
                    <a:pt x="524" y="608"/>
                    <a:pt x="524" y="572"/>
                  </a:cubicBezTo>
                  <a:lnTo>
                    <a:pt x="524" y="548"/>
                  </a:lnTo>
                  <a:cubicBezTo>
                    <a:pt x="524" y="548"/>
                    <a:pt x="524" y="524"/>
                    <a:pt x="512" y="524"/>
                  </a:cubicBezTo>
                  <a:cubicBezTo>
                    <a:pt x="512" y="524"/>
                    <a:pt x="501" y="524"/>
                    <a:pt x="512" y="513"/>
                  </a:cubicBezTo>
                  <a:lnTo>
                    <a:pt x="501" y="513"/>
                  </a:lnTo>
                  <a:cubicBezTo>
                    <a:pt x="512" y="501"/>
                    <a:pt x="512" y="501"/>
                    <a:pt x="501" y="501"/>
                  </a:cubicBezTo>
                  <a:cubicBezTo>
                    <a:pt x="501" y="501"/>
                    <a:pt x="524" y="489"/>
                    <a:pt x="477" y="489"/>
                  </a:cubicBezTo>
                  <a:cubicBezTo>
                    <a:pt x="477" y="489"/>
                    <a:pt x="504" y="469"/>
                    <a:pt x="492" y="469"/>
                  </a:cubicBezTo>
                  <a:cubicBezTo>
                    <a:pt x="488" y="469"/>
                    <a:pt x="480" y="471"/>
                    <a:pt x="465" y="477"/>
                  </a:cubicBezTo>
                  <a:lnTo>
                    <a:pt x="477" y="453"/>
                  </a:lnTo>
                  <a:cubicBezTo>
                    <a:pt x="465" y="453"/>
                    <a:pt x="465" y="441"/>
                    <a:pt x="465" y="441"/>
                  </a:cubicBezTo>
                  <a:cubicBezTo>
                    <a:pt x="465" y="441"/>
                    <a:pt x="477" y="429"/>
                    <a:pt x="465" y="429"/>
                  </a:cubicBezTo>
                  <a:cubicBezTo>
                    <a:pt x="453" y="429"/>
                    <a:pt x="441" y="429"/>
                    <a:pt x="465" y="417"/>
                  </a:cubicBezTo>
                  <a:lnTo>
                    <a:pt x="453" y="417"/>
                  </a:lnTo>
                  <a:cubicBezTo>
                    <a:pt x="512" y="346"/>
                    <a:pt x="512" y="346"/>
                    <a:pt x="512" y="334"/>
                  </a:cubicBezTo>
                  <a:cubicBezTo>
                    <a:pt x="536" y="322"/>
                    <a:pt x="501" y="322"/>
                    <a:pt x="512" y="310"/>
                  </a:cubicBezTo>
                  <a:cubicBezTo>
                    <a:pt x="524" y="298"/>
                    <a:pt x="512" y="298"/>
                    <a:pt x="501" y="298"/>
                  </a:cubicBezTo>
                  <a:lnTo>
                    <a:pt x="465" y="263"/>
                  </a:lnTo>
                  <a:cubicBezTo>
                    <a:pt x="465" y="251"/>
                    <a:pt x="441" y="239"/>
                    <a:pt x="441" y="203"/>
                  </a:cubicBezTo>
                  <a:cubicBezTo>
                    <a:pt x="441" y="191"/>
                    <a:pt x="417" y="191"/>
                    <a:pt x="417" y="167"/>
                  </a:cubicBezTo>
                  <a:cubicBezTo>
                    <a:pt x="417" y="155"/>
                    <a:pt x="405" y="143"/>
                    <a:pt x="405" y="132"/>
                  </a:cubicBezTo>
                  <a:cubicBezTo>
                    <a:pt x="405" y="120"/>
                    <a:pt x="393" y="120"/>
                    <a:pt x="393" y="96"/>
                  </a:cubicBezTo>
                  <a:cubicBezTo>
                    <a:pt x="381" y="84"/>
                    <a:pt x="393" y="72"/>
                    <a:pt x="358" y="48"/>
                  </a:cubicBezTo>
                  <a:cubicBezTo>
                    <a:pt x="358" y="48"/>
                    <a:pt x="334" y="48"/>
                    <a:pt x="346" y="36"/>
                  </a:cubicBezTo>
                  <a:cubicBezTo>
                    <a:pt x="358" y="24"/>
                    <a:pt x="358" y="24"/>
                    <a:pt x="346" y="24"/>
                  </a:cubicBezTo>
                  <a:cubicBezTo>
                    <a:pt x="346" y="24"/>
                    <a:pt x="346" y="12"/>
                    <a:pt x="358" y="12"/>
                  </a:cubicBezTo>
                  <a:cubicBezTo>
                    <a:pt x="381" y="1"/>
                    <a:pt x="381" y="1"/>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5733150" y="5432050"/>
              <a:ext cx="14000" cy="17575"/>
            </a:xfrm>
            <a:custGeom>
              <a:avLst/>
              <a:gdLst/>
              <a:ahLst/>
              <a:cxnLst/>
              <a:rect l="l" t="t" r="r" b="b"/>
              <a:pathLst>
                <a:path w="560" h="703" extrusionOk="0">
                  <a:moveTo>
                    <a:pt x="227" y="0"/>
                  </a:moveTo>
                  <a:lnTo>
                    <a:pt x="227" y="48"/>
                  </a:lnTo>
                  <a:cubicBezTo>
                    <a:pt x="227" y="60"/>
                    <a:pt x="227" y="72"/>
                    <a:pt x="215" y="84"/>
                  </a:cubicBezTo>
                  <a:cubicBezTo>
                    <a:pt x="203" y="84"/>
                    <a:pt x="203" y="108"/>
                    <a:pt x="203" y="119"/>
                  </a:cubicBezTo>
                  <a:cubicBezTo>
                    <a:pt x="203" y="131"/>
                    <a:pt x="179" y="131"/>
                    <a:pt x="203" y="131"/>
                  </a:cubicBezTo>
                  <a:cubicBezTo>
                    <a:pt x="203" y="131"/>
                    <a:pt x="203" y="143"/>
                    <a:pt x="179" y="143"/>
                  </a:cubicBezTo>
                  <a:cubicBezTo>
                    <a:pt x="167" y="143"/>
                    <a:pt x="203" y="167"/>
                    <a:pt x="179" y="167"/>
                  </a:cubicBezTo>
                  <a:cubicBezTo>
                    <a:pt x="167" y="167"/>
                    <a:pt x="167" y="167"/>
                    <a:pt x="167" y="179"/>
                  </a:cubicBezTo>
                  <a:cubicBezTo>
                    <a:pt x="167" y="179"/>
                    <a:pt x="119" y="179"/>
                    <a:pt x="167" y="191"/>
                  </a:cubicBezTo>
                  <a:cubicBezTo>
                    <a:pt x="167" y="191"/>
                    <a:pt x="119" y="191"/>
                    <a:pt x="167" y="203"/>
                  </a:cubicBezTo>
                  <a:lnTo>
                    <a:pt x="143" y="203"/>
                  </a:lnTo>
                  <a:cubicBezTo>
                    <a:pt x="155" y="227"/>
                    <a:pt x="143" y="227"/>
                    <a:pt x="143" y="239"/>
                  </a:cubicBezTo>
                  <a:cubicBezTo>
                    <a:pt x="155" y="250"/>
                    <a:pt x="167" y="250"/>
                    <a:pt x="143" y="250"/>
                  </a:cubicBezTo>
                  <a:cubicBezTo>
                    <a:pt x="125" y="233"/>
                    <a:pt x="116" y="227"/>
                    <a:pt x="112" y="227"/>
                  </a:cubicBezTo>
                  <a:cubicBezTo>
                    <a:pt x="107" y="227"/>
                    <a:pt x="107" y="233"/>
                    <a:pt x="107" y="239"/>
                  </a:cubicBezTo>
                  <a:cubicBezTo>
                    <a:pt x="111" y="235"/>
                    <a:pt x="114" y="233"/>
                    <a:pt x="115" y="233"/>
                  </a:cubicBezTo>
                  <a:lnTo>
                    <a:pt x="115" y="233"/>
                  </a:lnTo>
                  <a:cubicBezTo>
                    <a:pt x="118" y="233"/>
                    <a:pt x="115" y="239"/>
                    <a:pt x="107" y="239"/>
                  </a:cubicBezTo>
                  <a:cubicBezTo>
                    <a:pt x="84" y="239"/>
                    <a:pt x="107" y="250"/>
                    <a:pt x="96" y="250"/>
                  </a:cubicBezTo>
                  <a:cubicBezTo>
                    <a:pt x="84" y="250"/>
                    <a:pt x="84" y="262"/>
                    <a:pt x="96" y="262"/>
                  </a:cubicBezTo>
                  <a:cubicBezTo>
                    <a:pt x="107" y="286"/>
                    <a:pt x="96" y="298"/>
                    <a:pt x="96" y="310"/>
                  </a:cubicBezTo>
                  <a:cubicBezTo>
                    <a:pt x="84" y="322"/>
                    <a:pt x="96" y="358"/>
                    <a:pt x="84" y="369"/>
                  </a:cubicBezTo>
                  <a:cubicBezTo>
                    <a:pt x="84" y="381"/>
                    <a:pt x="84" y="405"/>
                    <a:pt x="60" y="405"/>
                  </a:cubicBezTo>
                  <a:cubicBezTo>
                    <a:pt x="48" y="417"/>
                    <a:pt x="60" y="429"/>
                    <a:pt x="48" y="441"/>
                  </a:cubicBezTo>
                  <a:cubicBezTo>
                    <a:pt x="36" y="441"/>
                    <a:pt x="48" y="465"/>
                    <a:pt x="48" y="477"/>
                  </a:cubicBezTo>
                  <a:cubicBezTo>
                    <a:pt x="48" y="489"/>
                    <a:pt x="36" y="512"/>
                    <a:pt x="48" y="524"/>
                  </a:cubicBezTo>
                  <a:cubicBezTo>
                    <a:pt x="48" y="524"/>
                    <a:pt x="60" y="536"/>
                    <a:pt x="48" y="536"/>
                  </a:cubicBezTo>
                  <a:cubicBezTo>
                    <a:pt x="36" y="536"/>
                    <a:pt x="36" y="536"/>
                    <a:pt x="36" y="548"/>
                  </a:cubicBezTo>
                  <a:cubicBezTo>
                    <a:pt x="36" y="548"/>
                    <a:pt x="36" y="560"/>
                    <a:pt x="24" y="560"/>
                  </a:cubicBezTo>
                  <a:cubicBezTo>
                    <a:pt x="0" y="560"/>
                    <a:pt x="0" y="560"/>
                    <a:pt x="0" y="584"/>
                  </a:cubicBezTo>
                  <a:cubicBezTo>
                    <a:pt x="0" y="584"/>
                    <a:pt x="24" y="596"/>
                    <a:pt x="36" y="596"/>
                  </a:cubicBezTo>
                  <a:cubicBezTo>
                    <a:pt x="84" y="608"/>
                    <a:pt x="119" y="620"/>
                    <a:pt x="143" y="620"/>
                  </a:cubicBezTo>
                  <a:lnTo>
                    <a:pt x="155" y="620"/>
                  </a:lnTo>
                  <a:lnTo>
                    <a:pt x="167" y="643"/>
                  </a:lnTo>
                  <a:cubicBezTo>
                    <a:pt x="167" y="643"/>
                    <a:pt x="179" y="655"/>
                    <a:pt x="215" y="667"/>
                  </a:cubicBezTo>
                  <a:cubicBezTo>
                    <a:pt x="238" y="679"/>
                    <a:pt x="274" y="679"/>
                    <a:pt x="286" y="703"/>
                  </a:cubicBezTo>
                  <a:lnTo>
                    <a:pt x="334" y="703"/>
                  </a:lnTo>
                  <a:lnTo>
                    <a:pt x="334" y="679"/>
                  </a:lnTo>
                  <a:cubicBezTo>
                    <a:pt x="346" y="667"/>
                    <a:pt x="334" y="655"/>
                    <a:pt x="346" y="643"/>
                  </a:cubicBezTo>
                  <a:lnTo>
                    <a:pt x="346" y="608"/>
                  </a:lnTo>
                  <a:lnTo>
                    <a:pt x="346" y="584"/>
                  </a:lnTo>
                  <a:cubicBezTo>
                    <a:pt x="346" y="584"/>
                    <a:pt x="357" y="584"/>
                    <a:pt x="334" y="560"/>
                  </a:cubicBezTo>
                  <a:cubicBezTo>
                    <a:pt x="381" y="560"/>
                    <a:pt x="346" y="548"/>
                    <a:pt x="346" y="548"/>
                  </a:cubicBezTo>
                  <a:cubicBezTo>
                    <a:pt x="357" y="548"/>
                    <a:pt x="334" y="524"/>
                    <a:pt x="357" y="500"/>
                  </a:cubicBezTo>
                  <a:cubicBezTo>
                    <a:pt x="381" y="500"/>
                    <a:pt x="357" y="489"/>
                    <a:pt x="381" y="477"/>
                  </a:cubicBezTo>
                  <a:cubicBezTo>
                    <a:pt x="393" y="465"/>
                    <a:pt x="381" y="429"/>
                    <a:pt x="393" y="429"/>
                  </a:cubicBezTo>
                  <a:cubicBezTo>
                    <a:pt x="405" y="417"/>
                    <a:pt x="405" y="405"/>
                    <a:pt x="417" y="381"/>
                  </a:cubicBezTo>
                  <a:cubicBezTo>
                    <a:pt x="429" y="369"/>
                    <a:pt x="429" y="358"/>
                    <a:pt x="453" y="346"/>
                  </a:cubicBezTo>
                  <a:cubicBezTo>
                    <a:pt x="477" y="322"/>
                    <a:pt x="488" y="298"/>
                    <a:pt x="512" y="262"/>
                  </a:cubicBezTo>
                  <a:cubicBezTo>
                    <a:pt x="524" y="250"/>
                    <a:pt x="524" y="239"/>
                    <a:pt x="536" y="227"/>
                  </a:cubicBezTo>
                  <a:cubicBezTo>
                    <a:pt x="560" y="215"/>
                    <a:pt x="560" y="191"/>
                    <a:pt x="560" y="179"/>
                  </a:cubicBezTo>
                  <a:lnTo>
                    <a:pt x="560" y="143"/>
                  </a:lnTo>
                  <a:cubicBezTo>
                    <a:pt x="560" y="143"/>
                    <a:pt x="560" y="131"/>
                    <a:pt x="488" y="119"/>
                  </a:cubicBezTo>
                  <a:lnTo>
                    <a:pt x="477" y="108"/>
                  </a:lnTo>
                  <a:cubicBezTo>
                    <a:pt x="465" y="96"/>
                    <a:pt x="441" y="72"/>
                    <a:pt x="393" y="60"/>
                  </a:cubicBezTo>
                  <a:cubicBezTo>
                    <a:pt x="357" y="48"/>
                    <a:pt x="346" y="48"/>
                    <a:pt x="322" y="24"/>
                  </a:cubicBezTo>
                  <a:cubicBezTo>
                    <a:pt x="262" y="0"/>
                    <a:pt x="227" y="0"/>
                    <a:pt x="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3"/>
            <p:cNvSpPr/>
            <p:nvPr/>
          </p:nvSpPr>
          <p:spPr>
            <a:xfrm>
              <a:off x="5751900" y="5372325"/>
              <a:ext cx="20250" cy="32950"/>
            </a:xfrm>
            <a:custGeom>
              <a:avLst/>
              <a:gdLst/>
              <a:ahLst/>
              <a:cxnLst/>
              <a:rect l="l" t="t" r="r" b="b"/>
              <a:pathLst>
                <a:path w="810" h="1318" extrusionOk="0">
                  <a:moveTo>
                    <a:pt x="298" y="401"/>
                  </a:moveTo>
                  <a:cubicBezTo>
                    <a:pt x="298" y="401"/>
                    <a:pt x="310" y="401"/>
                    <a:pt x="310" y="413"/>
                  </a:cubicBezTo>
                  <a:cubicBezTo>
                    <a:pt x="298" y="413"/>
                    <a:pt x="298" y="413"/>
                    <a:pt x="298" y="401"/>
                  </a:cubicBezTo>
                  <a:close/>
                  <a:moveTo>
                    <a:pt x="518" y="0"/>
                  </a:moveTo>
                  <a:cubicBezTo>
                    <a:pt x="507" y="0"/>
                    <a:pt x="500" y="3"/>
                    <a:pt x="500" y="8"/>
                  </a:cubicBezTo>
                  <a:cubicBezTo>
                    <a:pt x="500" y="44"/>
                    <a:pt x="489" y="56"/>
                    <a:pt x="489" y="80"/>
                  </a:cubicBezTo>
                  <a:cubicBezTo>
                    <a:pt x="489" y="115"/>
                    <a:pt x="477" y="139"/>
                    <a:pt x="465" y="163"/>
                  </a:cubicBezTo>
                  <a:cubicBezTo>
                    <a:pt x="441" y="175"/>
                    <a:pt x="441" y="187"/>
                    <a:pt x="429" y="199"/>
                  </a:cubicBezTo>
                  <a:cubicBezTo>
                    <a:pt x="429" y="222"/>
                    <a:pt x="417" y="234"/>
                    <a:pt x="417" y="246"/>
                  </a:cubicBezTo>
                  <a:cubicBezTo>
                    <a:pt x="417" y="258"/>
                    <a:pt x="417" y="258"/>
                    <a:pt x="405" y="282"/>
                  </a:cubicBezTo>
                  <a:cubicBezTo>
                    <a:pt x="381" y="282"/>
                    <a:pt x="417" y="294"/>
                    <a:pt x="405" y="294"/>
                  </a:cubicBezTo>
                  <a:cubicBezTo>
                    <a:pt x="369" y="294"/>
                    <a:pt x="381" y="306"/>
                    <a:pt x="369" y="318"/>
                  </a:cubicBezTo>
                  <a:cubicBezTo>
                    <a:pt x="369" y="342"/>
                    <a:pt x="322" y="318"/>
                    <a:pt x="358" y="353"/>
                  </a:cubicBezTo>
                  <a:lnTo>
                    <a:pt x="346" y="353"/>
                  </a:lnTo>
                  <a:cubicBezTo>
                    <a:pt x="322" y="365"/>
                    <a:pt x="298" y="353"/>
                    <a:pt x="322" y="401"/>
                  </a:cubicBezTo>
                  <a:lnTo>
                    <a:pt x="286" y="401"/>
                  </a:lnTo>
                  <a:cubicBezTo>
                    <a:pt x="298" y="413"/>
                    <a:pt x="286" y="425"/>
                    <a:pt x="262" y="437"/>
                  </a:cubicBezTo>
                  <a:cubicBezTo>
                    <a:pt x="262" y="437"/>
                    <a:pt x="250" y="437"/>
                    <a:pt x="250" y="461"/>
                  </a:cubicBezTo>
                  <a:cubicBezTo>
                    <a:pt x="262" y="472"/>
                    <a:pt x="286" y="484"/>
                    <a:pt x="239" y="484"/>
                  </a:cubicBezTo>
                  <a:cubicBezTo>
                    <a:pt x="227" y="484"/>
                    <a:pt x="239" y="496"/>
                    <a:pt x="250" y="496"/>
                  </a:cubicBezTo>
                  <a:cubicBezTo>
                    <a:pt x="250" y="496"/>
                    <a:pt x="250" y="496"/>
                    <a:pt x="250" y="496"/>
                  </a:cubicBezTo>
                  <a:lnTo>
                    <a:pt x="250" y="496"/>
                  </a:lnTo>
                  <a:cubicBezTo>
                    <a:pt x="247" y="496"/>
                    <a:pt x="243" y="496"/>
                    <a:pt x="239" y="496"/>
                  </a:cubicBezTo>
                  <a:cubicBezTo>
                    <a:pt x="242" y="504"/>
                    <a:pt x="245" y="507"/>
                    <a:pt x="247" y="507"/>
                  </a:cubicBezTo>
                  <a:cubicBezTo>
                    <a:pt x="250" y="507"/>
                    <a:pt x="250" y="497"/>
                    <a:pt x="250" y="496"/>
                  </a:cubicBezTo>
                  <a:lnTo>
                    <a:pt x="250" y="496"/>
                  </a:lnTo>
                  <a:cubicBezTo>
                    <a:pt x="282" y="497"/>
                    <a:pt x="265" y="499"/>
                    <a:pt x="286" y="520"/>
                  </a:cubicBezTo>
                  <a:cubicBezTo>
                    <a:pt x="250" y="520"/>
                    <a:pt x="262" y="544"/>
                    <a:pt x="250" y="556"/>
                  </a:cubicBezTo>
                  <a:cubicBezTo>
                    <a:pt x="239" y="556"/>
                    <a:pt x="239" y="592"/>
                    <a:pt x="239" y="603"/>
                  </a:cubicBezTo>
                  <a:cubicBezTo>
                    <a:pt x="239" y="627"/>
                    <a:pt x="239" y="663"/>
                    <a:pt x="227" y="675"/>
                  </a:cubicBezTo>
                  <a:cubicBezTo>
                    <a:pt x="203" y="723"/>
                    <a:pt x="191" y="746"/>
                    <a:pt x="179" y="794"/>
                  </a:cubicBezTo>
                  <a:cubicBezTo>
                    <a:pt x="167" y="806"/>
                    <a:pt x="167" y="842"/>
                    <a:pt x="143" y="853"/>
                  </a:cubicBezTo>
                  <a:cubicBezTo>
                    <a:pt x="131" y="865"/>
                    <a:pt x="131" y="913"/>
                    <a:pt x="119" y="925"/>
                  </a:cubicBezTo>
                  <a:cubicBezTo>
                    <a:pt x="108" y="949"/>
                    <a:pt x="108" y="961"/>
                    <a:pt x="108" y="996"/>
                  </a:cubicBezTo>
                  <a:cubicBezTo>
                    <a:pt x="84" y="1020"/>
                    <a:pt x="72" y="1032"/>
                    <a:pt x="72" y="1080"/>
                  </a:cubicBezTo>
                  <a:cubicBezTo>
                    <a:pt x="72" y="1092"/>
                    <a:pt x="84" y="1115"/>
                    <a:pt x="72" y="1115"/>
                  </a:cubicBezTo>
                  <a:cubicBezTo>
                    <a:pt x="60" y="1115"/>
                    <a:pt x="60" y="1127"/>
                    <a:pt x="60" y="1127"/>
                  </a:cubicBezTo>
                  <a:cubicBezTo>
                    <a:pt x="60" y="1139"/>
                    <a:pt x="48" y="1139"/>
                    <a:pt x="24" y="1151"/>
                  </a:cubicBezTo>
                  <a:cubicBezTo>
                    <a:pt x="12" y="1151"/>
                    <a:pt x="0" y="1163"/>
                    <a:pt x="0" y="1187"/>
                  </a:cubicBezTo>
                  <a:lnTo>
                    <a:pt x="24" y="1211"/>
                  </a:lnTo>
                  <a:cubicBezTo>
                    <a:pt x="72" y="1223"/>
                    <a:pt x="119" y="1246"/>
                    <a:pt x="131" y="1246"/>
                  </a:cubicBezTo>
                  <a:lnTo>
                    <a:pt x="143" y="1246"/>
                  </a:lnTo>
                  <a:lnTo>
                    <a:pt x="167" y="1258"/>
                  </a:lnTo>
                  <a:cubicBezTo>
                    <a:pt x="167" y="1270"/>
                    <a:pt x="179" y="1270"/>
                    <a:pt x="203" y="1294"/>
                  </a:cubicBezTo>
                  <a:cubicBezTo>
                    <a:pt x="239" y="1306"/>
                    <a:pt x="262" y="1306"/>
                    <a:pt x="286" y="1318"/>
                  </a:cubicBezTo>
                  <a:lnTo>
                    <a:pt x="298" y="1318"/>
                  </a:lnTo>
                  <a:cubicBezTo>
                    <a:pt x="298" y="1318"/>
                    <a:pt x="298" y="1306"/>
                    <a:pt x="322" y="1306"/>
                  </a:cubicBezTo>
                  <a:cubicBezTo>
                    <a:pt x="334" y="1306"/>
                    <a:pt x="334" y="1306"/>
                    <a:pt x="334" y="1294"/>
                  </a:cubicBezTo>
                  <a:cubicBezTo>
                    <a:pt x="334" y="1270"/>
                    <a:pt x="334" y="1258"/>
                    <a:pt x="358" y="1246"/>
                  </a:cubicBezTo>
                  <a:cubicBezTo>
                    <a:pt x="369" y="1211"/>
                    <a:pt x="369" y="1187"/>
                    <a:pt x="381" y="1151"/>
                  </a:cubicBezTo>
                  <a:cubicBezTo>
                    <a:pt x="393" y="1139"/>
                    <a:pt x="381" y="1115"/>
                    <a:pt x="393" y="1092"/>
                  </a:cubicBezTo>
                  <a:cubicBezTo>
                    <a:pt x="417" y="1080"/>
                    <a:pt x="417" y="1056"/>
                    <a:pt x="417" y="1032"/>
                  </a:cubicBezTo>
                  <a:cubicBezTo>
                    <a:pt x="417" y="1020"/>
                    <a:pt x="429" y="1020"/>
                    <a:pt x="417" y="1008"/>
                  </a:cubicBezTo>
                  <a:cubicBezTo>
                    <a:pt x="453" y="1008"/>
                    <a:pt x="429" y="973"/>
                    <a:pt x="441" y="961"/>
                  </a:cubicBezTo>
                  <a:cubicBezTo>
                    <a:pt x="477" y="949"/>
                    <a:pt x="441" y="901"/>
                    <a:pt x="477" y="889"/>
                  </a:cubicBezTo>
                  <a:cubicBezTo>
                    <a:pt x="489" y="877"/>
                    <a:pt x="489" y="853"/>
                    <a:pt x="489" y="830"/>
                  </a:cubicBezTo>
                  <a:cubicBezTo>
                    <a:pt x="500" y="794"/>
                    <a:pt x="500" y="758"/>
                    <a:pt x="512" y="723"/>
                  </a:cubicBezTo>
                  <a:lnTo>
                    <a:pt x="560" y="639"/>
                  </a:lnTo>
                  <a:cubicBezTo>
                    <a:pt x="572" y="603"/>
                    <a:pt x="596" y="580"/>
                    <a:pt x="620" y="544"/>
                  </a:cubicBezTo>
                  <a:cubicBezTo>
                    <a:pt x="655" y="496"/>
                    <a:pt x="679" y="437"/>
                    <a:pt x="715" y="401"/>
                  </a:cubicBezTo>
                  <a:cubicBezTo>
                    <a:pt x="727" y="365"/>
                    <a:pt x="739" y="318"/>
                    <a:pt x="774" y="294"/>
                  </a:cubicBezTo>
                  <a:cubicBezTo>
                    <a:pt x="786" y="258"/>
                    <a:pt x="798" y="234"/>
                    <a:pt x="798" y="199"/>
                  </a:cubicBezTo>
                  <a:cubicBezTo>
                    <a:pt x="798" y="187"/>
                    <a:pt x="810" y="175"/>
                    <a:pt x="810" y="163"/>
                  </a:cubicBezTo>
                  <a:cubicBezTo>
                    <a:pt x="810" y="139"/>
                    <a:pt x="810" y="139"/>
                    <a:pt x="774" y="115"/>
                  </a:cubicBezTo>
                  <a:lnTo>
                    <a:pt x="750" y="103"/>
                  </a:lnTo>
                  <a:cubicBezTo>
                    <a:pt x="739" y="80"/>
                    <a:pt x="727" y="68"/>
                    <a:pt x="667" y="56"/>
                  </a:cubicBezTo>
                  <a:cubicBezTo>
                    <a:pt x="631" y="44"/>
                    <a:pt x="608" y="44"/>
                    <a:pt x="596" y="20"/>
                  </a:cubicBezTo>
                  <a:cubicBezTo>
                    <a:pt x="561" y="6"/>
                    <a:pt x="534"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3"/>
            <p:cNvSpPr/>
            <p:nvPr/>
          </p:nvSpPr>
          <p:spPr>
            <a:xfrm>
              <a:off x="5777800" y="5312800"/>
              <a:ext cx="20550" cy="32950"/>
            </a:xfrm>
            <a:custGeom>
              <a:avLst/>
              <a:gdLst/>
              <a:ahLst/>
              <a:cxnLst/>
              <a:rect l="l" t="t" r="r" b="b"/>
              <a:pathLst>
                <a:path w="822" h="1318" extrusionOk="0">
                  <a:moveTo>
                    <a:pt x="298" y="401"/>
                  </a:moveTo>
                  <a:cubicBezTo>
                    <a:pt x="298" y="401"/>
                    <a:pt x="322" y="401"/>
                    <a:pt x="322" y="413"/>
                  </a:cubicBezTo>
                  <a:cubicBezTo>
                    <a:pt x="298" y="413"/>
                    <a:pt x="298" y="413"/>
                    <a:pt x="298" y="401"/>
                  </a:cubicBezTo>
                  <a:close/>
                  <a:moveTo>
                    <a:pt x="525" y="0"/>
                  </a:moveTo>
                  <a:cubicBezTo>
                    <a:pt x="516" y="0"/>
                    <a:pt x="512" y="3"/>
                    <a:pt x="512" y="8"/>
                  </a:cubicBezTo>
                  <a:cubicBezTo>
                    <a:pt x="512" y="44"/>
                    <a:pt x="500" y="56"/>
                    <a:pt x="500" y="79"/>
                  </a:cubicBezTo>
                  <a:cubicBezTo>
                    <a:pt x="500" y="115"/>
                    <a:pt x="476" y="139"/>
                    <a:pt x="465" y="163"/>
                  </a:cubicBezTo>
                  <a:cubicBezTo>
                    <a:pt x="453" y="175"/>
                    <a:pt x="453" y="187"/>
                    <a:pt x="441" y="198"/>
                  </a:cubicBezTo>
                  <a:cubicBezTo>
                    <a:pt x="441" y="222"/>
                    <a:pt x="417" y="234"/>
                    <a:pt x="417" y="246"/>
                  </a:cubicBezTo>
                  <a:cubicBezTo>
                    <a:pt x="417" y="258"/>
                    <a:pt x="417" y="258"/>
                    <a:pt x="405" y="282"/>
                  </a:cubicBezTo>
                  <a:cubicBezTo>
                    <a:pt x="393" y="282"/>
                    <a:pt x="417" y="294"/>
                    <a:pt x="405" y="294"/>
                  </a:cubicBezTo>
                  <a:cubicBezTo>
                    <a:pt x="381" y="294"/>
                    <a:pt x="393" y="306"/>
                    <a:pt x="381" y="317"/>
                  </a:cubicBezTo>
                  <a:cubicBezTo>
                    <a:pt x="381" y="341"/>
                    <a:pt x="334" y="317"/>
                    <a:pt x="357" y="353"/>
                  </a:cubicBezTo>
                  <a:lnTo>
                    <a:pt x="346" y="353"/>
                  </a:lnTo>
                  <a:cubicBezTo>
                    <a:pt x="334" y="365"/>
                    <a:pt x="298" y="353"/>
                    <a:pt x="334" y="401"/>
                  </a:cubicBezTo>
                  <a:lnTo>
                    <a:pt x="286" y="401"/>
                  </a:lnTo>
                  <a:cubicBezTo>
                    <a:pt x="298" y="413"/>
                    <a:pt x="286" y="425"/>
                    <a:pt x="274" y="437"/>
                  </a:cubicBezTo>
                  <a:cubicBezTo>
                    <a:pt x="274" y="437"/>
                    <a:pt x="262" y="437"/>
                    <a:pt x="262" y="460"/>
                  </a:cubicBezTo>
                  <a:cubicBezTo>
                    <a:pt x="274" y="472"/>
                    <a:pt x="286" y="484"/>
                    <a:pt x="238" y="484"/>
                  </a:cubicBezTo>
                  <a:cubicBezTo>
                    <a:pt x="226" y="484"/>
                    <a:pt x="238" y="496"/>
                    <a:pt x="262" y="496"/>
                  </a:cubicBezTo>
                  <a:cubicBezTo>
                    <a:pt x="262" y="496"/>
                    <a:pt x="262" y="496"/>
                    <a:pt x="262" y="496"/>
                  </a:cubicBezTo>
                  <a:lnTo>
                    <a:pt x="262" y="496"/>
                  </a:lnTo>
                  <a:cubicBezTo>
                    <a:pt x="257" y="496"/>
                    <a:pt x="250" y="496"/>
                    <a:pt x="238" y="496"/>
                  </a:cubicBezTo>
                  <a:cubicBezTo>
                    <a:pt x="246" y="504"/>
                    <a:pt x="252" y="507"/>
                    <a:pt x="255" y="507"/>
                  </a:cubicBezTo>
                  <a:cubicBezTo>
                    <a:pt x="261" y="507"/>
                    <a:pt x="262" y="498"/>
                    <a:pt x="262" y="496"/>
                  </a:cubicBezTo>
                  <a:lnTo>
                    <a:pt x="262" y="496"/>
                  </a:lnTo>
                  <a:cubicBezTo>
                    <a:pt x="277" y="497"/>
                    <a:pt x="268" y="502"/>
                    <a:pt x="286" y="520"/>
                  </a:cubicBezTo>
                  <a:cubicBezTo>
                    <a:pt x="262" y="520"/>
                    <a:pt x="274" y="544"/>
                    <a:pt x="262" y="556"/>
                  </a:cubicBezTo>
                  <a:cubicBezTo>
                    <a:pt x="238" y="556"/>
                    <a:pt x="238" y="591"/>
                    <a:pt x="238" y="603"/>
                  </a:cubicBezTo>
                  <a:cubicBezTo>
                    <a:pt x="238" y="627"/>
                    <a:pt x="238" y="663"/>
                    <a:pt x="226" y="675"/>
                  </a:cubicBezTo>
                  <a:cubicBezTo>
                    <a:pt x="215" y="722"/>
                    <a:pt x="203" y="746"/>
                    <a:pt x="179" y="794"/>
                  </a:cubicBezTo>
                  <a:cubicBezTo>
                    <a:pt x="167" y="806"/>
                    <a:pt x="167" y="841"/>
                    <a:pt x="155" y="853"/>
                  </a:cubicBezTo>
                  <a:cubicBezTo>
                    <a:pt x="143" y="865"/>
                    <a:pt x="143" y="913"/>
                    <a:pt x="119" y="925"/>
                  </a:cubicBezTo>
                  <a:cubicBezTo>
                    <a:pt x="107" y="948"/>
                    <a:pt x="107" y="960"/>
                    <a:pt x="107" y="996"/>
                  </a:cubicBezTo>
                  <a:cubicBezTo>
                    <a:pt x="95" y="1020"/>
                    <a:pt x="84" y="1032"/>
                    <a:pt x="84" y="1079"/>
                  </a:cubicBezTo>
                  <a:cubicBezTo>
                    <a:pt x="84" y="1091"/>
                    <a:pt x="95" y="1115"/>
                    <a:pt x="84" y="1115"/>
                  </a:cubicBezTo>
                  <a:cubicBezTo>
                    <a:pt x="60" y="1115"/>
                    <a:pt x="60" y="1127"/>
                    <a:pt x="60" y="1127"/>
                  </a:cubicBezTo>
                  <a:cubicBezTo>
                    <a:pt x="60" y="1139"/>
                    <a:pt x="48" y="1139"/>
                    <a:pt x="36" y="1151"/>
                  </a:cubicBezTo>
                  <a:cubicBezTo>
                    <a:pt x="24" y="1151"/>
                    <a:pt x="0" y="1163"/>
                    <a:pt x="0" y="1187"/>
                  </a:cubicBezTo>
                  <a:lnTo>
                    <a:pt x="36" y="1210"/>
                  </a:lnTo>
                  <a:cubicBezTo>
                    <a:pt x="84" y="1222"/>
                    <a:pt x="119" y="1246"/>
                    <a:pt x="143" y="1246"/>
                  </a:cubicBezTo>
                  <a:lnTo>
                    <a:pt x="155" y="1246"/>
                  </a:lnTo>
                  <a:lnTo>
                    <a:pt x="167" y="1258"/>
                  </a:lnTo>
                  <a:cubicBezTo>
                    <a:pt x="167" y="1270"/>
                    <a:pt x="179" y="1270"/>
                    <a:pt x="215" y="1294"/>
                  </a:cubicBezTo>
                  <a:cubicBezTo>
                    <a:pt x="238" y="1306"/>
                    <a:pt x="274" y="1306"/>
                    <a:pt x="286" y="1318"/>
                  </a:cubicBezTo>
                  <a:lnTo>
                    <a:pt x="298" y="1318"/>
                  </a:lnTo>
                  <a:cubicBezTo>
                    <a:pt x="298" y="1318"/>
                    <a:pt x="298" y="1306"/>
                    <a:pt x="334" y="1306"/>
                  </a:cubicBezTo>
                  <a:cubicBezTo>
                    <a:pt x="346" y="1306"/>
                    <a:pt x="346" y="1306"/>
                    <a:pt x="346" y="1294"/>
                  </a:cubicBezTo>
                  <a:cubicBezTo>
                    <a:pt x="346" y="1270"/>
                    <a:pt x="346" y="1258"/>
                    <a:pt x="357" y="1246"/>
                  </a:cubicBezTo>
                  <a:cubicBezTo>
                    <a:pt x="369" y="1210"/>
                    <a:pt x="369" y="1187"/>
                    <a:pt x="393" y="1151"/>
                  </a:cubicBezTo>
                  <a:cubicBezTo>
                    <a:pt x="405" y="1139"/>
                    <a:pt x="393" y="1115"/>
                    <a:pt x="405" y="1091"/>
                  </a:cubicBezTo>
                  <a:cubicBezTo>
                    <a:pt x="417" y="1079"/>
                    <a:pt x="417" y="1056"/>
                    <a:pt x="417" y="1032"/>
                  </a:cubicBezTo>
                  <a:cubicBezTo>
                    <a:pt x="417" y="1020"/>
                    <a:pt x="429" y="1020"/>
                    <a:pt x="417" y="1008"/>
                  </a:cubicBezTo>
                  <a:cubicBezTo>
                    <a:pt x="465" y="1008"/>
                    <a:pt x="429" y="972"/>
                    <a:pt x="453" y="960"/>
                  </a:cubicBezTo>
                  <a:cubicBezTo>
                    <a:pt x="476" y="948"/>
                    <a:pt x="453" y="901"/>
                    <a:pt x="476" y="889"/>
                  </a:cubicBezTo>
                  <a:cubicBezTo>
                    <a:pt x="488" y="877"/>
                    <a:pt x="488" y="853"/>
                    <a:pt x="488" y="829"/>
                  </a:cubicBezTo>
                  <a:cubicBezTo>
                    <a:pt x="512" y="794"/>
                    <a:pt x="512" y="758"/>
                    <a:pt x="524" y="722"/>
                  </a:cubicBezTo>
                  <a:lnTo>
                    <a:pt x="572" y="639"/>
                  </a:lnTo>
                  <a:cubicBezTo>
                    <a:pt x="584" y="603"/>
                    <a:pt x="596" y="579"/>
                    <a:pt x="631" y="544"/>
                  </a:cubicBezTo>
                  <a:cubicBezTo>
                    <a:pt x="655" y="496"/>
                    <a:pt x="691" y="437"/>
                    <a:pt x="715" y="401"/>
                  </a:cubicBezTo>
                  <a:cubicBezTo>
                    <a:pt x="727" y="365"/>
                    <a:pt x="750" y="317"/>
                    <a:pt x="774" y="294"/>
                  </a:cubicBezTo>
                  <a:cubicBezTo>
                    <a:pt x="786" y="258"/>
                    <a:pt x="810" y="234"/>
                    <a:pt x="810" y="198"/>
                  </a:cubicBezTo>
                  <a:cubicBezTo>
                    <a:pt x="810" y="187"/>
                    <a:pt x="822" y="175"/>
                    <a:pt x="822" y="163"/>
                  </a:cubicBezTo>
                  <a:cubicBezTo>
                    <a:pt x="822" y="139"/>
                    <a:pt x="822" y="139"/>
                    <a:pt x="774" y="115"/>
                  </a:cubicBezTo>
                  <a:lnTo>
                    <a:pt x="762" y="103"/>
                  </a:lnTo>
                  <a:cubicBezTo>
                    <a:pt x="750" y="79"/>
                    <a:pt x="727" y="67"/>
                    <a:pt x="679" y="56"/>
                  </a:cubicBezTo>
                  <a:cubicBezTo>
                    <a:pt x="643" y="44"/>
                    <a:pt x="607" y="44"/>
                    <a:pt x="596" y="20"/>
                  </a:cubicBezTo>
                  <a:cubicBezTo>
                    <a:pt x="561" y="6"/>
                    <a:pt x="538" y="0"/>
                    <a:pt x="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3"/>
            <p:cNvSpPr/>
            <p:nvPr/>
          </p:nvSpPr>
          <p:spPr>
            <a:xfrm>
              <a:off x="5803700" y="5253250"/>
              <a:ext cx="20250" cy="32975"/>
            </a:xfrm>
            <a:custGeom>
              <a:avLst/>
              <a:gdLst/>
              <a:ahLst/>
              <a:cxnLst/>
              <a:rect l="l" t="t" r="r" b="b"/>
              <a:pathLst>
                <a:path w="810" h="1319" extrusionOk="0">
                  <a:moveTo>
                    <a:pt x="298" y="402"/>
                  </a:moveTo>
                  <a:cubicBezTo>
                    <a:pt x="298" y="402"/>
                    <a:pt x="310" y="402"/>
                    <a:pt x="310" y="413"/>
                  </a:cubicBezTo>
                  <a:cubicBezTo>
                    <a:pt x="298" y="413"/>
                    <a:pt x="298" y="413"/>
                    <a:pt x="298" y="402"/>
                  </a:cubicBezTo>
                  <a:close/>
                  <a:moveTo>
                    <a:pt x="518" y="1"/>
                  </a:moveTo>
                  <a:cubicBezTo>
                    <a:pt x="506" y="1"/>
                    <a:pt x="500" y="4"/>
                    <a:pt x="500" y="9"/>
                  </a:cubicBezTo>
                  <a:cubicBezTo>
                    <a:pt x="500" y="44"/>
                    <a:pt x="488" y="56"/>
                    <a:pt x="488" y="80"/>
                  </a:cubicBezTo>
                  <a:cubicBezTo>
                    <a:pt x="488" y="116"/>
                    <a:pt x="476" y="140"/>
                    <a:pt x="453" y="163"/>
                  </a:cubicBezTo>
                  <a:cubicBezTo>
                    <a:pt x="441" y="175"/>
                    <a:pt x="441" y="187"/>
                    <a:pt x="429" y="199"/>
                  </a:cubicBezTo>
                  <a:cubicBezTo>
                    <a:pt x="429" y="223"/>
                    <a:pt x="417" y="235"/>
                    <a:pt x="417" y="247"/>
                  </a:cubicBezTo>
                  <a:cubicBezTo>
                    <a:pt x="417" y="259"/>
                    <a:pt x="417" y="259"/>
                    <a:pt x="393" y="283"/>
                  </a:cubicBezTo>
                  <a:cubicBezTo>
                    <a:pt x="381" y="283"/>
                    <a:pt x="417" y="294"/>
                    <a:pt x="393" y="294"/>
                  </a:cubicBezTo>
                  <a:cubicBezTo>
                    <a:pt x="369" y="294"/>
                    <a:pt x="381" y="306"/>
                    <a:pt x="369" y="318"/>
                  </a:cubicBezTo>
                  <a:cubicBezTo>
                    <a:pt x="369" y="342"/>
                    <a:pt x="322" y="318"/>
                    <a:pt x="357" y="354"/>
                  </a:cubicBezTo>
                  <a:lnTo>
                    <a:pt x="333" y="354"/>
                  </a:lnTo>
                  <a:cubicBezTo>
                    <a:pt x="322" y="366"/>
                    <a:pt x="298" y="354"/>
                    <a:pt x="322" y="402"/>
                  </a:cubicBezTo>
                  <a:lnTo>
                    <a:pt x="274" y="402"/>
                  </a:lnTo>
                  <a:cubicBezTo>
                    <a:pt x="298" y="413"/>
                    <a:pt x="274" y="425"/>
                    <a:pt x="262" y="437"/>
                  </a:cubicBezTo>
                  <a:cubicBezTo>
                    <a:pt x="262" y="437"/>
                    <a:pt x="250" y="437"/>
                    <a:pt x="250" y="461"/>
                  </a:cubicBezTo>
                  <a:cubicBezTo>
                    <a:pt x="262" y="473"/>
                    <a:pt x="274" y="485"/>
                    <a:pt x="238" y="485"/>
                  </a:cubicBezTo>
                  <a:cubicBezTo>
                    <a:pt x="214" y="485"/>
                    <a:pt x="238" y="497"/>
                    <a:pt x="250" y="497"/>
                  </a:cubicBezTo>
                  <a:cubicBezTo>
                    <a:pt x="250" y="497"/>
                    <a:pt x="250" y="497"/>
                    <a:pt x="250" y="497"/>
                  </a:cubicBezTo>
                  <a:lnTo>
                    <a:pt x="250" y="497"/>
                  </a:lnTo>
                  <a:cubicBezTo>
                    <a:pt x="247" y="497"/>
                    <a:pt x="243" y="497"/>
                    <a:pt x="238" y="497"/>
                  </a:cubicBezTo>
                  <a:cubicBezTo>
                    <a:pt x="242" y="505"/>
                    <a:pt x="245" y="507"/>
                    <a:pt x="247" y="507"/>
                  </a:cubicBezTo>
                  <a:cubicBezTo>
                    <a:pt x="250" y="507"/>
                    <a:pt x="250" y="498"/>
                    <a:pt x="250" y="497"/>
                  </a:cubicBezTo>
                  <a:lnTo>
                    <a:pt x="250" y="497"/>
                  </a:lnTo>
                  <a:cubicBezTo>
                    <a:pt x="271" y="497"/>
                    <a:pt x="264" y="500"/>
                    <a:pt x="274" y="521"/>
                  </a:cubicBezTo>
                  <a:cubicBezTo>
                    <a:pt x="250" y="521"/>
                    <a:pt x="262" y="544"/>
                    <a:pt x="250" y="556"/>
                  </a:cubicBezTo>
                  <a:cubicBezTo>
                    <a:pt x="238" y="556"/>
                    <a:pt x="238" y="592"/>
                    <a:pt x="238" y="604"/>
                  </a:cubicBezTo>
                  <a:cubicBezTo>
                    <a:pt x="238" y="628"/>
                    <a:pt x="238" y="664"/>
                    <a:pt x="214" y="675"/>
                  </a:cubicBezTo>
                  <a:cubicBezTo>
                    <a:pt x="202" y="723"/>
                    <a:pt x="191" y="747"/>
                    <a:pt x="179" y="794"/>
                  </a:cubicBezTo>
                  <a:cubicBezTo>
                    <a:pt x="155" y="806"/>
                    <a:pt x="155" y="842"/>
                    <a:pt x="143" y="854"/>
                  </a:cubicBezTo>
                  <a:cubicBezTo>
                    <a:pt x="131" y="866"/>
                    <a:pt x="131" y="914"/>
                    <a:pt x="119" y="925"/>
                  </a:cubicBezTo>
                  <a:cubicBezTo>
                    <a:pt x="95" y="949"/>
                    <a:pt x="95" y="961"/>
                    <a:pt x="95" y="997"/>
                  </a:cubicBezTo>
                  <a:cubicBezTo>
                    <a:pt x="83" y="1021"/>
                    <a:pt x="72" y="1033"/>
                    <a:pt x="72" y="1080"/>
                  </a:cubicBezTo>
                  <a:cubicBezTo>
                    <a:pt x="72" y="1092"/>
                    <a:pt x="83" y="1116"/>
                    <a:pt x="72" y="1116"/>
                  </a:cubicBezTo>
                  <a:cubicBezTo>
                    <a:pt x="60" y="1116"/>
                    <a:pt x="60" y="1128"/>
                    <a:pt x="60" y="1128"/>
                  </a:cubicBezTo>
                  <a:cubicBezTo>
                    <a:pt x="60" y="1140"/>
                    <a:pt x="36" y="1140"/>
                    <a:pt x="24" y="1152"/>
                  </a:cubicBezTo>
                  <a:cubicBezTo>
                    <a:pt x="12" y="1152"/>
                    <a:pt x="0" y="1164"/>
                    <a:pt x="0" y="1187"/>
                  </a:cubicBezTo>
                  <a:lnTo>
                    <a:pt x="24" y="1211"/>
                  </a:lnTo>
                  <a:cubicBezTo>
                    <a:pt x="72" y="1223"/>
                    <a:pt x="119" y="1247"/>
                    <a:pt x="131" y="1247"/>
                  </a:cubicBezTo>
                  <a:lnTo>
                    <a:pt x="143" y="1247"/>
                  </a:lnTo>
                  <a:lnTo>
                    <a:pt x="155" y="1259"/>
                  </a:lnTo>
                  <a:cubicBezTo>
                    <a:pt x="155" y="1271"/>
                    <a:pt x="179" y="1271"/>
                    <a:pt x="202" y="1295"/>
                  </a:cubicBezTo>
                  <a:cubicBezTo>
                    <a:pt x="238" y="1306"/>
                    <a:pt x="262" y="1306"/>
                    <a:pt x="274" y="1318"/>
                  </a:cubicBezTo>
                  <a:lnTo>
                    <a:pt x="298" y="1318"/>
                  </a:lnTo>
                  <a:cubicBezTo>
                    <a:pt x="298" y="1318"/>
                    <a:pt x="298" y="1306"/>
                    <a:pt x="322" y="1306"/>
                  </a:cubicBezTo>
                  <a:cubicBezTo>
                    <a:pt x="333" y="1306"/>
                    <a:pt x="333" y="1306"/>
                    <a:pt x="333" y="1295"/>
                  </a:cubicBezTo>
                  <a:cubicBezTo>
                    <a:pt x="333" y="1271"/>
                    <a:pt x="333" y="1259"/>
                    <a:pt x="345" y="1247"/>
                  </a:cubicBezTo>
                  <a:cubicBezTo>
                    <a:pt x="369" y="1211"/>
                    <a:pt x="369" y="1187"/>
                    <a:pt x="381" y="1152"/>
                  </a:cubicBezTo>
                  <a:cubicBezTo>
                    <a:pt x="393" y="1140"/>
                    <a:pt x="381" y="1116"/>
                    <a:pt x="393" y="1092"/>
                  </a:cubicBezTo>
                  <a:cubicBezTo>
                    <a:pt x="405" y="1080"/>
                    <a:pt x="405" y="1056"/>
                    <a:pt x="405" y="1033"/>
                  </a:cubicBezTo>
                  <a:cubicBezTo>
                    <a:pt x="405" y="1021"/>
                    <a:pt x="429" y="1021"/>
                    <a:pt x="405" y="1009"/>
                  </a:cubicBezTo>
                  <a:cubicBezTo>
                    <a:pt x="453" y="1009"/>
                    <a:pt x="429" y="973"/>
                    <a:pt x="441" y="961"/>
                  </a:cubicBezTo>
                  <a:cubicBezTo>
                    <a:pt x="464" y="949"/>
                    <a:pt x="441" y="902"/>
                    <a:pt x="464" y="890"/>
                  </a:cubicBezTo>
                  <a:cubicBezTo>
                    <a:pt x="488" y="878"/>
                    <a:pt x="488" y="854"/>
                    <a:pt x="488" y="830"/>
                  </a:cubicBezTo>
                  <a:cubicBezTo>
                    <a:pt x="500" y="794"/>
                    <a:pt x="500" y="759"/>
                    <a:pt x="512" y="723"/>
                  </a:cubicBezTo>
                  <a:lnTo>
                    <a:pt x="560" y="640"/>
                  </a:lnTo>
                  <a:cubicBezTo>
                    <a:pt x="572" y="604"/>
                    <a:pt x="583" y="580"/>
                    <a:pt x="619" y="544"/>
                  </a:cubicBezTo>
                  <a:cubicBezTo>
                    <a:pt x="643" y="497"/>
                    <a:pt x="679" y="437"/>
                    <a:pt x="703" y="402"/>
                  </a:cubicBezTo>
                  <a:cubicBezTo>
                    <a:pt x="726" y="366"/>
                    <a:pt x="738" y="318"/>
                    <a:pt x="762" y="294"/>
                  </a:cubicBezTo>
                  <a:cubicBezTo>
                    <a:pt x="786" y="259"/>
                    <a:pt x="798" y="235"/>
                    <a:pt x="798" y="199"/>
                  </a:cubicBezTo>
                  <a:cubicBezTo>
                    <a:pt x="798" y="187"/>
                    <a:pt x="810" y="175"/>
                    <a:pt x="810" y="163"/>
                  </a:cubicBezTo>
                  <a:cubicBezTo>
                    <a:pt x="810" y="140"/>
                    <a:pt x="810" y="140"/>
                    <a:pt x="762" y="116"/>
                  </a:cubicBezTo>
                  <a:lnTo>
                    <a:pt x="750" y="104"/>
                  </a:lnTo>
                  <a:cubicBezTo>
                    <a:pt x="738" y="80"/>
                    <a:pt x="726" y="68"/>
                    <a:pt x="667" y="56"/>
                  </a:cubicBezTo>
                  <a:cubicBezTo>
                    <a:pt x="631" y="44"/>
                    <a:pt x="607" y="44"/>
                    <a:pt x="595" y="21"/>
                  </a:cubicBezTo>
                  <a:cubicBezTo>
                    <a:pt x="561" y="7"/>
                    <a:pt x="534"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3"/>
            <p:cNvSpPr/>
            <p:nvPr/>
          </p:nvSpPr>
          <p:spPr>
            <a:xfrm>
              <a:off x="5830475" y="5208800"/>
              <a:ext cx="13725" cy="17600"/>
            </a:xfrm>
            <a:custGeom>
              <a:avLst/>
              <a:gdLst/>
              <a:ahLst/>
              <a:cxnLst/>
              <a:rect l="l" t="t" r="r" b="b"/>
              <a:pathLst>
                <a:path w="549" h="704" extrusionOk="0">
                  <a:moveTo>
                    <a:pt x="215" y="1"/>
                  </a:moveTo>
                  <a:lnTo>
                    <a:pt x="215" y="48"/>
                  </a:lnTo>
                  <a:cubicBezTo>
                    <a:pt x="215" y="60"/>
                    <a:pt x="215" y="72"/>
                    <a:pt x="203" y="84"/>
                  </a:cubicBezTo>
                  <a:cubicBezTo>
                    <a:pt x="191" y="84"/>
                    <a:pt x="191" y="108"/>
                    <a:pt x="191" y="120"/>
                  </a:cubicBezTo>
                  <a:cubicBezTo>
                    <a:pt x="191" y="132"/>
                    <a:pt x="179" y="132"/>
                    <a:pt x="191" y="132"/>
                  </a:cubicBezTo>
                  <a:cubicBezTo>
                    <a:pt x="191" y="132"/>
                    <a:pt x="191" y="144"/>
                    <a:pt x="179" y="144"/>
                  </a:cubicBezTo>
                  <a:cubicBezTo>
                    <a:pt x="155" y="144"/>
                    <a:pt x="191" y="167"/>
                    <a:pt x="179" y="167"/>
                  </a:cubicBezTo>
                  <a:cubicBezTo>
                    <a:pt x="155" y="167"/>
                    <a:pt x="155" y="167"/>
                    <a:pt x="155" y="179"/>
                  </a:cubicBezTo>
                  <a:cubicBezTo>
                    <a:pt x="155" y="179"/>
                    <a:pt x="120" y="179"/>
                    <a:pt x="155" y="191"/>
                  </a:cubicBezTo>
                  <a:cubicBezTo>
                    <a:pt x="155" y="191"/>
                    <a:pt x="120" y="191"/>
                    <a:pt x="155" y="203"/>
                  </a:cubicBezTo>
                  <a:lnTo>
                    <a:pt x="132" y="203"/>
                  </a:lnTo>
                  <a:cubicBezTo>
                    <a:pt x="144" y="227"/>
                    <a:pt x="132" y="227"/>
                    <a:pt x="132" y="239"/>
                  </a:cubicBezTo>
                  <a:cubicBezTo>
                    <a:pt x="144" y="251"/>
                    <a:pt x="155" y="251"/>
                    <a:pt x="132" y="251"/>
                  </a:cubicBezTo>
                  <a:cubicBezTo>
                    <a:pt x="104" y="237"/>
                    <a:pt x="96" y="231"/>
                    <a:pt x="95" y="231"/>
                  </a:cubicBezTo>
                  <a:lnTo>
                    <a:pt x="95" y="231"/>
                  </a:lnTo>
                  <a:cubicBezTo>
                    <a:pt x="94" y="231"/>
                    <a:pt x="96" y="234"/>
                    <a:pt x="96" y="239"/>
                  </a:cubicBezTo>
                  <a:cubicBezTo>
                    <a:pt x="72" y="239"/>
                    <a:pt x="96" y="251"/>
                    <a:pt x="84" y="251"/>
                  </a:cubicBezTo>
                  <a:cubicBezTo>
                    <a:pt x="72" y="251"/>
                    <a:pt x="72" y="263"/>
                    <a:pt x="84" y="263"/>
                  </a:cubicBezTo>
                  <a:cubicBezTo>
                    <a:pt x="96" y="286"/>
                    <a:pt x="84" y="298"/>
                    <a:pt x="84" y="310"/>
                  </a:cubicBezTo>
                  <a:cubicBezTo>
                    <a:pt x="72" y="322"/>
                    <a:pt x="84" y="358"/>
                    <a:pt x="72" y="370"/>
                  </a:cubicBezTo>
                  <a:cubicBezTo>
                    <a:pt x="72" y="382"/>
                    <a:pt x="72" y="406"/>
                    <a:pt x="60" y="406"/>
                  </a:cubicBezTo>
                  <a:cubicBezTo>
                    <a:pt x="36" y="417"/>
                    <a:pt x="60" y="429"/>
                    <a:pt x="36" y="441"/>
                  </a:cubicBezTo>
                  <a:cubicBezTo>
                    <a:pt x="24" y="441"/>
                    <a:pt x="36" y="465"/>
                    <a:pt x="36" y="477"/>
                  </a:cubicBezTo>
                  <a:cubicBezTo>
                    <a:pt x="36" y="489"/>
                    <a:pt x="24" y="513"/>
                    <a:pt x="36" y="525"/>
                  </a:cubicBezTo>
                  <a:cubicBezTo>
                    <a:pt x="36" y="525"/>
                    <a:pt x="60" y="537"/>
                    <a:pt x="36" y="537"/>
                  </a:cubicBezTo>
                  <a:cubicBezTo>
                    <a:pt x="24" y="537"/>
                    <a:pt x="24" y="537"/>
                    <a:pt x="24" y="548"/>
                  </a:cubicBezTo>
                  <a:cubicBezTo>
                    <a:pt x="24" y="548"/>
                    <a:pt x="24" y="560"/>
                    <a:pt x="13" y="560"/>
                  </a:cubicBezTo>
                  <a:cubicBezTo>
                    <a:pt x="1" y="560"/>
                    <a:pt x="1" y="560"/>
                    <a:pt x="1" y="584"/>
                  </a:cubicBezTo>
                  <a:cubicBezTo>
                    <a:pt x="1" y="584"/>
                    <a:pt x="13" y="596"/>
                    <a:pt x="24" y="596"/>
                  </a:cubicBezTo>
                  <a:cubicBezTo>
                    <a:pt x="72" y="608"/>
                    <a:pt x="120" y="620"/>
                    <a:pt x="132" y="620"/>
                  </a:cubicBezTo>
                  <a:lnTo>
                    <a:pt x="144" y="620"/>
                  </a:lnTo>
                  <a:lnTo>
                    <a:pt x="155" y="644"/>
                  </a:lnTo>
                  <a:cubicBezTo>
                    <a:pt x="155" y="644"/>
                    <a:pt x="179" y="656"/>
                    <a:pt x="203" y="667"/>
                  </a:cubicBezTo>
                  <a:cubicBezTo>
                    <a:pt x="239" y="679"/>
                    <a:pt x="263" y="679"/>
                    <a:pt x="274" y="703"/>
                  </a:cubicBezTo>
                  <a:lnTo>
                    <a:pt x="322" y="703"/>
                  </a:lnTo>
                  <a:lnTo>
                    <a:pt x="322" y="679"/>
                  </a:lnTo>
                  <a:cubicBezTo>
                    <a:pt x="334" y="667"/>
                    <a:pt x="322" y="656"/>
                    <a:pt x="334" y="644"/>
                  </a:cubicBezTo>
                  <a:lnTo>
                    <a:pt x="334" y="608"/>
                  </a:lnTo>
                  <a:lnTo>
                    <a:pt x="334" y="584"/>
                  </a:lnTo>
                  <a:cubicBezTo>
                    <a:pt x="334" y="584"/>
                    <a:pt x="358" y="584"/>
                    <a:pt x="322" y="560"/>
                  </a:cubicBezTo>
                  <a:cubicBezTo>
                    <a:pt x="370" y="560"/>
                    <a:pt x="334" y="548"/>
                    <a:pt x="334" y="548"/>
                  </a:cubicBezTo>
                  <a:cubicBezTo>
                    <a:pt x="358" y="548"/>
                    <a:pt x="322" y="525"/>
                    <a:pt x="358" y="501"/>
                  </a:cubicBezTo>
                  <a:cubicBezTo>
                    <a:pt x="370" y="501"/>
                    <a:pt x="358" y="489"/>
                    <a:pt x="370" y="477"/>
                  </a:cubicBezTo>
                  <a:cubicBezTo>
                    <a:pt x="382" y="465"/>
                    <a:pt x="370" y="429"/>
                    <a:pt x="382" y="429"/>
                  </a:cubicBezTo>
                  <a:cubicBezTo>
                    <a:pt x="394" y="417"/>
                    <a:pt x="394" y="406"/>
                    <a:pt x="417" y="382"/>
                  </a:cubicBezTo>
                  <a:cubicBezTo>
                    <a:pt x="429" y="370"/>
                    <a:pt x="429" y="358"/>
                    <a:pt x="441" y="346"/>
                  </a:cubicBezTo>
                  <a:cubicBezTo>
                    <a:pt x="477" y="322"/>
                    <a:pt x="489" y="298"/>
                    <a:pt x="501" y="263"/>
                  </a:cubicBezTo>
                  <a:cubicBezTo>
                    <a:pt x="513" y="251"/>
                    <a:pt x="513" y="239"/>
                    <a:pt x="536" y="227"/>
                  </a:cubicBezTo>
                  <a:cubicBezTo>
                    <a:pt x="548" y="215"/>
                    <a:pt x="548" y="191"/>
                    <a:pt x="548" y="179"/>
                  </a:cubicBezTo>
                  <a:lnTo>
                    <a:pt x="548" y="144"/>
                  </a:lnTo>
                  <a:cubicBezTo>
                    <a:pt x="548" y="144"/>
                    <a:pt x="548" y="132"/>
                    <a:pt x="489" y="120"/>
                  </a:cubicBezTo>
                  <a:lnTo>
                    <a:pt x="477" y="108"/>
                  </a:lnTo>
                  <a:cubicBezTo>
                    <a:pt x="453" y="96"/>
                    <a:pt x="429" y="72"/>
                    <a:pt x="382" y="60"/>
                  </a:cubicBezTo>
                  <a:cubicBezTo>
                    <a:pt x="358" y="48"/>
                    <a:pt x="334" y="48"/>
                    <a:pt x="310" y="25"/>
                  </a:cubicBezTo>
                  <a:cubicBezTo>
                    <a:pt x="251" y="1"/>
                    <a:pt x="215"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3"/>
            <p:cNvSpPr/>
            <p:nvPr/>
          </p:nvSpPr>
          <p:spPr>
            <a:xfrm>
              <a:off x="5918875" y="5198400"/>
              <a:ext cx="15800" cy="18175"/>
            </a:xfrm>
            <a:custGeom>
              <a:avLst/>
              <a:gdLst/>
              <a:ahLst/>
              <a:cxnLst/>
              <a:rect l="l" t="t" r="r" b="b"/>
              <a:pathLst>
                <a:path w="632" h="727" extrusionOk="0">
                  <a:moveTo>
                    <a:pt x="525" y="286"/>
                  </a:moveTo>
                  <a:cubicBezTo>
                    <a:pt x="529" y="290"/>
                    <a:pt x="533" y="291"/>
                    <a:pt x="535" y="291"/>
                  </a:cubicBezTo>
                  <a:cubicBezTo>
                    <a:pt x="541" y="291"/>
                    <a:pt x="541" y="286"/>
                    <a:pt x="525" y="286"/>
                  </a:cubicBezTo>
                  <a:close/>
                  <a:moveTo>
                    <a:pt x="346" y="0"/>
                  </a:moveTo>
                  <a:cubicBezTo>
                    <a:pt x="346" y="0"/>
                    <a:pt x="334" y="0"/>
                    <a:pt x="298" y="12"/>
                  </a:cubicBezTo>
                  <a:cubicBezTo>
                    <a:pt x="251" y="36"/>
                    <a:pt x="215" y="60"/>
                    <a:pt x="215" y="71"/>
                  </a:cubicBezTo>
                  <a:lnTo>
                    <a:pt x="191" y="95"/>
                  </a:lnTo>
                  <a:lnTo>
                    <a:pt x="179" y="95"/>
                  </a:lnTo>
                  <a:cubicBezTo>
                    <a:pt x="167" y="95"/>
                    <a:pt x="167" y="95"/>
                    <a:pt x="120" y="107"/>
                  </a:cubicBezTo>
                  <a:cubicBezTo>
                    <a:pt x="96" y="119"/>
                    <a:pt x="72" y="131"/>
                    <a:pt x="48" y="155"/>
                  </a:cubicBezTo>
                  <a:lnTo>
                    <a:pt x="37" y="167"/>
                  </a:lnTo>
                  <a:lnTo>
                    <a:pt x="13" y="179"/>
                  </a:lnTo>
                  <a:cubicBezTo>
                    <a:pt x="1" y="191"/>
                    <a:pt x="13" y="191"/>
                    <a:pt x="13" y="191"/>
                  </a:cubicBezTo>
                  <a:cubicBezTo>
                    <a:pt x="37" y="191"/>
                    <a:pt x="37" y="202"/>
                    <a:pt x="37" y="202"/>
                  </a:cubicBezTo>
                  <a:cubicBezTo>
                    <a:pt x="37" y="226"/>
                    <a:pt x="60" y="226"/>
                    <a:pt x="60" y="250"/>
                  </a:cubicBezTo>
                  <a:cubicBezTo>
                    <a:pt x="60" y="262"/>
                    <a:pt x="72" y="262"/>
                    <a:pt x="72" y="262"/>
                  </a:cubicBezTo>
                  <a:cubicBezTo>
                    <a:pt x="72" y="286"/>
                    <a:pt x="96" y="286"/>
                    <a:pt x="96" y="298"/>
                  </a:cubicBezTo>
                  <a:cubicBezTo>
                    <a:pt x="96" y="298"/>
                    <a:pt x="96" y="303"/>
                    <a:pt x="100" y="303"/>
                  </a:cubicBezTo>
                  <a:cubicBezTo>
                    <a:pt x="100" y="303"/>
                    <a:pt x="100" y="303"/>
                    <a:pt x="101" y="303"/>
                  </a:cubicBezTo>
                  <a:lnTo>
                    <a:pt x="101" y="303"/>
                  </a:lnTo>
                  <a:cubicBezTo>
                    <a:pt x="80" y="320"/>
                    <a:pt x="119" y="311"/>
                    <a:pt x="108" y="321"/>
                  </a:cubicBezTo>
                  <a:cubicBezTo>
                    <a:pt x="108" y="345"/>
                    <a:pt x="132" y="345"/>
                    <a:pt x="132" y="357"/>
                  </a:cubicBezTo>
                  <a:cubicBezTo>
                    <a:pt x="132" y="369"/>
                    <a:pt x="156" y="369"/>
                    <a:pt x="156" y="381"/>
                  </a:cubicBezTo>
                  <a:cubicBezTo>
                    <a:pt x="156" y="405"/>
                    <a:pt x="179" y="417"/>
                    <a:pt x="179" y="429"/>
                  </a:cubicBezTo>
                  <a:cubicBezTo>
                    <a:pt x="179" y="441"/>
                    <a:pt x="191" y="464"/>
                    <a:pt x="191" y="476"/>
                  </a:cubicBezTo>
                  <a:cubicBezTo>
                    <a:pt x="191" y="488"/>
                    <a:pt x="215" y="500"/>
                    <a:pt x="215" y="524"/>
                  </a:cubicBezTo>
                  <a:cubicBezTo>
                    <a:pt x="215" y="548"/>
                    <a:pt x="227" y="583"/>
                    <a:pt x="227" y="607"/>
                  </a:cubicBezTo>
                  <a:cubicBezTo>
                    <a:pt x="227" y="619"/>
                    <a:pt x="239" y="643"/>
                    <a:pt x="239" y="667"/>
                  </a:cubicBezTo>
                  <a:cubicBezTo>
                    <a:pt x="239" y="679"/>
                    <a:pt x="251" y="702"/>
                    <a:pt x="275" y="714"/>
                  </a:cubicBezTo>
                  <a:lnTo>
                    <a:pt x="287" y="726"/>
                  </a:lnTo>
                  <a:cubicBezTo>
                    <a:pt x="287" y="726"/>
                    <a:pt x="298" y="726"/>
                    <a:pt x="346" y="702"/>
                  </a:cubicBezTo>
                  <a:cubicBezTo>
                    <a:pt x="358" y="679"/>
                    <a:pt x="358" y="679"/>
                    <a:pt x="370" y="679"/>
                  </a:cubicBezTo>
                  <a:cubicBezTo>
                    <a:pt x="394" y="679"/>
                    <a:pt x="418" y="667"/>
                    <a:pt x="465" y="643"/>
                  </a:cubicBezTo>
                  <a:cubicBezTo>
                    <a:pt x="489" y="619"/>
                    <a:pt x="513" y="607"/>
                    <a:pt x="537" y="595"/>
                  </a:cubicBezTo>
                  <a:cubicBezTo>
                    <a:pt x="596" y="560"/>
                    <a:pt x="632" y="548"/>
                    <a:pt x="608" y="536"/>
                  </a:cubicBezTo>
                  <a:cubicBezTo>
                    <a:pt x="596" y="536"/>
                    <a:pt x="596" y="524"/>
                    <a:pt x="584" y="524"/>
                  </a:cubicBezTo>
                  <a:cubicBezTo>
                    <a:pt x="572" y="524"/>
                    <a:pt x="548" y="500"/>
                    <a:pt x="572" y="488"/>
                  </a:cubicBezTo>
                  <a:cubicBezTo>
                    <a:pt x="572" y="476"/>
                    <a:pt x="572" y="476"/>
                    <a:pt x="548" y="464"/>
                  </a:cubicBezTo>
                  <a:cubicBezTo>
                    <a:pt x="548" y="464"/>
                    <a:pt x="548" y="441"/>
                    <a:pt x="537" y="441"/>
                  </a:cubicBezTo>
                  <a:cubicBezTo>
                    <a:pt x="537" y="441"/>
                    <a:pt x="525" y="441"/>
                    <a:pt x="537" y="429"/>
                  </a:cubicBezTo>
                  <a:cubicBezTo>
                    <a:pt x="541" y="425"/>
                    <a:pt x="541" y="423"/>
                    <a:pt x="539" y="423"/>
                  </a:cubicBezTo>
                  <a:cubicBezTo>
                    <a:pt x="535" y="423"/>
                    <a:pt x="525" y="429"/>
                    <a:pt x="525" y="429"/>
                  </a:cubicBezTo>
                  <a:cubicBezTo>
                    <a:pt x="537" y="417"/>
                    <a:pt x="525" y="417"/>
                    <a:pt x="525" y="417"/>
                  </a:cubicBezTo>
                  <a:cubicBezTo>
                    <a:pt x="525" y="417"/>
                    <a:pt x="538" y="397"/>
                    <a:pt x="530" y="397"/>
                  </a:cubicBezTo>
                  <a:cubicBezTo>
                    <a:pt x="527" y="397"/>
                    <a:pt x="522" y="399"/>
                    <a:pt x="513" y="405"/>
                  </a:cubicBezTo>
                  <a:cubicBezTo>
                    <a:pt x="513" y="405"/>
                    <a:pt x="526" y="385"/>
                    <a:pt x="513" y="385"/>
                  </a:cubicBezTo>
                  <a:cubicBezTo>
                    <a:pt x="511" y="385"/>
                    <a:pt x="508" y="385"/>
                    <a:pt x="505" y="386"/>
                  </a:cubicBezTo>
                  <a:lnTo>
                    <a:pt x="505" y="386"/>
                  </a:lnTo>
                  <a:cubicBezTo>
                    <a:pt x="510" y="379"/>
                    <a:pt x="504" y="369"/>
                    <a:pt x="489" y="369"/>
                  </a:cubicBezTo>
                  <a:lnTo>
                    <a:pt x="489" y="369"/>
                  </a:lnTo>
                  <a:cubicBezTo>
                    <a:pt x="489" y="369"/>
                    <a:pt x="489" y="369"/>
                    <a:pt x="489" y="369"/>
                  </a:cubicBezTo>
                  <a:cubicBezTo>
                    <a:pt x="477" y="369"/>
                    <a:pt x="477" y="369"/>
                    <a:pt x="477" y="357"/>
                  </a:cubicBezTo>
                  <a:cubicBezTo>
                    <a:pt x="477" y="357"/>
                    <a:pt x="489" y="345"/>
                    <a:pt x="477" y="345"/>
                  </a:cubicBezTo>
                  <a:cubicBezTo>
                    <a:pt x="471" y="345"/>
                    <a:pt x="465" y="348"/>
                    <a:pt x="462" y="348"/>
                  </a:cubicBezTo>
                  <a:cubicBezTo>
                    <a:pt x="459" y="348"/>
                    <a:pt x="459" y="345"/>
                    <a:pt x="465" y="333"/>
                  </a:cubicBezTo>
                  <a:lnTo>
                    <a:pt x="453" y="333"/>
                  </a:lnTo>
                  <a:lnTo>
                    <a:pt x="465" y="310"/>
                  </a:lnTo>
                  <a:lnTo>
                    <a:pt x="525" y="286"/>
                  </a:lnTo>
                  <a:cubicBezTo>
                    <a:pt x="537" y="274"/>
                    <a:pt x="513" y="274"/>
                    <a:pt x="525" y="250"/>
                  </a:cubicBezTo>
                  <a:cubicBezTo>
                    <a:pt x="525" y="238"/>
                    <a:pt x="525" y="238"/>
                    <a:pt x="513" y="238"/>
                  </a:cubicBezTo>
                  <a:cubicBezTo>
                    <a:pt x="489" y="238"/>
                    <a:pt x="477" y="226"/>
                    <a:pt x="477" y="214"/>
                  </a:cubicBezTo>
                  <a:lnTo>
                    <a:pt x="429" y="167"/>
                  </a:lnTo>
                  <a:cubicBezTo>
                    <a:pt x="429" y="155"/>
                    <a:pt x="418" y="155"/>
                    <a:pt x="418" y="131"/>
                  </a:cubicBezTo>
                  <a:cubicBezTo>
                    <a:pt x="418" y="119"/>
                    <a:pt x="406" y="119"/>
                    <a:pt x="406" y="107"/>
                  </a:cubicBezTo>
                  <a:cubicBezTo>
                    <a:pt x="406" y="95"/>
                    <a:pt x="394" y="95"/>
                    <a:pt x="394" y="95"/>
                  </a:cubicBezTo>
                  <a:cubicBezTo>
                    <a:pt x="370" y="71"/>
                    <a:pt x="370" y="60"/>
                    <a:pt x="358" y="60"/>
                  </a:cubicBezTo>
                  <a:cubicBezTo>
                    <a:pt x="358" y="60"/>
                    <a:pt x="334" y="60"/>
                    <a:pt x="346" y="48"/>
                  </a:cubicBezTo>
                  <a:cubicBezTo>
                    <a:pt x="358" y="36"/>
                    <a:pt x="358" y="36"/>
                    <a:pt x="346" y="36"/>
                  </a:cubicBezTo>
                  <a:lnTo>
                    <a:pt x="346" y="12"/>
                  </a:lnTo>
                  <a:cubicBezTo>
                    <a:pt x="358" y="0"/>
                    <a:pt x="358" y="0"/>
                    <a:pt x="3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p:cNvSpPr/>
            <p:nvPr/>
          </p:nvSpPr>
          <p:spPr>
            <a:xfrm>
              <a:off x="5945375" y="5244825"/>
              <a:ext cx="25325" cy="35925"/>
            </a:xfrm>
            <a:custGeom>
              <a:avLst/>
              <a:gdLst/>
              <a:ahLst/>
              <a:cxnLst/>
              <a:rect l="l" t="t" r="r" b="b"/>
              <a:pathLst>
                <a:path w="1013" h="1437" extrusionOk="0">
                  <a:moveTo>
                    <a:pt x="298" y="0"/>
                  </a:moveTo>
                  <a:cubicBezTo>
                    <a:pt x="298" y="0"/>
                    <a:pt x="286" y="0"/>
                    <a:pt x="250" y="12"/>
                  </a:cubicBezTo>
                  <a:cubicBezTo>
                    <a:pt x="203" y="36"/>
                    <a:pt x="167" y="60"/>
                    <a:pt x="167" y="72"/>
                  </a:cubicBezTo>
                  <a:lnTo>
                    <a:pt x="167" y="96"/>
                  </a:lnTo>
                  <a:lnTo>
                    <a:pt x="143" y="96"/>
                  </a:lnTo>
                  <a:cubicBezTo>
                    <a:pt x="131" y="96"/>
                    <a:pt x="120" y="96"/>
                    <a:pt x="84" y="108"/>
                  </a:cubicBezTo>
                  <a:cubicBezTo>
                    <a:pt x="60" y="119"/>
                    <a:pt x="48" y="131"/>
                    <a:pt x="24" y="155"/>
                  </a:cubicBezTo>
                  <a:cubicBezTo>
                    <a:pt x="12" y="167"/>
                    <a:pt x="24" y="167"/>
                    <a:pt x="24" y="167"/>
                  </a:cubicBezTo>
                  <a:cubicBezTo>
                    <a:pt x="24" y="167"/>
                    <a:pt x="24" y="179"/>
                    <a:pt x="12" y="191"/>
                  </a:cubicBezTo>
                  <a:cubicBezTo>
                    <a:pt x="0" y="215"/>
                    <a:pt x="12" y="215"/>
                    <a:pt x="12" y="215"/>
                  </a:cubicBezTo>
                  <a:cubicBezTo>
                    <a:pt x="24" y="227"/>
                    <a:pt x="24" y="239"/>
                    <a:pt x="48" y="250"/>
                  </a:cubicBezTo>
                  <a:cubicBezTo>
                    <a:pt x="60" y="286"/>
                    <a:pt x="84" y="310"/>
                    <a:pt x="108" y="346"/>
                  </a:cubicBezTo>
                  <a:cubicBezTo>
                    <a:pt x="108" y="358"/>
                    <a:pt x="131" y="369"/>
                    <a:pt x="143" y="405"/>
                  </a:cubicBezTo>
                  <a:cubicBezTo>
                    <a:pt x="167" y="417"/>
                    <a:pt x="179" y="453"/>
                    <a:pt x="191" y="465"/>
                  </a:cubicBezTo>
                  <a:cubicBezTo>
                    <a:pt x="191" y="477"/>
                    <a:pt x="191" y="477"/>
                    <a:pt x="227" y="477"/>
                  </a:cubicBezTo>
                  <a:cubicBezTo>
                    <a:pt x="191" y="512"/>
                    <a:pt x="239" y="524"/>
                    <a:pt x="239" y="536"/>
                  </a:cubicBezTo>
                  <a:cubicBezTo>
                    <a:pt x="239" y="572"/>
                    <a:pt x="286" y="584"/>
                    <a:pt x="286" y="608"/>
                  </a:cubicBezTo>
                  <a:cubicBezTo>
                    <a:pt x="286" y="643"/>
                    <a:pt x="310" y="643"/>
                    <a:pt x="310" y="667"/>
                  </a:cubicBezTo>
                  <a:cubicBezTo>
                    <a:pt x="322" y="715"/>
                    <a:pt x="358" y="727"/>
                    <a:pt x="370" y="774"/>
                  </a:cubicBezTo>
                  <a:cubicBezTo>
                    <a:pt x="381" y="810"/>
                    <a:pt x="405" y="834"/>
                    <a:pt x="417" y="881"/>
                  </a:cubicBezTo>
                  <a:cubicBezTo>
                    <a:pt x="429" y="929"/>
                    <a:pt x="441" y="953"/>
                    <a:pt x="465" y="989"/>
                  </a:cubicBezTo>
                  <a:cubicBezTo>
                    <a:pt x="477" y="1048"/>
                    <a:pt x="501" y="1108"/>
                    <a:pt x="536" y="1179"/>
                  </a:cubicBezTo>
                  <a:cubicBezTo>
                    <a:pt x="548" y="1227"/>
                    <a:pt x="584" y="1251"/>
                    <a:pt x="584" y="1298"/>
                  </a:cubicBezTo>
                  <a:lnTo>
                    <a:pt x="620" y="1382"/>
                  </a:lnTo>
                  <a:cubicBezTo>
                    <a:pt x="643" y="1405"/>
                    <a:pt x="655" y="1417"/>
                    <a:pt x="655" y="1429"/>
                  </a:cubicBezTo>
                  <a:cubicBezTo>
                    <a:pt x="655" y="1434"/>
                    <a:pt x="657" y="1437"/>
                    <a:pt x="663" y="1437"/>
                  </a:cubicBezTo>
                  <a:cubicBezTo>
                    <a:pt x="671" y="1437"/>
                    <a:pt x="687" y="1431"/>
                    <a:pt x="715" y="1417"/>
                  </a:cubicBezTo>
                  <a:cubicBezTo>
                    <a:pt x="719" y="1413"/>
                    <a:pt x="721" y="1412"/>
                    <a:pt x="724" y="1412"/>
                  </a:cubicBezTo>
                  <a:cubicBezTo>
                    <a:pt x="728" y="1412"/>
                    <a:pt x="731" y="1417"/>
                    <a:pt x="739" y="1417"/>
                  </a:cubicBezTo>
                  <a:cubicBezTo>
                    <a:pt x="774" y="1417"/>
                    <a:pt x="786" y="1417"/>
                    <a:pt x="846" y="1370"/>
                  </a:cubicBezTo>
                  <a:cubicBezTo>
                    <a:pt x="882" y="1358"/>
                    <a:pt x="893" y="1346"/>
                    <a:pt x="917" y="1322"/>
                  </a:cubicBezTo>
                  <a:cubicBezTo>
                    <a:pt x="977" y="1298"/>
                    <a:pt x="1012" y="1262"/>
                    <a:pt x="1001" y="1262"/>
                  </a:cubicBezTo>
                  <a:cubicBezTo>
                    <a:pt x="977" y="1251"/>
                    <a:pt x="965" y="1227"/>
                    <a:pt x="953" y="1203"/>
                  </a:cubicBezTo>
                  <a:cubicBezTo>
                    <a:pt x="917" y="1191"/>
                    <a:pt x="905" y="1167"/>
                    <a:pt x="905" y="1131"/>
                  </a:cubicBezTo>
                  <a:cubicBezTo>
                    <a:pt x="905" y="1120"/>
                    <a:pt x="893" y="1084"/>
                    <a:pt x="882" y="1072"/>
                  </a:cubicBezTo>
                  <a:cubicBezTo>
                    <a:pt x="858" y="1060"/>
                    <a:pt x="858" y="1048"/>
                    <a:pt x="846" y="1024"/>
                  </a:cubicBezTo>
                  <a:cubicBezTo>
                    <a:pt x="834" y="1024"/>
                    <a:pt x="834" y="1012"/>
                    <a:pt x="834" y="1001"/>
                  </a:cubicBezTo>
                  <a:cubicBezTo>
                    <a:pt x="840" y="995"/>
                    <a:pt x="837" y="995"/>
                    <a:pt x="832" y="995"/>
                  </a:cubicBezTo>
                  <a:cubicBezTo>
                    <a:pt x="828" y="995"/>
                    <a:pt x="822" y="995"/>
                    <a:pt x="822" y="989"/>
                  </a:cubicBezTo>
                  <a:cubicBezTo>
                    <a:pt x="834" y="965"/>
                    <a:pt x="822" y="953"/>
                    <a:pt x="822" y="941"/>
                  </a:cubicBezTo>
                  <a:cubicBezTo>
                    <a:pt x="822" y="931"/>
                    <a:pt x="831" y="903"/>
                    <a:pt x="811" y="903"/>
                  </a:cubicBezTo>
                  <a:cubicBezTo>
                    <a:pt x="807" y="903"/>
                    <a:pt x="803" y="904"/>
                    <a:pt x="798" y="905"/>
                  </a:cubicBezTo>
                  <a:lnTo>
                    <a:pt x="798" y="893"/>
                  </a:lnTo>
                  <a:cubicBezTo>
                    <a:pt x="798" y="881"/>
                    <a:pt x="834" y="846"/>
                    <a:pt x="774" y="846"/>
                  </a:cubicBezTo>
                  <a:lnTo>
                    <a:pt x="774" y="834"/>
                  </a:lnTo>
                  <a:lnTo>
                    <a:pt x="774" y="822"/>
                  </a:lnTo>
                  <a:lnTo>
                    <a:pt x="762" y="822"/>
                  </a:lnTo>
                  <a:cubicBezTo>
                    <a:pt x="766" y="818"/>
                    <a:pt x="769" y="817"/>
                    <a:pt x="771" y="817"/>
                  </a:cubicBezTo>
                  <a:cubicBezTo>
                    <a:pt x="774" y="817"/>
                    <a:pt x="774" y="822"/>
                    <a:pt x="774" y="822"/>
                  </a:cubicBezTo>
                  <a:cubicBezTo>
                    <a:pt x="786" y="822"/>
                    <a:pt x="786" y="810"/>
                    <a:pt x="774" y="810"/>
                  </a:cubicBezTo>
                  <a:cubicBezTo>
                    <a:pt x="762" y="810"/>
                    <a:pt x="739" y="798"/>
                    <a:pt x="739" y="774"/>
                  </a:cubicBezTo>
                  <a:lnTo>
                    <a:pt x="739" y="762"/>
                  </a:lnTo>
                  <a:cubicBezTo>
                    <a:pt x="727" y="762"/>
                    <a:pt x="703" y="762"/>
                    <a:pt x="727" y="739"/>
                  </a:cubicBezTo>
                  <a:cubicBezTo>
                    <a:pt x="733" y="727"/>
                    <a:pt x="733" y="721"/>
                    <a:pt x="730" y="721"/>
                  </a:cubicBezTo>
                  <a:lnTo>
                    <a:pt x="730" y="721"/>
                  </a:lnTo>
                  <a:cubicBezTo>
                    <a:pt x="727" y="721"/>
                    <a:pt x="721" y="727"/>
                    <a:pt x="715" y="739"/>
                  </a:cubicBezTo>
                  <a:lnTo>
                    <a:pt x="727" y="715"/>
                  </a:lnTo>
                  <a:cubicBezTo>
                    <a:pt x="715" y="715"/>
                    <a:pt x="727" y="703"/>
                    <a:pt x="703" y="703"/>
                  </a:cubicBezTo>
                  <a:cubicBezTo>
                    <a:pt x="715" y="667"/>
                    <a:pt x="679" y="667"/>
                    <a:pt x="679" y="643"/>
                  </a:cubicBezTo>
                  <a:cubicBezTo>
                    <a:pt x="679" y="631"/>
                    <a:pt x="667" y="608"/>
                    <a:pt x="655" y="596"/>
                  </a:cubicBezTo>
                  <a:cubicBezTo>
                    <a:pt x="620" y="584"/>
                    <a:pt x="608" y="560"/>
                    <a:pt x="596" y="524"/>
                  </a:cubicBezTo>
                  <a:cubicBezTo>
                    <a:pt x="560" y="477"/>
                    <a:pt x="536" y="453"/>
                    <a:pt x="524" y="405"/>
                  </a:cubicBezTo>
                  <a:cubicBezTo>
                    <a:pt x="501" y="369"/>
                    <a:pt x="489" y="358"/>
                    <a:pt x="477" y="346"/>
                  </a:cubicBezTo>
                  <a:cubicBezTo>
                    <a:pt x="465" y="310"/>
                    <a:pt x="429" y="298"/>
                    <a:pt x="429" y="274"/>
                  </a:cubicBezTo>
                  <a:cubicBezTo>
                    <a:pt x="429" y="262"/>
                    <a:pt x="405" y="239"/>
                    <a:pt x="381" y="227"/>
                  </a:cubicBezTo>
                  <a:cubicBezTo>
                    <a:pt x="370" y="191"/>
                    <a:pt x="358" y="167"/>
                    <a:pt x="322" y="155"/>
                  </a:cubicBezTo>
                  <a:cubicBezTo>
                    <a:pt x="310" y="155"/>
                    <a:pt x="298" y="143"/>
                    <a:pt x="310" y="119"/>
                  </a:cubicBezTo>
                  <a:cubicBezTo>
                    <a:pt x="322" y="108"/>
                    <a:pt x="310" y="96"/>
                    <a:pt x="310" y="96"/>
                  </a:cubicBezTo>
                  <a:cubicBezTo>
                    <a:pt x="298" y="72"/>
                    <a:pt x="298" y="60"/>
                    <a:pt x="310" y="48"/>
                  </a:cubicBezTo>
                  <a:cubicBezTo>
                    <a:pt x="310" y="36"/>
                    <a:pt x="310" y="12"/>
                    <a:pt x="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3"/>
            <p:cNvSpPr/>
            <p:nvPr/>
          </p:nvSpPr>
          <p:spPr>
            <a:xfrm>
              <a:off x="5979600" y="5310000"/>
              <a:ext cx="15500" cy="18200"/>
            </a:xfrm>
            <a:custGeom>
              <a:avLst/>
              <a:gdLst/>
              <a:ahLst/>
              <a:cxnLst/>
              <a:rect l="l" t="t" r="r" b="b"/>
              <a:pathLst>
                <a:path w="620" h="728" extrusionOk="0">
                  <a:moveTo>
                    <a:pt x="538" y="281"/>
                  </a:moveTo>
                  <a:cubicBezTo>
                    <a:pt x="536" y="281"/>
                    <a:pt x="532" y="283"/>
                    <a:pt x="525" y="287"/>
                  </a:cubicBezTo>
                  <a:cubicBezTo>
                    <a:pt x="532" y="287"/>
                    <a:pt x="540" y="281"/>
                    <a:pt x="538" y="281"/>
                  </a:cubicBezTo>
                  <a:close/>
                  <a:moveTo>
                    <a:pt x="346" y="1"/>
                  </a:moveTo>
                  <a:cubicBezTo>
                    <a:pt x="346" y="1"/>
                    <a:pt x="322" y="1"/>
                    <a:pt x="298" y="13"/>
                  </a:cubicBezTo>
                  <a:cubicBezTo>
                    <a:pt x="251" y="37"/>
                    <a:pt x="203" y="60"/>
                    <a:pt x="203" y="72"/>
                  </a:cubicBezTo>
                  <a:lnTo>
                    <a:pt x="191" y="96"/>
                  </a:lnTo>
                  <a:lnTo>
                    <a:pt x="179" y="96"/>
                  </a:lnTo>
                  <a:cubicBezTo>
                    <a:pt x="167" y="96"/>
                    <a:pt x="167" y="96"/>
                    <a:pt x="120" y="108"/>
                  </a:cubicBezTo>
                  <a:cubicBezTo>
                    <a:pt x="84" y="120"/>
                    <a:pt x="72" y="132"/>
                    <a:pt x="48" y="156"/>
                  </a:cubicBezTo>
                  <a:lnTo>
                    <a:pt x="24" y="168"/>
                  </a:lnTo>
                  <a:lnTo>
                    <a:pt x="13" y="179"/>
                  </a:lnTo>
                  <a:cubicBezTo>
                    <a:pt x="1" y="191"/>
                    <a:pt x="13" y="191"/>
                    <a:pt x="13" y="191"/>
                  </a:cubicBezTo>
                  <a:cubicBezTo>
                    <a:pt x="24" y="191"/>
                    <a:pt x="24" y="203"/>
                    <a:pt x="24" y="203"/>
                  </a:cubicBezTo>
                  <a:cubicBezTo>
                    <a:pt x="24" y="227"/>
                    <a:pt x="60" y="227"/>
                    <a:pt x="60" y="251"/>
                  </a:cubicBezTo>
                  <a:cubicBezTo>
                    <a:pt x="60" y="263"/>
                    <a:pt x="72" y="263"/>
                    <a:pt x="72" y="263"/>
                  </a:cubicBezTo>
                  <a:cubicBezTo>
                    <a:pt x="72" y="287"/>
                    <a:pt x="84" y="287"/>
                    <a:pt x="84" y="299"/>
                  </a:cubicBezTo>
                  <a:cubicBezTo>
                    <a:pt x="84" y="299"/>
                    <a:pt x="84" y="304"/>
                    <a:pt x="91" y="304"/>
                  </a:cubicBezTo>
                  <a:cubicBezTo>
                    <a:pt x="95" y="304"/>
                    <a:pt x="100" y="302"/>
                    <a:pt x="108" y="299"/>
                  </a:cubicBezTo>
                  <a:lnTo>
                    <a:pt x="108" y="299"/>
                  </a:lnTo>
                  <a:cubicBezTo>
                    <a:pt x="72" y="322"/>
                    <a:pt x="120" y="310"/>
                    <a:pt x="108" y="322"/>
                  </a:cubicBezTo>
                  <a:cubicBezTo>
                    <a:pt x="108" y="346"/>
                    <a:pt x="132" y="346"/>
                    <a:pt x="132" y="358"/>
                  </a:cubicBezTo>
                  <a:cubicBezTo>
                    <a:pt x="132" y="370"/>
                    <a:pt x="144" y="370"/>
                    <a:pt x="144" y="382"/>
                  </a:cubicBezTo>
                  <a:cubicBezTo>
                    <a:pt x="144" y="406"/>
                    <a:pt x="179" y="418"/>
                    <a:pt x="179" y="429"/>
                  </a:cubicBezTo>
                  <a:cubicBezTo>
                    <a:pt x="179" y="441"/>
                    <a:pt x="191" y="465"/>
                    <a:pt x="191" y="477"/>
                  </a:cubicBezTo>
                  <a:cubicBezTo>
                    <a:pt x="191" y="489"/>
                    <a:pt x="203" y="501"/>
                    <a:pt x="203" y="525"/>
                  </a:cubicBezTo>
                  <a:cubicBezTo>
                    <a:pt x="203" y="549"/>
                    <a:pt x="227" y="584"/>
                    <a:pt x="227" y="608"/>
                  </a:cubicBezTo>
                  <a:cubicBezTo>
                    <a:pt x="227" y="620"/>
                    <a:pt x="239" y="644"/>
                    <a:pt x="239" y="668"/>
                  </a:cubicBezTo>
                  <a:cubicBezTo>
                    <a:pt x="239" y="679"/>
                    <a:pt x="251" y="703"/>
                    <a:pt x="263" y="715"/>
                  </a:cubicBezTo>
                  <a:lnTo>
                    <a:pt x="286" y="727"/>
                  </a:lnTo>
                  <a:cubicBezTo>
                    <a:pt x="286" y="727"/>
                    <a:pt x="298" y="727"/>
                    <a:pt x="346" y="703"/>
                  </a:cubicBezTo>
                  <a:cubicBezTo>
                    <a:pt x="358" y="679"/>
                    <a:pt x="358" y="679"/>
                    <a:pt x="370" y="679"/>
                  </a:cubicBezTo>
                  <a:cubicBezTo>
                    <a:pt x="382" y="679"/>
                    <a:pt x="417" y="668"/>
                    <a:pt x="465" y="644"/>
                  </a:cubicBezTo>
                  <a:cubicBezTo>
                    <a:pt x="489" y="620"/>
                    <a:pt x="501" y="608"/>
                    <a:pt x="536" y="596"/>
                  </a:cubicBezTo>
                  <a:cubicBezTo>
                    <a:pt x="596" y="560"/>
                    <a:pt x="620" y="549"/>
                    <a:pt x="608" y="537"/>
                  </a:cubicBezTo>
                  <a:cubicBezTo>
                    <a:pt x="596" y="537"/>
                    <a:pt x="596" y="525"/>
                    <a:pt x="584" y="525"/>
                  </a:cubicBezTo>
                  <a:cubicBezTo>
                    <a:pt x="560" y="525"/>
                    <a:pt x="548" y="501"/>
                    <a:pt x="560" y="489"/>
                  </a:cubicBezTo>
                  <a:cubicBezTo>
                    <a:pt x="560" y="477"/>
                    <a:pt x="560" y="477"/>
                    <a:pt x="548" y="465"/>
                  </a:cubicBezTo>
                  <a:cubicBezTo>
                    <a:pt x="548" y="465"/>
                    <a:pt x="548" y="441"/>
                    <a:pt x="536" y="441"/>
                  </a:cubicBezTo>
                  <a:cubicBezTo>
                    <a:pt x="536" y="441"/>
                    <a:pt x="525" y="441"/>
                    <a:pt x="536" y="429"/>
                  </a:cubicBezTo>
                  <a:cubicBezTo>
                    <a:pt x="540" y="426"/>
                    <a:pt x="540" y="424"/>
                    <a:pt x="539" y="424"/>
                  </a:cubicBezTo>
                  <a:cubicBezTo>
                    <a:pt x="535" y="424"/>
                    <a:pt x="525" y="429"/>
                    <a:pt x="525" y="429"/>
                  </a:cubicBezTo>
                  <a:cubicBezTo>
                    <a:pt x="536" y="418"/>
                    <a:pt x="525" y="418"/>
                    <a:pt x="525" y="418"/>
                  </a:cubicBezTo>
                  <a:cubicBezTo>
                    <a:pt x="525" y="418"/>
                    <a:pt x="538" y="397"/>
                    <a:pt x="525" y="397"/>
                  </a:cubicBezTo>
                  <a:cubicBezTo>
                    <a:pt x="520" y="397"/>
                    <a:pt x="513" y="400"/>
                    <a:pt x="501" y="406"/>
                  </a:cubicBezTo>
                  <a:cubicBezTo>
                    <a:pt x="501" y="406"/>
                    <a:pt x="521" y="386"/>
                    <a:pt x="511" y="386"/>
                  </a:cubicBezTo>
                  <a:cubicBezTo>
                    <a:pt x="508" y="386"/>
                    <a:pt x="503" y="387"/>
                    <a:pt x="495" y="391"/>
                  </a:cubicBezTo>
                  <a:lnTo>
                    <a:pt x="495" y="391"/>
                  </a:lnTo>
                  <a:cubicBezTo>
                    <a:pt x="500" y="384"/>
                    <a:pt x="498" y="370"/>
                    <a:pt x="489" y="370"/>
                  </a:cubicBezTo>
                  <a:lnTo>
                    <a:pt x="489" y="370"/>
                  </a:lnTo>
                  <a:cubicBezTo>
                    <a:pt x="489" y="370"/>
                    <a:pt x="489" y="370"/>
                    <a:pt x="489" y="370"/>
                  </a:cubicBezTo>
                  <a:cubicBezTo>
                    <a:pt x="477" y="370"/>
                    <a:pt x="477" y="370"/>
                    <a:pt x="477" y="358"/>
                  </a:cubicBezTo>
                  <a:cubicBezTo>
                    <a:pt x="477" y="358"/>
                    <a:pt x="489" y="346"/>
                    <a:pt x="477" y="346"/>
                  </a:cubicBezTo>
                  <a:cubicBezTo>
                    <a:pt x="471" y="346"/>
                    <a:pt x="462" y="349"/>
                    <a:pt x="458" y="349"/>
                  </a:cubicBezTo>
                  <a:cubicBezTo>
                    <a:pt x="453" y="349"/>
                    <a:pt x="453" y="346"/>
                    <a:pt x="465" y="334"/>
                  </a:cubicBezTo>
                  <a:lnTo>
                    <a:pt x="441" y="334"/>
                  </a:lnTo>
                  <a:lnTo>
                    <a:pt x="465" y="310"/>
                  </a:lnTo>
                  <a:lnTo>
                    <a:pt x="525" y="287"/>
                  </a:lnTo>
                  <a:cubicBezTo>
                    <a:pt x="536" y="275"/>
                    <a:pt x="501" y="275"/>
                    <a:pt x="525" y="251"/>
                  </a:cubicBezTo>
                  <a:cubicBezTo>
                    <a:pt x="525" y="239"/>
                    <a:pt x="525" y="239"/>
                    <a:pt x="501" y="239"/>
                  </a:cubicBezTo>
                  <a:cubicBezTo>
                    <a:pt x="489" y="239"/>
                    <a:pt x="477" y="227"/>
                    <a:pt x="477" y="215"/>
                  </a:cubicBezTo>
                  <a:lnTo>
                    <a:pt x="429" y="168"/>
                  </a:lnTo>
                  <a:cubicBezTo>
                    <a:pt x="429" y="156"/>
                    <a:pt x="417" y="156"/>
                    <a:pt x="417" y="132"/>
                  </a:cubicBezTo>
                  <a:cubicBezTo>
                    <a:pt x="417" y="120"/>
                    <a:pt x="405" y="120"/>
                    <a:pt x="405" y="108"/>
                  </a:cubicBezTo>
                  <a:cubicBezTo>
                    <a:pt x="405" y="96"/>
                    <a:pt x="382" y="96"/>
                    <a:pt x="382" y="96"/>
                  </a:cubicBezTo>
                  <a:cubicBezTo>
                    <a:pt x="370" y="72"/>
                    <a:pt x="370" y="60"/>
                    <a:pt x="358" y="60"/>
                  </a:cubicBezTo>
                  <a:cubicBezTo>
                    <a:pt x="358" y="60"/>
                    <a:pt x="322" y="60"/>
                    <a:pt x="346" y="48"/>
                  </a:cubicBezTo>
                  <a:cubicBezTo>
                    <a:pt x="358" y="37"/>
                    <a:pt x="358" y="37"/>
                    <a:pt x="346" y="37"/>
                  </a:cubicBezTo>
                  <a:lnTo>
                    <a:pt x="346" y="13"/>
                  </a:lnTo>
                  <a:cubicBezTo>
                    <a:pt x="358" y="1"/>
                    <a:pt x="358" y="1"/>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3" name="Google Shape;373;p33"/>
          <p:cNvPicPr preferRelativeResize="0"/>
          <p:nvPr/>
        </p:nvPicPr>
        <p:blipFill>
          <a:blip r:embed="rId5">
            <a:alphaModFix/>
          </a:blip>
          <a:stretch>
            <a:fillRect/>
          </a:stretch>
        </p:blipFill>
        <p:spPr>
          <a:xfrm>
            <a:off x="6277488" y="-1369838"/>
            <a:ext cx="468025" cy="494483"/>
          </a:xfrm>
          <a:prstGeom prst="rect">
            <a:avLst/>
          </a:prstGeom>
          <a:noFill/>
          <a:ln>
            <a:noFill/>
          </a:ln>
        </p:spPr>
      </p:pic>
      <p:sp>
        <p:nvSpPr>
          <p:cNvPr id="2" name="Title 1"/>
          <p:cNvSpPr>
            <a:spLocks noGrp="1"/>
          </p:cNvSpPr>
          <p:nvPr>
            <p:ph type="ctrTitle"/>
          </p:nvPr>
        </p:nvSpPr>
        <p:spPr/>
        <p:txBody>
          <a:bodyPr/>
          <a:lstStyle/>
          <a:p>
            <a:endParaRPr lang="en-US"/>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7164296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95035 -1.00864 L -0.92743 -0.44753 " pathEditMode="relative" ptsTypes="AA">
                                      <p:cBhvr>
                                        <p:cTn id="6" dur="2000" fill="hold"/>
                                        <p:tgtEl>
                                          <p:spTgt spid="33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243 -0.08889 L 0.20156 0.46605 " pathEditMode="relative" rAng="0" ptsTypes="AA">
                                      <p:cBhvr>
                                        <p:cTn id="8" dur="2000" fill="hold"/>
                                        <p:tgtEl>
                                          <p:spTgt spid="335"/>
                                        </p:tgtEl>
                                        <p:attrNameLst>
                                          <p:attrName>ppt_x</p:attrName>
                                          <p:attrName>ppt_y</p:attrName>
                                        </p:attrNameLst>
                                      </p:cBhvr>
                                      <p:rCtr x="10191" y="27747"/>
                                    </p:animMotion>
                                  </p:childTnLst>
                                </p:cTn>
                              </p:par>
                              <p:par>
                                <p:cTn id="9" presetID="0" presetClass="path" presetSubtype="0" accel="50000" decel="50000" fill="hold" nodeType="withEffect">
                                  <p:stCondLst>
                                    <p:cond delay="0"/>
                                  </p:stCondLst>
                                  <p:childTnLst>
                                    <p:animMotion origin="layout" path="M 0.06667 -0.13704 L -0.26875 0.49475 " pathEditMode="relative" rAng="0" ptsTypes="AA">
                                      <p:cBhvr>
                                        <p:cTn id="10" dur="2000" fill="hold"/>
                                        <p:tgtEl>
                                          <p:spTgt spid="337"/>
                                        </p:tgtEl>
                                        <p:attrNameLst>
                                          <p:attrName>ppt_x</p:attrName>
                                          <p:attrName>ppt_y</p:attrName>
                                        </p:attrNameLst>
                                      </p:cBhvr>
                                      <p:rCtr x="-16771" y="31605"/>
                                    </p:animMotion>
                                  </p:childTnLst>
                                </p:cTn>
                              </p:par>
                              <p:par>
                                <p:cTn id="11" presetID="0" presetClass="path" presetSubtype="0" accel="50000" decel="50000" fill="hold" nodeType="withEffect">
                                  <p:stCondLst>
                                    <p:cond delay="0"/>
                                  </p:stCondLst>
                                  <p:childTnLst>
                                    <p:animMotion origin="layout" path="M 4.16667E-6 -4.81481E-6 L -0.30469 0.08519 " pathEditMode="relative" rAng="0" ptsTypes="AA">
                                      <p:cBhvr>
                                        <p:cTn id="12" dur="2000" fill="hold"/>
                                        <p:tgtEl>
                                          <p:spTgt spid="338"/>
                                        </p:tgtEl>
                                        <p:attrNameLst>
                                          <p:attrName>ppt_x</p:attrName>
                                          <p:attrName>ppt_y</p:attrName>
                                        </p:attrNameLst>
                                      </p:cBhvr>
                                      <p:rCtr x="-15243" y="4259"/>
                                    </p:animMotion>
                                  </p:childTnLst>
                                </p:cTn>
                              </p:par>
                              <p:par>
                                <p:cTn id="13" presetID="0" presetClass="path" presetSubtype="0" accel="50000" decel="50000" fill="hold" nodeType="withEffect">
                                  <p:stCondLst>
                                    <p:cond delay="0"/>
                                  </p:stCondLst>
                                  <p:childTnLst>
                                    <p:animMotion origin="layout" path="M 0.0882 0.07253 L -0.18959 -0.25679 " pathEditMode="relative" rAng="0" ptsTypes="AA">
                                      <p:cBhvr>
                                        <p:cTn id="14" dur="2000" fill="hold"/>
                                        <p:tgtEl>
                                          <p:spTgt spid="334"/>
                                        </p:tgtEl>
                                        <p:attrNameLst>
                                          <p:attrName>ppt_x</p:attrName>
                                          <p:attrName>ppt_y</p:attrName>
                                        </p:attrNameLst>
                                      </p:cBhvr>
                                      <p:rCtr x="-13889" y="-16481"/>
                                    </p:animMotion>
                                  </p:childTnLst>
                                </p:cTn>
                              </p:par>
                              <p:par>
                                <p:cTn id="15" presetID="0" presetClass="path" presetSubtype="0" accel="50000" decel="50000" fill="hold" nodeType="withEffect">
                                  <p:stCondLst>
                                    <p:cond delay="0"/>
                                  </p:stCondLst>
                                  <p:childTnLst>
                                    <p:animMotion origin="layout" path="M -0.31388 0.25185 L -0.31388 -0.37623 " pathEditMode="relative" ptsTypes="AA">
                                      <p:cBhvr>
                                        <p:cTn id="16" dur="2000" fill="hold"/>
                                        <p:tgtEl>
                                          <p:spTgt spid="333"/>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03402 0.1676 L 0.01441 -0.63055 " pathEditMode="relative" rAng="0" ptsTypes="AA">
                                      <p:cBhvr>
                                        <p:cTn id="18" dur="2000" fill="hold"/>
                                        <p:tgtEl>
                                          <p:spTgt spid="328"/>
                                        </p:tgtEl>
                                        <p:attrNameLst>
                                          <p:attrName>ppt_x</p:attrName>
                                          <p:attrName>ppt_y</p:attrName>
                                        </p:attrNameLst>
                                      </p:cBhvr>
                                      <p:rCtr x="-990" y="-39907"/>
                                    </p:animMotion>
                                  </p:childTnLst>
                                </p:cTn>
                              </p:par>
                              <p:par>
                                <p:cTn id="19" presetID="0" presetClass="path" presetSubtype="0" accel="50000" decel="50000" fill="hold" nodeType="withEffect">
                                  <p:stCondLst>
                                    <p:cond delay="0"/>
                                  </p:stCondLst>
                                  <p:childTnLst>
                                    <p:animMotion origin="layout" path="M -0.06319 0.13302 L 0.12344 -0.40834 " pathEditMode="relative" rAng="0" ptsTypes="AA">
                                      <p:cBhvr>
                                        <p:cTn id="20" dur="2000" fill="hold"/>
                                        <p:tgtEl>
                                          <p:spTgt spid="332"/>
                                        </p:tgtEl>
                                        <p:attrNameLst>
                                          <p:attrName>ppt_x</p:attrName>
                                          <p:attrName>ppt_y</p:attrName>
                                        </p:attrNameLst>
                                      </p:cBhvr>
                                      <p:rCtr x="9323" y="-27068"/>
                                    </p:animMotion>
                                  </p:childTnLst>
                                </p:cTn>
                              </p:par>
                              <p:par>
                                <p:cTn id="21" presetID="0" presetClass="path" presetSubtype="0" accel="50000" decel="50000" fill="hold" nodeType="withEffect">
                                  <p:stCondLst>
                                    <p:cond delay="0"/>
                                  </p:stCondLst>
                                  <p:childTnLst>
                                    <p:animMotion origin="layout" path="M -0.05017 0.02284 L 0.13421 -0.71543 " pathEditMode="relative" rAng="0" ptsTypes="AA">
                                      <p:cBhvr>
                                        <p:cTn id="22" dur="2000" fill="hold"/>
                                        <p:tgtEl>
                                          <p:spTgt spid="336"/>
                                        </p:tgtEl>
                                        <p:attrNameLst>
                                          <p:attrName>ppt_x</p:attrName>
                                          <p:attrName>ppt_y</p:attrName>
                                        </p:attrNameLst>
                                      </p:cBhvr>
                                      <p:rCtr x="9219" y="-36914"/>
                                    </p:animMotion>
                                  </p:childTnLst>
                                </p:cTn>
                              </p:par>
                              <p:par>
                                <p:cTn id="23" presetID="0" presetClass="path" presetSubtype="0" accel="50000" decel="50000" fill="hold" nodeType="withEffect">
                                  <p:stCondLst>
                                    <p:cond delay="0"/>
                                  </p:stCondLst>
                                  <p:childTnLst>
                                    <p:animMotion origin="layout" path="M -0.06909 0.12129 L 0.21528 -0.36791 " pathEditMode="relative" rAng="0" ptsTypes="AA">
                                      <p:cBhvr>
                                        <p:cTn id="24" dur="2000" fill="hold"/>
                                        <p:tgtEl>
                                          <p:spTgt spid="331"/>
                                        </p:tgtEl>
                                        <p:attrNameLst>
                                          <p:attrName>ppt_x</p:attrName>
                                          <p:attrName>ppt_y</p:attrName>
                                        </p:attrNameLst>
                                      </p:cBhvr>
                                      <p:rCtr x="14219" y="-244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33"/>
          <p:cNvPicPr preferRelativeResize="0"/>
          <p:nvPr/>
        </p:nvPicPr>
        <p:blipFill>
          <a:blip r:embed="rId3">
            <a:alphaModFix/>
          </a:blip>
          <a:stretch>
            <a:fillRect/>
          </a:stretch>
        </p:blipFill>
        <p:spPr>
          <a:xfrm>
            <a:off x="2918546" y="6607302"/>
            <a:ext cx="3181349" cy="1906553"/>
          </a:xfrm>
          <a:prstGeom prst="rect">
            <a:avLst/>
          </a:prstGeom>
          <a:noFill/>
          <a:ln>
            <a:noFill/>
          </a:ln>
        </p:spPr>
      </p:pic>
      <p:pic>
        <p:nvPicPr>
          <p:cNvPr id="331" name="Google Shape;331;p33"/>
          <p:cNvPicPr preferRelativeResize="0"/>
          <p:nvPr/>
        </p:nvPicPr>
        <p:blipFill>
          <a:blip r:embed="rId4">
            <a:alphaModFix/>
          </a:blip>
          <a:stretch>
            <a:fillRect/>
          </a:stretch>
        </p:blipFill>
        <p:spPr>
          <a:xfrm rot="-1612446">
            <a:off x="-1693761" y="4854069"/>
            <a:ext cx="1227575" cy="2367274"/>
          </a:xfrm>
          <a:prstGeom prst="rect">
            <a:avLst/>
          </a:prstGeom>
          <a:noFill/>
          <a:ln>
            <a:noFill/>
          </a:ln>
        </p:spPr>
      </p:pic>
      <p:pic>
        <p:nvPicPr>
          <p:cNvPr id="332" name="Google Shape;332;p33"/>
          <p:cNvPicPr preferRelativeResize="0"/>
          <p:nvPr/>
        </p:nvPicPr>
        <p:blipFill>
          <a:blip r:embed="rId5">
            <a:alphaModFix/>
          </a:blip>
          <a:stretch>
            <a:fillRect/>
          </a:stretch>
        </p:blipFill>
        <p:spPr>
          <a:xfrm>
            <a:off x="2104428" y="5359653"/>
            <a:ext cx="284800" cy="300925"/>
          </a:xfrm>
          <a:prstGeom prst="rect">
            <a:avLst/>
          </a:prstGeom>
          <a:noFill/>
          <a:ln>
            <a:noFill/>
          </a:ln>
        </p:spPr>
      </p:pic>
      <p:pic>
        <p:nvPicPr>
          <p:cNvPr id="333" name="Google Shape;333;p33"/>
          <p:cNvPicPr preferRelativeResize="0"/>
          <p:nvPr/>
        </p:nvPicPr>
        <p:blipFill>
          <a:blip r:embed="rId6">
            <a:alphaModFix/>
          </a:blip>
          <a:stretch>
            <a:fillRect/>
          </a:stretch>
        </p:blipFill>
        <p:spPr>
          <a:xfrm>
            <a:off x="7127201" y="6369470"/>
            <a:ext cx="502515" cy="494475"/>
          </a:xfrm>
          <a:prstGeom prst="rect">
            <a:avLst/>
          </a:prstGeom>
          <a:noFill/>
          <a:ln>
            <a:noFill/>
          </a:ln>
        </p:spPr>
      </p:pic>
      <p:pic>
        <p:nvPicPr>
          <p:cNvPr id="334" name="Google Shape;334;p33"/>
          <p:cNvPicPr preferRelativeResize="0"/>
          <p:nvPr/>
        </p:nvPicPr>
        <p:blipFill>
          <a:blip r:embed="rId7">
            <a:alphaModFix/>
          </a:blip>
          <a:stretch>
            <a:fillRect/>
          </a:stretch>
        </p:blipFill>
        <p:spPr>
          <a:xfrm rot="1139797" flipH="1">
            <a:off x="9670504" y="4773066"/>
            <a:ext cx="718575" cy="1775025"/>
          </a:xfrm>
          <a:prstGeom prst="rect">
            <a:avLst/>
          </a:prstGeom>
          <a:noFill/>
          <a:ln>
            <a:noFill/>
          </a:ln>
        </p:spPr>
      </p:pic>
      <p:pic>
        <p:nvPicPr>
          <p:cNvPr id="335" name="Google Shape;335;p33"/>
          <p:cNvPicPr preferRelativeResize="0"/>
          <p:nvPr/>
        </p:nvPicPr>
        <p:blipFill>
          <a:blip r:embed="rId8">
            <a:alphaModFix/>
          </a:blip>
          <a:stretch>
            <a:fillRect/>
          </a:stretch>
        </p:blipFill>
        <p:spPr>
          <a:xfrm>
            <a:off x="-1355603" y="-2158462"/>
            <a:ext cx="1026956" cy="1941000"/>
          </a:xfrm>
          <a:prstGeom prst="rect">
            <a:avLst/>
          </a:prstGeom>
          <a:noFill/>
          <a:ln>
            <a:noFill/>
          </a:ln>
        </p:spPr>
      </p:pic>
      <p:pic>
        <p:nvPicPr>
          <p:cNvPr id="336" name="Google Shape;336;p33"/>
          <p:cNvPicPr preferRelativeResize="0"/>
          <p:nvPr/>
        </p:nvPicPr>
        <p:blipFill>
          <a:blip r:embed="rId6">
            <a:alphaModFix/>
          </a:blip>
          <a:stretch>
            <a:fillRect/>
          </a:stretch>
        </p:blipFill>
        <p:spPr>
          <a:xfrm>
            <a:off x="1001607" y="6199595"/>
            <a:ext cx="402525" cy="396100"/>
          </a:xfrm>
          <a:prstGeom prst="rect">
            <a:avLst/>
          </a:prstGeom>
          <a:noFill/>
          <a:ln>
            <a:noFill/>
          </a:ln>
        </p:spPr>
      </p:pic>
      <p:pic>
        <p:nvPicPr>
          <p:cNvPr id="337" name="Google Shape;337;p33"/>
          <p:cNvPicPr preferRelativeResize="0"/>
          <p:nvPr/>
        </p:nvPicPr>
        <p:blipFill>
          <a:blip r:embed="rId9">
            <a:alphaModFix/>
          </a:blip>
          <a:stretch>
            <a:fillRect/>
          </a:stretch>
        </p:blipFill>
        <p:spPr>
          <a:xfrm>
            <a:off x="9401175" y="-2797827"/>
            <a:ext cx="2667000" cy="1771783"/>
          </a:xfrm>
          <a:prstGeom prst="rect">
            <a:avLst/>
          </a:prstGeom>
          <a:noFill/>
          <a:ln>
            <a:noFill/>
          </a:ln>
        </p:spPr>
      </p:pic>
      <p:pic>
        <p:nvPicPr>
          <p:cNvPr id="338" name="Google Shape;338;p33"/>
          <p:cNvPicPr preferRelativeResize="0"/>
          <p:nvPr/>
        </p:nvPicPr>
        <p:blipFill>
          <a:blip r:embed="rId5">
            <a:alphaModFix/>
          </a:blip>
          <a:stretch>
            <a:fillRect/>
          </a:stretch>
        </p:blipFill>
        <p:spPr>
          <a:xfrm>
            <a:off x="10199744" y="1709965"/>
            <a:ext cx="468018" cy="494475"/>
          </a:xfrm>
          <a:prstGeom prst="rect">
            <a:avLst/>
          </a:prstGeom>
          <a:noFill/>
          <a:ln>
            <a:noFill/>
          </a:ln>
        </p:spPr>
      </p:pic>
      <p:grpSp>
        <p:nvGrpSpPr>
          <p:cNvPr id="339" name="Google Shape;339;p33"/>
          <p:cNvGrpSpPr/>
          <p:nvPr/>
        </p:nvGrpSpPr>
        <p:grpSpPr>
          <a:xfrm rot="-1443514">
            <a:off x="10611639" y="3184855"/>
            <a:ext cx="649469" cy="539180"/>
            <a:chOff x="5543550" y="5098075"/>
            <a:chExt cx="531025" cy="440850"/>
          </a:xfrm>
        </p:grpSpPr>
        <p:sp>
          <p:nvSpPr>
            <p:cNvPr id="340" name="Google Shape;340;p33"/>
            <p:cNvSpPr/>
            <p:nvPr/>
          </p:nvSpPr>
          <p:spPr>
            <a:xfrm>
              <a:off x="5980200" y="5300550"/>
              <a:ext cx="94375" cy="104425"/>
            </a:xfrm>
            <a:custGeom>
              <a:avLst/>
              <a:gdLst/>
              <a:ahLst/>
              <a:cxnLst/>
              <a:rect l="l" t="t" r="r" b="b"/>
              <a:pathLst>
                <a:path w="3775" h="4177" extrusionOk="0">
                  <a:moveTo>
                    <a:pt x="1905" y="1"/>
                  </a:moveTo>
                  <a:cubicBezTo>
                    <a:pt x="1849" y="1"/>
                    <a:pt x="1792" y="40"/>
                    <a:pt x="1775" y="117"/>
                  </a:cubicBezTo>
                  <a:lnTo>
                    <a:pt x="1655" y="605"/>
                  </a:lnTo>
                  <a:cubicBezTo>
                    <a:pt x="1524" y="1200"/>
                    <a:pt x="1084" y="1677"/>
                    <a:pt x="548" y="1843"/>
                  </a:cubicBezTo>
                  <a:lnTo>
                    <a:pt x="131" y="1962"/>
                  </a:lnTo>
                  <a:cubicBezTo>
                    <a:pt x="0" y="1998"/>
                    <a:pt x="0" y="2212"/>
                    <a:pt x="131" y="2260"/>
                  </a:cubicBezTo>
                  <a:lnTo>
                    <a:pt x="548" y="2379"/>
                  </a:lnTo>
                  <a:cubicBezTo>
                    <a:pt x="1096" y="2522"/>
                    <a:pt x="1513" y="2998"/>
                    <a:pt x="1655" y="3605"/>
                  </a:cubicBezTo>
                  <a:lnTo>
                    <a:pt x="1763" y="4070"/>
                  </a:lnTo>
                  <a:cubicBezTo>
                    <a:pt x="1786" y="4141"/>
                    <a:pt x="1846" y="4177"/>
                    <a:pt x="1903" y="4177"/>
                  </a:cubicBezTo>
                  <a:cubicBezTo>
                    <a:pt x="1959" y="4177"/>
                    <a:pt x="2013" y="4141"/>
                    <a:pt x="2025" y="4070"/>
                  </a:cubicBezTo>
                  <a:lnTo>
                    <a:pt x="2132" y="3605"/>
                  </a:lnTo>
                  <a:cubicBezTo>
                    <a:pt x="2263" y="3010"/>
                    <a:pt x="2703" y="2534"/>
                    <a:pt x="3239" y="2379"/>
                  </a:cubicBezTo>
                  <a:lnTo>
                    <a:pt x="3632" y="2260"/>
                  </a:lnTo>
                  <a:cubicBezTo>
                    <a:pt x="3775" y="2224"/>
                    <a:pt x="3775" y="1998"/>
                    <a:pt x="3644" y="1974"/>
                  </a:cubicBezTo>
                  <a:lnTo>
                    <a:pt x="3310" y="1879"/>
                  </a:lnTo>
                  <a:cubicBezTo>
                    <a:pt x="2775" y="1736"/>
                    <a:pt x="2334" y="1272"/>
                    <a:pt x="2191" y="677"/>
                  </a:cubicBezTo>
                  <a:lnTo>
                    <a:pt x="2036" y="117"/>
                  </a:lnTo>
                  <a:cubicBezTo>
                    <a:pt x="2019" y="40"/>
                    <a:pt x="1962" y="1"/>
                    <a:pt x="19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3"/>
            <p:cNvSpPr/>
            <p:nvPr/>
          </p:nvSpPr>
          <p:spPr>
            <a:xfrm>
              <a:off x="5543550" y="5192000"/>
              <a:ext cx="69950" cy="78600"/>
            </a:xfrm>
            <a:custGeom>
              <a:avLst/>
              <a:gdLst/>
              <a:ahLst/>
              <a:cxnLst/>
              <a:rect l="l" t="t" r="r" b="b"/>
              <a:pathLst>
                <a:path w="2798" h="3144" extrusionOk="0">
                  <a:moveTo>
                    <a:pt x="1421" y="0"/>
                  </a:moveTo>
                  <a:cubicBezTo>
                    <a:pt x="1381" y="0"/>
                    <a:pt x="1339" y="30"/>
                    <a:pt x="1322" y="89"/>
                  </a:cubicBezTo>
                  <a:lnTo>
                    <a:pt x="1238" y="470"/>
                  </a:lnTo>
                  <a:cubicBezTo>
                    <a:pt x="1131" y="911"/>
                    <a:pt x="822" y="1268"/>
                    <a:pt x="417" y="1387"/>
                  </a:cubicBezTo>
                  <a:lnTo>
                    <a:pt x="107" y="1482"/>
                  </a:lnTo>
                  <a:cubicBezTo>
                    <a:pt x="0" y="1506"/>
                    <a:pt x="0" y="1673"/>
                    <a:pt x="107" y="1697"/>
                  </a:cubicBezTo>
                  <a:lnTo>
                    <a:pt x="417" y="1792"/>
                  </a:lnTo>
                  <a:cubicBezTo>
                    <a:pt x="822" y="1911"/>
                    <a:pt x="1131" y="2268"/>
                    <a:pt x="1238" y="2709"/>
                  </a:cubicBezTo>
                  <a:lnTo>
                    <a:pt x="1310" y="3054"/>
                  </a:lnTo>
                  <a:cubicBezTo>
                    <a:pt x="1322" y="3114"/>
                    <a:pt x="1363" y="3143"/>
                    <a:pt x="1405" y="3143"/>
                  </a:cubicBezTo>
                  <a:cubicBezTo>
                    <a:pt x="1447" y="3143"/>
                    <a:pt x="1488" y="3114"/>
                    <a:pt x="1500" y="3054"/>
                  </a:cubicBezTo>
                  <a:lnTo>
                    <a:pt x="1572" y="2709"/>
                  </a:lnTo>
                  <a:cubicBezTo>
                    <a:pt x="1679" y="2268"/>
                    <a:pt x="1988" y="1911"/>
                    <a:pt x="2393" y="1792"/>
                  </a:cubicBezTo>
                  <a:lnTo>
                    <a:pt x="2691" y="1697"/>
                  </a:lnTo>
                  <a:cubicBezTo>
                    <a:pt x="2798" y="1673"/>
                    <a:pt x="2798" y="1506"/>
                    <a:pt x="2703" y="1482"/>
                  </a:cubicBezTo>
                  <a:lnTo>
                    <a:pt x="2453" y="1399"/>
                  </a:lnTo>
                  <a:cubicBezTo>
                    <a:pt x="2048" y="1292"/>
                    <a:pt x="1738" y="958"/>
                    <a:pt x="1619" y="506"/>
                  </a:cubicBezTo>
                  <a:lnTo>
                    <a:pt x="1512" y="89"/>
                  </a:lnTo>
                  <a:cubicBezTo>
                    <a:pt x="1500" y="30"/>
                    <a:pt x="1462" y="0"/>
                    <a:pt x="14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3"/>
            <p:cNvSpPr/>
            <p:nvPr/>
          </p:nvSpPr>
          <p:spPr>
            <a:xfrm>
              <a:off x="5652175" y="5434500"/>
              <a:ext cx="94100" cy="104425"/>
            </a:xfrm>
            <a:custGeom>
              <a:avLst/>
              <a:gdLst/>
              <a:ahLst/>
              <a:cxnLst/>
              <a:rect l="l" t="t" r="r" b="b"/>
              <a:pathLst>
                <a:path w="3764" h="4177" extrusionOk="0">
                  <a:moveTo>
                    <a:pt x="1895" y="1"/>
                  </a:moveTo>
                  <a:cubicBezTo>
                    <a:pt x="1837" y="1"/>
                    <a:pt x="1781" y="39"/>
                    <a:pt x="1763" y="117"/>
                  </a:cubicBezTo>
                  <a:lnTo>
                    <a:pt x="1644" y="605"/>
                  </a:lnTo>
                  <a:cubicBezTo>
                    <a:pt x="1513" y="1200"/>
                    <a:pt x="1084" y="1676"/>
                    <a:pt x="548" y="1843"/>
                  </a:cubicBezTo>
                  <a:lnTo>
                    <a:pt x="132" y="1962"/>
                  </a:lnTo>
                  <a:cubicBezTo>
                    <a:pt x="1" y="1998"/>
                    <a:pt x="1" y="2212"/>
                    <a:pt x="132" y="2260"/>
                  </a:cubicBezTo>
                  <a:lnTo>
                    <a:pt x="548" y="2379"/>
                  </a:lnTo>
                  <a:cubicBezTo>
                    <a:pt x="1084" y="2522"/>
                    <a:pt x="1501" y="2998"/>
                    <a:pt x="1644" y="3605"/>
                  </a:cubicBezTo>
                  <a:lnTo>
                    <a:pt x="1751" y="4070"/>
                  </a:lnTo>
                  <a:cubicBezTo>
                    <a:pt x="1775" y="4141"/>
                    <a:pt x="1834" y="4177"/>
                    <a:pt x="1892" y="4177"/>
                  </a:cubicBezTo>
                  <a:cubicBezTo>
                    <a:pt x="1950" y="4177"/>
                    <a:pt x="2007" y="4141"/>
                    <a:pt x="2025" y="4070"/>
                  </a:cubicBezTo>
                  <a:lnTo>
                    <a:pt x="2132" y="3605"/>
                  </a:lnTo>
                  <a:cubicBezTo>
                    <a:pt x="2263" y="3010"/>
                    <a:pt x="2692" y="2534"/>
                    <a:pt x="3227" y="2379"/>
                  </a:cubicBezTo>
                  <a:lnTo>
                    <a:pt x="3632" y="2260"/>
                  </a:lnTo>
                  <a:cubicBezTo>
                    <a:pt x="3763" y="2212"/>
                    <a:pt x="3763" y="1986"/>
                    <a:pt x="3644" y="1974"/>
                  </a:cubicBezTo>
                  <a:lnTo>
                    <a:pt x="3299" y="1879"/>
                  </a:lnTo>
                  <a:cubicBezTo>
                    <a:pt x="2763" y="1736"/>
                    <a:pt x="2334" y="1272"/>
                    <a:pt x="2180" y="676"/>
                  </a:cubicBezTo>
                  <a:lnTo>
                    <a:pt x="2037" y="117"/>
                  </a:lnTo>
                  <a:cubicBezTo>
                    <a:pt x="2013" y="39"/>
                    <a:pt x="1953" y="1"/>
                    <a:pt x="18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3"/>
            <p:cNvSpPr/>
            <p:nvPr/>
          </p:nvSpPr>
          <p:spPr>
            <a:xfrm>
              <a:off x="5829875" y="5098075"/>
              <a:ext cx="117300" cy="131225"/>
            </a:xfrm>
            <a:custGeom>
              <a:avLst/>
              <a:gdLst/>
              <a:ahLst/>
              <a:cxnLst/>
              <a:rect l="l" t="t" r="r" b="b"/>
              <a:pathLst>
                <a:path w="4692" h="5249" extrusionOk="0">
                  <a:moveTo>
                    <a:pt x="2370" y="1"/>
                  </a:moveTo>
                  <a:cubicBezTo>
                    <a:pt x="2299" y="1"/>
                    <a:pt x="2227" y="48"/>
                    <a:pt x="2203" y="143"/>
                  </a:cubicBezTo>
                  <a:lnTo>
                    <a:pt x="2061" y="751"/>
                  </a:lnTo>
                  <a:cubicBezTo>
                    <a:pt x="1882" y="1513"/>
                    <a:pt x="1358" y="2108"/>
                    <a:pt x="691" y="2299"/>
                  </a:cubicBezTo>
                  <a:lnTo>
                    <a:pt x="168" y="2453"/>
                  </a:lnTo>
                  <a:cubicBezTo>
                    <a:pt x="1" y="2489"/>
                    <a:pt x="1" y="2775"/>
                    <a:pt x="168" y="2822"/>
                  </a:cubicBezTo>
                  <a:lnTo>
                    <a:pt x="691" y="2965"/>
                  </a:lnTo>
                  <a:cubicBezTo>
                    <a:pt x="1358" y="3180"/>
                    <a:pt x="1882" y="3763"/>
                    <a:pt x="2061" y="4525"/>
                  </a:cubicBezTo>
                  <a:lnTo>
                    <a:pt x="2192" y="5096"/>
                  </a:lnTo>
                  <a:cubicBezTo>
                    <a:pt x="2215" y="5198"/>
                    <a:pt x="2287" y="5248"/>
                    <a:pt x="2358" y="5248"/>
                  </a:cubicBezTo>
                  <a:cubicBezTo>
                    <a:pt x="2430" y="5248"/>
                    <a:pt x="2501" y="5198"/>
                    <a:pt x="2525" y="5096"/>
                  </a:cubicBezTo>
                  <a:lnTo>
                    <a:pt x="2656" y="4525"/>
                  </a:lnTo>
                  <a:cubicBezTo>
                    <a:pt x="2835" y="3763"/>
                    <a:pt x="3358" y="3168"/>
                    <a:pt x="4025" y="2965"/>
                  </a:cubicBezTo>
                  <a:lnTo>
                    <a:pt x="4513" y="2822"/>
                  </a:lnTo>
                  <a:cubicBezTo>
                    <a:pt x="4692" y="2763"/>
                    <a:pt x="4692" y="2501"/>
                    <a:pt x="4525" y="2465"/>
                  </a:cubicBezTo>
                  <a:lnTo>
                    <a:pt x="4108" y="2346"/>
                  </a:lnTo>
                  <a:cubicBezTo>
                    <a:pt x="3442" y="2168"/>
                    <a:pt x="2906" y="1584"/>
                    <a:pt x="2715" y="846"/>
                  </a:cubicBezTo>
                  <a:lnTo>
                    <a:pt x="2537" y="143"/>
                  </a:lnTo>
                  <a:cubicBezTo>
                    <a:pt x="2513" y="48"/>
                    <a:pt x="2442" y="1"/>
                    <a:pt x="2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3"/>
            <p:cNvSpPr/>
            <p:nvPr/>
          </p:nvSpPr>
          <p:spPr>
            <a:xfrm>
              <a:off x="5593850" y="5260300"/>
              <a:ext cx="14000" cy="18775"/>
            </a:xfrm>
            <a:custGeom>
              <a:avLst/>
              <a:gdLst/>
              <a:ahLst/>
              <a:cxnLst/>
              <a:rect l="l" t="t" r="r" b="b"/>
              <a:pathLst>
                <a:path w="560" h="751" extrusionOk="0">
                  <a:moveTo>
                    <a:pt x="500" y="334"/>
                  </a:moveTo>
                  <a:cubicBezTo>
                    <a:pt x="500" y="338"/>
                    <a:pt x="504" y="339"/>
                    <a:pt x="508" y="339"/>
                  </a:cubicBezTo>
                  <a:cubicBezTo>
                    <a:pt x="516" y="339"/>
                    <a:pt x="524" y="334"/>
                    <a:pt x="500" y="334"/>
                  </a:cubicBezTo>
                  <a:close/>
                  <a:moveTo>
                    <a:pt x="357" y="1"/>
                  </a:moveTo>
                  <a:cubicBezTo>
                    <a:pt x="357" y="1"/>
                    <a:pt x="334" y="1"/>
                    <a:pt x="310" y="12"/>
                  </a:cubicBezTo>
                  <a:cubicBezTo>
                    <a:pt x="262" y="24"/>
                    <a:pt x="214" y="36"/>
                    <a:pt x="203" y="60"/>
                  </a:cubicBezTo>
                  <a:lnTo>
                    <a:pt x="191" y="72"/>
                  </a:lnTo>
                  <a:lnTo>
                    <a:pt x="179" y="72"/>
                  </a:lnTo>
                  <a:cubicBezTo>
                    <a:pt x="155" y="72"/>
                    <a:pt x="155" y="72"/>
                    <a:pt x="119" y="84"/>
                  </a:cubicBezTo>
                  <a:cubicBezTo>
                    <a:pt x="84" y="96"/>
                    <a:pt x="60" y="96"/>
                    <a:pt x="36" y="120"/>
                  </a:cubicBezTo>
                  <a:cubicBezTo>
                    <a:pt x="24" y="120"/>
                    <a:pt x="24" y="120"/>
                    <a:pt x="24" y="131"/>
                  </a:cubicBezTo>
                  <a:lnTo>
                    <a:pt x="12" y="143"/>
                  </a:lnTo>
                  <a:cubicBezTo>
                    <a:pt x="0" y="143"/>
                    <a:pt x="0" y="143"/>
                    <a:pt x="12" y="155"/>
                  </a:cubicBezTo>
                  <a:cubicBezTo>
                    <a:pt x="24" y="155"/>
                    <a:pt x="24" y="167"/>
                    <a:pt x="24" y="167"/>
                  </a:cubicBezTo>
                  <a:cubicBezTo>
                    <a:pt x="24" y="191"/>
                    <a:pt x="60" y="203"/>
                    <a:pt x="60" y="215"/>
                  </a:cubicBezTo>
                  <a:cubicBezTo>
                    <a:pt x="60" y="227"/>
                    <a:pt x="72" y="227"/>
                    <a:pt x="72" y="251"/>
                  </a:cubicBezTo>
                  <a:cubicBezTo>
                    <a:pt x="72" y="262"/>
                    <a:pt x="84" y="262"/>
                    <a:pt x="84" y="274"/>
                  </a:cubicBezTo>
                  <a:cubicBezTo>
                    <a:pt x="84" y="274"/>
                    <a:pt x="84" y="286"/>
                    <a:pt x="95" y="286"/>
                  </a:cubicBezTo>
                  <a:cubicBezTo>
                    <a:pt x="72" y="310"/>
                    <a:pt x="95" y="310"/>
                    <a:pt x="95" y="322"/>
                  </a:cubicBezTo>
                  <a:cubicBezTo>
                    <a:pt x="84" y="334"/>
                    <a:pt x="131" y="334"/>
                    <a:pt x="119" y="346"/>
                  </a:cubicBezTo>
                  <a:cubicBezTo>
                    <a:pt x="95" y="370"/>
                    <a:pt x="131" y="370"/>
                    <a:pt x="131" y="382"/>
                  </a:cubicBezTo>
                  <a:cubicBezTo>
                    <a:pt x="131" y="393"/>
                    <a:pt x="155" y="405"/>
                    <a:pt x="155" y="429"/>
                  </a:cubicBezTo>
                  <a:cubicBezTo>
                    <a:pt x="155" y="441"/>
                    <a:pt x="179" y="453"/>
                    <a:pt x="155" y="465"/>
                  </a:cubicBezTo>
                  <a:lnTo>
                    <a:pt x="155" y="524"/>
                  </a:lnTo>
                  <a:lnTo>
                    <a:pt x="155" y="620"/>
                  </a:lnTo>
                  <a:cubicBezTo>
                    <a:pt x="155" y="632"/>
                    <a:pt x="179" y="667"/>
                    <a:pt x="155" y="679"/>
                  </a:cubicBezTo>
                  <a:cubicBezTo>
                    <a:pt x="155" y="691"/>
                    <a:pt x="179" y="703"/>
                    <a:pt x="179" y="727"/>
                  </a:cubicBezTo>
                  <a:cubicBezTo>
                    <a:pt x="179" y="739"/>
                    <a:pt x="191" y="739"/>
                    <a:pt x="191" y="751"/>
                  </a:cubicBezTo>
                  <a:cubicBezTo>
                    <a:pt x="191" y="751"/>
                    <a:pt x="203" y="751"/>
                    <a:pt x="250" y="739"/>
                  </a:cubicBezTo>
                  <a:lnTo>
                    <a:pt x="274" y="739"/>
                  </a:lnTo>
                  <a:cubicBezTo>
                    <a:pt x="298" y="739"/>
                    <a:pt x="322" y="739"/>
                    <a:pt x="381" y="703"/>
                  </a:cubicBezTo>
                  <a:cubicBezTo>
                    <a:pt x="417" y="691"/>
                    <a:pt x="441" y="691"/>
                    <a:pt x="476" y="679"/>
                  </a:cubicBezTo>
                  <a:cubicBezTo>
                    <a:pt x="536" y="667"/>
                    <a:pt x="560" y="643"/>
                    <a:pt x="560" y="643"/>
                  </a:cubicBezTo>
                  <a:cubicBezTo>
                    <a:pt x="548" y="643"/>
                    <a:pt x="548" y="632"/>
                    <a:pt x="524" y="620"/>
                  </a:cubicBezTo>
                  <a:cubicBezTo>
                    <a:pt x="512" y="608"/>
                    <a:pt x="512" y="608"/>
                    <a:pt x="512" y="572"/>
                  </a:cubicBezTo>
                  <a:lnTo>
                    <a:pt x="512" y="548"/>
                  </a:lnTo>
                  <a:cubicBezTo>
                    <a:pt x="512" y="548"/>
                    <a:pt x="512" y="524"/>
                    <a:pt x="500" y="524"/>
                  </a:cubicBezTo>
                  <a:cubicBezTo>
                    <a:pt x="500" y="524"/>
                    <a:pt x="488" y="524"/>
                    <a:pt x="500" y="512"/>
                  </a:cubicBezTo>
                  <a:lnTo>
                    <a:pt x="488" y="512"/>
                  </a:lnTo>
                  <a:cubicBezTo>
                    <a:pt x="500" y="501"/>
                    <a:pt x="500" y="501"/>
                    <a:pt x="488" y="501"/>
                  </a:cubicBezTo>
                  <a:cubicBezTo>
                    <a:pt x="488" y="501"/>
                    <a:pt x="512" y="489"/>
                    <a:pt x="476" y="489"/>
                  </a:cubicBezTo>
                  <a:cubicBezTo>
                    <a:pt x="476" y="489"/>
                    <a:pt x="497" y="469"/>
                    <a:pt x="481" y="469"/>
                  </a:cubicBezTo>
                  <a:cubicBezTo>
                    <a:pt x="476" y="469"/>
                    <a:pt x="467" y="471"/>
                    <a:pt x="453" y="477"/>
                  </a:cubicBezTo>
                  <a:lnTo>
                    <a:pt x="476" y="453"/>
                  </a:lnTo>
                  <a:cubicBezTo>
                    <a:pt x="453" y="453"/>
                    <a:pt x="453" y="441"/>
                    <a:pt x="453" y="441"/>
                  </a:cubicBezTo>
                  <a:cubicBezTo>
                    <a:pt x="453" y="441"/>
                    <a:pt x="476" y="429"/>
                    <a:pt x="453" y="429"/>
                  </a:cubicBezTo>
                  <a:cubicBezTo>
                    <a:pt x="441" y="429"/>
                    <a:pt x="429" y="429"/>
                    <a:pt x="453" y="417"/>
                  </a:cubicBezTo>
                  <a:lnTo>
                    <a:pt x="441" y="417"/>
                  </a:lnTo>
                  <a:cubicBezTo>
                    <a:pt x="500" y="346"/>
                    <a:pt x="500" y="346"/>
                    <a:pt x="500" y="334"/>
                  </a:cubicBezTo>
                  <a:cubicBezTo>
                    <a:pt x="536" y="322"/>
                    <a:pt x="488" y="322"/>
                    <a:pt x="500" y="310"/>
                  </a:cubicBezTo>
                  <a:cubicBezTo>
                    <a:pt x="512" y="298"/>
                    <a:pt x="500" y="298"/>
                    <a:pt x="488" y="298"/>
                  </a:cubicBezTo>
                  <a:lnTo>
                    <a:pt x="453" y="262"/>
                  </a:lnTo>
                  <a:cubicBezTo>
                    <a:pt x="453" y="251"/>
                    <a:pt x="429" y="239"/>
                    <a:pt x="429" y="203"/>
                  </a:cubicBezTo>
                  <a:cubicBezTo>
                    <a:pt x="429" y="191"/>
                    <a:pt x="417" y="191"/>
                    <a:pt x="417" y="167"/>
                  </a:cubicBezTo>
                  <a:cubicBezTo>
                    <a:pt x="417" y="155"/>
                    <a:pt x="393" y="143"/>
                    <a:pt x="393" y="131"/>
                  </a:cubicBezTo>
                  <a:cubicBezTo>
                    <a:pt x="393" y="120"/>
                    <a:pt x="381" y="120"/>
                    <a:pt x="381" y="96"/>
                  </a:cubicBezTo>
                  <a:cubicBezTo>
                    <a:pt x="369" y="84"/>
                    <a:pt x="381" y="72"/>
                    <a:pt x="357" y="48"/>
                  </a:cubicBezTo>
                  <a:cubicBezTo>
                    <a:pt x="357" y="48"/>
                    <a:pt x="322" y="48"/>
                    <a:pt x="334" y="36"/>
                  </a:cubicBezTo>
                  <a:cubicBezTo>
                    <a:pt x="357" y="24"/>
                    <a:pt x="357" y="24"/>
                    <a:pt x="334" y="24"/>
                  </a:cubicBezTo>
                  <a:cubicBezTo>
                    <a:pt x="334" y="24"/>
                    <a:pt x="334" y="12"/>
                    <a:pt x="357" y="12"/>
                  </a:cubicBezTo>
                  <a:cubicBezTo>
                    <a:pt x="369" y="1"/>
                    <a:pt x="369" y="1"/>
                    <a:pt x="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a:off x="5609325" y="5307325"/>
              <a:ext cx="19075" cy="34175"/>
            </a:xfrm>
            <a:custGeom>
              <a:avLst/>
              <a:gdLst/>
              <a:ahLst/>
              <a:cxnLst/>
              <a:rect l="l" t="t" r="r" b="b"/>
              <a:pathLst>
                <a:path w="763" h="1367" extrusionOk="0">
                  <a:moveTo>
                    <a:pt x="298" y="1"/>
                  </a:moveTo>
                  <a:cubicBezTo>
                    <a:pt x="250" y="25"/>
                    <a:pt x="215" y="36"/>
                    <a:pt x="215" y="48"/>
                  </a:cubicBezTo>
                  <a:cubicBezTo>
                    <a:pt x="215" y="48"/>
                    <a:pt x="215" y="60"/>
                    <a:pt x="191" y="60"/>
                  </a:cubicBezTo>
                  <a:lnTo>
                    <a:pt x="119" y="60"/>
                  </a:lnTo>
                  <a:cubicBezTo>
                    <a:pt x="96" y="72"/>
                    <a:pt x="60" y="72"/>
                    <a:pt x="48" y="96"/>
                  </a:cubicBezTo>
                  <a:cubicBezTo>
                    <a:pt x="36" y="96"/>
                    <a:pt x="36" y="108"/>
                    <a:pt x="36" y="108"/>
                  </a:cubicBezTo>
                  <a:cubicBezTo>
                    <a:pt x="36" y="108"/>
                    <a:pt x="36" y="120"/>
                    <a:pt x="12" y="144"/>
                  </a:cubicBezTo>
                  <a:cubicBezTo>
                    <a:pt x="0" y="155"/>
                    <a:pt x="12" y="155"/>
                    <a:pt x="12" y="155"/>
                  </a:cubicBezTo>
                  <a:cubicBezTo>
                    <a:pt x="36" y="167"/>
                    <a:pt x="36" y="179"/>
                    <a:pt x="36" y="191"/>
                  </a:cubicBezTo>
                  <a:cubicBezTo>
                    <a:pt x="36" y="227"/>
                    <a:pt x="60" y="251"/>
                    <a:pt x="72" y="286"/>
                  </a:cubicBezTo>
                  <a:cubicBezTo>
                    <a:pt x="72" y="298"/>
                    <a:pt x="96" y="310"/>
                    <a:pt x="107" y="346"/>
                  </a:cubicBezTo>
                  <a:cubicBezTo>
                    <a:pt x="107" y="358"/>
                    <a:pt x="119" y="394"/>
                    <a:pt x="131" y="406"/>
                  </a:cubicBezTo>
                  <a:cubicBezTo>
                    <a:pt x="131" y="417"/>
                    <a:pt x="131" y="417"/>
                    <a:pt x="167" y="441"/>
                  </a:cubicBezTo>
                  <a:cubicBezTo>
                    <a:pt x="131" y="465"/>
                    <a:pt x="179" y="465"/>
                    <a:pt x="167" y="501"/>
                  </a:cubicBezTo>
                  <a:cubicBezTo>
                    <a:pt x="167" y="525"/>
                    <a:pt x="191" y="536"/>
                    <a:pt x="191" y="572"/>
                  </a:cubicBezTo>
                  <a:cubicBezTo>
                    <a:pt x="191" y="584"/>
                    <a:pt x="215" y="596"/>
                    <a:pt x="215" y="632"/>
                  </a:cubicBezTo>
                  <a:cubicBezTo>
                    <a:pt x="215" y="656"/>
                    <a:pt x="238" y="691"/>
                    <a:pt x="250" y="739"/>
                  </a:cubicBezTo>
                  <a:cubicBezTo>
                    <a:pt x="250" y="763"/>
                    <a:pt x="274" y="798"/>
                    <a:pt x="274" y="822"/>
                  </a:cubicBezTo>
                  <a:cubicBezTo>
                    <a:pt x="274" y="858"/>
                    <a:pt x="286" y="882"/>
                    <a:pt x="286" y="929"/>
                  </a:cubicBezTo>
                  <a:cubicBezTo>
                    <a:pt x="286" y="989"/>
                    <a:pt x="298" y="1048"/>
                    <a:pt x="310" y="1108"/>
                  </a:cubicBezTo>
                  <a:cubicBezTo>
                    <a:pt x="310" y="1156"/>
                    <a:pt x="334" y="1179"/>
                    <a:pt x="346" y="1227"/>
                  </a:cubicBezTo>
                  <a:cubicBezTo>
                    <a:pt x="346" y="1251"/>
                    <a:pt x="357" y="1287"/>
                    <a:pt x="369" y="1310"/>
                  </a:cubicBezTo>
                  <a:cubicBezTo>
                    <a:pt x="369" y="1334"/>
                    <a:pt x="393" y="1346"/>
                    <a:pt x="405" y="1358"/>
                  </a:cubicBezTo>
                  <a:cubicBezTo>
                    <a:pt x="405" y="1364"/>
                    <a:pt x="408" y="1367"/>
                    <a:pt x="417" y="1367"/>
                  </a:cubicBezTo>
                  <a:cubicBezTo>
                    <a:pt x="426" y="1367"/>
                    <a:pt x="441" y="1364"/>
                    <a:pt x="465" y="1358"/>
                  </a:cubicBezTo>
                  <a:lnTo>
                    <a:pt x="488" y="1358"/>
                  </a:lnTo>
                  <a:cubicBezTo>
                    <a:pt x="524" y="1358"/>
                    <a:pt x="536" y="1358"/>
                    <a:pt x="596" y="1346"/>
                  </a:cubicBezTo>
                  <a:cubicBezTo>
                    <a:pt x="631" y="1334"/>
                    <a:pt x="655" y="1334"/>
                    <a:pt x="667" y="1310"/>
                  </a:cubicBezTo>
                  <a:cubicBezTo>
                    <a:pt x="727" y="1298"/>
                    <a:pt x="762" y="1287"/>
                    <a:pt x="750" y="1275"/>
                  </a:cubicBezTo>
                  <a:cubicBezTo>
                    <a:pt x="727" y="1251"/>
                    <a:pt x="715" y="1227"/>
                    <a:pt x="715" y="1215"/>
                  </a:cubicBezTo>
                  <a:cubicBezTo>
                    <a:pt x="703" y="1179"/>
                    <a:pt x="691" y="1167"/>
                    <a:pt x="691" y="1132"/>
                  </a:cubicBezTo>
                  <a:cubicBezTo>
                    <a:pt x="691" y="1120"/>
                    <a:pt x="691" y="1108"/>
                    <a:pt x="667" y="1072"/>
                  </a:cubicBezTo>
                  <a:cubicBezTo>
                    <a:pt x="667" y="1060"/>
                    <a:pt x="667" y="1048"/>
                    <a:pt x="655" y="1037"/>
                  </a:cubicBezTo>
                  <a:cubicBezTo>
                    <a:pt x="655" y="1013"/>
                    <a:pt x="643" y="1013"/>
                    <a:pt x="655" y="1001"/>
                  </a:cubicBezTo>
                  <a:cubicBezTo>
                    <a:pt x="661" y="995"/>
                    <a:pt x="658" y="995"/>
                    <a:pt x="654" y="995"/>
                  </a:cubicBezTo>
                  <a:cubicBezTo>
                    <a:pt x="649" y="995"/>
                    <a:pt x="643" y="995"/>
                    <a:pt x="643" y="989"/>
                  </a:cubicBezTo>
                  <a:cubicBezTo>
                    <a:pt x="655" y="977"/>
                    <a:pt x="643" y="953"/>
                    <a:pt x="643" y="953"/>
                  </a:cubicBezTo>
                  <a:cubicBezTo>
                    <a:pt x="643" y="941"/>
                    <a:pt x="667" y="929"/>
                    <a:pt x="631" y="929"/>
                  </a:cubicBezTo>
                  <a:cubicBezTo>
                    <a:pt x="631" y="917"/>
                    <a:pt x="655" y="882"/>
                    <a:pt x="608" y="882"/>
                  </a:cubicBezTo>
                  <a:lnTo>
                    <a:pt x="608" y="870"/>
                  </a:lnTo>
                  <a:cubicBezTo>
                    <a:pt x="608" y="870"/>
                    <a:pt x="631" y="858"/>
                    <a:pt x="608" y="858"/>
                  </a:cubicBezTo>
                  <a:cubicBezTo>
                    <a:pt x="631" y="858"/>
                    <a:pt x="631" y="834"/>
                    <a:pt x="608" y="834"/>
                  </a:cubicBezTo>
                  <a:cubicBezTo>
                    <a:pt x="596" y="822"/>
                    <a:pt x="596" y="810"/>
                    <a:pt x="596" y="810"/>
                  </a:cubicBezTo>
                  <a:cubicBezTo>
                    <a:pt x="596" y="810"/>
                    <a:pt x="608" y="798"/>
                    <a:pt x="596" y="798"/>
                  </a:cubicBezTo>
                  <a:cubicBezTo>
                    <a:pt x="584" y="798"/>
                    <a:pt x="548" y="798"/>
                    <a:pt x="584" y="763"/>
                  </a:cubicBezTo>
                  <a:cubicBezTo>
                    <a:pt x="596" y="763"/>
                    <a:pt x="584" y="751"/>
                    <a:pt x="572" y="751"/>
                  </a:cubicBezTo>
                  <a:lnTo>
                    <a:pt x="584" y="739"/>
                  </a:lnTo>
                  <a:cubicBezTo>
                    <a:pt x="584" y="691"/>
                    <a:pt x="596" y="679"/>
                    <a:pt x="572" y="679"/>
                  </a:cubicBezTo>
                  <a:cubicBezTo>
                    <a:pt x="584" y="644"/>
                    <a:pt x="548" y="644"/>
                    <a:pt x="572" y="632"/>
                  </a:cubicBezTo>
                  <a:cubicBezTo>
                    <a:pt x="572" y="620"/>
                    <a:pt x="572" y="596"/>
                    <a:pt x="548" y="584"/>
                  </a:cubicBezTo>
                  <a:cubicBezTo>
                    <a:pt x="536" y="572"/>
                    <a:pt x="524" y="536"/>
                    <a:pt x="512" y="513"/>
                  </a:cubicBezTo>
                  <a:cubicBezTo>
                    <a:pt x="488" y="465"/>
                    <a:pt x="477" y="441"/>
                    <a:pt x="465" y="394"/>
                  </a:cubicBezTo>
                  <a:cubicBezTo>
                    <a:pt x="465" y="382"/>
                    <a:pt x="453" y="346"/>
                    <a:pt x="453" y="334"/>
                  </a:cubicBezTo>
                  <a:cubicBezTo>
                    <a:pt x="453" y="298"/>
                    <a:pt x="417" y="286"/>
                    <a:pt x="417" y="263"/>
                  </a:cubicBezTo>
                  <a:cubicBezTo>
                    <a:pt x="417" y="239"/>
                    <a:pt x="405" y="227"/>
                    <a:pt x="393" y="215"/>
                  </a:cubicBezTo>
                  <a:cubicBezTo>
                    <a:pt x="369" y="179"/>
                    <a:pt x="369" y="155"/>
                    <a:pt x="357" y="144"/>
                  </a:cubicBezTo>
                  <a:cubicBezTo>
                    <a:pt x="357" y="144"/>
                    <a:pt x="334" y="120"/>
                    <a:pt x="346" y="108"/>
                  </a:cubicBezTo>
                  <a:cubicBezTo>
                    <a:pt x="357" y="96"/>
                    <a:pt x="357" y="96"/>
                    <a:pt x="346" y="84"/>
                  </a:cubicBezTo>
                  <a:cubicBezTo>
                    <a:pt x="334" y="60"/>
                    <a:pt x="346" y="48"/>
                    <a:pt x="346" y="48"/>
                  </a:cubicBezTo>
                  <a:cubicBezTo>
                    <a:pt x="357" y="36"/>
                    <a:pt x="346" y="25"/>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a:off x="5628675" y="5369550"/>
              <a:ext cx="19075" cy="34175"/>
            </a:xfrm>
            <a:custGeom>
              <a:avLst/>
              <a:gdLst/>
              <a:ahLst/>
              <a:cxnLst/>
              <a:rect l="l" t="t" r="r" b="b"/>
              <a:pathLst>
                <a:path w="763" h="1367" extrusionOk="0">
                  <a:moveTo>
                    <a:pt x="298" y="0"/>
                  </a:moveTo>
                  <a:cubicBezTo>
                    <a:pt x="250" y="12"/>
                    <a:pt x="215" y="36"/>
                    <a:pt x="215" y="48"/>
                  </a:cubicBezTo>
                  <a:cubicBezTo>
                    <a:pt x="215" y="48"/>
                    <a:pt x="215" y="60"/>
                    <a:pt x="191" y="60"/>
                  </a:cubicBezTo>
                  <a:lnTo>
                    <a:pt x="119" y="60"/>
                  </a:lnTo>
                  <a:cubicBezTo>
                    <a:pt x="95" y="72"/>
                    <a:pt x="60" y="72"/>
                    <a:pt x="48" y="83"/>
                  </a:cubicBezTo>
                  <a:cubicBezTo>
                    <a:pt x="36" y="83"/>
                    <a:pt x="36" y="107"/>
                    <a:pt x="36" y="107"/>
                  </a:cubicBezTo>
                  <a:cubicBezTo>
                    <a:pt x="36" y="107"/>
                    <a:pt x="36" y="119"/>
                    <a:pt x="12" y="131"/>
                  </a:cubicBezTo>
                  <a:cubicBezTo>
                    <a:pt x="0" y="143"/>
                    <a:pt x="12" y="143"/>
                    <a:pt x="12" y="143"/>
                  </a:cubicBezTo>
                  <a:cubicBezTo>
                    <a:pt x="36" y="167"/>
                    <a:pt x="36" y="179"/>
                    <a:pt x="36" y="191"/>
                  </a:cubicBezTo>
                  <a:cubicBezTo>
                    <a:pt x="36" y="226"/>
                    <a:pt x="60" y="250"/>
                    <a:pt x="72" y="286"/>
                  </a:cubicBezTo>
                  <a:cubicBezTo>
                    <a:pt x="72" y="298"/>
                    <a:pt x="95" y="310"/>
                    <a:pt x="107" y="345"/>
                  </a:cubicBezTo>
                  <a:cubicBezTo>
                    <a:pt x="107" y="357"/>
                    <a:pt x="119" y="381"/>
                    <a:pt x="131" y="405"/>
                  </a:cubicBezTo>
                  <a:cubicBezTo>
                    <a:pt x="131" y="417"/>
                    <a:pt x="131" y="417"/>
                    <a:pt x="167" y="429"/>
                  </a:cubicBezTo>
                  <a:cubicBezTo>
                    <a:pt x="131" y="464"/>
                    <a:pt x="179" y="464"/>
                    <a:pt x="167" y="488"/>
                  </a:cubicBezTo>
                  <a:cubicBezTo>
                    <a:pt x="167" y="524"/>
                    <a:pt x="191" y="536"/>
                    <a:pt x="191" y="560"/>
                  </a:cubicBezTo>
                  <a:cubicBezTo>
                    <a:pt x="191" y="583"/>
                    <a:pt x="215" y="595"/>
                    <a:pt x="215" y="631"/>
                  </a:cubicBezTo>
                  <a:cubicBezTo>
                    <a:pt x="215" y="655"/>
                    <a:pt x="238" y="691"/>
                    <a:pt x="250" y="726"/>
                  </a:cubicBezTo>
                  <a:cubicBezTo>
                    <a:pt x="250" y="762"/>
                    <a:pt x="274" y="786"/>
                    <a:pt x="274" y="822"/>
                  </a:cubicBezTo>
                  <a:cubicBezTo>
                    <a:pt x="274" y="845"/>
                    <a:pt x="286" y="881"/>
                    <a:pt x="286" y="929"/>
                  </a:cubicBezTo>
                  <a:cubicBezTo>
                    <a:pt x="286" y="988"/>
                    <a:pt x="298" y="1036"/>
                    <a:pt x="310" y="1107"/>
                  </a:cubicBezTo>
                  <a:cubicBezTo>
                    <a:pt x="310" y="1143"/>
                    <a:pt x="334" y="1179"/>
                    <a:pt x="345" y="1226"/>
                  </a:cubicBezTo>
                  <a:cubicBezTo>
                    <a:pt x="345" y="1250"/>
                    <a:pt x="357" y="1286"/>
                    <a:pt x="369" y="1310"/>
                  </a:cubicBezTo>
                  <a:cubicBezTo>
                    <a:pt x="369" y="1322"/>
                    <a:pt x="393" y="1334"/>
                    <a:pt x="405" y="1357"/>
                  </a:cubicBezTo>
                  <a:cubicBezTo>
                    <a:pt x="405" y="1363"/>
                    <a:pt x="408" y="1366"/>
                    <a:pt x="417" y="1366"/>
                  </a:cubicBezTo>
                  <a:cubicBezTo>
                    <a:pt x="426" y="1366"/>
                    <a:pt x="441" y="1363"/>
                    <a:pt x="465" y="1357"/>
                  </a:cubicBezTo>
                  <a:lnTo>
                    <a:pt x="488" y="1357"/>
                  </a:lnTo>
                  <a:cubicBezTo>
                    <a:pt x="524" y="1357"/>
                    <a:pt x="536" y="1357"/>
                    <a:pt x="596" y="1334"/>
                  </a:cubicBezTo>
                  <a:cubicBezTo>
                    <a:pt x="631" y="1322"/>
                    <a:pt x="655" y="1322"/>
                    <a:pt x="667" y="1310"/>
                  </a:cubicBezTo>
                  <a:cubicBezTo>
                    <a:pt x="726" y="1298"/>
                    <a:pt x="762" y="1274"/>
                    <a:pt x="750" y="1262"/>
                  </a:cubicBezTo>
                  <a:cubicBezTo>
                    <a:pt x="726" y="1250"/>
                    <a:pt x="715" y="1226"/>
                    <a:pt x="715" y="1203"/>
                  </a:cubicBezTo>
                  <a:cubicBezTo>
                    <a:pt x="703" y="1179"/>
                    <a:pt x="691" y="1155"/>
                    <a:pt x="691" y="1131"/>
                  </a:cubicBezTo>
                  <a:cubicBezTo>
                    <a:pt x="691" y="1119"/>
                    <a:pt x="691" y="1095"/>
                    <a:pt x="667" y="1072"/>
                  </a:cubicBezTo>
                  <a:cubicBezTo>
                    <a:pt x="667" y="1060"/>
                    <a:pt x="667" y="1036"/>
                    <a:pt x="655" y="1024"/>
                  </a:cubicBezTo>
                  <a:cubicBezTo>
                    <a:pt x="655" y="1012"/>
                    <a:pt x="643" y="1012"/>
                    <a:pt x="655" y="1000"/>
                  </a:cubicBezTo>
                  <a:cubicBezTo>
                    <a:pt x="661" y="988"/>
                    <a:pt x="658" y="988"/>
                    <a:pt x="654" y="988"/>
                  </a:cubicBezTo>
                  <a:cubicBezTo>
                    <a:pt x="649" y="988"/>
                    <a:pt x="643" y="988"/>
                    <a:pt x="643" y="976"/>
                  </a:cubicBezTo>
                  <a:cubicBezTo>
                    <a:pt x="655" y="964"/>
                    <a:pt x="643" y="953"/>
                    <a:pt x="643" y="953"/>
                  </a:cubicBezTo>
                  <a:cubicBezTo>
                    <a:pt x="643" y="941"/>
                    <a:pt x="667" y="917"/>
                    <a:pt x="631" y="917"/>
                  </a:cubicBezTo>
                  <a:cubicBezTo>
                    <a:pt x="631" y="905"/>
                    <a:pt x="655" y="881"/>
                    <a:pt x="607" y="881"/>
                  </a:cubicBezTo>
                  <a:lnTo>
                    <a:pt x="607" y="857"/>
                  </a:lnTo>
                  <a:cubicBezTo>
                    <a:pt x="607" y="857"/>
                    <a:pt x="631" y="845"/>
                    <a:pt x="607" y="845"/>
                  </a:cubicBezTo>
                  <a:cubicBezTo>
                    <a:pt x="631" y="845"/>
                    <a:pt x="631" y="834"/>
                    <a:pt x="607" y="834"/>
                  </a:cubicBezTo>
                  <a:cubicBezTo>
                    <a:pt x="596" y="822"/>
                    <a:pt x="596" y="810"/>
                    <a:pt x="596" y="810"/>
                  </a:cubicBezTo>
                  <a:cubicBezTo>
                    <a:pt x="596" y="810"/>
                    <a:pt x="607" y="786"/>
                    <a:pt x="596" y="786"/>
                  </a:cubicBezTo>
                  <a:cubicBezTo>
                    <a:pt x="584" y="786"/>
                    <a:pt x="548" y="786"/>
                    <a:pt x="584" y="762"/>
                  </a:cubicBezTo>
                  <a:cubicBezTo>
                    <a:pt x="596" y="762"/>
                    <a:pt x="584" y="750"/>
                    <a:pt x="572" y="750"/>
                  </a:cubicBezTo>
                  <a:lnTo>
                    <a:pt x="584" y="726"/>
                  </a:lnTo>
                  <a:cubicBezTo>
                    <a:pt x="584" y="691"/>
                    <a:pt x="607" y="667"/>
                    <a:pt x="572" y="667"/>
                  </a:cubicBezTo>
                  <a:cubicBezTo>
                    <a:pt x="584" y="643"/>
                    <a:pt x="548" y="643"/>
                    <a:pt x="572" y="631"/>
                  </a:cubicBezTo>
                  <a:cubicBezTo>
                    <a:pt x="572" y="607"/>
                    <a:pt x="572" y="595"/>
                    <a:pt x="548" y="583"/>
                  </a:cubicBezTo>
                  <a:cubicBezTo>
                    <a:pt x="536" y="572"/>
                    <a:pt x="524" y="536"/>
                    <a:pt x="512" y="512"/>
                  </a:cubicBezTo>
                  <a:cubicBezTo>
                    <a:pt x="488" y="464"/>
                    <a:pt x="476" y="429"/>
                    <a:pt x="465" y="393"/>
                  </a:cubicBezTo>
                  <a:cubicBezTo>
                    <a:pt x="465" y="369"/>
                    <a:pt x="453" y="345"/>
                    <a:pt x="453" y="333"/>
                  </a:cubicBezTo>
                  <a:cubicBezTo>
                    <a:pt x="453" y="298"/>
                    <a:pt x="417" y="286"/>
                    <a:pt x="417" y="250"/>
                  </a:cubicBezTo>
                  <a:cubicBezTo>
                    <a:pt x="417" y="238"/>
                    <a:pt x="405" y="226"/>
                    <a:pt x="393" y="214"/>
                  </a:cubicBezTo>
                  <a:cubicBezTo>
                    <a:pt x="369" y="179"/>
                    <a:pt x="369" y="143"/>
                    <a:pt x="357" y="131"/>
                  </a:cubicBezTo>
                  <a:cubicBezTo>
                    <a:pt x="357" y="131"/>
                    <a:pt x="334" y="119"/>
                    <a:pt x="345" y="107"/>
                  </a:cubicBezTo>
                  <a:cubicBezTo>
                    <a:pt x="357" y="95"/>
                    <a:pt x="357" y="95"/>
                    <a:pt x="345" y="72"/>
                  </a:cubicBezTo>
                  <a:cubicBezTo>
                    <a:pt x="334" y="60"/>
                    <a:pt x="345" y="48"/>
                    <a:pt x="345" y="48"/>
                  </a:cubicBezTo>
                  <a:cubicBezTo>
                    <a:pt x="357" y="36"/>
                    <a:pt x="345" y="12"/>
                    <a:pt x="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a:off x="5646825" y="5431450"/>
              <a:ext cx="14300" cy="18775"/>
            </a:xfrm>
            <a:custGeom>
              <a:avLst/>
              <a:gdLst/>
              <a:ahLst/>
              <a:cxnLst/>
              <a:rect l="l" t="t" r="r" b="b"/>
              <a:pathLst>
                <a:path w="572" h="751" extrusionOk="0">
                  <a:moveTo>
                    <a:pt x="358" y="1"/>
                  </a:moveTo>
                  <a:cubicBezTo>
                    <a:pt x="358" y="1"/>
                    <a:pt x="346" y="1"/>
                    <a:pt x="322" y="12"/>
                  </a:cubicBezTo>
                  <a:cubicBezTo>
                    <a:pt x="274" y="24"/>
                    <a:pt x="227" y="36"/>
                    <a:pt x="215" y="60"/>
                  </a:cubicBezTo>
                  <a:lnTo>
                    <a:pt x="203" y="72"/>
                  </a:lnTo>
                  <a:lnTo>
                    <a:pt x="179" y="72"/>
                  </a:lnTo>
                  <a:cubicBezTo>
                    <a:pt x="167" y="72"/>
                    <a:pt x="167" y="72"/>
                    <a:pt x="120" y="84"/>
                  </a:cubicBezTo>
                  <a:cubicBezTo>
                    <a:pt x="96" y="96"/>
                    <a:pt x="60" y="96"/>
                    <a:pt x="48" y="120"/>
                  </a:cubicBezTo>
                  <a:cubicBezTo>
                    <a:pt x="36" y="120"/>
                    <a:pt x="36" y="120"/>
                    <a:pt x="36" y="132"/>
                  </a:cubicBezTo>
                  <a:lnTo>
                    <a:pt x="24" y="143"/>
                  </a:lnTo>
                  <a:cubicBezTo>
                    <a:pt x="0" y="143"/>
                    <a:pt x="0" y="143"/>
                    <a:pt x="24" y="155"/>
                  </a:cubicBezTo>
                  <a:cubicBezTo>
                    <a:pt x="36" y="155"/>
                    <a:pt x="36" y="167"/>
                    <a:pt x="36" y="167"/>
                  </a:cubicBezTo>
                  <a:cubicBezTo>
                    <a:pt x="36" y="191"/>
                    <a:pt x="60" y="203"/>
                    <a:pt x="60" y="215"/>
                  </a:cubicBezTo>
                  <a:cubicBezTo>
                    <a:pt x="60" y="227"/>
                    <a:pt x="84" y="227"/>
                    <a:pt x="84" y="251"/>
                  </a:cubicBezTo>
                  <a:cubicBezTo>
                    <a:pt x="84" y="263"/>
                    <a:pt x="96" y="263"/>
                    <a:pt x="96" y="274"/>
                  </a:cubicBezTo>
                  <a:cubicBezTo>
                    <a:pt x="96" y="274"/>
                    <a:pt x="96" y="286"/>
                    <a:pt x="108" y="286"/>
                  </a:cubicBezTo>
                  <a:cubicBezTo>
                    <a:pt x="84" y="310"/>
                    <a:pt x="108" y="310"/>
                    <a:pt x="108" y="322"/>
                  </a:cubicBezTo>
                  <a:cubicBezTo>
                    <a:pt x="96" y="334"/>
                    <a:pt x="143" y="334"/>
                    <a:pt x="120" y="346"/>
                  </a:cubicBezTo>
                  <a:cubicBezTo>
                    <a:pt x="108" y="370"/>
                    <a:pt x="143" y="370"/>
                    <a:pt x="143" y="382"/>
                  </a:cubicBezTo>
                  <a:cubicBezTo>
                    <a:pt x="143" y="393"/>
                    <a:pt x="167" y="405"/>
                    <a:pt x="167" y="429"/>
                  </a:cubicBezTo>
                  <a:cubicBezTo>
                    <a:pt x="167" y="441"/>
                    <a:pt x="179" y="453"/>
                    <a:pt x="167" y="465"/>
                  </a:cubicBezTo>
                  <a:lnTo>
                    <a:pt x="167" y="524"/>
                  </a:lnTo>
                  <a:lnTo>
                    <a:pt x="167" y="620"/>
                  </a:lnTo>
                  <a:cubicBezTo>
                    <a:pt x="167" y="632"/>
                    <a:pt x="179" y="667"/>
                    <a:pt x="167" y="679"/>
                  </a:cubicBezTo>
                  <a:cubicBezTo>
                    <a:pt x="167" y="691"/>
                    <a:pt x="179" y="703"/>
                    <a:pt x="179" y="727"/>
                  </a:cubicBezTo>
                  <a:cubicBezTo>
                    <a:pt x="179" y="739"/>
                    <a:pt x="191" y="739"/>
                    <a:pt x="191" y="751"/>
                  </a:cubicBezTo>
                  <a:cubicBezTo>
                    <a:pt x="191" y="751"/>
                    <a:pt x="215" y="751"/>
                    <a:pt x="262" y="739"/>
                  </a:cubicBezTo>
                  <a:lnTo>
                    <a:pt x="286" y="739"/>
                  </a:lnTo>
                  <a:cubicBezTo>
                    <a:pt x="298" y="739"/>
                    <a:pt x="334" y="739"/>
                    <a:pt x="393" y="703"/>
                  </a:cubicBezTo>
                  <a:cubicBezTo>
                    <a:pt x="417" y="691"/>
                    <a:pt x="453" y="691"/>
                    <a:pt x="477" y="679"/>
                  </a:cubicBezTo>
                  <a:cubicBezTo>
                    <a:pt x="536" y="667"/>
                    <a:pt x="572" y="644"/>
                    <a:pt x="572" y="644"/>
                  </a:cubicBezTo>
                  <a:cubicBezTo>
                    <a:pt x="560" y="644"/>
                    <a:pt x="560" y="632"/>
                    <a:pt x="536" y="620"/>
                  </a:cubicBezTo>
                  <a:cubicBezTo>
                    <a:pt x="524" y="608"/>
                    <a:pt x="524" y="608"/>
                    <a:pt x="524" y="572"/>
                  </a:cubicBezTo>
                  <a:lnTo>
                    <a:pt x="524" y="548"/>
                  </a:lnTo>
                  <a:cubicBezTo>
                    <a:pt x="524" y="548"/>
                    <a:pt x="524" y="524"/>
                    <a:pt x="512" y="524"/>
                  </a:cubicBezTo>
                  <a:cubicBezTo>
                    <a:pt x="512" y="524"/>
                    <a:pt x="501" y="524"/>
                    <a:pt x="512" y="513"/>
                  </a:cubicBezTo>
                  <a:lnTo>
                    <a:pt x="501" y="513"/>
                  </a:lnTo>
                  <a:cubicBezTo>
                    <a:pt x="512" y="501"/>
                    <a:pt x="512" y="501"/>
                    <a:pt x="501" y="501"/>
                  </a:cubicBezTo>
                  <a:cubicBezTo>
                    <a:pt x="501" y="501"/>
                    <a:pt x="524" y="489"/>
                    <a:pt x="477" y="489"/>
                  </a:cubicBezTo>
                  <a:cubicBezTo>
                    <a:pt x="477" y="489"/>
                    <a:pt x="504" y="469"/>
                    <a:pt x="492" y="469"/>
                  </a:cubicBezTo>
                  <a:cubicBezTo>
                    <a:pt x="488" y="469"/>
                    <a:pt x="480" y="471"/>
                    <a:pt x="465" y="477"/>
                  </a:cubicBezTo>
                  <a:lnTo>
                    <a:pt x="477" y="453"/>
                  </a:lnTo>
                  <a:cubicBezTo>
                    <a:pt x="465" y="453"/>
                    <a:pt x="465" y="441"/>
                    <a:pt x="465" y="441"/>
                  </a:cubicBezTo>
                  <a:cubicBezTo>
                    <a:pt x="465" y="441"/>
                    <a:pt x="477" y="429"/>
                    <a:pt x="465" y="429"/>
                  </a:cubicBezTo>
                  <a:cubicBezTo>
                    <a:pt x="453" y="429"/>
                    <a:pt x="441" y="429"/>
                    <a:pt x="465" y="417"/>
                  </a:cubicBezTo>
                  <a:lnTo>
                    <a:pt x="453" y="417"/>
                  </a:lnTo>
                  <a:cubicBezTo>
                    <a:pt x="512" y="346"/>
                    <a:pt x="512" y="346"/>
                    <a:pt x="512" y="334"/>
                  </a:cubicBezTo>
                  <a:cubicBezTo>
                    <a:pt x="536" y="322"/>
                    <a:pt x="501" y="322"/>
                    <a:pt x="512" y="310"/>
                  </a:cubicBezTo>
                  <a:cubicBezTo>
                    <a:pt x="524" y="298"/>
                    <a:pt x="512" y="298"/>
                    <a:pt x="501" y="298"/>
                  </a:cubicBezTo>
                  <a:lnTo>
                    <a:pt x="465" y="263"/>
                  </a:lnTo>
                  <a:cubicBezTo>
                    <a:pt x="465" y="251"/>
                    <a:pt x="441" y="239"/>
                    <a:pt x="441" y="203"/>
                  </a:cubicBezTo>
                  <a:cubicBezTo>
                    <a:pt x="441" y="191"/>
                    <a:pt x="417" y="191"/>
                    <a:pt x="417" y="167"/>
                  </a:cubicBezTo>
                  <a:cubicBezTo>
                    <a:pt x="417" y="155"/>
                    <a:pt x="405" y="143"/>
                    <a:pt x="405" y="132"/>
                  </a:cubicBezTo>
                  <a:cubicBezTo>
                    <a:pt x="405" y="120"/>
                    <a:pt x="393" y="120"/>
                    <a:pt x="393" y="96"/>
                  </a:cubicBezTo>
                  <a:cubicBezTo>
                    <a:pt x="381" y="84"/>
                    <a:pt x="393" y="72"/>
                    <a:pt x="358" y="48"/>
                  </a:cubicBezTo>
                  <a:cubicBezTo>
                    <a:pt x="358" y="48"/>
                    <a:pt x="334" y="48"/>
                    <a:pt x="346" y="36"/>
                  </a:cubicBezTo>
                  <a:cubicBezTo>
                    <a:pt x="358" y="24"/>
                    <a:pt x="358" y="24"/>
                    <a:pt x="346" y="24"/>
                  </a:cubicBezTo>
                  <a:cubicBezTo>
                    <a:pt x="346" y="24"/>
                    <a:pt x="346" y="12"/>
                    <a:pt x="358" y="12"/>
                  </a:cubicBezTo>
                  <a:cubicBezTo>
                    <a:pt x="381" y="1"/>
                    <a:pt x="381" y="1"/>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3"/>
            <p:cNvSpPr/>
            <p:nvPr/>
          </p:nvSpPr>
          <p:spPr>
            <a:xfrm>
              <a:off x="5733150" y="5432050"/>
              <a:ext cx="14000" cy="17575"/>
            </a:xfrm>
            <a:custGeom>
              <a:avLst/>
              <a:gdLst/>
              <a:ahLst/>
              <a:cxnLst/>
              <a:rect l="l" t="t" r="r" b="b"/>
              <a:pathLst>
                <a:path w="560" h="703" extrusionOk="0">
                  <a:moveTo>
                    <a:pt x="227" y="0"/>
                  </a:moveTo>
                  <a:lnTo>
                    <a:pt x="227" y="48"/>
                  </a:lnTo>
                  <a:cubicBezTo>
                    <a:pt x="227" y="60"/>
                    <a:pt x="227" y="72"/>
                    <a:pt x="215" y="84"/>
                  </a:cubicBezTo>
                  <a:cubicBezTo>
                    <a:pt x="203" y="84"/>
                    <a:pt x="203" y="108"/>
                    <a:pt x="203" y="119"/>
                  </a:cubicBezTo>
                  <a:cubicBezTo>
                    <a:pt x="203" y="131"/>
                    <a:pt x="179" y="131"/>
                    <a:pt x="203" y="131"/>
                  </a:cubicBezTo>
                  <a:cubicBezTo>
                    <a:pt x="203" y="131"/>
                    <a:pt x="203" y="143"/>
                    <a:pt x="179" y="143"/>
                  </a:cubicBezTo>
                  <a:cubicBezTo>
                    <a:pt x="167" y="143"/>
                    <a:pt x="203" y="167"/>
                    <a:pt x="179" y="167"/>
                  </a:cubicBezTo>
                  <a:cubicBezTo>
                    <a:pt x="167" y="167"/>
                    <a:pt x="167" y="167"/>
                    <a:pt x="167" y="179"/>
                  </a:cubicBezTo>
                  <a:cubicBezTo>
                    <a:pt x="167" y="179"/>
                    <a:pt x="119" y="179"/>
                    <a:pt x="167" y="191"/>
                  </a:cubicBezTo>
                  <a:cubicBezTo>
                    <a:pt x="167" y="191"/>
                    <a:pt x="119" y="191"/>
                    <a:pt x="167" y="203"/>
                  </a:cubicBezTo>
                  <a:lnTo>
                    <a:pt x="143" y="203"/>
                  </a:lnTo>
                  <a:cubicBezTo>
                    <a:pt x="155" y="227"/>
                    <a:pt x="143" y="227"/>
                    <a:pt x="143" y="239"/>
                  </a:cubicBezTo>
                  <a:cubicBezTo>
                    <a:pt x="155" y="250"/>
                    <a:pt x="167" y="250"/>
                    <a:pt x="143" y="250"/>
                  </a:cubicBezTo>
                  <a:cubicBezTo>
                    <a:pt x="125" y="233"/>
                    <a:pt x="116" y="227"/>
                    <a:pt x="112" y="227"/>
                  </a:cubicBezTo>
                  <a:cubicBezTo>
                    <a:pt x="107" y="227"/>
                    <a:pt x="107" y="233"/>
                    <a:pt x="107" y="239"/>
                  </a:cubicBezTo>
                  <a:cubicBezTo>
                    <a:pt x="111" y="235"/>
                    <a:pt x="114" y="233"/>
                    <a:pt x="115" y="233"/>
                  </a:cubicBezTo>
                  <a:lnTo>
                    <a:pt x="115" y="233"/>
                  </a:lnTo>
                  <a:cubicBezTo>
                    <a:pt x="118" y="233"/>
                    <a:pt x="115" y="239"/>
                    <a:pt x="107" y="239"/>
                  </a:cubicBezTo>
                  <a:cubicBezTo>
                    <a:pt x="84" y="239"/>
                    <a:pt x="107" y="250"/>
                    <a:pt x="96" y="250"/>
                  </a:cubicBezTo>
                  <a:cubicBezTo>
                    <a:pt x="84" y="250"/>
                    <a:pt x="84" y="262"/>
                    <a:pt x="96" y="262"/>
                  </a:cubicBezTo>
                  <a:cubicBezTo>
                    <a:pt x="107" y="286"/>
                    <a:pt x="96" y="298"/>
                    <a:pt x="96" y="310"/>
                  </a:cubicBezTo>
                  <a:cubicBezTo>
                    <a:pt x="84" y="322"/>
                    <a:pt x="96" y="358"/>
                    <a:pt x="84" y="369"/>
                  </a:cubicBezTo>
                  <a:cubicBezTo>
                    <a:pt x="84" y="381"/>
                    <a:pt x="84" y="405"/>
                    <a:pt x="60" y="405"/>
                  </a:cubicBezTo>
                  <a:cubicBezTo>
                    <a:pt x="48" y="417"/>
                    <a:pt x="60" y="429"/>
                    <a:pt x="48" y="441"/>
                  </a:cubicBezTo>
                  <a:cubicBezTo>
                    <a:pt x="36" y="441"/>
                    <a:pt x="48" y="465"/>
                    <a:pt x="48" y="477"/>
                  </a:cubicBezTo>
                  <a:cubicBezTo>
                    <a:pt x="48" y="489"/>
                    <a:pt x="36" y="512"/>
                    <a:pt x="48" y="524"/>
                  </a:cubicBezTo>
                  <a:cubicBezTo>
                    <a:pt x="48" y="524"/>
                    <a:pt x="60" y="536"/>
                    <a:pt x="48" y="536"/>
                  </a:cubicBezTo>
                  <a:cubicBezTo>
                    <a:pt x="36" y="536"/>
                    <a:pt x="36" y="536"/>
                    <a:pt x="36" y="548"/>
                  </a:cubicBezTo>
                  <a:cubicBezTo>
                    <a:pt x="36" y="548"/>
                    <a:pt x="36" y="560"/>
                    <a:pt x="24" y="560"/>
                  </a:cubicBezTo>
                  <a:cubicBezTo>
                    <a:pt x="0" y="560"/>
                    <a:pt x="0" y="560"/>
                    <a:pt x="0" y="584"/>
                  </a:cubicBezTo>
                  <a:cubicBezTo>
                    <a:pt x="0" y="584"/>
                    <a:pt x="24" y="596"/>
                    <a:pt x="36" y="596"/>
                  </a:cubicBezTo>
                  <a:cubicBezTo>
                    <a:pt x="84" y="608"/>
                    <a:pt x="119" y="620"/>
                    <a:pt x="143" y="620"/>
                  </a:cubicBezTo>
                  <a:lnTo>
                    <a:pt x="155" y="620"/>
                  </a:lnTo>
                  <a:lnTo>
                    <a:pt x="167" y="643"/>
                  </a:lnTo>
                  <a:cubicBezTo>
                    <a:pt x="167" y="643"/>
                    <a:pt x="179" y="655"/>
                    <a:pt x="215" y="667"/>
                  </a:cubicBezTo>
                  <a:cubicBezTo>
                    <a:pt x="238" y="679"/>
                    <a:pt x="274" y="679"/>
                    <a:pt x="286" y="703"/>
                  </a:cubicBezTo>
                  <a:lnTo>
                    <a:pt x="334" y="703"/>
                  </a:lnTo>
                  <a:lnTo>
                    <a:pt x="334" y="679"/>
                  </a:lnTo>
                  <a:cubicBezTo>
                    <a:pt x="346" y="667"/>
                    <a:pt x="334" y="655"/>
                    <a:pt x="346" y="643"/>
                  </a:cubicBezTo>
                  <a:lnTo>
                    <a:pt x="346" y="608"/>
                  </a:lnTo>
                  <a:lnTo>
                    <a:pt x="346" y="584"/>
                  </a:lnTo>
                  <a:cubicBezTo>
                    <a:pt x="346" y="584"/>
                    <a:pt x="357" y="584"/>
                    <a:pt x="334" y="560"/>
                  </a:cubicBezTo>
                  <a:cubicBezTo>
                    <a:pt x="381" y="560"/>
                    <a:pt x="346" y="548"/>
                    <a:pt x="346" y="548"/>
                  </a:cubicBezTo>
                  <a:cubicBezTo>
                    <a:pt x="357" y="548"/>
                    <a:pt x="334" y="524"/>
                    <a:pt x="357" y="500"/>
                  </a:cubicBezTo>
                  <a:cubicBezTo>
                    <a:pt x="381" y="500"/>
                    <a:pt x="357" y="489"/>
                    <a:pt x="381" y="477"/>
                  </a:cubicBezTo>
                  <a:cubicBezTo>
                    <a:pt x="393" y="465"/>
                    <a:pt x="381" y="429"/>
                    <a:pt x="393" y="429"/>
                  </a:cubicBezTo>
                  <a:cubicBezTo>
                    <a:pt x="405" y="417"/>
                    <a:pt x="405" y="405"/>
                    <a:pt x="417" y="381"/>
                  </a:cubicBezTo>
                  <a:cubicBezTo>
                    <a:pt x="429" y="369"/>
                    <a:pt x="429" y="358"/>
                    <a:pt x="453" y="346"/>
                  </a:cubicBezTo>
                  <a:cubicBezTo>
                    <a:pt x="477" y="322"/>
                    <a:pt x="488" y="298"/>
                    <a:pt x="512" y="262"/>
                  </a:cubicBezTo>
                  <a:cubicBezTo>
                    <a:pt x="524" y="250"/>
                    <a:pt x="524" y="239"/>
                    <a:pt x="536" y="227"/>
                  </a:cubicBezTo>
                  <a:cubicBezTo>
                    <a:pt x="560" y="215"/>
                    <a:pt x="560" y="191"/>
                    <a:pt x="560" y="179"/>
                  </a:cubicBezTo>
                  <a:lnTo>
                    <a:pt x="560" y="143"/>
                  </a:lnTo>
                  <a:cubicBezTo>
                    <a:pt x="560" y="143"/>
                    <a:pt x="560" y="131"/>
                    <a:pt x="488" y="119"/>
                  </a:cubicBezTo>
                  <a:lnTo>
                    <a:pt x="477" y="108"/>
                  </a:lnTo>
                  <a:cubicBezTo>
                    <a:pt x="465" y="96"/>
                    <a:pt x="441" y="72"/>
                    <a:pt x="393" y="60"/>
                  </a:cubicBezTo>
                  <a:cubicBezTo>
                    <a:pt x="357" y="48"/>
                    <a:pt x="346" y="48"/>
                    <a:pt x="322" y="24"/>
                  </a:cubicBezTo>
                  <a:cubicBezTo>
                    <a:pt x="262" y="0"/>
                    <a:pt x="227" y="0"/>
                    <a:pt x="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3"/>
            <p:cNvSpPr/>
            <p:nvPr/>
          </p:nvSpPr>
          <p:spPr>
            <a:xfrm>
              <a:off x="5751900" y="5372325"/>
              <a:ext cx="20250" cy="32950"/>
            </a:xfrm>
            <a:custGeom>
              <a:avLst/>
              <a:gdLst/>
              <a:ahLst/>
              <a:cxnLst/>
              <a:rect l="l" t="t" r="r" b="b"/>
              <a:pathLst>
                <a:path w="810" h="1318" extrusionOk="0">
                  <a:moveTo>
                    <a:pt x="298" y="401"/>
                  </a:moveTo>
                  <a:cubicBezTo>
                    <a:pt x="298" y="401"/>
                    <a:pt x="310" y="401"/>
                    <a:pt x="310" y="413"/>
                  </a:cubicBezTo>
                  <a:cubicBezTo>
                    <a:pt x="298" y="413"/>
                    <a:pt x="298" y="413"/>
                    <a:pt x="298" y="401"/>
                  </a:cubicBezTo>
                  <a:close/>
                  <a:moveTo>
                    <a:pt x="518" y="0"/>
                  </a:moveTo>
                  <a:cubicBezTo>
                    <a:pt x="507" y="0"/>
                    <a:pt x="500" y="3"/>
                    <a:pt x="500" y="8"/>
                  </a:cubicBezTo>
                  <a:cubicBezTo>
                    <a:pt x="500" y="44"/>
                    <a:pt x="489" y="56"/>
                    <a:pt x="489" y="80"/>
                  </a:cubicBezTo>
                  <a:cubicBezTo>
                    <a:pt x="489" y="115"/>
                    <a:pt x="477" y="139"/>
                    <a:pt x="465" y="163"/>
                  </a:cubicBezTo>
                  <a:cubicBezTo>
                    <a:pt x="441" y="175"/>
                    <a:pt x="441" y="187"/>
                    <a:pt x="429" y="199"/>
                  </a:cubicBezTo>
                  <a:cubicBezTo>
                    <a:pt x="429" y="222"/>
                    <a:pt x="417" y="234"/>
                    <a:pt x="417" y="246"/>
                  </a:cubicBezTo>
                  <a:cubicBezTo>
                    <a:pt x="417" y="258"/>
                    <a:pt x="417" y="258"/>
                    <a:pt x="405" y="282"/>
                  </a:cubicBezTo>
                  <a:cubicBezTo>
                    <a:pt x="381" y="282"/>
                    <a:pt x="417" y="294"/>
                    <a:pt x="405" y="294"/>
                  </a:cubicBezTo>
                  <a:cubicBezTo>
                    <a:pt x="369" y="294"/>
                    <a:pt x="381" y="306"/>
                    <a:pt x="369" y="318"/>
                  </a:cubicBezTo>
                  <a:cubicBezTo>
                    <a:pt x="369" y="342"/>
                    <a:pt x="322" y="318"/>
                    <a:pt x="358" y="353"/>
                  </a:cubicBezTo>
                  <a:lnTo>
                    <a:pt x="346" y="353"/>
                  </a:lnTo>
                  <a:cubicBezTo>
                    <a:pt x="322" y="365"/>
                    <a:pt x="298" y="353"/>
                    <a:pt x="322" y="401"/>
                  </a:cubicBezTo>
                  <a:lnTo>
                    <a:pt x="286" y="401"/>
                  </a:lnTo>
                  <a:cubicBezTo>
                    <a:pt x="298" y="413"/>
                    <a:pt x="286" y="425"/>
                    <a:pt x="262" y="437"/>
                  </a:cubicBezTo>
                  <a:cubicBezTo>
                    <a:pt x="262" y="437"/>
                    <a:pt x="250" y="437"/>
                    <a:pt x="250" y="461"/>
                  </a:cubicBezTo>
                  <a:cubicBezTo>
                    <a:pt x="262" y="472"/>
                    <a:pt x="286" y="484"/>
                    <a:pt x="239" y="484"/>
                  </a:cubicBezTo>
                  <a:cubicBezTo>
                    <a:pt x="227" y="484"/>
                    <a:pt x="239" y="496"/>
                    <a:pt x="250" y="496"/>
                  </a:cubicBezTo>
                  <a:cubicBezTo>
                    <a:pt x="250" y="496"/>
                    <a:pt x="250" y="496"/>
                    <a:pt x="250" y="496"/>
                  </a:cubicBezTo>
                  <a:lnTo>
                    <a:pt x="250" y="496"/>
                  </a:lnTo>
                  <a:cubicBezTo>
                    <a:pt x="247" y="496"/>
                    <a:pt x="243" y="496"/>
                    <a:pt x="239" y="496"/>
                  </a:cubicBezTo>
                  <a:cubicBezTo>
                    <a:pt x="242" y="504"/>
                    <a:pt x="245" y="507"/>
                    <a:pt x="247" y="507"/>
                  </a:cubicBezTo>
                  <a:cubicBezTo>
                    <a:pt x="250" y="507"/>
                    <a:pt x="250" y="497"/>
                    <a:pt x="250" y="496"/>
                  </a:cubicBezTo>
                  <a:lnTo>
                    <a:pt x="250" y="496"/>
                  </a:lnTo>
                  <a:cubicBezTo>
                    <a:pt x="282" y="497"/>
                    <a:pt x="265" y="499"/>
                    <a:pt x="286" y="520"/>
                  </a:cubicBezTo>
                  <a:cubicBezTo>
                    <a:pt x="250" y="520"/>
                    <a:pt x="262" y="544"/>
                    <a:pt x="250" y="556"/>
                  </a:cubicBezTo>
                  <a:cubicBezTo>
                    <a:pt x="239" y="556"/>
                    <a:pt x="239" y="592"/>
                    <a:pt x="239" y="603"/>
                  </a:cubicBezTo>
                  <a:cubicBezTo>
                    <a:pt x="239" y="627"/>
                    <a:pt x="239" y="663"/>
                    <a:pt x="227" y="675"/>
                  </a:cubicBezTo>
                  <a:cubicBezTo>
                    <a:pt x="203" y="723"/>
                    <a:pt x="191" y="746"/>
                    <a:pt x="179" y="794"/>
                  </a:cubicBezTo>
                  <a:cubicBezTo>
                    <a:pt x="167" y="806"/>
                    <a:pt x="167" y="842"/>
                    <a:pt x="143" y="853"/>
                  </a:cubicBezTo>
                  <a:cubicBezTo>
                    <a:pt x="131" y="865"/>
                    <a:pt x="131" y="913"/>
                    <a:pt x="119" y="925"/>
                  </a:cubicBezTo>
                  <a:cubicBezTo>
                    <a:pt x="108" y="949"/>
                    <a:pt x="108" y="961"/>
                    <a:pt x="108" y="996"/>
                  </a:cubicBezTo>
                  <a:cubicBezTo>
                    <a:pt x="84" y="1020"/>
                    <a:pt x="72" y="1032"/>
                    <a:pt x="72" y="1080"/>
                  </a:cubicBezTo>
                  <a:cubicBezTo>
                    <a:pt x="72" y="1092"/>
                    <a:pt x="84" y="1115"/>
                    <a:pt x="72" y="1115"/>
                  </a:cubicBezTo>
                  <a:cubicBezTo>
                    <a:pt x="60" y="1115"/>
                    <a:pt x="60" y="1127"/>
                    <a:pt x="60" y="1127"/>
                  </a:cubicBezTo>
                  <a:cubicBezTo>
                    <a:pt x="60" y="1139"/>
                    <a:pt x="48" y="1139"/>
                    <a:pt x="24" y="1151"/>
                  </a:cubicBezTo>
                  <a:cubicBezTo>
                    <a:pt x="12" y="1151"/>
                    <a:pt x="0" y="1163"/>
                    <a:pt x="0" y="1187"/>
                  </a:cubicBezTo>
                  <a:lnTo>
                    <a:pt x="24" y="1211"/>
                  </a:lnTo>
                  <a:cubicBezTo>
                    <a:pt x="72" y="1223"/>
                    <a:pt x="119" y="1246"/>
                    <a:pt x="131" y="1246"/>
                  </a:cubicBezTo>
                  <a:lnTo>
                    <a:pt x="143" y="1246"/>
                  </a:lnTo>
                  <a:lnTo>
                    <a:pt x="167" y="1258"/>
                  </a:lnTo>
                  <a:cubicBezTo>
                    <a:pt x="167" y="1270"/>
                    <a:pt x="179" y="1270"/>
                    <a:pt x="203" y="1294"/>
                  </a:cubicBezTo>
                  <a:cubicBezTo>
                    <a:pt x="239" y="1306"/>
                    <a:pt x="262" y="1306"/>
                    <a:pt x="286" y="1318"/>
                  </a:cubicBezTo>
                  <a:lnTo>
                    <a:pt x="298" y="1318"/>
                  </a:lnTo>
                  <a:cubicBezTo>
                    <a:pt x="298" y="1318"/>
                    <a:pt x="298" y="1306"/>
                    <a:pt x="322" y="1306"/>
                  </a:cubicBezTo>
                  <a:cubicBezTo>
                    <a:pt x="334" y="1306"/>
                    <a:pt x="334" y="1306"/>
                    <a:pt x="334" y="1294"/>
                  </a:cubicBezTo>
                  <a:cubicBezTo>
                    <a:pt x="334" y="1270"/>
                    <a:pt x="334" y="1258"/>
                    <a:pt x="358" y="1246"/>
                  </a:cubicBezTo>
                  <a:cubicBezTo>
                    <a:pt x="369" y="1211"/>
                    <a:pt x="369" y="1187"/>
                    <a:pt x="381" y="1151"/>
                  </a:cubicBezTo>
                  <a:cubicBezTo>
                    <a:pt x="393" y="1139"/>
                    <a:pt x="381" y="1115"/>
                    <a:pt x="393" y="1092"/>
                  </a:cubicBezTo>
                  <a:cubicBezTo>
                    <a:pt x="417" y="1080"/>
                    <a:pt x="417" y="1056"/>
                    <a:pt x="417" y="1032"/>
                  </a:cubicBezTo>
                  <a:cubicBezTo>
                    <a:pt x="417" y="1020"/>
                    <a:pt x="429" y="1020"/>
                    <a:pt x="417" y="1008"/>
                  </a:cubicBezTo>
                  <a:cubicBezTo>
                    <a:pt x="453" y="1008"/>
                    <a:pt x="429" y="973"/>
                    <a:pt x="441" y="961"/>
                  </a:cubicBezTo>
                  <a:cubicBezTo>
                    <a:pt x="477" y="949"/>
                    <a:pt x="441" y="901"/>
                    <a:pt x="477" y="889"/>
                  </a:cubicBezTo>
                  <a:cubicBezTo>
                    <a:pt x="489" y="877"/>
                    <a:pt x="489" y="853"/>
                    <a:pt x="489" y="830"/>
                  </a:cubicBezTo>
                  <a:cubicBezTo>
                    <a:pt x="500" y="794"/>
                    <a:pt x="500" y="758"/>
                    <a:pt x="512" y="723"/>
                  </a:cubicBezTo>
                  <a:lnTo>
                    <a:pt x="560" y="639"/>
                  </a:lnTo>
                  <a:cubicBezTo>
                    <a:pt x="572" y="603"/>
                    <a:pt x="596" y="580"/>
                    <a:pt x="620" y="544"/>
                  </a:cubicBezTo>
                  <a:cubicBezTo>
                    <a:pt x="655" y="496"/>
                    <a:pt x="679" y="437"/>
                    <a:pt x="715" y="401"/>
                  </a:cubicBezTo>
                  <a:cubicBezTo>
                    <a:pt x="727" y="365"/>
                    <a:pt x="739" y="318"/>
                    <a:pt x="774" y="294"/>
                  </a:cubicBezTo>
                  <a:cubicBezTo>
                    <a:pt x="786" y="258"/>
                    <a:pt x="798" y="234"/>
                    <a:pt x="798" y="199"/>
                  </a:cubicBezTo>
                  <a:cubicBezTo>
                    <a:pt x="798" y="187"/>
                    <a:pt x="810" y="175"/>
                    <a:pt x="810" y="163"/>
                  </a:cubicBezTo>
                  <a:cubicBezTo>
                    <a:pt x="810" y="139"/>
                    <a:pt x="810" y="139"/>
                    <a:pt x="774" y="115"/>
                  </a:cubicBezTo>
                  <a:lnTo>
                    <a:pt x="750" y="103"/>
                  </a:lnTo>
                  <a:cubicBezTo>
                    <a:pt x="739" y="80"/>
                    <a:pt x="727" y="68"/>
                    <a:pt x="667" y="56"/>
                  </a:cubicBezTo>
                  <a:cubicBezTo>
                    <a:pt x="631" y="44"/>
                    <a:pt x="608" y="44"/>
                    <a:pt x="596" y="20"/>
                  </a:cubicBezTo>
                  <a:cubicBezTo>
                    <a:pt x="561" y="6"/>
                    <a:pt x="534"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3"/>
            <p:cNvSpPr/>
            <p:nvPr/>
          </p:nvSpPr>
          <p:spPr>
            <a:xfrm>
              <a:off x="5777800" y="5312800"/>
              <a:ext cx="20550" cy="32950"/>
            </a:xfrm>
            <a:custGeom>
              <a:avLst/>
              <a:gdLst/>
              <a:ahLst/>
              <a:cxnLst/>
              <a:rect l="l" t="t" r="r" b="b"/>
              <a:pathLst>
                <a:path w="822" h="1318" extrusionOk="0">
                  <a:moveTo>
                    <a:pt x="298" y="401"/>
                  </a:moveTo>
                  <a:cubicBezTo>
                    <a:pt x="298" y="401"/>
                    <a:pt x="322" y="401"/>
                    <a:pt x="322" y="413"/>
                  </a:cubicBezTo>
                  <a:cubicBezTo>
                    <a:pt x="298" y="413"/>
                    <a:pt x="298" y="413"/>
                    <a:pt x="298" y="401"/>
                  </a:cubicBezTo>
                  <a:close/>
                  <a:moveTo>
                    <a:pt x="525" y="0"/>
                  </a:moveTo>
                  <a:cubicBezTo>
                    <a:pt x="516" y="0"/>
                    <a:pt x="512" y="3"/>
                    <a:pt x="512" y="8"/>
                  </a:cubicBezTo>
                  <a:cubicBezTo>
                    <a:pt x="512" y="44"/>
                    <a:pt x="500" y="56"/>
                    <a:pt x="500" y="79"/>
                  </a:cubicBezTo>
                  <a:cubicBezTo>
                    <a:pt x="500" y="115"/>
                    <a:pt x="476" y="139"/>
                    <a:pt x="465" y="163"/>
                  </a:cubicBezTo>
                  <a:cubicBezTo>
                    <a:pt x="453" y="175"/>
                    <a:pt x="453" y="187"/>
                    <a:pt x="441" y="198"/>
                  </a:cubicBezTo>
                  <a:cubicBezTo>
                    <a:pt x="441" y="222"/>
                    <a:pt x="417" y="234"/>
                    <a:pt x="417" y="246"/>
                  </a:cubicBezTo>
                  <a:cubicBezTo>
                    <a:pt x="417" y="258"/>
                    <a:pt x="417" y="258"/>
                    <a:pt x="405" y="282"/>
                  </a:cubicBezTo>
                  <a:cubicBezTo>
                    <a:pt x="393" y="282"/>
                    <a:pt x="417" y="294"/>
                    <a:pt x="405" y="294"/>
                  </a:cubicBezTo>
                  <a:cubicBezTo>
                    <a:pt x="381" y="294"/>
                    <a:pt x="393" y="306"/>
                    <a:pt x="381" y="317"/>
                  </a:cubicBezTo>
                  <a:cubicBezTo>
                    <a:pt x="381" y="341"/>
                    <a:pt x="334" y="317"/>
                    <a:pt x="357" y="353"/>
                  </a:cubicBezTo>
                  <a:lnTo>
                    <a:pt x="346" y="353"/>
                  </a:lnTo>
                  <a:cubicBezTo>
                    <a:pt x="334" y="365"/>
                    <a:pt x="298" y="353"/>
                    <a:pt x="334" y="401"/>
                  </a:cubicBezTo>
                  <a:lnTo>
                    <a:pt x="286" y="401"/>
                  </a:lnTo>
                  <a:cubicBezTo>
                    <a:pt x="298" y="413"/>
                    <a:pt x="286" y="425"/>
                    <a:pt x="274" y="437"/>
                  </a:cubicBezTo>
                  <a:cubicBezTo>
                    <a:pt x="274" y="437"/>
                    <a:pt x="262" y="437"/>
                    <a:pt x="262" y="460"/>
                  </a:cubicBezTo>
                  <a:cubicBezTo>
                    <a:pt x="274" y="472"/>
                    <a:pt x="286" y="484"/>
                    <a:pt x="238" y="484"/>
                  </a:cubicBezTo>
                  <a:cubicBezTo>
                    <a:pt x="226" y="484"/>
                    <a:pt x="238" y="496"/>
                    <a:pt x="262" y="496"/>
                  </a:cubicBezTo>
                  <a:cubicBezTo>
                    <a:pt x="262" y="496"/>
                    <a:pt x="262" y="496"/>
                    <a:pt x="262" y="496"/>
                  </a:cubicBezTo>
                  <a:lnTo>
                    <a:pt x="262" y="496"/>
                  </a:lnTo>
                  <a:cubicBezTo>
                    <a:pt x="257" y="496"/>
                    <a:pt x="250" y="496"/>
                    <a:pt x="238" y="496"/>
                  </a:cubicBezTo>
                  <a:cubicBezTo>
                    <a:pt x="246" y="504"/>
                    <a:pt x="252" y="507"/>
                    <a:pt x="255" y="507"/>
                  </a:cubicBezTo>
                  <a:cubicBezTo>
                    <a:pt x="261" y="507"/>
                    <a:pt x="262" y="498"/>
                    <a:pt x="262" y="496"/>
                  </a:cubicBezTo>
                  <a:lnTo>
                    <a:pt x="262" y="496"/>
                  </a:lnTo>
                  <a:cubicBezTo>
                    <a:pt x="277" y="497"/>
                    <a:pt x="268" y="502"/>
                    <a:pt x="286" y="520"/>
                  </a:cubicBezTo>
                  <a:cubicBezTo>
                    <a:pt x="262" y="520"/>
                    <a:pt x="274" y="544"/>
                    <a:pt x="262" y="556"/>
                  </a:cubicBezTo>
                  <a:cubicBezTo>
                    <a:pt x="238" y="556"/>
                    <a:pt x="238" y="591"/>
                    <a:pt x="238" y="603"/>
                  </a:cubicBezTo>
                  <a:cubicBezTo>
                    <a:pt x="238" y="627"/>
                    <a:pt x="238" y="663"/>
                    <a:pt x="226" y="675"/>
                  </a:cubicBezTo>
                  <a:cubicBezTo>
                    <a:pt x="215" y="722"/>
                    <a:pt x="203" y="746"/>
                    <a:pt x="179" y="794"/>
                  </a:cubicBezTo>
                  <a:cubicBezTo>
                    <a:pt x="167" y="806"/>
                    <a:pt x="167" y="841"/>
                    <a:pt x="155" y="853"/>
                  </a:cubicBezTo>
                  <a:cubicBezTo>
                    <a:pt x="143" y="865"/>
                    <a:pt x="143" y="913"/>
                    <a:pt x="119" y="925"/>
                  </a:cubicBezTo>
                  <a:cubicBezTo>
                    <a:pt x="107" y="948"/>
                    <a:pt x="107" y="960"/>
                    <a:pt x="107" y="996"/>
                  </a:cubicBezTo>
                  <a:cubicBezTo>
                    <a:pt x="95" y="1020"/>
                    <a:pt x="84" y="1032"/>
                    <a:pt x="84" y="1079"/>
                  </a:cubicBezTo>
                  <a:cubicBezTo>
                    <a:pt x="84" y="1091"/>
                    <a:pt x="95" y="1115"/>
                    <a:pt x="84" y="1115"/>
                  </a:cubicBezTo>
                  <a:cubicBezTo>
                    <a:pt x="60" y="1115"/>
                    <a:pt x="60" y="1127"/>
                    <a:pt x="60" y="1127"/>
                  </a:cubicBezTo>
                  <a:cubicBezTo>
                    <a:pt x="60" y="1139"/>
                    <a:pt x="48" y="1139"/>
                    <a:pt x="36" y="1151"/>
                  </a:cubicBezTo>
                  <a:cubicBezTo>
                    <a:pt x="24" y="1151"/>
                    <a:pt x="0" y="1163"/>
                    <a:pt x="0" y="1187"/>
                  </a:cubicBezTo>
                  <a:lnTo>
                    <a:pt x="36" y="1210"/>
                  </a:lnTo>
                  <a:cubicBezTo>
                    <a:pt x="84" y="1222"/>
                    <a:pt x="119" y="1246"/>
                    <a:pt x="143" y="1246"/>
                  </a:cubicBezTo>
                  <a:lnTo>
                    <a:pt x="155" y="1246"/>
                  </a:lnTo>
                  <a:lnTo>
                    <a:pt x="167" y="1258"/>
                  </a:lnTo>
                  <a:cubicBezTo>
                    <a:pt x="167" y="1270"/>
                    <a:pt x="179" y="1270"/>
                    <a:pt x="215" y="1294"/>
                  </a:cubicBezTo>
                  <a:cubicBezTo>
                    <a:pt x="238" y="1306"/>
                    <a:pt x="274" y="1306"/>
                    <a:pt x="286" y="1318"/>
                  </a:cubicBezTo>
                  <a:lnTo>
                    <a:pt x="298" y="1318"/>
                  </a:lnTo>
                  <a:cubicBezTo>
                    <a:pt x="298" y="1318"/>
                    <a:pt x="298" y="1306"/>
                    <a:pt x="334" y="1306"/>
                  </a:cubicBezTo>
                  <a:cubicBezTo>
                    <a:pt x="346" y="1306"/>
                    <a:pt x="346" y="1306"/>
                    <a:pt x="346" y="1294"/>
                  </a:cubicBezTo>
                  <a:cubicBezTo>
                    <a:pt x="346" y="1270"/>
                    <a:pt x="346" y="1258"/>
                    <a:pt x="357" y="1246"/>
                  </a:cubicBezTo>
                  <a:cubicBezTo>
                    <a:pt x="369" y="1210"/>
                    <a:pt x="369" y="1187"/>
                    <a:pt x="393" y="1151"/>
                  </a:cubicBezTo>
                  <a:cubicBezTo>
                    <a:pt x="405" y="1139"/>
                    <a:pt x="393" y="1115"/>
                    <a:pt x="405" y="1091"/>
                  </a:cubicBezTo>
                  <a:cubicBezTo>
                    <a:pt x="417" y="1079"/>
                    <a:pt x="417" y="1056"/>
                    <a:pt x="417" y="1032"/>
                  </a:cubicBezTo>
                  <a:cubicBezTo>
                    <a:pt x="417" y="1020"/>
                    <a:pt x="429" y="1020"/>
                    <a:pt x="417" y="1008"/>
                  </a:cubicBezTo>
                  <a:cubicBezTo>
                    <a:pt x="465" y="1008"/>
                    <a:pt x="429" y="972"/>
                    <a:pt x="453" y="960"/>
                  </a:cubicBezTo>
                  <a:cubicBezTo>
                    <a:pt x="476" y="948"/>
                    <a:pt x="453" y="901"/>
                    <a:pt x="476" y="889"/>
                  </a:cubicBezTo>
                  <a:cubicBezTo>
                    <a:pt x="488" y="877"/>
                    <a:pt x="488" y="853"/>
                    <a:pt x="488" y="829"/>
                  </a:cubicBezTo>
                  <a:cubicBezTo>
                    <a:pt x="512" y="794"/>
                    <a:pt x="512" y="758"/>
                    <a:pt x="524" y="722"/>
                  </a:cubicBezTo>
                  <a:lnTo>
                    <a:pt x="572" y="639"/>
                  </a:lnTo>
                  <a:cubicBezTo>
                    <a:pt x="584" y="603"/>
                    <a:pt x="596" y="579"/>
                    <a:pt x="631" y="544"/>
                  </a:cubicBezTo>
                  <a:cubicBezTo>
                    <a:pt x="655" y="496"/>
                    <a:pt x="691" y="437"/>
                    <a:pt x="715" y="401"/>
                  </a:cubicBezTo>
                  <a:cubicBezTo>
                    <a:pt x="727" y="365"/>
                    <a:pt x="750" y="317"/>
                    <a:pt x="774" y="294"/>
                  </a:cubicBezTo>
                  <a:cubicBezTo>
                    <a:pt x="786" y="258"/>
                    <a:pt x="810" y="234"/>
                    <a:pt x="810" y="198"/>
                  </a:cubicBezTo>
                  <a:cubicBezTo>
                    <a:pt x="810" y="187"/>
                    <a:pt x="822" y="175"/>
                    <a:pt x="822" y="163"/>
                  </a:cubicBezTo>
                  <a:cubicBezTo>
                    <a:pt x="822" y="139"/>
                    <a:pt x="822" y="139"/>
                    <a:pt x="774" y="115"/>
                  </a:cubicBezTo>
                  <a:lnTo>
                    <a:pt x="762" y="103"/>
                  </a:lnTo>
                  <a:cubicBezTo>
                    <a:pt x="750" y="79"/>
                    <a:pt x="727" y="67"/>
                    <a:pt x="679" y="56"/>
                  </a:cubicBezTo>
                  <a:cubicBezTo>
                    <a:pt x="643" y="44"/>
                    <a:pt x="607" y="44"/>
                    <a:pt x="596" y="20"/>
                  </a:cubicBezTo>
                  <a:cubicBezTo>
                    <a:pt x="561" y="6"/>
                    <a:pt x="538" y="0"/>
                    <a:pt x="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3"/>
            <p:cNvSpPr/>
            <p:nvPr/>
          </p:nvSpPr>
          <p:spPr>
            <a:xfrm>
              <a:off x="5803700" y="5253250"/>
              <a:ext cx="20250" cy="32975"/>
            </a:xfrm>
            <a:custGeom>
              <a:avLst/>
              <a:gdLst/>
              <a:ahLst/>
              <a:cxnLst/>
              <a:rect l="l" t="t" r="r" b="b"/>
              <a:pathLst>
                <a:path w="810" h="1319" extrusionOk="0">
                  <a:moveTo>
                    <a:pt x="298" y="402"/>
                  </a:moveTo>
                  <a:cubicBezTo>
                    <a:pt x="298" y="402"/>
                    <a:pt x="310" y="402"/>
                    <a:pt x="310" y="413"/>
                  </a:cubicBezTo>
                  <a:cubicBezTo>
                    <a:pt x="298" y="413"/>
                    <a:pt x="298" y="413"/>
                    <a:pt x="298" y="402"/>
                  </a:cubicBezTo>
                  <a:close/>
                  <a:moveTo>
                    <a:pt x="518" y="1"/>
                  </a:moveTo>
                  <a:cubicBezTo>
                    <a:pt x="506" y="1"/>
                    <a:pt x="500" y="4"/>
                    <a:pt x="500" y="9"/>
                  </a:cubicBezTo>
                  <a:cubicBezTo>
                    <a:pt x="500" y="44"/>
                    <a:pt x="488" y="56"/>
                    <a:pt x="488" y="80"/>
                  </a:cubicBezTo>
                  <a:cubicBezTo>
                    <a:pt x="488" y="116"/>
                    <a:pt x="476" y="140"/>
                    <a:pt x="453" y="163"/>
                  </a:cubicBezTo>
                  <a:cubicBezTo>
                    <a:pt x="441" y="175"/>
                    <a:pt x="441" y="187"/>
                    <a:pt x="429" y="199"/>
                  </a:cubicBezTo>
                  <a:cubicBezTo>
                    <a:pt x="429" y="223"/>
                    <a:pt x="417" y="235"/>
                    <a:pt x="417" y="247"/>
                  </a:cubicBezTo>
                  <a:cubicBezTo>
                    <a:pt x="417" y="259"/>
                    <a:pt x="417" y="259"/>
                    <a:pt x="393" y="283"/>
                  </a:cubicBezTo>
                  <a:cubicBezTo>
                    <a:pt x="381" y="283"/>
                    <a:pt x="417" y="294"/>
                    <a:pt x="393" y="294"/>
                  </a:cubicBezTo>
                  <a:cubicBezTo>
                    <a:pt x="369" y="294"/>
                    <a:pt x="381" y="306"/>
                    <a:pt x="369" y="318"/>
                  </a:cubicBezTo>
                  <a:cubicBezTo>
                    <a:pt x="369" y="342"/>
                    <a:pt x="322" y="318"/>
                    <a:pt x="357" y="354"/>
                  </a:cubicBezTo>
                  <a:lnTo>
                    <a:pt x="333" y="354"/>
                  </a:lnTo>
                  <a:cubicBezTo>
                    <a:pt x="322" y="366"/>
                    <a:pt x="298" y="354"/>
                    <a:pt x="322" y="402"/>
                  </a:cubicBezTo>
                  <a:lnTo>
                    <a:pt x="274" y="402"/>
                  </a:lnTo>
                  <a:cubicBezTo>
                    <a:pt x="298" y="413"/>
                    <a:pt x="274" y="425"/>
                    <a:pt x="262" y="437"/>
                  </a:cubicBezTo>
                  <a:cubicBezTo>
                    <a:pt x="262" y="437"/>
                    <a:pt x="250" y="437"/>
                    <a:pt x="250" y="461"/>
                  </a:cubicBezTo>
                  <a:cubicBezTo>
                    <a:pt x="262" y="473"/>
                    <a:pt x="274" y="485"/>
                    <a:pt x="238" y="485"/>
                  </a:cubicBezTo>
                  <a:cubicBezTo>
                    <a:pt x="214" y="485"/>
                    <a:pt x="238" y="497"/>
                    <a:pt x="250" y="497"/>
                  </a:cubicBezTo>
                  <a:cubicBezTo>
                    <a:pt x="250" y="497"/>
                    <a:pt x="250" y="497"/>
                    <a:pt x="250" y="497"/>
                  </a:cubicBezTo>
                  <a:lnTo>
                    <a:pt x="250" y="497"/>
                  </a:lnTo>
                  <a:cubicBezTo>
                    <a:pt x="247" y="497"/>
                    <a:pt x="243" y="497"/>
                    <a:pt x="238" y="497"/>
                  </a:cubicBezTo>
                  <a:cubicBezTo>
                    <a:pt x="242" y="505"/>
                    <a:pt x="245" y="507"/>
                    <a:pt x="247" y="507"/>
                  </a:cubicBezTo>
                  <a:cubicBezTo>
                    <a:pt x="250" y="507"/>
                    <a:pt x="250" y="498"/>
                    <a:pt x="250" y="497"/>
                  </a:cubicBezTo>
                  <a:lnTo>
                    <a:pt x="250" y="497"/>
                  </a:lnTo>
                  <a:cubicBezTo>
                    <a:pt x="271" y="497"/>
                    <a:pt x="264" y="500"/>
                    <a:pt x="274" y="521"/>
                  </a:cubicBezTo>
                  <a:cubicBezTo>
                    <a:pt x="250" y="521"/>
                    <a:pt x="262" y="544"/>
                    <a:pt x="250" y="556"/>
                  </a:cubicBezTo>
                  <a:cubicBezTo>
                    <a:pt x="238" y="556"/>
                    <a:pt x="238" y="592"/>
                    <a:pt x="238" y="604"/>
                  </a:cubicBezTo>
                  <a:cubicBezTo>
                    <a:pt x="238" y="628"/>
                    <a:pt x="238" y="664"/>
                    <a:pt x="214" y="675"/>
                  </a:cubicBezTo>
                  <a:cubicBezTo>
                    <a:pt x="202" y="723"/>
                    <a:pt x="191" y="747"/>
                    <a:pt x="179" y="794"/>
                  </a:cubicBezTo>
                  <a:cubicBezTo>
                    <a:pt x="155" y="806"/>
                    <a:pt x="155" y="842"/>
                    <a:pt x="143" y="854"/>
                  </a:cubicBezTo>
                  <a:cubicBezTo>
                    <a:pt x="131" y="866"/>
                    <a:pt x="131" y="914"/>
                    <a:pt x="119" y="925"/>
                  </a:cubicBezTo>
                  <a:cubicBezTo>
                    <a:pt x="95" y="949"/>
                    <a:pt x="95" y="961"/>
                    <a:pt x="95" y="997"/>
                  </a:cubicBezTo>
                  <a:cubicBezTo>
                    <a:pt x="83" y="1021"/>
                    <a:pt x="72" y="1033"/>
                    <a:pt x="72" y="1080"/>
                  </a:cubicBezTo>
                  <a:cubicBezTo>
                    <a:pt x="72" y="1092"/>
                    <a:pt x="83" y="1116"/>
                    <a:pt x="72" y="1116"/>
                  </a:cubicBezTo>
                  <a:cubicBezTo>
                    <a:pt x="60" y="1116"/>
                    <a:pt x="60" y="1128"/>
                    <a:pt x="60" y="1128"/>
                  </a:cubicBezTo>
                  <a:cubicBezTo>
                    <a:pt x="60" y="1140"/>
                    <a:pt x="36" y="1140"/>
                    <a:pt x="24" y="1152"/>
                  </a:cubicBezTo>
                  <a:cubicBezTo>
                    <a:pt x="12" y="1152"/>
                    <a:pt x="0" y="1164"/>
                    <a:pt x="0" y="1187"/>
                  </a:cubicBezTo>
                  <a:lnTo>
                    <a:pt x="24" y="1211"/>
                  </a:lnTo>
                  <a:cubicBezTo>
                    <a:pt x="72" y="1223"/>
                    <a:pt x="119" y="1247"/>
                    <a:pt x="131" y="1247"/>
                  </a:cubicBezTo>
                  <a:lnTo>
                    <a:pt x="143" y="1247"/>
                  </a:lnTo>
                  <a:lnTo>
                    <a:pt x="155" y="1259"/>
                  </a:lnTo>
                  <a:cubicBezTo>
                    <a:pt x="155" y="1271"/>
                    <a:pt x="179" y="1271"/>
                    <a:pt x="202" y="1295"/>
                  </a:cubicBezTo>
                  <a:cubicBezTo>
                    <a:pt x="238" y="1306"/>
                    <a:pt x="262" y="1306"/>
                    <a:pt x="274" y="1318"/>
                  </a:cubicBezTo>
                  <a:lnTo>
                    <a:pt x="298" y="1318"/>
                  </a:lnTo>
                  <a:cubicBezTo>
                    <a:pt x="298" y="1318"/>
                    <a:pt x="298" y="1306"/>
                    <a:pt x="322" y="1306"/>
                  </a:cubicBezTo>
                  <a:cubicBezTo>
                    <a:pt x="333" y="1306"/>
                    <a:pt x="333" y="1306"/>
                    <a:pt x="333" y="1295"/>
                  </a:cubicBezTo>
                  <a:cubicBezTo>
                    <a:pt x="333" y="1271"/>
                    <a:pt x="333" y="1259"/>
                    <a:pt x="345" y="1247"/>
                  </a:cubicBezTo>
                  <a:cubicBezTo>
                    <a:pt x="369" y="1211"/>
                    <a:pt x="369" y="1187"/>
                    <a:pt x="381" y="1152"/>
                  </a:cubicBezTo>
                  <a:cubicBezTo>
                    <a:pt x="393" y="1140"/>
                    <a:pt x="381" y="1116"/>
                    <a:pt x="393" y="1092"/>
                  </a:cubicBezTo>
                  <a:cubicBezTo>
                    <a:pt x="405" y="1080"/>
                    <a:pt x="405" y="1056"/>
                    <a:pt x="405" y="1033"/>
                  </a:cubicBezTo>
                  <a:cubicBezTo>
                    <a:pt x="405" y="1021"/>
                    <a:pt x="429" y="1021"/>
                    <a:pt x="405" y="1009"/>
                  </a:cubicBezTo>
                  <a:cubicBezTo>
                    <a:pt x="453" y="1009"/>
                    <a:pt x="429" y="973"/>
                    <a:pt x="441" y="961"/>
                  </a:cubicBezTo>
                  <a:cubicBezTo>
                    <a:pt x="464" y="949"/>
                    <a:pt x="441" y="902"/>
                    <a:pt x="464" y="890"/>
                  </a:cubicBezTo>
                  <a:cubicBezTo>
                    <a:pt x="488" y="878"/>
                    <a:pt x="488" y="854"/>
                    <a:pt x="488" y="830"/>
                  </a:cubicBezTo>
                  <a:cubicBezTo>
                    <a:pt x="500" y="794"/>
                    <a:pt x="500" y="759"/>
                    <a:pt x="512" y="723"/>
                  </a:cubicBezTo>
                  <a:lnTo>
                    <a:pt x="560" y="640"/>
                  </a:lnTo>
                  <a:cubicBezTo>
                    <a:pt x="572" y="604"/>
                    <a:pt x="583" y="580"/>
                    <a:pt x="619" y="544"/>
                  </a:cubicBezTo>
                  <a:cubicBezTo>
                    <a:pt x="643" y="497"/>
                    <a:pt x="679" y="437"/>
                    <a:pt x="703" y="402"/>
                  </a:cubicBezTo>
                  <a:cubicBezTo>
                    <a:pt x="726" y="366"/>
                    <a:pt x="738" y="318"/>
                    <a:pt x="762" y="294"/>
                  </a:cubicBezTo>
                  <a:cubicBezTo>
                    <a:pt x="786" y="259"/>
                    <a:pt x="798" y="235"/>
                    <a:pt x="798" y="199"/>
                  </a:cubicBezTo>
                  <a:cubicBezTo>
                    <a:pt x="798" y="187"/>
                    <a:pt x="810" y="175"/>
                    <a:pt x="810" y="163"/>
                  </a:cubicBezTo>
                  <a:cubicBezTo>
                    <a:pt x="810" y="140"/>
                    <a:pt x="810" y="140"/>
                    <a:pt x="762" y="116"/>
                  </a:cubicBezTo>
                  <a:lnTo>
                    <a:pt x="750" y="104"/>
                  </a:lnTo>
                  <a:cubicBezTo>
                    <a:pt x="738" y="80"/>
                    <a:pt x="726" y="68"/>
                    <a:pt x="667" y="56"/>
                  </a:cubicBezTo>
                  <a:cubicBezTo>
                    <a:pt x="631" y="44"/>
                    <a:pt x="607" y="44"/>
                    <a:pt x="595" y="21"/>
                  </a:cubicBezTo>
                  <a:cubicBezTo>
                    <a:pt x="561" y="7"/>
                    <a:pt x="534"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3"/>
            <p:cNvSpPr/>
            <p:nvPr/>
          </p:nvSpPr>
          <p:spPr>
            <a:xfrm>
              <a:off x="5830475" y="5208800"/>
              <a:ext cx="13725" cy="17600"/>
            </a:xfrm>
            <a:custGeom>
              <a:avLst/>
              <a:gdLst/>
              <a:ahLst/>
              <a:cxnLst/>
              <a:rect l="l" t="t" r="r" b="b"/>
              <a:pathLst>
                <a:path w="549" h="704" extrusionOk="0">
                  <a:moveTo>
                    <a:pt x="215" y="1"/>
                  </a:moveTo>
                  <a:lnTo>
                    <a:pt x="215" y="48"/>
                  </a:lnTo>
                  <a:cubicBezTo>
                    <a:pt x="215" y="60"/>
                    <a:pt x="215" y="72"/>
                    <a:pt x="203" y="84"/>
                  </a:cubicBezTo>
                  <a:cubicBezTo>
                    <a:pt x="191" y="84"/>
                    <a:pt x="191" y="108"/>
                    <a:pt x="191" y="120"/>
                  </a:cubicBezTo>
                  <a:cubicBezTo>
                    <a:pt x="191" y="132"/>
                    <a:pt x="179" y="132"/>
                    <a:pt x="191" y="132"/>
                  </a:cubicBezTo>
                  <a:cubicBezTo>
                    <a:pt x="191" y="132"/>
                    <a:pt x="191" y="144"/>
                    <a:pt x="179" y="144"/>
                  </a:cubicBezTo>
                  <a:cubicBezTo>
                    <a:pt x="155" y="144"/>
                    <a:pt x="191" y="167"/>
                    <a:pt x="179" y="167"/>
                  </a:cubicBezTo>
                  <a:cubicBezTo>
                    <a:pt x="155" y="167"/>
                    <a:pt x="155" y="167"/>
                    <a:pt x="155" y="179"/>
                  </a:cubicBezTo>
                  <a:cubicBezTo>
                    <a:pt x="155" y="179"/>
                    <a:pt x="120" y="179"/>
                    <a:pt x="155" y="191"/>
                  </a:cubicBezTo>
                  <a:cubicBezTo>
                    <a:pt x="155" y="191"/>
                    <a:pt x="120" y="191"/>
                    <a:pt x="155" y="203"/>
                  </a:cubicBezTo>
                  <a:lnTo>
                    <a:pt x="132" y="203"/>
                  </a:lnTo>
                  <a:cubicBezTo>
                    <a:pt x="144" y="227"/>
                    <a:pt x="132" y="227"/>
                    <a:pt x="132" y="239"/>
                  </a:cubicBezTo>
                  <a:cubicBezTo>
                    <a:pt x="144" y="251"/>
                    <a:pt x="155" y="251"/>
                    <a:pt x="132" y="251"/>
                  </a:cubicBezTo>
                  <a:cubicBezTo>
                    <a:pt x="104" y="237"/>
                    <a:pt x="96" y="231"/>
                    <a:pt x="95" y="231"/>
                  </a:cubicBezTo>
                  <a:lnTo>
                    <a:pt x="95" y="231"/>
                  </a:lnTo>
                  <a:cubicBezTo>
                    <a:pt x="94" y="231"/>
                    <a:pt x="96" y="234"/>
                    <a:pt x="96" y="239"/>
                  </a:cubicBezTo>
                  <a:cubicBezTo>
                    <a:pt x="72" y="239"/>
                    <a:pt x="96" y="251"/>
                    <a:pt x="84" y="251"/>
                  </a:cubicBezTo>
                  <a:cubicBezTo>
                    <a:pt x="72" y="251"/>
                    <a:pt x="72" y="263"/>
                    <a:pt x="84" y="263"/>
                  </a:cubicBezTo>
                  <a:cubicBezTo>
                    <a:pt x="96" y="286"/>
                    <a:pt x="84" y="298"/>
                    <a:pt x="84" y="310"/>
                  </a:cubicBezTo>
                  <a:cubicBezTo>
                    <a:pt x="72" y="322"/>
                    <a:pt x="84" y="358"/>
                    <a:pt x="72" y="370"/>
                  </a:cubicBezTo>
                  <a:cubicBezTo>
                    <a:pt x="72" y="382"/>
                    <a:pt x="72" y="406"/>
                    <a:pt x="60" y="406"/>
                  </a:cubicBezTo>
                  <a:cubicBezTo>
                    <a:pt x="36" y="417"/>
                    <a:pt x="60" y="429"/>
                    <a:pt x="36" y="441"/>
                  </a:cubicBezTo>
                  <a:cubicBezTo>
                    <a:pt x="24" y="441"/>
                    <a:pt x="36" y="465"/>
                    <a:pt x="36" y="477"/>
                  </a:cubicBezTo>
                  <a:cubicBezTo>
                    <a:pt x="36" y="489"/>
                    <a:pt x="24" y="513"/>
                    <a:pt x="36" y="525"/>
                  </a:cubicBezTo>
                  <a:cubicBezTo>
                    <a:pt x="36" y="525"/>
                    <a:pt x="60" y="537"/>
                    <a:pt x="36" y="537"/>
                  </a:cubicBezTo>
                  <a:cubicBezTo>
                    <a:pt x="24" y="537"/>
                    <a:pt x="24" y="537"/>
                    <a:pt x="24" y="548"/>
                  </a:cubicBezTo>
                  <a:cubicBezTo>
                    <a:pt x="24" y="548"/>
                    <a:pt x="24" y="560"/>
                    <a:pt x="13" y="560"/>
                  </a:cubicBezTo>
                  <a:cubicBezTo>
                    <a:pt x="1" y="560"/>
                    <a:pt x="1" y="560"/>
                    <a:pt x="1" y="584"/>
                  </a:cubicBezTo>
                  <a:cubicBezTo>
                    <a:pt x="1" y="584"/>
                    <a:pt x="13" y="596"/>
                    <a:pt x="24" y="596"/>
                  </a:cubicBezTo>
                  <a:cubicBezTo>
                    <a:pt x="72" y="608"/>
                    <a:pt x="120" y="620"/>
                    <a:pt x="132" y="620"/>
                  </a:cubicBezTo>
                  <a:lnTo>
                    <a:pt x="144" y="620"/>
                  </a:lnTo>
                  <a:lnTo>
                    <a:pt x="155" y="644"/>
                  </a:lnTo>
                  <a:cubicBezTo>
                    <a:pt x="155" y="644"/>
                    <a:pt x="179" y="656"/>
                    <a:pt x="203" y="667"/>
                  </a:cubicBezTo>
                  <a:cubicBezTo>
                    <a:pt x="239" y="679"/>
                    <a:pt x="263" y="679"/>
                    <a:pt x="274" y="703"/>
                  </a:cubicBezTo>
                  <a:lnTo>
                    <a:pt x="322" y="703"/>
                  </a:lnTo>
                  <a:lnTo>
                    <a:pt x="322" y="679"/>
                  </a:lnTo>
                  <a:cubicBezTo>
                    <a:pt x="334" y="667"/>
                    <a:pt x="322" y="656"/>
                    <a:pt x="334" y="644"/>
                  </a:cubicBezTo>
                  <a:lnTo>
                    <a:pt x="334" y="608"/>
                  </a:lnTo>
                  <a:lnTo>
                    <a:pt x="334" y="584"/>
                  </a:lnTo>
                  <a:cubicBezTo>
                    <a:pt x="334" y="584"/>
                    <a:pt x="358" y="584"/>
                    <a:pt x="322" y="560"/>
                  </a:cubicBezTo>
                  <a:cubicBezTo>
                    <a:pt x="370" y="560"/>
                    <a:pt x="334" y="548"/>
                    <a:pt x="334" y="548"/>
                  </a:cubicBezTo>
                  <a:cubicBezTo>
                    <a:pt x="358" y="548"/>
                    <a:pt x="322" y="525"/>
                    <a:pt x="358" y="501"/>
                  </a:cubicBezTo>
                  <a:cubicBezTo>
                    <a:pt x="370" y="501"/>
                    <a:pt x="358" y="489"/>
                    <a:pt x="370" y="477"/>
                  </a:cubicBezTo>
                  <a:cubicBezTo>
                    <a:pt x="382" y="465"/>
                    <a:pt x="370" y="429"/>
                    <a:pt x="382" y="429"/>
                  </a:cubicBezTo>
                  <a:cubicBezTo>
                    <a:pt x="394" y="417"/>
                    <a:pt x="394" y="406"/>
                    <a:pt x="417" y="382"/>
                  </a:cubicBezTo>
                  <a:cubicBezTo>
                    <a:pt x="429" y="370"/>
                    <a:pt x="429" y="358"/>
                    <a:pt x="441" y="346"/>
                  </a:cubicBezTo>
                  <a:cubicBezTo>
                    <a:pt x="477" y="322"/>
                    <a:pt x="489" y="298"/>
                    <a:pt x="501" y="263"/>
                  </a:cubicBezTo>
                  <a:cubicBezTo>
                    <a:pt x="513" y="251"/>
                    <a:pt x="513" y="239"/>
                    <a:pt x="536" y="227"/>
                  </a:cubicBezTo>
                  <a:cubicBezTo>
                    <a:pt x="548" y="215"/>
                    <a:pt x="548" y="191"/>
                    <a:pt x="548" y="179"/>
                  </a:cubicBezTo>
                  <a:lnTo>
                    <a:pt x="548" y="144"/>
                  </a:lnTo>
                  <a:cubicBezTo>
                    <a:pt x="548" y="144"/>
                    <a:pt x="548" y="132"/>
                    <a:pt x="489" y="120"/>
                  </a:cubicBezTo>
                  <a:lnTo>
                    <a:pt x="477" y="108"/>
                  </a:lnTo>
                  <a:cubicBezTo>
                    <a:pt x="453" y="96"/>
                    <a:pt x="429" y="72"/>
                    <a:pt x="382" y="60"/>
                  </a:cubicBezTo>
                  <a:cubicBezTo>
                    <a:pt x="358" y="48"/>
                    <a:pt x="334" y="48"/>
                    <a:pt x="310" y="25"/>
                  </a:cubicBezTo>
                  <a:cubicBezTo>
                    <a:pt x="251" y="1"/>
                    <a:pt x="215"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p:nvPr/>
          </p:nvSpPr>
          <p:spPr>
            <a:xfrm>
              <a:off x="5918875" y="5198400"/>
              <a:ext cx="15800" cy="18175"/>
            </a:xfrm>
            <a:custGeom>
              <a:avLst/>
              <a:gdLst/>
              <a:ahLst/>
              <a:cxnLst/>
              <a:rect l="l" t="t" r="r" b="b"/>
              <a:pathLst>
                <a:path w="632" h="727" extrusionOk="0">
                  <a:moveTo>
                    <a:pt x="525" y="286"/>
                  </a:moveTo>
                  <a:cubicBezTo>
                    <a:pt x="529" y="290"/>
                    <a:pt x="533" y="291"/>
                    <a:pt x="535" y="291"/>
                  </a:cubicBezTo>
                  <a:cubicBezTo>
                    <a:pt x="541" y="291"/>
                    <a:pt x="541" y="286"/>
                    <a:pt x="525" y="286"/>
                  </a:cubicBezTo>
                  <a:close/>
                  <a:moveTo>
                    <a:pt x="346" y="0"/>
                  </a:moveTo>
                  <a:cubicBezTo>
                    <a:pt x="346" y="0"/>
                    <a:pt x="334" y="0"/>
                    <a:pt x="298" y="12"/>
                  </a:cubicBezTo>
                  <a:cubicBezTo>
                    <a:pt x="251" y="36"/>
                    <a:pt x="215" y="60"/>
                    <a:pt x="215" y="71"/>
                  </a:cubicBezTo>
                  <a:lnTo>
                    <a:pt x="191" y="95"/>
                  </a:lnTo>
                  <a:lnTo>
                    <a:pt x="179" y="95"/>
                  </a:lnTo>
                  <a:cubicBezTo>
                    <a:pt x="167" y="95"/>
                    <a:pt x="167" y="95"/>
                    <a:pt x="120" y="107"/>
                  </a:cubicBezTo>
                  <a:cubicBezTo>
                    <a:pt x="96" y="119"/>
                    <a:pt x="72" y="131"/>
                    <a:pt x="48" y="155"/>
                  </a:cubicBezTo>
                  <a:lnTo>
                    <a:pt x="37" y="167"/>
                  </a:lnTo>
                  <a:lnTo>
                    <a:pt x="13" y="179"/>
                  </a:lnTo>
                  <a:cubicBezTo>
                    <a:pt x="1" y="191"/>
                    <a:pt x="13" y="191"/>
                    <a:pt x="13" y="191"/>
                  </a:cubicBezTo>
                  <a:cubicBezTo>
                    <a:pt x="37" y="191"/>
                    <a:pt x="37" y="202"/>
                    <a:pt x="37" y="202"/>
                  </a:cubicBezTo>
                  <a:cubicBezTo>
                    <a:pt x="37" y="226"/>
                    <a:pt x="60" y="226"/>
                    <a:pt x="60" y="250"/>
                  </a:cubicBezTo>
                  <a:cubicBezTo>
                    <a:pt x="60" y="262"/>
                    <a:pt x="72" y="262"/>
                    <a:pt x="72" y="262"/>
                  </a:cubicBezTo>
                  <a:cubicBezTo>
                    <a:pt x="72" y="286"/>
                    <a:pt x="96" y="286"/>
                    <a:pt x="96" y="298"/>
                  </a:cubicBezTo>
                  <a:cubicBezTo>
                    <a:pt x="96" y="298"/>
                    <a:pt x="96" y="303"/>
                    <a:pt x="100" y="303"/>
                  </a:cubicBezTo>
                  <a:cubicBezTo>
                    <a:pt x="100" y="303"/>
                    <a:pt x="100" y="303"/>
                    <a:pt x="101" y="303"/>
                  </a:cubicBezTo>
                  <a:lnTo>
                    <a:pt x="101" y="303"/>
                  </a:lnTo>
                  <a:cubicBezTo>
                    <a:pt x="80" y="320"/>
                    <a:pt x="119" y="311"/>
                    <a:pt x="108" y="321"/>
                  </a:cubicBezTo>
                  <a:cubicBezTo>
                    <a:pt x="108" y="345"/>
                    <a:pt x="132" y="345"/>
                    <a:pt x="132" y="357"/>
                  </a:cubicBezTo>
                  <a:cubicBezTo>
                    <a:pt x="132" y="369"/>
                    <a:pt x="156" y="369"/>
                    <a:pt x="156" y="381"/>
                  </a:cubicBezTo>
                  <a:cubicBezTo>
                    <a:pt x="156" y="405"/>
                    <a:pt x="179" y="417"/>
                    <a:pt x="179" y="429"/>
                  </a:cubicBezTo>
                  <a:cubicBezTo>
                    <a:pt x="179" y="441"/>
                    <a:pt x="191" y="464"/>
                    <a:pt x="191" y="476"/>
                  </a:cubicBezTo>
                  <a:cubicBezTo>
                    <a:pt x="191" y="488"/>
                    <a:pt x="215" y="500"/>
                    <a:pt x="215" y="524"/>
                  </a:cubicBezTo>
                  <a:cubicBezTo>
                    <a:pt x="215" y="548"/>
                    <a:pt x="227" y="583"/>
                    <a:pt x="227" y="607"/>
                  </a:cubicBezTo>
                  <a:cubicBezTo>
                    <a:pt x="227" y="619"/>
                    <a:pt x="239" y="643"/>
                    <a:pt x="239" y="667"/>
                  </a:cubicBezTo>
                  <a:cubicBezTo>
                    <a:pt x="239" y="679"/>
                    <a:pt x="251" y="702"/>
                    <a:pt x="275" y="714"/>
                  </a:cubicBezTo>
                  <a:lnTo>
                    <a:pt x="287" y="726"/>
                  </a:lnTo>
                  <a:cubicBezTo>
                    <a:pt x="287" y="726"/>
                    <a:pt x="298" y="726"/>
                    <a:pt x="346" y="702"/>
                  </a:cubicBezTo>
                  <a:cubicBezTo>
                    <a:pt x="358" y="679"/>
                    <a:pt x="358" y="679"/>
                    <a:pt x="370" y="679"/>
                  </a:cubicBezTo>
                  <a:cubicBezTo>
                    <a:pt x="394" y="679"/>
                    <a:pt x="418" y="667"/>
                    <a:pt x="465" y="643"/>
                  </a:cubicBezTo>
                  <a:cubicBezTo>
                    <a:pt x="489" y="619"/>
                    <a:pt x="513" y="607"/>
                    <a:pt x="537" y="595"/>
                  </a:cubicBezTo>
                  <a:cubicBezTo>
                    <a:pt x="596" y="560"/>
                    <a:pt x="632" y="548"/>
                    <a:pt x="608" y="536"/>
                  </a:cubicBezTo>
                  <a:cubicBezTo>
                    <a:pt x="596" y="536"/>
                    <a:pt x="596" y="524"/>
                    <a:pt x="584" y="524"/>
                  </a:cubicBezTo>
                  <a:cubicBezTo>
                    <a:pt x="572" y="524"/>
                    <a:pt x="548" y="500"/>
                    <a:pt x="572" y="488"/>
                  </a:cubicBezTo>
                  <a:cubicBezTo>
                    <a:pt x="572" y="476"/>
                    <a:pt x="572" y="476"/>
                    <a:pt x="548" y="464"/>
                  </a:cubicBezTo>
                  <a:cubicBezTo>
                    <a:pt x="548" y="464"/>
                    <a:pt x="548" y="441"/>
                    <a:pt x="537" y="441"/>
                  </a:cubicBezTo>
                  <a:cubicBezTo>
                    <a:pt x="537" y="441"/>
                    <a:pt x="525" y="441"/>
                    <a:pt x="537" y="429"/>
                  </a:cubicBezTo>
                  <a:cubicBezTo>
                    <a:pt x="541" y="425"/>
                    <a:pt x="541" y="423"/>
                    <a:pt x="539" y="423"/>
                  </a:cubicBezTo>
                  <a:cubicBezTo>
                    <a:pt x="535" y="423"/>
                    <a:pt x="525" y="429"/>
                    <a:pt x="525" y="429"/>
                  </a:cubicBezTo>
                  <a:cubicBezTo>
                    <a:pt x="537" y="417"/>
                    <a:pt x="525" y="417"/>
                    <a:pt x="525" y="417"/>
                  </a:cubicBezTo>
                  <a:cubicBezTo>
                    <a:pt x="525" y="417"/>
                    <a:pt x="538" y="397"/>
                    <a:pt x="530" y="397"/>
                  </a:cubicBezTo>
                  <a:cubicBezTo>
                    <a:pt x="527" y="397"/>
                    <a:pt x="522" y="399"/>
                    <a:pt x="513" y="405"/>
                  </a:cubicBezTo>
                  <a:cubicBezTo>
                    <a:pt x="513" y="405"/>
                    <a:pt x="526" y="385"/>
                    <a:pt x="513" y="385"/>
                  </a:cubicBezTo>
                  <a:cubicBezTo>
                    <a:pt x="511" y="385"/>
                    <a:pt x="508" y="385"/>
                    <a:pt x="505" y="386"/>
                  </a:cubicBezTo>
                  <a:lnTo>
                    <a:pt x="505" y="386"/>
                  </a:lnTo>
                  <a:cubicBezTo>
                    <a:pt x="510" y="379"/>
                    <a:pt x="504" y="369"/>
                    <a:pt x="489" y="369"/>
                  </a:cubicBezTo>
                  <a:lnTo>
                    <a:pt x="489" y="369"/>
                  </a:lnTo>
                  <a:cubicBezTo>
                    <a:pt x="489" y="369"/>
                    <a:pt x="489" y="369"/>
                    <a:pt x="489" y="369"/>
                  </a:cubicBezTo>
                  <a:cubicBezTo>
                    <a:pt x="477" y="369"/>
                    <a:pt x="477" y="369"/>
                    <a:pt x="477" y="357"/>
                  </a:cubicBezTo>
                  <a:cubicBezTo>
                    <a:pt x="477" y="357"/>
                    <a:pt x="489" y="345"/>
                    <a:pt x="477" y="345"/>
                  </a:cubicBezTo>
                  <a:cubicBezTo>
                    <a:pt x="471" y="345"/>
                    <a:pt x="465" y="348"/>
                    <a:pt x="462" y="348"/>
                  </a:cubicBezTo>
                  <a:cubicBezTo>
                    <a:pt x="459" y="348"/>
                    <a:pt x="459" y="345"/>
                    <a:pt x="465" y="333"/>
                  </a:cubicBezTo>
                  <a:lnTo>
                    <a:pt x="453" y="333"/>
                  </a:lnTo>
                  <a:lnTo>
                    <a:pt x="465" y="310"/>
                  </a:lnTo>
                  <a:lnTo>
                    <a:pt x="525" y="286"/>
                  </a:lnTo>
                  <a:cubicBezTo>
                    <a:pt x="537" y="274"/>
                    <a:pt x="513" y="274"/>
                    <a:pt x="525" y="250"/>
                  </a:cubicBezTo>
                  <a:cubicBezTo>
                    <a:pt x="525" y="238"/>
                    <a:pt x="525" y="238"/>
                    <a:pt x="513" y="238"/>
                  </a:cubicBezTo>
                  <a:cubicBezTo>
                    <a:pt x="489" y="238"/>
                    <a:pt x="477" y="226"/>
                    <a:pt x="477" y="214"/>
                  </a:cubicBezTo>
                  <a:lnTo>
                    <a:pt x="429" y="167"/>
                  </a:lnTo>
                  <a:cubicBezTo>
                    <a:pt x="429" y="155"/>
                    <a:pt x="418" y="155"/>
                    <a:pt x="418" y="131"/>
                  </a:cubicBezTo>
                  <a:cubicBezTo>
                    <a:pt x="418" y="119"/>
                    <a:pt x="406" y="119"/>
                    <a:pt x="406" y="107"/>
                  </a:cubicBezTo>
                  <a:cubicBezTo>
                    <a:pt x="406" y="95"/>
                    <a:pt x="394" y="95"/>
                    <a:pt x="394" y="95"/>
                  </a:cubicBezTo>
                  <a:cubicBezTo>
                    <a:pt x="370" y="71"/>
                    <a:pt x="370" y="60"/>
                    <a:pt x="358" y="60"/>
                  </a:cubicBezTo>
                  <a:cubicBezTo>
                    <a:pt x="358" y="60"/>
                    <a:pt x="334" y="60"/>
                    <a:pt x="346" y="48"/>
                  </a:cubicBezTo>
                  <a:cubicBezTo>
                    <a:pt x="358" y="36"/>
                    <a:pt x="358" y="36"/>
                    <a:pt x="346" y="36"/>
                  </a:cubicBezTo>
                  <a:lnTo>
                    <a:pt x="346" y="12"/>
                  </a:lnTo>
                  <a:cubicBezTo>
                    <a:pt x="358" y="0"/>
                    <a:pt x="358" y="0"/>
                    <a:pt x="3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a:off x="5945375" y="5244825"/>
              <a:ext cx="25325" cy="35925"/>
            </a:xfrm>
            <a:custGeom>
              <a:avLst/>
              <a:gdLst/>
              <a:ahLst/>
              <a:cxnLst/>
              <a:rect l="l" t="t" r="r" b="b"/>
              <a:pathLst>
                <a:path w="1013" h="1437" extrusionOk="0">
                  <a:moveTo>
                    <a:pt x="298" y="0"/>
                  </a:moveTo>
                  <a:cubicBezTo>
                    <a:pt x="298" y="0"/>
                    <a:pt x="286" y="0"/>
                    <a:pt x="250" y="12"/>
                  </a:cubicBezTo>
                  <a:cubicBezTo>
                    <a:pt x="203" y="36"/>
                    <a:pt x="167" y="60"/>
                    <a:pt x="167" y="72"/>
                  </a:cubicBezTo>
                  <a:lnTo>
                    <a:pt x="167" y="96"/>
                  </a:lnTo>
                  <a:lnTo>
                    <a:pt x="143" y="96"/>
                  </a:lnTo>
                  <a:cubicBezTo>
                    <a:pt x="131" y="96"/>
                    <a:pt x="120" y="96"/>
                    <a:pt x="84" y="108"/>
                  </a:cubicBezTo>
                  <a:cubicBezTo>
                    <a:pt x="60" y="119"/>
                    <a:pt x="48" y="131"/>
                    <a:pt x="24" y="155"/>
                  </a:cubicBezTo>
                  <a:cubicBezTo>
                    <a:pt x="12" y="167"/>
                    <a:pt x="24" y="167"/>
                    <a:pt x="24" y="167"/>
                  </a:cubicBezTo>
                  <a:cubicBezTo>
                    <a:pt x="24" y="167"/>
                    <a:pt x="24" y="179"/>
                    <a:pt x="12" y="191"/>
                  </a:cubicBezTo>
                  <a:cubicBezTo>
                    <a:pt x="0" y="215"/>
                    <a:pt x="12" y="215"/>
                    <a:pt x="12" y="215"/>
                  </a:cubicBezTo>
                  <a:cubicBezTo>
                    <a:pt x="24" y="227"/>
                    <a:pt x="24" y="239"/>
                    <a:pt x="48" y="250"/>
                  </a:cubicBezTo>
                  <a:cubicBezTo>
                    <a:pt x="60" y="286"/>
                    <a:pt x="84" y="310"/>
                    <a:pt x="108" y="346"/>
                  </a:cubicBezTo>
                  <a:cubicBezTo>
                    <a:pt x="108" y="358"/>
                    <a:pt x="131" y="369"/>
                    <a:pt x="143" y="405"/>
                  </a:cubicBezTo>
                  <a:cubicBezTo>
                    <a:pt x="167" y="417"/>
                    <a:pt x="179" y="453"/>
                    <a:pt x="191" y="465"/>
                  </a:cubicBezTo>
                  <a:cubicBezTo>
                    <a:pt x="191" y="477"/>
                    <a:pt x="191" y="477"/>
                    <a:pt x="227" y="477"/>
                  </a:cubicBezTo>
                  <a:cubicBezTo>
                    <a:pt x="191" y="512"/>
                    <a:pt x="239" y="524"/>
                    <a:pt x="239" y="536"/>
                  </a:cubicBezTo>
                  <a:cubicBezTo>
                    <a:pt x="239" y="572"/>
                    <a:pt x="286" y="584"/>
                    <a:pt x="286" y="608"/>
                  </a:cubicBezTo>
                  <a:cubicBezTo>
                    <a:pt x="286" y="643"/>
                    <a:pt x="310" y="643"/>
                    <a:pt x="310" y="667"/>
                  </a:cubicBezTo>
                  <a:cubicBezTo>
                    <a:pt x="322" y="715"/>
                    <a:pt x="358" y="727"/>
                    <a:pt x="370" y="774"/>
                  </a:cubicBezTo>
                  <a:cubicBezTo>
                    <a:pt x="381" y="810"/>
                    <a:pt x="405" y="834"/>
                    <a:pt x="417" y="881"/>
                  </a:cubicBezTo>
                  <a:cubicBezTo>
                    <a:pt x="429" y="929"/>
                    <a:pt x="441" y="953"/>
                    <a:pt x="465" y="989"/>
                  </a:cubicBezTo>
                  <a:cubicBezTo>
                    <a:pt x="477" y="1048"/>
                    <a:pt x="501" y="1108"/>
                    <a:pt x="536" y="1179"/>
                  </a:cubicBezTo>
                  <a:cubicBezTo>
                    <a:pt x="548" y="1227"/>
                    <a:pt x="584" y="1251"/>
                    <a:pt x="584" y="1298"/>
                  </a:cubicBezTo>
                  <a:lnTo>
                    <a:pt x="620" y="1382"/>
                  </a:lnTo>
                  <a:cubicBezTo>
                    <a:pt x="643" y="1405"/>
                    <a:pt x="655" y="1417"/>
                    <a:pt x="655" y="1429"/>
                  </a:cubicBezTo>
                  <a:cubicBezTo>
                    <a:pt x="655" y="1434"/>
                    <a:pt x="657" y="1437"/>
                    <a:pt x="663" y="1437"/>
                  </a:cubicBezTo>
                  <a:cubicBezTo>
                    <a:pt x="671" y="1437"/>
                    <a:pt x="687" y="1431"/>
                    <a:pt x="715" y="1417"/>
                  </a:cubicBezTo>
                  <a:cubicBezTo>
                    <a:pt x="719" y="1413"/>
                    <a:pt x="721" y="1412"/>
                    <a:pt x="724" y="1412"/>
                  </a:cubicBezTo>
                  <a:cubicBezTo>
                    <a:pt x="728" y="1412"/>
                    <a:pt x="731" y="1417"/>
                    <a:pt x="739" y="1417"/>
                  </a:cubicBezTo>
                  <a:cubicBezTo>
                    <a:pt x="774" y="1417"/>
                    <a:pt x="786" y="1417"/>
                    <a:pt x="846" y="1370"/>
                  </a:cubicBezTo>
                  <a:cubicBezTo>
                    <a:pt x="882" y="1358"/>
                    <a:pt x="893" y="1346"/>
                    <a:pt x="917" y="1322"/>
                  </a:cubicBezTo>
                  <a:cubicBezTo>
                    <a:pt x="977" y="1298"/>
                    <a:pt x="1012" y="1262"/>
                    <a:pt x="1001" y="1262"/>
                  </a:cubicBezTo>
                  <a:cubicBezTo>
                    <a:pt x="977" y="1251"/>
                    <a:pt x="965" y="1227"/>
                    <a:pt x="953" y="1203"/>
                  </a:cubicBezTo>
                  <a:cubicBezTo>
                    <a:pt x="917" y="1191"/>
                    <a:pt x="905" y="1167"/>
                    <a:pt x="905" y="1131"/>
                  </a:cubicBezTo>
                  <a:cubicBezTo>
                    <a:pt x="905" y="1120"/>
                    <a:pt x="893" y="1084"/>
                    <a:pt x="882" y="1072"/>
                  </a:cubicBezTo>
                  <a:cubicBezTo>
                    <a:pt x="858" y="1060"/>
                    <a:pt x="858" y="1048"/>
                    <a:pt x="846" y="1024"/>
                  </a:cubicBezTo>
                  <a:cubicBezTo>
                    <a:pt x="834" y="1024"/>
                    <a:pt x="834" y="1012"/>
                    <a:pt x="834" y="1001"/>
                  </a:cubicBezTo>
                  <a:cubicBezTo>
                    <a:pt x="840" y="995"/>
                    <a:pt x="837" y="995"/>
                    <a:pt x="832" y="995"/>
                  </a:cubicBezTo>
                  <a:cubicBezTo>
                    <a:pt x="828" y="995"/>
                    <a:pt x="822" y="995"/>
                    <a:pt x="822" y="989"/>
                  </a:cubicBezTo>
                  <a:cubicBezTo>
                    <a:pt x="834" y="965"/>
                    <a:pt x="822" y="953"/>
                    <a:pt x="822" y="941"/>
                  </a:cubicBezTo>
                  <a:cubicBezTo>
                    <a:pt x="822" y="931"/>
                    <a:pt x="831" y="903"/>
                    <a:pt x="811" y="903"/>
                  </a:cubicBezTo>
                  <a:cubicBezTo>
                    <a:pt x="807" y="903"/>
                    <a:pt x="803" y="904"/>
                    <a:pt x="798" y="905"/>
                  </a:cubicBezTo>
                  <a:lnTo>
                    <a:pt x="798" y="893"/>
                  </a:lnTo>
                  <a:cubicBezTo>
                    <a:pt x="798" y="881"/>
                    <a:pt x="834" y="846"/>
                    <a:pt x="774" y="846"/>
                  </a:cubicBezTo>
                  <a:lnTo>
                    <a:pt x="774" y="834"/>
                  </a:lnTo>
                  <a:lnTo>
                    <a:pt x="774" y="822"/>
                  </a:lnTo>
                  <a:lnTo>
                    <a:pt x="762" y="822"/>
                  </a:lnTo>
                  <a:cubicBezTo>
                    <a:pt x="766" y="818"/>
                    <a:pt x="769" y="817"/>
                    <a:pt x="771" y="817"/>
                  </a:cubicBezTo>
                  <a:cubicBezTo>
                    <a:pt x="774" y="817"/>
                    <a:pt x="774" y="822"/>
                    <a:pt x="774" y="822"/>
                  </a:cubicBezTo>
                  <a:cubicBezTo>
                    <a:pt x="786" y="822"/>
                    <a:pt x="786" y="810"/>
                    <a:pt x="774" y="810"/>
                  </a:cubicBezTo>
                  <a:cubicBezTo>
                    <a:pt x="762" y="810"/>
                    <a:pt x="739" y="798"/>
                    <a:pt x="739" y="774"/>
                  </a:cubicBezTo>
                  <a:lnTo>
                    <a:pt x="739" y="762"/>
                  </a:lnTo>
                  <a:cubicBezTo>
                    <a:pt x="727" y="762"/>
                    <a:pt x="703" y="762"/>
                    <a:pt x="727" y="739"/>
                  </a:cubicBezTo>
                  <a:cubicBezTo>
                    <a:pt x="733" y="727"/>
                    <a:pt x="733" y="721"/>
                    <a:pt x="730" y="721"/>
                  </a:cubicBezTo>
                  <a:lnTo>
                    <a:pt x="730" y="721"/>
                  </a:lnTo>
                  <a:cubicBezTo>
                    <a:pt x="727" y="721"/>
                    <a:pt x="721" y="727"/>
                    <a:pt x="715" y="739"/>
                  </a:cubicBezTo>
                  <a:lnTo>
                    <a:pt x="727" y="715"/>
                  </a:lnTo>
                  <a:cubicBezTo>
                    <a:pt x="715" y="715"/>
                    <a:pt x="727" y="703"/>
                    <a:pt x="703" y="703"/>
                  </a:cubicBezTo>
                  <a:cubicBezTo>
                    <a:pt x="715" y="667"/>
                    <a:pt x="679" y="667"/>
                    <a:pt x="679" y="643"/>
                  </a:cubicBezTo>
                  <a:cubicBezTo>
                    <a:pt x="679" y="631"/>
                    <a:pt x="667" y="608"/>
                    <a:pt x="655" y="596"/>
                  </a:cubicBezTo>
                  <a:cubicBezTo>
                    <a:pt x="620" y="584"/>
                    <a:pt x="608" y="560"/>
                    <a:pt x="596" y="524"/>
                  </a:cubicBezTo>
                  <a:cubicBezTo>
                    <a:pt x="560" y="477"/>
                    <a:pt x="536" y="453"/>
                    <a:pt x="524" y="405"/>
                  </a:cubicBezTo>
                  <a:cubicBezTo>
                    <a:pt x="501" y="369"/>
                    <a:pt x="489" y="358"/>
                    <a:pt x="477" y="346"/>
                  </a:cubicBezTo>
                  <a:cubicBezTo>
                    <a:pt x="465" y="310"/>
                    <a:pt x="429" y="298"/>
                    <a:pt x="429" y="274"/>
                  </a:cubicBezTo>
                  <a:cubicBezTo>
                    <a:pt x="429" y="262"/>
                    <a:pt x="405" y="239"/>
                    <a:pt x="381" y="227"/>
                  </a:cubicBezTo>
                  <a:cubicBezTo>
                    <a:pt x="370" y="191"/>
                    <a:pt x="358" y="167"/>
                    <a:pt x="322" y="155"/>
                  </a:cubicBezTo>
                  <a:cubicBezTo>
                    <a:pt x="310" y="155"/>
                    <a:pt x="298" y="143"/>
                    <a:pt x="310" y="119"/>
                  </a:cubicBezTo>
                  <a:cubicBezTo>
                    <a:pt x="322" y="108"/>
                    <a:pt x="310" y="96"/>
                    <a:pt x="310" y="96"/>
                  </a:cubicBezTo>
                  <a:cubicBezTo>
                    <a:pt x="298" y="72"/>
                    <a:pt x="298" y="60"/>
                    <a:pt x="310" y="48"/>
                  </a:cubicBezTo>
                  <a:cubicBezTo>
                    <a:pt x="310" y="36"/>
                    <a:pt x="310" y="12"/>
                    <a:pt x="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p:nvPr/>
          </p:nvSpPr>
          <p:spPr>
            <a:xfrm>
              <a:off x="5979600" y="5310000"/>
              <a:ext cx="15500" cy="18200"/>
            </a:xfrm>
            <a:custGeom>
              <a:avLst/>
              <a:gdLst/>
              <a:ahLst/>
              <a:cxnLst/>
              <a:rect l="l" t="t" r="r" b="b"/>
              <a:pathLst>
                <a:path w="620" h="728" extrusionOk="0">
                  <a:moveTo>
                    <a:pt x="538" y="281"/>
                  </a:moveTo>
                  <a:cubicBezTo>
                    <a:pt x="536" y="281"/>
                    <a:pt x="532" y="283"/>
                    <a:pt x="525" y="287"/>
                  </a:cubicBezTo>
                  <a:cubicBezTo>
                    <a:pt x="532" y="287"/>
                    <a:pt x="540" y="281"/>
                    <a:pt x="538" y="281"/>
                  </a:cubicBezTo>
                  <a:close/>
                  <a:moveTo>
                    <a:pt x="346" y="1"/>
                  </a:moveTo>
                  <a:cubicBezTo>
                    <a:pt x="346" y="1"/>
                    <a:pt x="322" y="1"/>
                    <a:pt x="298" y="13"/>
                  </a:cubicBezTo>
                  <a:cubicBezTo>
                    <a:pt x="251" y="37"/>
                    <a:pt x="203" y="60"/>
                    <a:pt x="203" y="72"/>
                  </a:cubicBezTo>
                  <a:lnTo>
                    <a:pt x="191" y="96"/>
                  </a:lnTo>
                  <a:lnTo>
                    <a:pt x="179" y="96"/>
                  </a:lnTo>
                  <a:cubicBezTo>
                    <a:pt x="167" y="96"/>
                    <a:pt x="167" y="96"/>
                    <a:pt x="120" y="108"/>
                  </a:cubicBezTo>
                  <a:cubicBezTo>
                    <a:pt x="84" y="120"/>
                    <a:pt x="72" y="132"/>
                    <a:pt x="48" y="156"/>
                  </a:cubicBezTo>
                  <a:lnTo>
                    <a:pt x="24" y="168"/>
                  </a:lnTo>
                  <a:lnTo>
                    <a:pt x="13" y="179"/>
                  </a:lnTo>
                  <a:cubicBezTo>
                    <a:pt x="1" y="191"/>
                    <a:pt x="13" y="191"/>
                    <a:pt x="13" y="191"/>
                  </a:cubicBezTo>
                  <a:cubicBezTo>
                    <a:pt x="24" y="191"/>
                    <a:pt x="24" y="203"/>
                    <a:pt x="24" y="203"/>
                  </a:cubicBezTo>
                  <a:cubicBezTo>
                    <a:pt x="24" y="227"/>
                    <a:pt x="60" y="227"/>
                    <a:pt x="60" y="251"/>
                  </a:cubicBezTo>
                  <a:cubicBezTo>
                    <a:pt x="60" y="263"/>
                    <a:pt x="72" y="263"/>
                    <a:pt x="72" y="263"/>
                  </a:cubicBezTo>
                  <a:cubicBezTo>
                    <a:pt x="72" y="287"/>
                    <a:pt x="84" y="287"/>
                    <a:pt x="84" y="299"/>
                  </a:cubicBezTo>
                  <a:cubicBezTo>
                    <a:pt x="84" y="299"/>
                    <a:pt x="84" y="304"/>
                    <a:pt x="91" y="304"/>
                  </a:cubicBezTo>
                  <a:cubicBezTo>
                    <a:pt x="95" y="304"/>
                    <a:pt x="100" y="302"/>
                    <a:pt x="108" y="299"/>
                  </a:cubicBezTo>
                  <a:lnTo>
                    <a:pt x="108" y="299"/>
                  </a:lnTo>
                  <a:cubicBezTo>
                    <a:pt x="72" y="322"/>
                    <a:pt x="120" y="310"/>
                    <a:pt x="108" y="322"/>
                  </a:cubicBezTo>
                  <a:cubicBezTo>
                    <a:pt x="108" y="346"/>
                    <a:pt x="132" y="346"/>
                    <a:pt x="132" y="358"/>
                  </a:cubicBezTo>
                  <a:cubicBezTo>
                    <a:pt x="132" y="370"/>
                    <a:pt x="144" y="370"/>
                    <a:pt x="144" y="382"/>
                  </a:cubicBezTo>
                  <a:cubicBezTo>
                    <a:pt x="144" y="406"/>
                    <a:pt x="179" y="418"/>
                    <a:pt x="179" y="429"/>
                  </a:cubicBezTo>
                  <a:cubicBezTo>
                    <a:pt x="179" y="441"/>
                    <a:pt x="191" y="465"/>
                    <a:pt x="191" y="477"/>
                  </a:cubicBezTo>
                  <a:cubicBezTo>
                    <a:pt x="191" y="489"/>
                    <a:pt x="203" y="501"/>
                    <a:pt x="203" y="525"/>
                  </a:cubicBezTo>
                  <a:cubicBezTo>
                    <a:pt x="203" y="549"/>
                    <a:pt x="227" y="584"/>
                    <a:pt x="227" y="608"/>
                  </a:cubicBezTo>
                  <a:cubicBezTo>
                    <a:pt x="227" y="620"/>
                    <a:pt x="239" y="644"/>
                    <a:pt x="239" y="668"/>
                  </a:cubicBezTo>
                  <a:cubicBezTo>
                    <a:pt x="239" y="679"/>
                    <a:pt x="251" y="703"/>
                    <a:pt x="263" y="715"/>
                  </a:cubicBezTo>
                  <a:lnTo>
                    <a:pt x="286" y="727"/>
                  </a:lnTo>
                  <a:cubicBezTo>
                    <a:pt x="286" y="727"/>
                    <a:pt x="298" y="727"/>
                    <a:pt x="346" y="703"/>
                  </a:cubicBezTo>
                  <a:cubicBezTo>
                    <a:pt x="358" y="679"/>
                    <a:pt x="358" y="679"/>
                    <a:pt x="370" y="679"/>
                  </a:cubicBezTo>
                  <a:cubicBezTo>
                    <a:pt x="382" y="679"/>
                    <a:pt x="417" y="668"/>
                    <a:pt x="465" y="644"/>
                  </a:cubicBezTo>
                  <a:cubicBezTo>
                    <a:pt x="489" y="620"/>
                    <a:pt x="501" y="608"/>
                    <a:pt x="536" y="596"/>
                  </a:cubicBezTo>
                  <a:cubicBezTo>
                    <a:pt x="596" y="560"/>
                    <a:pt x="620" y="549"/>
                    <a:pt x="608" y="537"/>
                  </a:cubicBezTo>
                  <a:cubicBezTo>
                    <a:pt x="596" y="537"/>
                    <a:pt x="596" y="525"/>
                    <a:pt x="584" y="525"/>
                  </a:cubicBezTo>
                  <a:cubicBezTo>
                    <a:pt x="560" y="525"/>
                    <a:pt x="548" y="501"/>
                    <a:pt x="560" y="489"/>
                  </a:cubicBezTo>
                  <a:cubicBezTo>
                    <a:pt x="560" y="477"/>
                    <a:pt x="560" y="477"/>
                    <a:pt x="548" y="465"/>
                  </a:cubicBezTo>
                  <a:cubicBezTo>
                    <a:pt x="548" y="465"/>
                    <a:pt x="548" y="441"/>
                    <a:pt x="536" y="441"/>
                  </a:cubicBezTo>
                  <a:cubicBezTo>
                    <a:pt x="536" y="441"/>
                    <a:pt x="525" y="441"/>
                    <a:pt x="536" y="429"/>
                  </a:cubicBezTo>
                  <a:cubicBezTo>
                    <a:pt x="540" y="426"/>
                    <a:pt x="540" y="424"/>
                    <a:pt x="539" y="424"/>
                  </a:cubicBezTo>
                  <a:cubicBezTo>
                    <a:pt x="535" y="424"/>
                    <a:pt x="525" y="429"/>
                    <a:pt x="525" y="429"/>
                  </a:cubicBezTo>
                  <a:cubicBezTo>
                    <a:pt x="536" y="418"/>
                    <a:pt x="525" y="418"/>
                    <a:pt x="525" y="418"/>
                  </a:cubicBezTo>
                  <a:cubicBezTo>
                    <a:pt x="525" y="418"/>
                    <a:pt x="538" y="397"/>
                    <a:pt x="525" y="397"/>
                  </a:cubicBezTo>
                  <a:cubicBezTo>
                    <a:pt x="520" y="397"/>
                    <a:pt x="513" y="400"/>
                    <a:pt x="501" y="406"/>
                  </a:cubicBezTo>
                  <a:cubicBezTo>
                    <a:pt x="501" y="406"/>
                    <a:pt x="521" y="386"/>
                    <a:pt x="511" y="386"/>
                  </a:cubicBezTo>
                  <a:cubicBezTo>
                    <a:pt x="508" y="386"/>
                    <a:pt x="503" y="387"/>
                    <a:pt x="495" y="391"/>
                  </a:cubicBezTo>
                  <a:lnTo>
                    <a:pt x="495" y="391"/>
                  </a:lnTo>
                  <a:cubicBezTo>
                    <a:pt x="500" y="384"/>
                    <a:pt x="498" y="370"/>
                    <a:pt x="489" y="370"/>
                  </a:cubicBezTo>
                  <a:lnTo>
                    <a:pt x="489" y="370"/>
                  </a:lnTo>
                  <a:cubicBezTo>
                    <a:pt x="489" y="370"/>
                    <a:pt x="489" y="370"/>
                    <a:pt x="489" y="370"/>
                  </a:cubicBezTo>
                  <a:cubicBezTo>
                    <a:pt x="477" y="370"/>
                    <a:pt x="477" y="370"/>
                    <a:pt x="477" y="358"/>
                  </a:cubicBezTo>
                  <a:cubicBezTo>
                    <a:pt x="477" y="358"/>
                    <a:pt x="489" y="346"/>
                    <a:pt x="477" y="346"/>
                  </a:cubicBezTo>
                  <a:cubicBezTo>
                    <a:pt x="471" y="346"/>
                    <a:pt x="462" y="349"/>
                    <a:pt x="458" y="349"/>
                  </a:cubicBezTo>
                  <a:cubicBezTo>
                    <a:pt x="453" y="349"/>
                    <a:pt x="453" y="346"/>
                    <a:pt x="465" y="334"/>
                  </a:cubicBezTo>
                  <a:lnTo>
                    <a:pt x="441" y="334"/>
                  </a:lnTo>
                  <a:lnTo>
                    <a:pt x="465" y="310"/>
                  </a:lnTo>
                  <a:lnTo>
                    <a:pt x="525" y="287"/>
                  </a:lnTo>
                  <a:cubicBezTo>
                    <a:pt x="536" y="275"/>
                    <a:pt x="501" y="275"/>
                    <a:pt x="525" y="251"/>
                  </a:cubicBezTo>
                  <a:cubicBezTo>
                    <a:pt x="525" y="239"/>
                    <a:pt x="525" y="239"/>
                    <a:pt x="501" y="239"/>
                  </a:cubicBezTo>
                  <a:cubicBezTo>
                    <a:pt x="489" y="239"/>
                    <a:pt x="477" y="227"/>
                    <a:pt x="477" y="215"/>
                  </a:cubicBezTo>
                  <a:lnTo>
                    <a:pt x="429" y="168"/>
                  </a:lnTo>
                  <a:cubicBezTo>
                    <a:pt x="429" y="156"/>
                    <a:pt x="417" y="156"/>
                    <a:pt x="417" y="132"/>
                  </a:cubicBezTo>
                  <a:cubicBezTo>
                    <a:pt x="417" y="120"/>
                    <a:pt x="405" y="120"/>
                    <a:pt x="405" y="108"/>
                  </a:cubicBezTo>
                  <a:cubicBezTo>
                    <a:pt x="405" y="96"/>
                    <a:pt x="382" y="96"/>
                    <a:pt x="382" y="96"/>
                  </a:cubicBezTo>
                  <a:cubicBezTo>
                    <a:pt x="370" y="72"/>
                    <a:pt x="370" y="60"/>
                    <a:pt x="358" y="60"/>
                  </a:cubicBezTo>
                  <a:cubicBezTo>
                    <a:pt x="358" y="60"/>
                    <a:pt x="322" y="60"/>
                    <a:pt x="346" y="48"/>
                  </a:cubicBezTo>
                  <a:cubicBezTo>
                    <a:pt x="358" y="37"/>
                    <a:pt x="358" y="37"/>
                    <a:pt x="346" y="37"/>
                  </a:cubicBezTo>
                  <a:lnTo>
                    <a:pt x="346" y="13"/>
                  </a:lnTo>
                  <a:cubicBezTo>
                    <a:pt x="358" y="1"/>
                    <a:pt x="358" y="1"/>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33"/>
          <p:cNvGrpSpPr/>
          <p:nvPr/>
        </p:nvGrpSpPr>
        <p:grpSpPr>
          <a:xfrm rot="-1645724">
            <a:off x="1700645" y="-2300680"/>
            <a:ext cx="1257228" cy="1043734"/>
            <a:chOff x="5543550" y="5098075"/>
            <a:chExt cx="531025" cy="440850"/>
          </a:xfrm>
        </p:grpSpPr>
        <p:sp>
          <p:nvSpPr>
            <p:cNvPr id="357" name="Google Shape;357;p33"/>
            <p:cNvSpPr/>
            <p:nvPr/>
          </p:nvSpPr>
          <p:spPr>
            <a:xfrm>
              <a:off x="5980200" y="5300550"/>
              <a:ext cx="94375" cy="104425"/>
            </a:xfrm>
            <a:custGeom>
              <a:avLst/>
              <a:gdLst/>
              <a:ahLst/>
              <a:cxnLst/>
              <a:rect l="l" t="t" r="r" b="b"/>
              <a:pathLst>
                <a:path w="3775" h="4177" extrusionOk="0">
                  <a:moveTo>
                    <a:pt x="1905" y="1"/>
                  </a:moveTo>
                  <a:cubicBezTo>
                    <a:pt x="1849" y="1"/>
                    <a:pt x="1792" y="40"/>
                    <a:pt x="1775" y="117"/>
                  </a:cubicBezTo>
                  <a:lnTo>
                    <a:pt x="1655" y="605"/>
                  </a:lnTo>
                  <a:cubicBezTo>
                    <a:pt x="1524" y="1200"/>
                    <a:pt x="1084" y="1677"/>
                    <a:pt x="548" y="1843"/>
                  </a:cubicBezTo>
                  <a:lnTo>
                    <a:pt x="131" y="1962"/>
                  </a:lnTo>
                  <a:cubicBezTo>
                    <a:pt x="0" y="1998"/>
                    <a:pt x="0" y="2212"/>
                    <a:pt x="131" y="2260"/>
                  </a:cubicBezTo>
                  <a:lnTo>
                    <a:pt x="548" y="2379"/>
                  </a:lnTo>
                  <a:cubicBezTo>
                    <a:pt x="1096" y="2522"/>
                    <a:pt x="1513" y="2998"/>
                    <a:pt x="1655" y="3605"/>
                  </a:cubicBezTo>
                  <a:lnTo>
                    <a:pt x="1763" y="4070"/>
                  </a:lnTo>
                  <a:cubicBezTo>
                    <a:pt x="1786" y="4141"/>
                    <a:pt x="1846" y="4177"/>
                    <a:pt x="1903" y="4177"/>
                  </a:cubicBezTo>
                  <a:cubicBezTo>
                    <a:pt x="1959" y="4177"/>
                    <a:pt x="2013" y="4141"/>
                    <a:pt x="2025" y="4070"/>
                  </a:cubicBezTo>
                  <a:lnTo>
                    <a:pt x="2132" y="3605"/>
                  </a:lnTo>
                  <a:cubicBezTo>
                    <a:pt x="2263" y="3010"/>
                    <a:pt x="2703" y="2534"/>
                    <a:pt x="3239" y="2379"/>
                  </a:cubicBezTo>
                  <a:lnTo>
                    <a:pt x="3632" y="2260"/>
                  </a:lnTo>
                  <a:cubicBezTo>
                    <a:pt x="3775" y="2224"/>
                    <a:pt x="3775" y="1998"/>
                    <a:pt x="3644" y="1974"/>
                  </a:cubicBezTo>
                  <a:lnTo>
                    <a:pt x="3310" y="1879"/>
                  </a:lnTo>
                  <a:cubicBezTo>
                    <a:pt x="2775" y="1736"/>
                    <a:pt x="2334" y="1272"/>
                    <a:pt x="2191" y="677"/>
                  </a:cubicBezTo>
                  <a:lnTo>
                    <a:pt x="2036" y="117"/>
                  </a:lnTo>
                  <a:cubicBezTo>
                    <a:pt x="2019" y="40"/>
                    <a:pt x="1962" y="1"/>
                    <a:pt x="19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a:off x="5543550" y="5192000"/>
              <a:ext cx="69950" cy="78600"/>
            </a:xfrm>
            <a:custGeom>
              <a:avLst/>
              <a:gdLst/>
              <a:ahLst/>
              <a:cxnLst/>
              <a:rect l="l" t="t" r="r" b="b"/>
              <a:pathLst>
                <a:path w="2798" h="3144" extrusionOk="0">
                  <a:moveTo>
                    <a:pt x="1421" y="0"/>
                  </a:moveTo>
                  <a:cubicBezTo>
                    <a:pt x="1381" y="0"/>
                    <a:pt x="1339" y="30"/>
                    <a:pt x="1322" y="89"/>
                  </a:cubicBezTo>
                  <a:lnTo>
                    <a:pt x="1238" y="470"/>
                  </a:lnTo>
                  <a:cubicBezTo>
                    <a:pt x="1131" y="911"/>
                    <a:pt x="822" y="1268"/>
                    <a:pt x="417" y="1387"/>
                  </a:cubicBezTo>
                  <a:lnTo>
                    <a:pt x="107" y="1482"/>
                  </a:lnTo>
                  <a:cubicBezTo>
                    <a:pt x="0" y="1506"/>
                    <a:pt x="0" y="1673"/>
                    <a:pt x="107" y="1697"/>
                  </a:cubicBezTo>
                  <a:lnTo>
                    <a:pt x="417" y="1792"/>
                  </a:lnTo>
                  <a:cubicBezTo>
                    <a:pt x="822" y="1911"/>
                    <a:pt x="1131" y="2268"/>
                    <a:pt x="1238" y="2709"/>
                  </a:cubicBezTo>
                  <a:lnTo>
                    <a:pt x="1310" y="3054"/>
                  </a:lnTo>
                  <a:cubicBezTo>
                    <a:pt x="1322" y="3114"/>
                    <a:pt x="1363" y="3143"/>
                    <a:pt x="1405" y="3143"/>
                  </a:cubicBezTo>
                  <a:cubicBezTo>
                    <a:pt x="1447" y="3143"/>
                    <a:pt x="1488" y="3114"/>
                    <a:pt x="1500" y="3054"/>
                  </a:cubicBezTo>
                  <a:lnTo>
                    <a:pt x="1572" y="2709"/>
                  </a:lnTo>
                  <a:cubicBezTo>
                    <a:pt x="1679" y="2268"/>
                    <a:pt x="1988" y="1911"/>
                    <a:pt x="2393" y="1792"/>
                  </a:cubicBezTo>
                  <a:lnTo>
                    <a:pt x="2691" y="1697"/>
                  </a:lnTo>
                  <a:cubicBezTo>
                    <a:pt x="2798" y="1673"/>
                    <a:pt x="2798" y="1506"/>
                    <a:pt x="2703" y="1482"/>
                  </a:cubicBezTo>
                  <a:lnTo>
                    <a:pt x="2453" y="1399"/>
                  </a:lnTo>
                  <a:cubicBezTo>
                    <a:pt x="2048" y="1292"/>
                    <a:pt x="1738" y="958"/>
                    <a:pt x="1619" y="506"/>
                  </a:cubicBezTo>
                  <a:lnTo>
                    <a:pt x="1512" y="89"/>
                  </a:lnTo>
                  <a:cubicBezTo>
                    <a:pt x="1500" y="30"/>
                    <a:pt x="1462" y="0"/>
                    <a:pt x="14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3"/>
            <p:cNvSpPr/>
            <p:nvPr/>
          </p:nvSpPr>
          <p:spPr>
            <a:xfrm>
              <a:off x="5652175" y="5434500"/>
              <a:ext cx="94100" cy="104425"/>
            </a:xfrm>
            <a:custGeom>
              <a:avLst/>
              <a:gdLst/>
              <a:ahLst/>
              <a:cxnLst/>
              <a:rect l="l" t="t" r="r" b="b"/>
              <a:pathLst>
                <a:path w="3764" h="4177" extrusionOk="0">
                  <a:moveTo>
                    <a:pt x="1895" y="1"/>
                  </a:moveTo>
                  <a:cubicBezTo>
                    <a:pt x="1837" y="1"/>
                    <a:pt x="1781" y="39"/>
                    <a:pt x="1763" y="117"/>
                  </a:cubicBezTo>
                  <a:lnTo>
                    <a:pt x="1644" y="605"/>
                  </a:lnTo>
                  <a:cubicBezTo>
                    <a:pt x="1513" y="1200"/>
                    <a:pt x="1084" y="1676"/>
                    <a:pt x="548" y="1843"/>
                  </a:cubicBezTo>
                  <a:lnTo>
                    <a:pt x="132" y="1962"/>
                  </a:lnTo>
                  <a:cubicBezTo>
                    <a:pt x="1" y="1998"/>
                    <a:pt x="1" y="2212"/>
                    <a:pt x="132" y="2260"/>
                  </a:cubicBezTo>
                  <a:lnTo>
                    <a:pt x="548" y="2379"/>
                  </a:lnTo>
                  <a:cubicBezTo>
                    <a:pt x="1084" y="2522"/>
                    <a:pt x="1501" y="2998"/>
                    <a:pt x="1644" y="3605"/>
                  </a:cubicBezTo>
                  <a:lnTo>
                    <a:pt x="1751" y="4070"/>
                  </a:lnTo>
                  <a:cubicBezTo>
                    <a:pt x="1775" y="4141"/>
                    <a:pt x="1834" y="4177"/>
                    <a:pt x="1892" y="4177"/>
                  </a:cubicBezTo>
                  <a:cubicBezTo>
                    <a:pt x="1950" y="4177"/>
                    <a:pt x="2007" y="4141"/>
                    <a:pt x="2025" y="4070"/>
                  </a:cubicBezTo>
                  <a:lnTo>
                    <a:pt x="2132" y="3605"/>
                  </a:lnTo>
                  <a:cubicBezTo>
                    <a:pt x="2263" y="3010"/>
                    <a:pt x="2692" y="2534"/>
                    <a:pt x="3227" y="2379"/>
                  </a:cubicBezTo>
                  <a:lnTo>
                    <a:pt x="3632" y="2260"/>
                  </a:lnTo>
                  <a:cubicBezTo>
                    <a:pt x="3763" y="2212"/>
                    <a:pt x="3763" y="1986"/>
                    <a:pt x="3644" y="1974"/>
                  </a:cubicBezTo>
                  <a:lnTo>
                    <a:pt x="3299" y="1879"/>
                  </a:lnTo>
                  <a:cubicBezTo>
                    <a:pt x="2763" y="1736"/>
                    <a:pt x="2334" y="1272"/>
                    <a:pt x="2180" y="676"/>
                  </a:cubicBezTo>
                  <a:lnTo>
                    <a:pt x="2037" y="117"/>
                  </a:lnTo>
                  <a:cubicBezTo>
                    <a:pt x="2013" y="39"/>
                    <a:pt x="1953" y="1"/>
                    <a:pt x="18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3"/>
            <p:cNvSpPr/>
            <p:nvPr/>
          </p:nvSpPr>
          <p:spPr>
            <a:xfrm>
              <a:off x="5829875" y="5098075"/>
              <a:ext cx="117300" cy="131225"/>
            </a:xfrm>
            <a:custGeom>
              <a:avLst/>
              <a:gdLst/>
              <a:ahLst/>
              <a:cxnLst/>
              <a:rect l="l" t="t" r="r" b="b"/>
              <a:pathLst>
                <a:path w="4692" h="5249" extrusionOk="0">
                  <a:moveTo>
                    <a:pt x="2370" y="1"/>
                  </a:moveTo>
                  <a:cubicBezTo>
                    <a:pt x="2299" y="1"/>
                    <a:pt x="2227" y="48"/>
                    <a:pt x="2203" y="143"/>
                  </a:cubicBezTo>
                  <a:lnTo>
                    <a:pt x="2061" y="751"/>
                  </a:lnTo>
                  <a:cubicBezTo>
                    <a:pt x="1882" y="1513"/>
                    <a:pt x="1358" y="2108"/>
                    <a:pt x="691" y="2299"/>
                  </a:cubicBezTo>
                  <a:lnTo>
                    <a:pt x="168" y="2453"/>
                  </a:lnTo>
                  <a:cubicBezTo>
                    <a:pt x="1" y="2489"/>
                    <a:pt x="1" y="2775"/>
                    <a:pt x="168" y="2822"/>
                  </a:cubicBezTo>
                  <a:lnTo>
                    <a:pt x="691" y="2965"/>
                  </a:lnTo>
                  <a:cubicBezTo>
                    <a:pt x="1358" y="3180"/>
                    <a:pt x="1882" y="3763"/>
                    <a:pt x="2061" y="4525"/>
                  </a:cubicBezTo>
                  <a:lnTo>
                    <a:pt x="2192" y="5096"/>
                  </a:lnTo>
                  <a:cubicBezTo>
                    <a:pt x="2215" y="5198"/>
                    <a:pt x="2287" y="5248"/>
                    <a:pt x="2358" y="5248"/>
                  </a:cubicBezTo>
                  <a:cubicBezTo>
                    <a:pt x="2430" y="5248"/>
                    <a:pt x="2501" y="5198"/>
                    <a:pt x="2525" y="5096"/>
                  </a:cubicBezTo>
                  <a:lnTo>
                    <a:pt x="2656" y="4525"/>
                  </a:lnTo>
                  <a:cubicBezTo>
                    <a:pt x="2835" y="3763"/>
                    <a:pt x="3358" y="3168"/>
                    <a:pt x="4025" y="2965"/>
                  </a:cubicBezTo>
                  <a:lnTo>
                    <a:pt x="4513" y="2822"/>
                  </a:lnTo>
                  <a:cubicBezTo>
                    <a:pt x="4692" y="2763"/>
                    <a:pt x="4692" y="2501"/>
                    <a:pt x="4525" y="2465"/>
                  </a:cubicBezTo>
                  <a:lnTo>
                    <a:pt x="4108" y="2346"/>
                  </a:lnTo>
                  <a:cubicBezTo>
                    <a:pt x="3442" y="2168"/>
                    <a:pt x="2906" y="1584"/>
                    <a:pt x="2715" y="846"/>
                  </a:cubicBezTo>
                  <a:lnTo>
                    <a:pt x="2537" y="143"/>
                  </a:lnTo>
                  <a:cubicBezTo>
                    <a:pt x="2513" y="48"/>
                    <a:pt x="2442" y="1"/>
                    <a:pt x="2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3"/>
            <p:cNvSpPr/>
            <p:nvPr/>
          </p:nvSpPr>
          <p:spPr>
            <a:xfrm>
              <a:off x="5593850" y="5260300"/>
              <a:ext cx="14000" cy="18775"/>
            </a:xfrm>
            <a:custGeom>
              <a:avLst/>
              <a:gdLst/>
              <a:ahLst/>
              <a:cxnLst/>
              <a:rect l="l" t="t" r="r" b="b"/>
              <a:pathLst>
                <a:path w="560" h="751" extrusionOk="0">
                  <a:moveTo>
                    <a:pt x="500" y="334"/>
                  </a:moveTo>
                  <a:cubicBezTo>
                    <a:pt x="500" y="338"/>
                    <a:pt x="504" y="339"/>
                    <a:pt x="508" y="339"/>
                  </a:cubicBezTo>
                  <a:cubicBezTo>
                    <a:pt x="516" y="339"/>
                    <a:pt x="524" y="334"/>
                    <a:pt x="500" y="334"/>
                  </a:cubicBezTo>
                  <a:close/>
                  <a:moveTo>
                    <a:pt x="357" y="1"/>
                  </a:moveTo>
                  <a:cubicBezTo>
                    <a:pt x="357" y="1"/>
                    <a:pt x="334" y="1"/>
                    <a:pt x="310" y="12"/>
                  </a:cubicBezTo>
                  <a:cubicBezTo>
                    <a:pt x="262" y="24"/>
                    <a:pt x="214" y="36"/>
                    <a:pt x="203" y="60"/>
                  </a:cubicBezTo>
                  <a:lnTo>
                    <a:pt x="191" y="72"/>
                  </a:lnTo>
                  <a:lnTo>
                    <a:pt x="179" y="72"/>
                  </a:lnTo>
                  <a:cubicBezTo>
                    <a:pt x="155" y="72"/>
                    <a:pt x="155" y="72"/>
                    <a:pt x="119" y="84"/>
                  </a:cubicBezTo>
                  <a:cubicBezTo>
                    <a:pt x="84" y="96"/>
                    <a:pt x="60" y="96"/>
                    <a:pt x="36" y="120"/>
                  </a:cubicBezTo>
                  <a:cubicBezTo>
                    <a:pt x="24" y="120"/>
                    <a:pt x="24" y="120"/>
                    <a:pt x="24" y="131"/>
                  </a:cubicBezTo>
                  <a:lnTo>
                    <a:pt x="12" y="143"/>
                  </a:lnTo>
                  <a:cubicBezTo>
                    <a:pt x="0" y="143"/>
                    <a:pt x="0" y="143"/>
                    <a:pt x="12" y="155"/>
                  </a:cubicBezTo>
                  <a:cubicBezTo>
                    <a:pt x="24" y="155"/>
                    <a:pt x="24" y="167"/>
                    <a:pt x="24" y="167"/>
                  </a:cubicBezTo>
                  <a:cubicBezTo>
                    <a:pt x="24" y="191"/>
                    <a:pt x="60" y="203"/>
                    <a:pt x="60" y="215"/>
                  </a:cubicBezTo>
                  <a:cubicBezTo>
                    <a:pt x="60" y="227"/>
                    <a:pt x="72" y="227"/>
                    <a:pt x="72" y="251"/>
                  </a:cubicBezTo>
                  <a:cubicBezTo>
                    <a:pt x="72" y="262"/>
                    <a:pt x="84" y="262"/>
                    <a:pt x="84" y="274"/>
                  </a:cubicBezTo>
                  <a:cubicBezTo>
                    <a:pt x="84" y="274"/>
                    <a:pt x="84" y="286"/>
                    <a:pt x="95" y="286"/>
                  </a:cubicBezTo>
                  <a:cubicBezTo>
                    <a:pt x="72" y="310"/>
                    <a:pt x="95" y="310"/>
                    <a:pt x="95" y="322"/>
                  </a:cubicBezTo>
                  <a:cubicBezTo>
                    <a:pt x="84" y="334"/>
                    <a:pt x="131" y="334"/>
                    <a:pt x="119" y="346"/>
                  </a:cubicBezTo>
                  <a:cubicBezTo>
                    <a:pt x="95" y="370"/>
                    <a:pt x="131" y="370"/>
                    <a:pt x="131" y="382"/>
                  </a:cubicBezTo>
                  <a:cubicBezTo>
                    <a:pt x="131" y="393"/>
                    <a:pt x="155" y="405"/>
                    <a:pt x="155" y="429"/>
                  </a:cubicBezTo>
                  <a:cubicBezTo>
                    <a:pt x="155" y="441"/>
                    <a:pt x="179" y="453"/>
                    <a:pt x="155" y="465"/>
                  </a:cubicBezTo>
                  <a:lnTo>
                    <a:pt x="155" y="524"/>
                  </a:lnTo>
                  <a:lnTo>
                    <a:pt x="155" y="620"/>
                  </a:lnTo>
                  <a:cubicBezTo>
                    <a:pt x="155" y="632"/>
                    <a:pt x="179" y="667"/>
                    <a:pt x="155" y="679"/>
                  </a:cubicBezTo>
                  <a:cubicBezTo>
                    <a:pt x="155" y="691"/>
                    <a:pt x="179" y="703"/>
                    <a:pt x="179" y="727"/>
                  </a:cubicBezTo>
                  <a:cubicBezTo>
                    <a:pt x="179" y="739"/>
                    <a:pt x="191" y="739"/>
                    <a:pt x="191" y="751"/>
                  </a:cubicBezTo>
                  <a:cubicBezTo>
                    <a:pt x="191" y="751"/>
                    <a:pt x="203" y="751"/>
                    <a:pt x="250" y="739"/>
                  </a:cubicBezTo>
                  <a:lnTo>
                    <a:pt x="274" y="739"/>
                  </a:lnTo>
                  <a:cubicBezTo>
                    <a:pt x="298" y="739"/>
                    <a:pt x="322" y="739"/>
                    <a:pt x="381" y="703"/>
                  </a:cubicBezTo>
                  <a:cubicBezTo>
                    <a:pt x="417" y="691"/>
                    <a:pt x="441" y="691"/>
                    <a:pt x="476" y="679"/>
                  </a:cubicBezTo>
                  <a:cubicBezTo>
                    <a:pt x="536" y="667"/>
                    <a:pt x="560" y="643"/>
                    <a:pt x="560" y="643"/>
                  </a:cubicBezTo>
                  <a:cubicBezTo>
                    <a:pt x="548" y="643"/>
                    <a:pt x="548" y="632"/>
                    <a:pt x="524" y="620"/>
                  </a:cubicBezTo>
                  <a:cubicBezTo>
                    <a:pt x="512" y="608"/>
                    <a:pt x="512" y="608"/>
                    <a:pt x="512" y="572"/>
                  </a:cubicBezTo>
                  <a:lnTo>
                    <a:pt x="512" y="548"/>
                  </a:lnTo>
                  <a:cubicBezTo>
                    <a:pt x="512" y="548"/>
                    <a:pt x="512" y="524"/>
                    <a:pt x="500" y="524"/>
                  </a:cubicBezTo>
                  <a:cubicBezTo>
                    <a:pt x="500" y="524"/>
                    <a:pt x="488" y="524"/>
                    <a:pt x="500" y="512"/>
                  </a:cubicBezTo>
                  <a:lnTo>
                    <a:pt x="488" y="512"/>
                  </a:lnTo>
                  <a:cubicBezTo>
                    <a:pt x="500" y="501"/>
                    <a:pt x="500" y="501"/>
                    <a:pt x="488" y="501"/>
                  </a:cubicBezTo>
                  <a:cubicBezTo>
                    <a:pt x="488" y="501"/>
                    <a:pt x="512" y="489"/>
                    <a:pt x="476" y="489"/>
                  </a:cubicBezTo>
                  <a:cubicBezTo>
                    <a:pt x="476" y="489"/>
                    <a:pt x="497" y="469"/>
                    <a:pt x="481" y="469"/>
                  </a:cubicBezTo>
                  <a:cubicBezTo>
                    <a:pt x="476" y="469"/>
                    <a:pt x="467" y="471"/>
                    <a:pt x="453" y="477"/>
                  </a:cubicBezTo>
                  <a:lnTo>
                    <a:pt x="476" y="453"/>
                  </a:lnTo>
                  <a:cubicBezTo>
                    <a:pt x="453" y="453"/>
                    <a:pt x="453" y="441"/>
                    <a:pt x="453" y="441"/>
                  </a:cubicBezTo>
                  <a:cubicBezTo>
                    <a:pt x="453" y="441"/>
                    <a:pt x="476" y="429"/>
                    <a:pt x="453" y="429"/>
                  </a:cubicBezTo>
                  <a:cubicBezTo>
                    <a:pt x="441" y="429"/>
                    <a:pt x="429" y="429"/>
                    <a:pt x="453" y="417"/>
                  </a:cubicBezTo>
                  <a:lnTo>
                    <a:pt x="441" y="417"/>
                  </a:lnTo>
                  <a:cubicBezTo>
                    <a:pt x="500" y="346"/>
                    <a:pt x="500" y="346"/>
                    <a:pt x="500" y="334"/>
                  </a:cubicBezTo>
                  <a:cubicBezTo>
                    <a:pt x="536" y="322"/>
                    <a:pt x="488" y="322"/>
                    <a:pt x="500" y="310"/>
                  </a:cubicBezTo>
                  <a:cubicBezTo>
                    <a:pt x="512" y="298"/>
                    <a:pt x="500" y="298"/>
                    <a:pt x="488" y="298"/>
                  </a:cubicBezTo>
                  <a:lnTo>
                    <a:pt x="453" y="262"/>
                  </a:lnTo>
                  <a:cubicBezTo>
                    <a:pt x="453" y="251"/>
                    <a:pt x="429" y="239"/>
                    <a:pt x="429" y="203"/>
                  </a:cubicBezTo>
                  <a:cubicBezTo>
                    <a:pt x="429" y="191"/>
                    <a:pt x="417" y="191"/>
                    <a:pt x="417" y="167"/>
                  </a:cubicBezTo>
                  <a:cubicBezTo>
                    <a:pt x="417" y="155"/>
                    <a:pt x="393" y="143"/>
                    <a:pt x="393" y="131"/>
                  </a:cubicBezTo>
                  <a:cubicBezTo>
                    <a:pt x="393" y="120"/>
                    <a:pt x="381" y="120"/>
                    <a:pt x="381" y="96"/>
                  </a:cubicBezTo>
                  <a:cubicBezTo>
                    <a:pt x="369" y="84"/>
                    <a:pt x="381" y="72"/>
                    <a:pt x="357" y="48"/>
                  </a:cubicBezTo>
                  <a:cubicBezTo>
                    <a:pt x="357" y="48"/>
                    <a:pt x="322" y="48"/>
                    <a:pt x="334" y="36"/>
                  </a:cubicBezTo>
                  <a:cubicBezTo>
                    <a:pt x="357" y="24"/>
                    <a:pt x="357" y="24"/>
                    <a:pt x="334" y="24"/>
                  </a:cubicBezTo>
                  <a:cubicBezTo>
                    <a:pt x="334" y="24"/>
                    <a:pt x="334" y="12"/>
                    <a:pt x="357" y="12"/>
                  </a:cubicBezTo>
                  <a:cubicBezTo>
                    <a:pt x="369" y="1"/>
                    <a:pt x="369" y="1"/>
                    <a:pt x="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5609325" y="5307325"/>
              <a:ext cx="19075" cy="34175"/>
            </a:xfrm>
            <a:custGeom>
              <a:avLst/>
              <a:gdLst/>
              <a:ahLst/>
              <a:cxnLst/>
              <a:rect l="l" t="t" r="r" b="b"/>
              <a:pathLst>
                <a:path w="763" h="1367" extrusionOk="0">
                  <a:moveTo>
                    <a:pt x="298" y="1"/>
                  </a:moveTo>
                  <a:cubicBezTo>
                    <a:pt x="250" y="25"/>
                    <a:pt x="215" y="36"/>
                    <a:pt x="215" y="48"/>
                  </a:cubicBezTo>
                  <a:cubicBezTo>
                    <a:pt x="215" y="48"/>
                    <a:pt x="215" y="60"/>
                    <a:pt x="191" y="60"/>
                  </a:cubicBezTo>
                  <a:lnTo>
                    <a:pt x="119" y="60"/>
                  </a:lnTo>
                  <a:cubicBezTo>
                    <a:pt x="96" y="72"/>
                    <a:pt x="60" y="72"/>
                    <a:pt x="48" y="96"/>
                  </a:cubicBezTo>
                  <a:cubicBezTo>
                    <a:pt x="36" y="96"/>
                    <a:pt x="36" y="108"/>
                    <a:pt x="36" y="108"/>
                  </a:cubicBezTo>
                  <a:cubicBezTo>
                    <a:pt x="36" y="108"/>
                    <a:pt x="36" y="120"/>
                    <a:pt x="12" y="144"/>
                  </a:cubicBezTo>
                  <a:cubicBezTo>
                    <a:pt x="0" y="155"/>
                    <a:pt x="12" y="155"/>
                    <a:pt x="12" y="155"/>
                  </a:cubicBezTo>
                  <a:cubicBezTo>
                    <a:pt x="36" y="167"/>
                    <a:pt x="36" y="179"/>
                    <a:pt x="36" y="191"/>
                  </a:cubicBezTo>
                  <a:cubicBezTo>
                    <a:pt x="36" y="227"/>
                    <a:pt x="60" y="251"/>
                    <a:pt x="72" y="286"/>
                  </a:cubicBezTo>
                  <a:cubicBezTo>
                    <a:pt x="72" y="298"/>
                    <a:pt x="96" y="310"/>
                    <a:pt x="107" y="346"/>
                  </a:cubicBezTo>
                  <a:cubicBezTo>
                    <a:pt x="107" y="358"/>
                    <a:pt x="119" y="394"/>
                    <a:pt x="131" y="406"/>
                  </a:cubicBezTo>
                  <a:cubicBezTo>
                    <a:pt x="131" y="417"/>
                    <a:pt x="131" y="417"/>
                    <a:pt x="167" y="441"/>
                  </a:cubicBezTo>
                  <a:cubicBezTo>
                    <a:pt x="131" y="465"/>
                    <a:pt x="179" y="465"/>
                    <a:pt x="167" y="501"/>
                  </a:cubicBezTo>
                  <a:cubicBezTo>
                    <a:pt x="167" y="525"/>
                    <a:pt x="191" y="536"/>
                    <a:pt x="191" y="572"/>
                  </a:cubicBezTo>
                  <a:cubicBezTo>
                    <a:pt x="191" y="584"/>
                    <a:pt x="215" y="596"/>
                    <a:pt x="215" y="632"/>
                  </a:cubicBezTo>
                  <a:cubicBezTo>
                    <a:pt x="215" y="656"/>
                    <a:pt x="238" y="691"/>
                    <a:pt x="250" y="739"/>
                  </a:cubicBezTo>
                  <a:cubicBezTo>
                    <a:pt x="250" y="763"/>
                    <a:pt x="274" y="798"/>
                    <a:pt x="274" y="822"/>
                  </a:cubicBezTo>
                  <a:cubicBezTo>
                    <a:pt x="274" y="858"/>
                    <a:pt x="286" y="882"/>
                    <a:pt x="286" y="929"/>
                  </a:cubicBezTo>
                  <a:cubicBezTo>
                    <a:pt x="286" y="989"/>
                    <a:pt x="298" y="1048"/>
                    <a:pt x="310" y="1108"/>
                  </a:cubicBezTo>
                  <a:cubicBezTo>
                    <a:pt x="310" y="1156"/>
                    <a:pt x="334" y="1179"/>
                    <a:pt x="346" y="1227"/>
                  </a:cubicBezTo>
                  <a:cubicBezTo>
                    <a:pt x="346" y="1251"/>
                    <a:pt x="357" y="1287"/>
                    <a:pt x="369" y="1310"/>
                  </a:cubicBezTo>
                  <a:cubicBezTo>
                    <a:pt x="369" y="1334"/>
                    <a:pt x="393" y="1346"/>
                    <a:pt x="405" y="1358"/>
                  </a:cubicBezTo>
                  <a:cubicBezTo>
                    <a:pt x="405" y="1364"/>
                    <a:pt x="408" y="1367"/>
                    <a:pt x="417" y="1367"/>
                  </a:cubicBezTo>
                  <a:cubicBezTo>
                    <a:pt x="426" y="1367"/>
                    <a:pt x="441" y="1364"/>
                    <a:pt x="465" y="1358"/>
                  </a:cubicBezTo>
                  <a:lnTo>
                    <a:pt x="488" y="1358"/>
                  </a:lnTo>
                  <a:cubicBezTo>
                    <a:pt x="524" y="1358"/>
                    <a:pt x="536" y="1358"/>
                    <a:pt x="596" y="1346"/>
                  </a:cubicBezTo>
                  <a:cubicBezTo>
                    <a:pt x="631" y="1334"/>
                    <a:pt x="655" y="1334"/>
                    <a:pt x="667" y="1310"/>
                  </a:cubicBezTo>
                  <a:cubicBezTo>
                    <a:pt x="727" y="1298"/>
                    <a:pt x="762" y="1287"/>
                    <a:pt x="750" y="1275"/>
                  </a:cubicBezTo>
                  <a:cubicBezTo>
                    <a:pt x="727" y="1251"/>
                    <a:pt x="715" y="1227"/>
                    <a:pt x="715" y="1215"/>
                  </a:cubicBezTo>
                  <a:cubicBezTo>
                    <a:pt x="703" y="1179"/>
                    <a:pt x="691" y="1167"/>
                    <a:pt x="691" y="1132"/>
                  </a:cubicBezTo>
                  <a:cubicBezTo>
                    <a:pt x="691" y="1120"/>
                    <a:pt x="691" y="1108"/>
                    <a:pt x="667" y="1072"/>
                  </a:cubicBezTo>
                  <a:cubicBezTo>
                    <a:pt x="667" y="1060"/>
                    <a:pt x="667" y="1048"/>
                    <a:pt x="655" y="1037"/>
                  </a:cubicBezTo>
                  <a:cubicBezTo>
                    <a:pt x="655" y="1013"/>
                    <a:pt x="643" y="1013"/>
                    <a:pt x="655" y="1001"/>
                  </a:cubicBezTo>
                  <a:cubicBezTo>
                    <a:pt x="661" y="995"/>
                    <a:pt x="658" y="995"/>
                    <a:pt x="654" y="995"/>
                  </a:cubicBezTo>
                  <a:cubicBezTo>
                    <a:pt x="649" y="995"/>
                    <a:pt x="643" y="995"/>
                    <a:pt x="643" y="989"/>
                  </a:cubicBezTo>
                  <a:cubicBezTo>
                    <a:pt x="655" y="977"/>
                    <a:pt x="643" y="953"/>
                    <a:pt x="643" y="953"/>
                  </a:cubicBezTo>
                  <a:cubicBezTo>
                    <a:pt x="643" y="941"/>
                    <a:pt x="667" y="929"/>
                    <a:pt x="631" y="929"/>
                  </a:cubicBezTo>
                  <a:cubicBezTo>
                    <a:pt x="631" y="917"/>
                    <a:pt x="655" y="882"/>
                    <a:pt x="608" y="882"/>
                  </a:cubicBezTo>
                  <a:lnTo>
                    <a:pt x="608" y="870"/>
                  </a:lnTo>
                  <a:cubicBezTo>
                    <a:pt x="608" y="870"/>
                    <a:pt x="631" y="858"/>
                    <a:pt x="608" y="858"/>
                  </a:cubicBezTo>
                  <a:cubicBezTo>
                    <a:pt x="631" y="858"/>
                    <a:pt x="631" y="834"/>
                    <a:pt x="608" y="834"/>
                  </a:cubicBezTo>
                  <a:cubicBezTo>
                    <a:pt x="596" y="822"/>
                    <a:pt x="596" y="810"/>
                    <a:pt x="596" y="810"/>
                  </a:cubicBezTo>
                  <a:cubicBezTo>
                    <a:pt x="596" y="810"/>
                    <a:pt x="608" y="798"/>
                    <a:pt x="596" y="798"/>
                  </a:cubicBezTo>
                  <a:cubicBezTo>
                    <a:pt x="584" y="798"/>
                    <a:pt x="548" y="798"/>
                    <a:pt x="584" y="763"/>
                  </a:cubicBezTo>
                  <a:cubicBezTo>
                    <a:pt x="596" y="763"/>
                    <a:pt x="584" y="751"/>
                    <a:pt x="572" y="751"/>
                  </a:cubicBezTo>
                  <a:lnTo>
                    <a:pt x="584" y="739"/>
                  </a:lnTo>
                  <a:cubicBezTo>
                    <a:pt x="584" y="691"/>
                    <a:pt x="596" y="679"/>
                    <a:pt x="572" y="679"/>
                  </a:cubicBezTo>
                  <a:cubicBezTo>
                    <a:pt x="584" y="644"/>
                    <a:pt x="548" y="644"/>
                    <a:pt x="572" y="632"/>
                  </a:cubicBezTo>
                  <a:cubicBezTo>
                    <a:pt x="572" y="620"/>
                    <a:pt x="572" y="596"/>
                    <a:pt x="548" y="584"/>
                  </a:cubicBezTo>
                  <a:cubicBezTo>
                    <a:pt x="536" y="572"/>
                    <a:pt x="524" y="536"/>
                    <a:pt x="512" y="513"/>
                  </a:cubicBezTo>
                  <a:cubicBezTo>
                    <a:pt x="488" y="465"/>
                    <a:pt x="477" y="441"/>
                    <a:pt x="465" y="394"/>
                  </a:cubicBezTo>
                  <a:cubicBezTo>
                    <a:pt x="465" y="382"/>
                    <a:pt x="453" y="346"/>
                    <a:pt x="453" y="334"/>
                  </a:cubicBezTo>
                  <a:cubicBezTo>
                    <a:pt x="453" y="298"/>
                    <a:pt x="417" y="286"/>
                    <a:pt x="417" y="263"/>
                  </a:cubicBezTo>
                  <a:cubicBezTo>
                    <a:pt x="417" y="239"/>
                    <a:pt x="405" y="227"/>
                    <a:pt x="393" y="215"/>
                  </a:cubicBezTo>
                  <a:cubicBezTo>
                    <a:pt x="369" y="179"/>
                    <a:pt x="369" y="155"/>
                    <a:pt x="357" y="144"/>
                  </a:cubicBezTo>
                  <a:cubicBezTo>
                    <a:pt x="357" y="144"/>
                    <a:pt x="334" y="120"/>
                    <a:pt x="346" y="108"/>
                  </a:cubicBezTo>
                  <a:cubicBezTo>
                    <a:pt x="357" y="96"/>
                    <a:pt x="357" y="96"/>
                    <a:pt x="346" y="84"/>
                  </a:cubicBezTo>
                  <a:cubicBezTo>
                    <a:pt x="334" y="60"/>
                    <a:pt x="346" y="48"/>
                    <a:pt x="346" y="48"/>
                  </a:cubicBezTo>
                  <a:cubicBezTo>
                    <a:pt x="357" y="36"/>
                    <a:pt x="346" y="25"/>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3"/>
            <p:cNvSpPr/>
            <p:nvPr/>
          </p:nvSpPr>
          <p:spPr>
            <a:xfrm>
              <a:off x="5628675" y="5369550"/>
              <a:ext cx="19075" cy="34175"/>
            </a:xfrm>
            <a:custGeom>
              <a:avLst/>
              <a:gdLst/>
              <a:ahLst/>
              <a:cxnLst/>
              <a:rect l="l" t="t" r="r" b="b"/>
              <a:pathLst>
                <a:path w="763" h="1367" extrusionOk="0">
                  <a:moveTo>
                    <a:pt x="298" y="0"/>
                  </a:moveTo>
                  <a:cubicBezTo>
                    <a:pt x="250" y="12"/>
                    <a:pt x="215" y="36"/>
                    <a:pt x="215" y="48"/>
                  </a:cubicBezTo>
                  <a:cubicBezTo>
                    <a:pt x="215" y="48"/>
                    <a:pt x="215" y="60"/>
                    <a:pt x="191" y="60"/>
                  </a:cubicBezTo>
                  <a:lnTo>
                    <a:pt x="119" y="60"/>
                  </a:lnTo>
                  <a:cubicBezTo>
                    <a:pt x="95" y="72"/>
                    <a:pt x="60" y="72"/>
                    <a:pt x="48" y="83"/>
                  </a:cubicBezTo>
                  <a:cubicBezTo>
                    <a:pt x="36" y="83"/>
                    <a:pt x="36" y="107"/>
                    <a:pt x="36" y="107"/>
                  </a:cubicBezTo>
                  <a:cubicBezTo>
                    <a:pt x="36" y="107"/>
                    <a:pt x="36" y="119"/>
                    <a:pt x="12" y="131"/>
                  </a:cubicBezTo>
                  <a:cubicBezTo>
                    <a:pt x="0" y="143"/>
                    <a:pt x="12" y="143"/>
                    <a:pt x="12" y="143"/>
                  </a:cubicBezTo>
                  <a:cubicBezTo>
                    <a:pt x="36" y="167"/>
                    <a:pt x="36" y="179"/>
                    <a:pt x="36" y="191"/>
                  </a:cubicBezTo>
                  <a:cubicBezTo>
                    <a:pt x="36" y="226"/>
                    <a:pt x="60" y="250"/>
                    <a:pt x="72" y="286"/>
                  </a:cubicBezTo>
                  <a:cubicBezTo>
                    <a:pt x="72" y="298"/>
                    <a:pt x="95" y="310"/>
                    <a:pt x="107" y="345"/>
                  </a:cubicBezTo>
                  <a:cubicBezTo>
                    <a:pt x="107" y="357"/>
                    <a:pt x="119" y="381"/>
                    <a:pt x="131" y="405"/>
                  </a:cubicBezTo>
                  <a:cubicBezTo>
                    <a:pt x="131" y="417"/>
                    <a:pt x="131" y="417"/>
                    <a:pt x="167" y="429"/>
                  </a:cubicBezTo>
                  <a:cubicBezTo>
                    <a:pt x="131" y="464"/>
                    <a:pt x="179" y="464"/>
                    <a:pt x="167" y="488"/>
                  </a:cubicBezTo>
                  <a:cubicBezTo>
                    <a:pt x="167" y="524"/>
                    <a:pt x="191" y="536"/>
                    <a:pt x="191" y="560"/>
                  </a:cubicBezTo>
                  <a:cubicBezTo>
                    <a:pt x="191" y="583"/>
                    <a:pt x="215" y="595"/>
                    <a:pt x="215" y="631"/>
                  </a:cubicBezTo>
                  <a:cubicBezTo>
                    <a:pt x="215" y="655"/>
                    <a:pt x="238" y="691"/>
                    <a:pt x="250" y="726"/>
                  </a:cubicBezTo>
                  <a:cubicBezTo>
                    <a:pt x="250" y="762"/>
                    <a:pt x="274" y="786"/>
                    <a:pt x="274" y="822"/>
                  </a:cubicBezTo>
                  <a:cubicBezTo>
                    <a:pt x="274" y="845"/>
                    <a:pt x="286" y="881"/>
                    <a:pt x="286" y="929"/>
                  </a:cubicBezTo>
                  <a:cubicBezTo>
                    <a:pt x="286" y="988"/>
                    <a:pt x="298" y="1036"/>
                    <a:pt x="310" y="1107"/>
                  </a:cubicBezTo>
                  <a:cubicBezTo>
                    <a:pt x="310" y="1143"/>
                    <a:pt x="334" y="1179"/>
                    <a:pt x="345" y="1226"/>
                  </a:cubicBezTo>
                  <a:cubicBezTo>
                    <a:pt x="345" y="1250"/>
                    <a:pt x="357" y="1286"/>
                    <a:pt x="369" y="1310"/>
                  </a:cubicBezTo>
                  <a:cubicBezTo>
                    <a:pt x="369" y="1322"/>
                    <a:pt x="393" y="1334"/>
                    <a:pt x="405" y="1357"/>
                  </a:cubicBezTo>
                  <a:cubicBezTo>
                    <a:pt x="405" y="1363"/>
                    <a:pt x="408" y="1366"/>
                    <a:pt x="417" y="1366"/>
                  </a:cubicBezTo>
                  <a:cubicBezTo>
                    <a:pt x="426" y="1366"/>
                    <a:pt x="441" y="1363"/>
                    <a:pt x="465" y="1357"/>
                  </a:cubicBezTo>
                  <a:lnTo>
                    <a:pt x="488" y="1357"/>
                  </a:lnTo>
                  <a:cubicBezTo>
                    <a:pt x="524" y="1357"/>
                    <a:pt x="536" y="1357"/>
                    <a:pt x="596" y="1334"/>
                  </a:cubicBezTo>
                  <a:cubicBezTo>
                    <a:pt x="631" y="1322"/>
                    <a:pt x="655" y="1322"/>
                    <a:pt x="667" y="1310"/>
                  </a:cubicBezTo>
                  <a:cubicBezTo>
                    <a:pt x="726" y="1298"/>
                    <a:pt x="762" y="1274"/>
                    <a:pt x="750" y="1262"/>
                  </a:cubicBezTo>
                  <a:cubicBezTo>
                    <a:pt x="726" y="1250"/>
                    <a:pt x="715" y="1226"/>
                    <a:pt x="715" y="1203"/>
                  </a:cubicBezTo>
                  <a:cubicBezTo>
                    <a:pt x="703" y="1179"/>
                    <a:pt x="691" y="1155"/>
                    <a:pt x="691" y="1131"/>
                  </a:cubicBezTo>
                  <a:cubicBezTo>
                    <a:pt x="691" y="1119"/>
                    <a:pt x="691" y="1095"/>
                    <a:pt x="667" y="1072"/>
                  </a:cubicBezTo>
                  <a:cubicBezTo>
                    <a:pt x="667" y="1060"/>
                    <a:pt x="667" y="1036"/>
                    <a:pt x="655" y="1024"/>
                  </a:cubicBezTo>
                  <a:cubicBezTo>
                    <a:pt x="655" y="1012"/>
                    <a:pt x="643" y="1012"/>
                    <a:pt x="655" y="1000"/>
                  </a:cubicBezTo>
                  <a:cubicBezTo>
                    <a:pt x="661" y="988"/>
                    <a:pt x="658" y="988"/>
                    <a:pt x="654" y="988"/>
                  </a:cubicBezTo>
                  <a:cubicBezTo>
                    <a:pt x="649" y="988"/>
                    <a:pt x="643" y="988"/>
                    <a:pt x="643" y="976"/>
                  </a:cubicBezTo>
                  <a:cubicBezTo>
                    <a:pt x="655" y="964"/>
                    <a:pt x="643" y="953"/>
                    <a:pt x="643" y="953"/>
                  </a:cubicBezTo>
                  <a:cubicBezTo>
                    <a:pt x="643" y="941"/>
                    <a:pt x="667" y="917"/>
                    <a:pt x="631" y="917"/>
                  </a:cubicBezTo>
                  <a:cubicBezTo>
                    <a:pt x="631" y="905"/>
                    <a:pt x="655" y="881"/>
                    <a:pt x="607" y="881"/>
                  </a:cubicBezTo>
                  <a:lnTo>
                    <a:pt x="607" y="857"/>
                  </a:lnTo>
                  <a:cubicBezTo>
                    <a:pt x="607" y="857"/>
                    <a:pt x="631" y="845"/>
                    <a:pt x="607" y="845"/>
                  </a:cubicBezTo>
                  <a:cubicBezTo>
                    <a:pt x="631" y="845"/>
                    <a:pt x="631" y="834"/>
                    <a:pt x="607" y="834"/>
                  </a:cubicBezTo>
                  <a:cubicBezTo>
                    <a:pt x="596" y="822"/>
                    <a:pt x="596" y="810"/>
                    <a:pt x="596" y="810"/>
                  </a:cubicBezTo>
                  <a:cubicBezTo>
                    <a:pt x="596" y="810"/>
                    <a:pt x="607" y="786"/>
                    <a:pt x="596" y="786"/>
                  </a:cubicBezTo>
                  <a:cubicBezTo>
                    <a:pt x="584" y="786"/>
                    <a:pt x="548" y="786"/>
                    <a:pt x="584" y="762"/>
                  </a:cubicBezTo>
                  <a:cubicBezTo>
                    <a:pt x="596" y="762"/>
                    <a:pt x="584" y="750"/>
                    <a:pt x="572" y="750"/>
                  </a:cubicBezTo>
                  <a:lnTo>
                    <a:pt x="584" y="726"/>
                  </a:lnTo>
                  <a:cubicBezTo>
                    <a:pt x="584" y="691"/>
                    <a:pt x="607" y="667"/>
                    <a:pt x="572" y="667"/>
                  </a:cubicBezTo>
                  <a:cubicBezTo>
                    <a:pt x="584" y="643"/>
                    <a:pt x="548" y="643"/>
                    <a:pt x="572" y="631"/>
                  </a:cubicBezTo>
                  <a:cubicBezTo>
                    <a:pt x="572" y="607"/>
                    <a:pt x="572" y="595"/>
                    <a:pt x="548" y="583"/>
                  </a:cubicBezTo>
                  <a:cubicBezTo>
                    <a:pt x="536" y="572"/>
                    <a:pt x="524" y="536"/>
                    <a:pt x="512" y="512"/>
                  </a:cubicBezTo>
                  <a:cubicBezTo>
                    <a:pt x="488" y="464"/>
                    <a:pt x="476" y="429"/>
                    <a:pt x="465" y="393"/>
                  </a:cubicBezTo>
                  <a:cubicBezTo>
                    <a:pt x="465" y="369"/>
                    <a:pt x="453" y="345"/>
                    <a:pt x="453" y="333"/>
                  </a:cubicBezTo>
                  <a:cubicBezTo>
                    <a:pt x="453" y="298"/>
                    <a:pt x="417" y="286"/>
                    <a:pt x="417" y="250"/>
                  </a:cubicBezTo>
                  <a:cubicBezTo>
                    <a:pt x="417" y="238"/>
                    <a:pt x="405" y="226"/>
                    <a:pt x="393" y="214"/>
                  </a:cubicBezTo>
                  <a:cubicBezTo>
                    <a:pt x="369" y="179"/>
                    <a:pt x="369" y="143"/>
                    <a:pt x="357" y="131"/>
                  </a:cubicBezTo>
                  <a:cubicBezTo>
                    <a:pt x="357" y="131"/>
                    <a:pt x="334" y="119"/>
                    <a:pt x="345" y="107"/>
                  </a:cubicBezTo>
                  <a:cubicBezTo>
                    <a:pt x="357" y="95"/>
                    <a:pt x="357" y="95"/>
                    <a:pt x="345" y="72"/>
                  </a:cubicBezTo>
                  <a:cubicBezTo>
                    <a:pt x="334" y="60"/>
                    <a:pt x="345" y="48"/>
                    <a:pt x="345" y="48"/>
                  </a:cubicBezTo>
                  <a:cubicBezTo>
                    <a:pt x="357" y="36"/>
                    <a:pt x="345" y="12"/>
                    <a:pt x="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3"/>
            <p:cNvSpPr/>
            <p:nvPr/>
          </p:nvSpPr>
          <p:spPr>
            <a:xfrm>
              <a:off x="5646825" y="5431450"/>
              <a:ext cx="14300" cy="18775"/>
            </a:xfrm>
            <a:custGeom>
              <a:avLst/>
              <a:gdLst/>
              <a:ahLst/>
              <a:cxnLst/>
              <a:rect l="l" t="t" r="r" b="b"/>
              <a:pathLst>
                <a:path w="572" h="751" extrusionOk="0">
                  <a:moveTo>
                    <a:pt x="358" y="1"/>
                  </a:moveTo>
                  <a:cubicBezTo>
                    <a:pt x="358" y="1"/>
                    <a:pt x="346" y="1"/>
                    <a:pt x="322" y="12"/>
                  </a:cubicBezTo>
                  <a:cubicBezTo>
                    <a:pt x="274" y="24"/>
                    <a:pt x="227" y="36"/>
                    <a:pt x="215" y="60"/>
                  </a:cubicBezTo>
                  <a:lnTo>
                    <a:pt x="203" y="72"/>
                  </a:lnTo>
                  <a:lnTo>
                    <a:pt x="179" y="72"/>
                  </a:lnTo>
                  <a:cubicBezTo>
                    <a:pt x="167" y="72"/>
                    <a:pt x="167" y="72"/>
                    <a:pt x="120" y="84"/>
                  </a:cubicBezTo>
                  <a:cubicBezTo>
                    <a:pt x="96" y="96"/>
                    <a:pt x="60" y="96"/>
                    <a:pt x="48" y="120"/>
                  </a:cubicBezTo>
                  <a:cubicBezTo>
                    <a:pt x="36" y="120"/>
                    <a:pt x="36" y="120"/>
                    <a:pt x="36" y="132"/>
                  </a:cubicBezTo>
                  <a:lnTo>
                    <a:pt x="24" y="143"/>
                  </a:lnTo>
                  <a:cubicBezTo>
                    <a:pt x="0" y="143"/>
                    <a:pt x="0" y="143"/>
                    <a:pt x="24" y="155"/>
                  </a:cubicBezTo>
                  <a:cubicBezTo>
                    <a:pt x="36" y="155"/>
                    <a:pt x="36" y="167"/>
                    <a:pt x="36" y="167"/>
                  </a:cubicBezTo>
                  <a:cubicBezTo>
                    <a:pt x="36" y="191"/>
                    <a:pt x="60" y="203"/>
                    <a:pt x="60" y="215"/>
                  </a:cubicBezTo>
                  <a:cubicBezTo>
                    <a:pt x="60" y="227"/>
                    <a:pt x="84" y="227"/>
                    <a:pt x="84" y="251"/>
                  </a:cubicBezTo>
                  <a:cubicBezTo>
                    <a:pt x="84" y="263"/>
                    <a:pt x="96" y="263"/>
                    <a:pt x="96" y="274"/>
                  </a:cubicBezTo>
                  <a:cubicBezTo>
                    <a:pt x="96" y="274"/>
                    <a:pt x="96" y="286"/>
                    <a:pt x="108" y="286"/>
                  </a:cubicBezTo>
                  <a:cubicBezTo>
                    <a:pt x="84" y="310"/>
                    <a:pt x="108" y="310"/>
                    <a:pt x="108" y="322"/>
                  </a:cubicBezTo>
                  <a:cubicBezTo>
                    <a:pt x="96" y="334"/>
                    <a:pt x="143" y="334"/>
                    <a:pt x="120" y="346"/>
                  </a:cubicBezTo>
                  <a:cubicBezTo>
                    <a:pt x="108" y="370"/>
                    <a:pt x="143" y="370"/>
                    <a:pt x="143" y="382"/>
                  </a:cubicBezTo>
                  <a:cubicBezTo>
                    <a:pt x="143" y="393"/>
                    <a:pt x="167" y="405"/>
                    <a:pt x="167" y="429"/>
                  </a:cubicBezTo>
                  <a:cubicBezTo>
                    <a:pt x="167" y="441"/>
                    <a:pt x="179" y="453"/>
                    <a:pt x="167" y="465"/>
                  </a:cubicBezTo>
                  <a:lnTo>
                    <a:pt x="167" y="524"/>
                  </a:lnTo>
                  <a:lnTo>
                    <a:pt x="167" y="620"/>
                  </a:lnTo>
                  <a:cubicBezTo>
                    <a:pt x="167" y="632"/>
                    <a:pt x="179" y="667"/>
                    <a:pt x="167" y="679"/>
                  </a:cubicBezTo>
                  <a:cubicBezTo>
                    <a:pt x="167" y="691"/>
                    <a:pt x="179" y="703"/>
                    <a:pt x="179" y="727"/>
                  </a:cubicBezTo>
                  <a:cubicBezTo>
                    <a:pt x="179" y="739"/>
                    <a:pt x="191" y="739"/>
                    <a:pt x="191" y="751"/>
                  </a:cubicBezTo>
                  <a:cubicBezTo>
                    <a:pt x="191" y="751"/>
                    <a:pt x="215" y="751"/>
                    <a:pt x="262" y="739"/>
                  </a:cubicBezTo>
                  <a:lnTo>
                    <a:pt x="286" y="739"/>
                  </a:lnTo>
                  <a:cubicBezTo>
                    <a:pt x="298" y="739"/>
                    <a:pt x="334" y="739"/>
                    <a:pt x="393" y="703"/>
                  </a:cubicBezTo>
                  <a:cubicBezTo>
                    <a:pt x="417" y="691"/>
                    <a:pt x="453" y="691"/>
                    <a:pt x="477" y="679"/>
                  </a:cubicBezTo>
                  <a:cubicBezTo>
                    <a:pt x="536" y="667"/>
                    <a:pt x="572" y="644"/>
                    <a:pt x="572" y="644"/>
                  </a:cubicBezTo>
                  <a:cubicBezTo>
                    <a:pt x="560" y="644"/>
                    <a:pt x="560" y="632"/>
                    <a:pt x="536" y="620"/>
                  </a:cubicBezTo>
                  <a:cubicBezTo>
                    <a:pt x="524" y="608"/>
                    <a:pt x="524" y="608"/>
                    <a:pt x="524" y="572"/>
                  </a:cubicBezTo>
                  <a:lnTo>
                    <a:pt x="524" y="548"/>
                  </a:lnTo>
                  <a:cubicBezTo>
                    <a:pt x="524" y="548"/>
                    <a:pt x="524" y="524"/>
                    <a:pt x="512" y="524"/>
                  </a:cubicBezTo>
                  <a:cubicBezTo>
                    <a:pt x="512" y="524"/>
                    <a:pt x="501" y="524"/>
                    <a:pt x="512" y="513"/>
                  </a:cubicBezTo>
                  <a:lnTo>
                    <a:pt x="501" y="513"/>
                  </a:lnTo>
                  <a:cubicBezTo>
                    <a:pt x="512" y="501"/>
                    <a:pt x="512" y="501"/>
                    <a:pt x="501" y="501"/>
                  </a:cubicBezTo>
                  <a:cubicBezTo>
                    <a:pt x="501" y="501"/>
                    <a:pt x="524" y="489"/>
                    <a:pt x="477" y="489"/>
                  </a:cubicBezTo>
                  <a:cubicBezTo>
                    <a:pt x="477" y="489"/>
                    <a:pt x="504" y="469"/>
                    <a:pt x="492" y="469"/>
                  </a:cubicBezTo>
                  <a:cubicBezTo>
                    <a:pt x="488" y="469"/>
                    <a:pt x="480" y="471"/>
                    <a:pt x="465" y="477"/>
                  </a:cubicBezTo>
                  <a:lnTo>
                    <a:pt x="477" y="453"/>
                  </a:lnTo>
                  <a:cubicBezTo>
                    <a:pt x="465" y="453"/>
                    <a:pt x="465" y="441"/>
                    <a:pt x="465" y="441"/>
                  </a:cubicBezTo>
                  <a:cubicBezTo>
                    <a:pt x="465" y="441"/>
                    <a:pt x="477" y="429"/>
                    <a:pt x="465" y="429"/>
                  </a:cubicBezTo>
                  <a:cubicBezTo>
                    <a:pt x="453" y="429"/>
                    <a:pt x="441" y="429"/>
                    <a:pt x="465" y="417"/>
                  </a:cubicBezTo>
                  <a:lnTo>
                    <a:pt x="453" y="417"/>
                  </a:lnTo>
                  <a:cubicBezTo>
                    <a:pt x="512" y="346"/>
                    <a:pt x="512" y="346"/>
                    <a:pt x="512" y="334"/>
                  </a:cubicBezTo>
                  <a:cubicBezTo>
                    <a:pt x="536" y="322"/>
                    <a:pt x="501" y="322"/>
                    <a:pt x="512" y="310"/>
                  </a:cubicBezTo>
                  <a:cubicBezTo>
                    <a:pt x="524" y="298"/>
                    <a:pt x="512" y="298"/>
                    <a:pt x="501" y="298"/>
                  </a:cubicBezTo>
                  <a:lnTo>
                    <a:pt x="465" y="263"/>
                  </a:lnTo>
                  <a:cubicBezTo>
                    <a:pt x="465" y="251"/>
                    <a:pt x="441" y="239"/>
                    <a:pt x="441" y="203"/>
                  </a:cubicBezTo>
                  <a:cubicBezTo>
                    <a:pt x="441" y="191"/>
                    <a:pt x="417" y="191"/>
                    <a:pt x="417" y="167"/>
                  </a:cubicBezTo>
                  <a:cubicBezTo>
                    <a:pt x="417" y="155"/>
                    <a:pt x="405" y="143"/>
                    <a:pt x="405" y="132"/>
                  </a:cubicBezTo>
                  <a:cubicBezTo>
                    <a:pt x="405" y="120"/>
                    <a:pt x="393" y="120"/>
                    <a:pt x="393" y="96"/>
                  </a:cubicBezTo>
                  <a:cubicBezTo>
                    <a:pt x="381" y="84"/>
                    <a:pt x="393" y="72"/>
                    <a:pt x="358" y="48"/>
                  </a:cubicBezTo>
                  <a:cubicBezTo>
                    <a:pt x="358" y="48"/>
                    <a:pt x="334" y="48"/>
                    <a:pt x="346" y="36"/>
                  </a:cubicBezTo>
                  <a:cubicBezTo>
                    <a:pt x="358" y="24"/>
                    <a:pt x="358" y="24"/>
                    <a:pt x="346" y="24"/>
                  </a:cubicBezTo>
                  <a:cubicBezTo>
                    <a:pt x="346" y="24"/>
                    <a:pt x="346" y="12"/>
                    <a:pt x="358" y="12"/>
                  </a:cubicBezTo>
                  <a:cubicBezTo>
                    <a:pt x="381" y="1"/>
                    <a:pt x="381" y="1"/>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5733150" y="5432050"/>
              <a:ext cx="14000" cy="17575"/>
            </a:xfrm>
            <a:custGeom>
              <a:avLst/>
              <a:gdLst/>
              <a:ahLst/>
              <a:cxnLst/>
              <a:rect l="l" t="t" r="r" b="b"/>
              <a:pathLst>
                <a:path w="560" h="703" extrusionOk="0">
                  <a:moveTo>
                    <a:pt x="227" y="0"/>
                  </a:moveTo>
                  <a:lnTo>
                    <a:pt x="227" y="48"/>
                  </a:lnTo>
                  <a:cubicBezTo>
                    <a:pt x="227" y="60"/>
                    <a:pt x="227" y="72"/>
                    <a:pt x="215" y="84"/>
                  </a:cubicBezTo>
                  <a:cubicBezTo>
                    <a:pt x="203" y="84"/>
                    <a:pt x="203" y="108"/>
                    <a:pt x="203" y="119"/>
                  </a:cubicBezTo>
                  <a:cubicBezTo>
                    <a:pt x="203" y="131"/>
                    <a:pt x="179" y="131"/>
                    <a:pt x="203" y="131"/>
                  </a:cubicBezTo>
                  <a:cubicBezTo>
                    <a:pt x="203" y="131"/>
                    <a:pt x="203" y="143"/>
                    <a:pt x="179" y="143"/>
                  </a:cubicBezTo>
                  <a:cubicBezTo>
                    <a:pt x="167" y="143"/>
                    <a:pt x="203" y="167"/>
                    <a:pt x="179" y="167"/>
                  </a:cubicBezTo>
                  <a:cubicBezTo>
                    <a:pt x="167" y="167"/>
                    <a:pt x="167" y="167"/>
                    <a:pt x="167" y="179"/>
                  </a:cubicBezTo>
                  <a:cubicBezTo>
                    <a:pt x="167" y="179"/>
                    <a:pt x="119" y="179"/>
                    <a:pt x="167" y="191"/>
                  </a:cubicBezTo>
                  <a:cubicBezTo>
                    <a:pt x="167" y="191"/>
                    <a:pt x="119" y="191"/>
                    <a:pt x="167" y="203"/>
                  </a:cubicBezTo>
                  <a:lnTo>
                    <a:pt x="143" y="203"/>
                  </a:lnTo>
                  <a:cubicBezTo>
                    <a:pt x="155" y="227"/>
                    <a:pt x="143" y="227"/>
                    <a:pt x="143" y="239"/>
                  </a:cubicBezTo>
                  <a:cubicBezTo>
                    <a:pt x="155" y="250"/>
                    <a:pt x="167" y="250"/>
                    <a:pt x="143" y="250"/>
                  </a:cubicBezTo>
                  <a:cubicBezTo>
                    <a:pt x="125" y="233"/>
                    <a:pt x="116" y="227"/>
                    <a:pt x="112" y="227"/>
                  </a:cubicBezTo>
                  <a:cubicBezTo>
                    <a:pt x="107" y="227"/>
                    <a:pt x="107" y="233"/>
                    <a:pt x="107" y="239"/>
                  </a:cubicBezTo>
                  <a:cubicBezTo>
                    <a:pt x="111" y="235"/>
                    <a:pt x="114" y="233"/>
                    <a:pt x="115" y="233"/>
                  </a:cubicBezTo>
                  <a:lnTo>
                    <a:pt x="115" y="233"/>
                  </a:lnTo>
                  <a:cubicBezTo>
                    <a:pt x="118" y="233"/>
                    <a:pt x="115" y="239"/>
                    <a:pt x="107" y="239"/>
                  </a:cubicBezTo>
                  <a:cubicBezTo>
                    <a:pt x="84" y="239"/>
                    <a:pt x="107" y="250"/>
                    <a:pt x="96" y="250"/>
                  </a:cubicBezTo>
                  <a:cubicBezTo>
                    <a:pt x="84" y="250"/>
                    <a:pt x="84" y="262"/>
                    <a:pt x="96" y="262"/>
                  </a:cubicBezTo>
                  <a:cubicBezTo>
                    <a:pt x="107" y="286"/>
                    <a:pt x="96" y="298"/>
                    <a:pt x="96" y="310"/>
                  </a:cubicBezTo>
                  <a:cubicBezTo>
                    <a:pt x="84" y="322"/>
                    <a:pt x="96" y="358"/>
                    <a:pt x="84" y="369"/>
                  </a:cubicBezTo>
                  <a:cubicBezTo>
                    <a:pt x="84" y="381"/>
                    <a:pt x="84" y="405"/>
                    <a:pt x="60" y="405"/>
                  </a:cubicBezTo>
                  <a:cubicBezTo>
                    <a:pt x="48" y="417"/>
                    <a:pt x="60" y="429"/>
                    <a:pt x="48" y="441"/>
                  </a:cubicBezTo>
                  <a:cubicBezTo>
                    <a:pt x="36" y="441"/>
                    <a:pt x="48" y="465"/>
                    <a:pt x="48" y="477"/>
                  </a:cubicBezTo>
                  <a:cubicBezTo>
                    <a:pt x="48" y="489"/>
                    <a:pt x="36" y="512"/>
                    <a:pt x="48" y="524"/>
                  </a:cubicBezTo>
                  <a:cubicBezTo>
                    <a:pt x="48" y="524"/>
                    <a:pt x="60" y="536"/>
                    <a:pt x="48" y="536"/>
                  </a:cubicBezTo>
                  <a:cubicBezTo>
                    <a:pt x="36" y="536"/>
                    <a:pt x="36" y="536"/>
                    <a:pt x="36" y="548"/>
                  </a:cubicBezTo>
                  <a:cubicBezTo>
                    <a:pt x="36" y="548"/>
                    <a:pt x="36" y="560"/>
                    <a:pt x="24" y="560"/>
                  </a:cubicBezTo>
                  <a:cubicBezTo>
                    <a:pt x="0" y="560"/>
                    <a:pt x="0" y="560"/>
                    <a:pt x="0" y="584"/>
                  </a:cubicBezTo>
                  <a:cubicBezTo>
                    <a:pt x="0" y="584"/>
                    <a:pt x="24" y="596"/>
                    <a:pt x="36" y="596"/>
                  </a:cubicBezTo>
                  <a:cubicBezTo>
                    <a:pt x="84" y="608"/>
                    <a:pt x="119" y="620"/>
                    <a:pt x="143" y="620"/>
                  </a:cubicBezTo>
                  <a:lnTo>
                    <a:pt x="155" y="620"/>
                  </a:lnTo>
                  <a:lnTo>
                    <a:pt x="167" y="643"/>
                  </a:lnTo>
                  <a:cubicBezTo>
                    <a:pt x="167" y="643"/>
                    <a:pt x="179" y="655"/>
                    <a:pt x="215" y="667"/>
                  </a:cubicBezTo>
                  <a:cubicBezTo>
                    <a:pt x="238" y="679"/>
                    <a:pt x="274" y="679"/>
                    <a:pt x="286" y="703"/>
                  </a:cubicBezTo>
                  <a:lnTo>
                    <a:pt x="334" y="703"/>
                  </a:lnTo>
                  <a:lnTo>
                    <a:pt x="334" y="679"/>
                  </a:lnTo>
                  <a:cubicBezTo>
                    <a:pt x="346" y="667"/>
                    <a:pt x="334" y="655"/>
                    <a:pt x="346" y="643"/>
                  </a:cubicBezTo>
                  <a:lnTo>
                    <a:pt x="346" y="608"/>
                  </a:lnTo>
                  <a:lnTo>
                    <a:pt x="346" y="584"/>
                  </a:lnTo>
                  <a:cubicBezTo>
                    <a:pt x="346" y="584"/>
                    <a:pt x="357" y="584"/>
                    <a:pt x="334" y="560"/>
                  </a:cubicBezTo>
                  <a:cubicBezTo>
                    <a:pt x="381" y="560"/>
                    <a:pt x="346" y="548"/>
                    <a:pt x="346" y="548"/>
                  </a:cubicBezTo>
                  <a:cubicBezTo>
                    <a:pt x="357" y="548"/>
                    <a:pt x="334" y="524"/>
                    <a:pt x="357" y="500"/>
                  </a:cubicBezTo>
                  <a:cubicBezTo>
                    <a:pt x="381" y="500"/>
                    <a:pt x="357" y="489"/>
                    <a:pt x="381" y="477"/>
                  </a:cubicBezTo>
                  <a:cubicBezTo>
                    <a:pt x="393" y="465"/>
                    <a:pt x="381" y="429"/>
                    <a:pt x="393" y="429"/>
                  </a:cubicBezTo>
                  <a:cubicBezTo>
                    <a:pt x="405" y="417"/>
                    <a:pt x="405" y="405"/>
                    <a:pt x="417" y="381"/>
                  </a:cubicBezTo>
                  <a:cubicBezTo>
                    <a:pt x="429" y="369"/>
                    <a:pt x="429" y="358"/>
                    <a:pt x="453" y="346"/>
                  </a:cubicBezTo>
                  <a:cubicBezTo>
                    <a:pt x="477" y="322"/>
                    <a:pt x="488" y="298"/>
                    <a:pt x="512" y="262"/>
                  </a:cubicBezTo>
                  <a:cubicBezTo>
                    <a:pt x="524" y="250"/>
                    <a:pt x="524" y="239"/>
                    <a:pt x="536" y="227"/>
                  </a:cubicBezTo>
                  <a:cubicBezTo>
                    <a:pt x="560" y="215"/>
                    <a:pt x="560" y="191"/>
                    <a:pt x="560" y="179"/>
                  </a:cubicBezTo>
                  <a:lnTo>
                    <a:pt x="560" y="143"/>
                  </a:lnTo>
                  <a:cubicBezTo>
                    <a:pt x="560" y="143"/>
                    <a:pt x="560" y="131"/>
                    <a:pt x="488" y="119"/>
                  </a:cubicBezTo>
                  <a:lnTo>
                    <a:pt x="477" y="108"/>
                  </a:lnTo>
                  <a:cubicBezTo>
                    <a:pt x="465" y="96"/>
                    <a:pt x="441" y="72"/>
                    <a:pt x="393" y="60"/>
                  </a:cubicBezTo>
                  <a:cubicBezTo>
                    <a:pt x="357" y="48"/>
                    <a:pt x="346" y="48"/>
                    <a:pt x="322" y="24"/>
                  </a:cubicBezTo>
                  <a:cubicBezTo>
                    <a:pt x="262" y="0"/>
                    <a:pt x="227" y="0"/>
                    <a:pt x="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3"/>
            <p:cNvSpPr/>
            <p:nvPr/>
          </p:nvSpPr>
          <p:spPr>
            <a:xfrm>
              <a:off x="5751900" y="5372325"/>
              <a:ext cx="20250" cy="32950"/>
            </a:xfrm>
            <a:custGeom>
              <a:avLst/>
              <a:gdLst/>
              <a:ahLst/>
              <a:cxnLst/>
              <a:rect l="l" t="t" r="r" b="b"/>
              <a:pathLst>
                <a:path w="810" h="1318" extrusionOk="0">
                  <a:moveTo>
                    <a:pt x="298" y="401"/>
                  </a:moveTo>
                  <a:cubicBezTo>
                    <a:pt x="298" y="401"/>
                    <a:pt x="310" y="401"/>
                    <a:pt x="310" y="413"/>
                  </a:cubicBezTo>
                  <a:cubicBezTo>
                    <a:pt x="298" y="413"/>
                    <a:pt x="298" y="413"/>
                    <a:pt x="298" y="401"/>
                  </a:cubicBezTo>
                  <a:close/>
                  <a:moveTo>
                    <a:pt x="518" y="0"/>
                  </a:moveTo>
                  <a:cubicBezTo>
                    <a:pt x="507" y="0"/>
                    <a:pt x="500" y="3"/>
                    <a:pt x="500" y="8"/>
                  </a:cubicBezTo>
                  <a:cubicBezTo>
                    <a:pt x="500" y="44"/>
                    <a:pt x="489" y="56"/>
                    <a:pt x="489" y="80"/>
                  </a:cubicBezTo>
                  <a:cubicBezTo>
                    <a:pt x="489" y="115"/>
                    <a:pt x="477" y="139"/>
                    <a:pt x="465" y="163"/>
                  </a:cubicBezTo>
                  <a:cubicBezTo>
                    <a:pt x="441" y="175"/>
                    <a:pt x="441" y="187"/>
                    <a:pt x="429" y="199"/>
                  </a:cubicBezTo>
                  <a:cubicBezTo>
                    <a:pt x="429" y="222"/>
                    <a:pt x="417" y="234"/>
                    <a:pt x="417" y="246"/>
                  </a:cubicBezTo>
                  <a:cubicBezTo>
                    <a:pt x="417" y="258"/>
                    <a:pt x="417" y="258"/>
                    <a:pt x="405" y="282"/>
                  </a:cubicBezTo>
                  <a:cubicBezTo>
                    <a:pt x="381" y="282"/>
                    <a:pt x="417" y="294"/>
                    <a:pt x="405" y="294"/>
                  </a:cubicBezTo>
                  <a:cubicBezTo>
                    <a:pt x="369" y="294"/>
                    <a:pt x="381" y="306"/>
                    <a:pt x="369" y="318"/>
                  </a:cubicBezTo>
                  <a:cubicBezTo>
                    <a:pt x="369" y="342"/>
                    <a:pt x="322" y="318"/>
                    <a:pt x="358" y="353"/>
                  </a:cubicBezTo>
                  <a:lnTo>
                    <a:pt x="346" y="353"/>
                  </a:lnTo>
                  <a:cubicBezTo>
                    <a:pt x="322" y="365"/>
                    <a:pt x="298" y="353"/>
                    <a:pt x="322" y="401"/>
                  </a:cubicBezTo>
                  <a:lnTo>
                    <a:pt x="286" y="401"/>
                  </a:lnTo>
                  <a:cubicBezTo>
                    <a:pt x="298" y="413"/>
                    <a:pt x="286" y="425"/>
                    <a:pt x="262" y="437"/>
                  </a:cubicBezTo>
                  <a:cubicBezTo>
                    <a:pt x="262" y="437"/>
                    <a:pt x="250" y="437"/>
                    <a:pt x="250" y="461"/>
                  </a:cubicBezTo>
                  <a:cubicBezTo>
                    <a:pt x="262" y="472"/>
                    <a:pt x="286" y="484"/>
                    <a:pt x="239" y="484"/>
                  </a:cubicBezTo>
                  <a:cubicBezTo>
                    <a:pt x="227" y="484"/>
                    <a:pt x="239" y="496"/>
                    <a:pt x="250" y="496"/>
                  </a:cubicBezTo>
                  <a:cubicBezTo>
                    <a:pt x="250" y="496"/>
                    <a:pt x="250" y="496"/>
                    <a:pt x="250" y="496"/>
                  </a:cubicBezTo>
                  <a:lnTo>
                    <a:pt x="250" y="496"/>
                  </a:lnTo>
                  <a:cubicBezTo>
                    <a:pt x="247" y="496"/>
                    <a:pt x="243" y="496"/>
                    <a:pt x="239" y="496"/>
                  </a:cubicBezTo>
                  <a:cubicBezTo>
                    <a:pt x="242" y="504"/>
                    <a:pt x="245" y="507"/>
                    <a:pt x="247" y="507"/>
                  </a:cubicBezTo>
                  <a:cubicBezTo>
                    <a:pt x="250" y="507"/>
                    <a:pt x="250" y="497"/>
                    <a:pt x="250" y="496"/>
                  </a:cubicBezTo>
                  <a:lnTo>
                    <a:pt x="250" y="496"/>
                  </a:lnTo>
                  <a:cubicBezTo>
                    <a:pt x="282" y="497"/>
                    <a:pt x="265" y="499"/>
                    <a:pt x="286" y="520"/>
                  </a:cubicBezTo>
                  <a:cubicBezTo>
                    <a:pt x="250" y="520"/>
                    <a:pt x="262" y="544"/>
                    <a:pt x="250" y="556"/>
                  </a:cubicBezTo>
                  <a:cubicBezTo>
                    <a:pt x="239" y="556"/>
                    <a:pt x="239" y="592"/>
                    <a:pt x="239" y="603"/>
                  </a:cubicBezTo>
                  <a:cubicBezTo>
                    <a:pt x="239" y="627"/>
                    <a:pt x="239" y="663"/>
                    <a:pt x="227" y="675"/>
                  </a:cubicBezTo>
                  <a:cubicBezTo>
                    <a:pt x="203" y="723"/>
                    <a:pt x="191" y="746"/>
                    <a:pt x="179" y="794"/>
                  </a:cubicBezTo>
                  <a:cubicBezTo>
                    <a:pt x="167" y="806"/>
                    <a:pt x="167" y="842"/>
                    <a:pt x="143" y="853"/>
                  </a:cubicBezTo>
                  <a:cubicBezTo>
                    <a:pt x="131" y="865"/>
                    <a:pt x="131" y="913"/>
                    <a:pt x="119" y="925"/>
                  </a:cubicBezTo>
                  <a:cubicBezTo>
                    <a:pt x="108" y="949"/>
                    <a:pt x="108" y="961"/>
                    <a:pt x="108" y="996"/>
                  </a:cubicBezTo>
                  <a:cubicBezTo>
                    <a:pt x="84" y="1020"/>
                    <a:pt x="72" y="1032"/>
                    <a:pt x="72" y="1080"/>
                  </a:cubicBezTo>
                  <a:cubicBezTo>
                    <a:pt x="72" y="1092"/>
                    <a:pt x="84" y="1115"/>
                    <a:pt x="72" y="1115"/>
                  </a:cubicBezTo>
                  <a:cubicBezTo>
                    <a:pt x="60" y="1115"/>
                    <a:pt x="60" y="1127"/>
                    <a:pt x="60" y="1127"/>
                  </a:cubicBezTo>
                  <a:cubicBezTo>
                    <a:pt x="60" y="1139"/>
                    <a:pt x="48" y="1139"/>
                    <a:pt x="24" y="1151"/>
                  </a:cubicBezTo>
                  <a:cubicBezTo>
                    <a:pt x="12" y="1151"/>
                    <a:pt x="0" y="1163"/>
                    <a:pt x="0" y="1187"/>
                  </a:cubicBezTo>
                  <a:lnTo>
                    <a:pt x="24" y="1211"/>
                  </a:lnTo>
                  <a:cubicBezTo>
                    <a:pt x="72" y="1223"/>
                    <a:pt x="119" y="1246"/>
                    <a:pt x="131" y="1246"/>
                  </a:cubicBezTo>
                  <a:lnTo>
                    <a:pt x="143" y="1246"/>
                  </a:lnTo>
                  <a:lnTo>
                    <a:pt x="167" y="1258"/>
                  </a:lnTo>
                  <a:cubicBezTo>
                    <a:pt x="167" y="1270"/>
                    <a:pt x="179" y="1270"/>
                    <a:pt x="203" y="1294"/>
                  </a:cubicBezTo>
                  <a:cubicBezTo>
                    <a:pt x="239" y="1306"/>
                    <a:pt x="262" y="1306"/>
                    <a:pt x="286" y="1318"/>
                  </a:cubicBezTo>
                  <a:lnTo>
                    <a:pt x="298" y="1318"/>
                  </a:lnTo>
                  <a:cubicBezTo>
                    <a:pt x="298" y="1318"/>
                    <a:pt x="298" y="1306"/>
                    <a:pt x="322" y="1306"/>
                  </a:cubicBezTo>
                  <a:cubicBezTo>
                    <a:pt x="334" y="1306"/>
                    <a:pt x="334" y="1306"/>
                    <a:pt x="334" y="1294"/>
                  </a:cubicBezTo>
                  <a:cubicBezTo>
                    <a:pt x="334" y="1270"/>
                    <a:pt x="334" y="1258"/>
                    <a:pt x="358" y="1246"/>
                  </a:cubicBezTo>
                  <a:cubicBezTo>
                    <a:pt x="369" y="1211"/>
                    <a:pt x="369" y="1187"/>
                    <a:pt x="381" y="1151"/>
                  </a:cubicBezTo>
                  <a:cubicBezTo>
                    <a:pt x="393" y="1139"/>
                    <a:pt x="381" y="1115"/>
                    <a:pt x="393" y="1092"/>
                  </a:cubicBezTo>
                  <a:cubicBezTo>
                    <a:pt x="417" y="1080"/>
                    <a:pt x="417" y="1056"/>
                    <a:pt x="417" y="1032"/>
                  </a:cubicBezTo>
                  <a:cubicBezTo>
                    <a:pt x="417" y="1020"/>
                    <a:pt x="429" y="1020"/>
                    <a:pt x="417" y="1008"/>
                  </a:cubicBezTo>
                  <a:cubicBezTo>
                    <a:pt x="453" y="1008"/>
                    <a:pt x="429" y="973"/>
                    <a:pt x="441" y="961"/>
                  </a:cubicBezTo>
                  <a:cubicBezTo>
                    <a:pt x="477" y="949"/>
                    <a:pt x="441" y="901"/>
                    <a:pt x="477" y="889"/>
                  </a:cubicBezTo>
                  <a:cubicBezTo>
                    <a:pt x="489" y="877"/>
                    <a:pt x="489" y="853"/>
                    <a:pt x="489" y="830"/>
                  </a:cubicBezTo>
                  <a:cubicBezTo>
                    <a:pt x="500" y="794"/>
                    <a:pt x="500" y="758"/>
                    <a:pt x="512" y="723"/>
                  </a:cubicBezTo>
                  <a:lnTo>
                    <a:pt x="560" y="639"/>
                  </a:lnTo>
                  <a:cubicBezTo>
                    <a:pt x="572" y="603"/>
                    <a:pt x="596" y="580"/>
                    <a:pt x="620" y="544"/>
                  </a:cubicBezTo>
                  <a:cubicBezTo>
                    <a:pt x="655" y="496"/>
                    <a:pt x="679" y="437"/>
                    <a:pt x="715" y="401"/>
                  </a:cubicBezTo>
                  <a:cubicBezTo>
                    <a:pt x="727" y="365"/>
                    <a:pt x="739" y="318"/>
                    <a:pt x="774" y="294"/>
                  </a:cubicBezTo>
                  <a:cubicBezTo>
                    <a:pt x="786" y="258"/>
                    <a:pt x="798" y="234"/>
                    <a:pt x="798" y="199"/>
                  </a:cubicBezTo>
                  <a:cubicBezTo>
                    <a:pt x="798" y="187"/>
                    <a:pt x="810" y="175"/>
                    <a:pt x="810" y="163"/>
                  </a:cubicBezTo>
                  <a:cubicBezTo>
                    <a:pt x="810" y="139"/>
                    <a:pt x="810" y="139"/>
                    <a:pt x="774" y="115"/>
                  </a:cubicBezTo>
                  <a:lnTo>
                    <a:pt x="750" y="103"/>
                  </a:lnTo>
                  <a:cubicBezTo>
                    <a:pt x="739" y="80"/>
                    <a:pt x="727" y="68"/>
                    <a:pt x="667" y="56"/>
                  </a:cubicBezTo>
                  <a:cubicBezTo>
                    <a:pt x="631" y="44"/>
                    <a:pt x="608" y="44"/>
                    <a:pt x="596" y="20"/>
                  </a:cubicBezTo>
                  <a:cubicBezTo>
                    <a:pt x="561" y="6"/>
                    <a:pt x="534"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3"/>
            <p:cNvSpPr/>
            <p:nvPr/>
          </p:nvSpPr>
          <p:spPr>
            <a:xfrm>
              <a:off x="5777800" y="5312800"/>
              <a:ext cx="20550" cy="32950"/>
            </a:xfrm>
            <a:custGeom>
              <a:avLst/>
              <a:gdLst/>
              <a:ahLst/>
              <a:cxnLst/>
              <a:rect l="l" t="t" r="r" b="b"/>
              <a:pathLst>
                <a:path w="822" h="1318" extrusionOk="0">
                  <a:moveTo>
                    <a:pt x="298" y="401"/>
                  </a:moveTo>
                  <a:cubicBezTo>
                    <a:pt x="298" y="401"/>
                    <a:pt x="322" y="401"/>
                    <a:pt x="322" y="413"/>
                  </a:cubicBezTo>
                  <a:cubicBezTo>
                    <a:pt x="298" y="413"/>
                    <a:pt x="298" y="413"/>
                    <a:pt x="298" y="401"/>
                  </a:cubicBezTo>
                  <a:close/>
                  <a:moveTo>
                    <a:pt x="525" y="0"/>
                  </a:moveTo>
                  <a:cubicBezTo>
                    <a:pt x="516" y="0"/>
                    <a:pt x="512" y="3"/>
                    <a:pt x="512" y="8"/>
                  </a:cubicBezTo>
                  <a:cubicBezTo>
                    <a:pt x="512" y="44"/>
                    <a:pt x="500" y="56"/>
                    <a:pt x="500" y="79"/>
                  </a:cubicBezTo>
                  <a:cubicBezTo>
                    <a:pt x="500" y="115"/>
                    <a:pt x="476" y="139"/>
                    <a:pt x="465" y="163"/>
                  </a:cubicBezTo>
                  <a:cubicBezTo>
                    <a:pt x="453" y="175"/>
                    <a:pt x="453" y="187"/>
                    <a:pt x="441" y="198"/>
                  </a:cubicBezTo>
                  <a:cubicBezTo>
                    <a:pt x="441" y="222"/>
                    <a:pt x="417" y="234"/>
                    <a:pt x="417" y="246"/>
                  </a:cubicBezTo>
                  <a:cubicBezTo>
                    <a:pt x="417" y="258"/>
                    <a:pt x="417" y="258"/>
                    <a:pt x="405" y="282"/>
                  </a:cubicBezTo>
                  <a:cubicBezTo>
                    <a:pt x="393" y="282"/>
                    <a:pt x="417" y="294"/>
                    <a:pt x="405" y="294"/>
                  </a:cubicBezTo>
                  <a:cubicBezTo>
                    <a:pt x="381" y="294"/>
                    <a:pt x="393" y="306"/>
                    <a:pt x="381" y="317"/>
                  </a:cubicBezTo>
                  <a:cubicBezTo>
                    <a:pt x="381" y="341"/>
                    <a:pt x="334" y="317"/>
                    <a:pt x="357" y="353"/>
                  </a:cubicBezTo>
                  <a:lnTo>
                    <a:pt x="346" y="353"/>
                  </a:lnTo>
                  <a:cubicBezTo>
                    <a:pt x="334" y="365"/>
                    <a:pt x="298" y="353"/>
                    <a:pt x="334" y="401"/>
                  </a:cubicBezTo>
                  <a:lnTo>
                    <a:pt x="286" y="401"/>
                  </a:lnTo>
                  <a:cubicBezTo>
                    <a:pt x="298" y="413"/>
                    <a:pt x="286" y="425"/>
                    <a:pt x="274" y="437"/>
                  </a:cubicBezTo>
                  <a:cubicBezTo>
                    <a:pt x="274" y="437"/>
                    <a:pt x="262" y="437"/>
                    <a:pt x="262" y="460"/>
                  </a:cubicBezTo>
                  <a:cubicBezTo>
                    <a:pt x="274" y="472"/>
                    <a:pt x="286" y="484"/>
                    <a:pt x="238" y="484"/>
                  </a:cubicBezTo>
                  <a:cubicBezTo>
                    <a:pt x="226" y="484"/>
                    <a:pt x="238" y="496"/>
                    <a:pt x="262" y="496"/>
                  </a:cubicBezTo>
                  <a:cubicBezTo>
                    <a:pt x="262" y="496"/>
                    <a:pt x="262" y="496"/>
                    <a:pt x="262" y="496"/>
                  </a:cubicBezTo>
                  <a:lnTo>
                    <a:pt x="262" y="496"/>
                  </a:lnTo>
                  <a:cubicBezTo>
                    <a:pt x="257" y="496"/>
                    <a:pt x="250" y="496"/>
                    <a:pt x="238" y="496"/>
                  </a:cubicBezTo>
                  <a:cubicBezTo>
                    <a:pt x="246" y="504"/>
                    <a:pt x="252" y="507"/>
                    <a:pt x="255" y="507"/>
                  </a:cubicBezTo>
                  <a:cubicBezTo>
                    <a:pt x="261" y="507"/>
                    <a:pt x="262" y="498"/>
                    <a:pt x="262" y="496"/>
                  </a:cubicBezTo>
                  <a:lnTo>
                    <a:pt x="262" y="496"/>
                  </a:lnTo>
                  <a:cubicBezTo>
                    <a:pt x="277" y="497"/>
                    <a:pt x="268" y="502"/>
                    <a:pt x="286" y="520"/>
                  </a:cubicBezTo>
                  <a:cubicBezTo>
                    <a:pt x="262" y="520"/>
                    <a:pt x="274" y="544"/>
                    <a:pt x="262" y="556"/>
                  </a:cubicBezTo>
                  <a:cubicBezTo>
                    <a:pt x="238" y="556"/>
                    <a:pt x="238" y="591"/>
                    <a:pt x="238" y="603"/>
                  </a:cubicBezTo>
                  <a:cubicBezTo>
                    <a:pt x="238" y="627"/>
                    <a:pt x="238" y="663"/>
                    <a:pt x="226" y="675"/>
                  </a:cubicBezTo>
                  <a:cubicBezTo>
                    <a:pt x="215" y="722"/>
                    <a:pt x="203" y="746"/>
                    <a:pt x="179" y="794"/>
                  </a:cubicBezTo>
                  <a:cubicBezTo>
                    <a:pt x="167" y="806"/>
                    <a:pt x="167" y="841"/>
                    <a:pt x="155" y="853"/>
                  </a:cubicBezTo>
                  <a:cubicBezTo>
                    <a:pt x="143" y="865"/>
                    <a:pt x="143" y="913"/>
                    <a:pt x="119" y="925"/>
                  </a:cubicBezTo>
                  <a:cubicBezTo>
                    <a:pt x="107" y="948"/>
                    <a:pt x="107" y="960"/>
                    <a:pt x="107" y="996"/>
                  </a:cubicBezTo>
                  <a:cubicBezTo>
                    <a:pt x="95" y="1020"/>
                    <a:pt x="84" y="1032"/>
                    <a:pt x="84" y="1079"/>
                  </a:cubicBezTo>
                  <a:cubicBezTo>
                    <a:pt x="84" y="1091"/>
                    <a:pt x="95" y="1115"/>
                    <a:pt x="84" y="1115"/>
                  </a:cubicBezTo>
                  <a:cubicBezTo>
                    <a:pt x="60" y="1115"/>
                    <a:pt x="60" y="1127"/>
                    <a:pt x="60" y="1127"/>
                  </a:cubicBezTo>
                  <a:cubicBezTo>
                    <a:pt x="60" y="1139"/>
                    <a:pt x="48" y="1139"/>
                    <a:pt x="36" y="1151"/>
                  </a:cubicBezTo>
                  <a:cubicBezTo>
                    <a:pt x="24" y="1151"/>
                    <a:pt x="0" y="1163"/>
                    <a:pt x="0" y="1187"/>
                  </a:cubicBezTo>
                  <a:lnTo>
                    <a:pt x="36" y="1210"/>
                  </a:lnTo>
                  <a:cubicBezTo>
                    <a:pt x="84" y="1222"/>
                    <a:pt x="119" y="1246"/>
                    <a:pt x="143" y="1246"/>
                  </a:cubicBezTo>
                  <a:lnTo>
                    <a:pt x="155" y="1246"/>
                  </a:lnTo>
                  <a:lnTo>
                    <a:pt x="167" y="1258"/>
                  </a:lnTo>
                  <a:cubicBezTo>
                    <a:pt x="167" y="1270"/>
                    <a:pt x="179" y="1270"/>
                    <a:pt x="215" y="1294"/>
                  </a:cubicBezTo>
                  <a:cubicBezTo>
                    <a:pt x="238" y="1306"/>
                    <a:pt x="274" y="1306"/>
                    <a:pt x="286" y="1318"/>
                  </a:cubicBezTo>
                  <a:lnTo>
                    <a:pt x="298" y="1318"/>
                  </a:lnTo>
                  <a:cubicBezTo>
                    <a:pt x="298" y="1318"/>
                    <a:pt x="298" y="1306"/>
                    <a:pt x="334" y="1306"/>
                  </a:cubicBezTo>
                  <a:cubicBezTo>
                    <a:pt x="346" y="1306"/>
                    <a:pt x="346" y="1306"/>
                    <a:pt x="346" y="1294"/>
                  </a:cubicBezTo>
                  <a:cubicBezTo>
                    <a:pt x="346" y="1270"/>
                    <a:pt x="346" y="1258"/>
                    <a:pt x="357" y="1246"/>
                  </a:cubicBezTo>
                  <a:cubicBezTo>
                    <a:pt x="369" y="1210"/>
                    <a:pt x="369" y="1187"/>
                    <a:pt x="393" y="1151"/>
                  </a:cubicBezTo>
                  <a:cubicBezTo>
                    <a:pt x="405" y="1139"/>
                    <a:pt x="393" y="1115"/>
                    <a:pt x="405" y="1091"/>
                  </a:cubicBezTo>
                  <a:cubicBezTo>
                    <a:pt x="417" y="1079"/>
                    <a:pt x="417" y="1056"/>
                    <a:pt x="417" y="1032"/>
                  </a:cubicBezTo>
                  <a:cubicBezTo>
                    <a:pt x="417" y="1020"/>
                    <a:pt x="429" y="1020"/>
                    <a:pt x="417" y="1008"/>
                  </a:cubicBezTo>
                  <a:cubicBezTo>
                    <a:pt x="465" y="1008"/>
                    <a:pt x="429" y="972"/>
                    <a:pt x="453" y="960"/>
                  </a:cubicBezTo>
                  <a:cubicBezTo>
                    <a:pt x="476" y="948"/>
                    <a:pt x="453" y="901"/>
                    <a:pt x="476" y="889"/>
                  </a:cubicBezTo>
                  <a:cubicBezTo>
                    <a:pt x="488" y="877"/>
                    <a:pt x="488" y="853"/>
                    <a:pt x="488" y="829"/>
                  </a:cubicBezTo>
                  <a:cubicBezTo>
                    <a:pt x="512" y="794"/>
                    <a:pt x="512" y="758"/>
                    <a:pt x="524" y="722"/>
                  </a:cubicBezTo>
                  <a:lnTo>
                    <a:pt x="572" y="639"/>
                  </a:lnTo>
                  <a:cubicBezTo>
                    <a:pt x="584" y="603"/>
                    <a:pt x="596" y="579"/>
                    <a:pt x="631" y="544"/>
                  </a:cubicBezTo>
                  <a:cubicBezTo>
                    <a:pt x="655" y="496"/>
                    <a:pt x="691" y="437"/>
                    <a:pt x="715" y="401"/>
                  </a:cubicBezTo>
                  <a:cubicBezTo>
                    <a:pt x="727" y="365"/>
                    <a:pt x="750" y="317"/>
                    <a:pt x="774" y="294"/>
                  </a:cubicBezTo>
                  <a:cubicBezTo>
                    <a:pt x="786" y="258"/>
                    <a:pt x="810" y="234"/>
                    <a:pt x="810" y="198"/>
                  </a:cubicBezTo>
                  <a:cubicBezTo>
                    <a:pt x="810" y="187"/>
                    <a:pt x="822" y="175"/>
                    <a:pt x="822" y="163"/>
                  </a:cubicBezTo>
                  <a:cubicBezTo>
                    <a:pt x="822" y="139"/>
                    <a:pt x="822" y="139"/>
                    <a:pt x="774" y="115"/>
                  </a:cubicBezTo>
                  <a:lnTo>
                    <a:pt x="762" y="103"/>
                  </a:lnTo>
                  <a:cubicBezTo>
                    <a:pt x="750" y="79"/>
                    <a:pt x="727" y="67"/>
                    <a:pt x="679" y="56"/>
                  </a:cubicBezTo>
                  <a:cubicBezTo>
                    <a:pt x="643" y="44"/>
                    <a:pt x="607" y="44"/>
                    <a:pt x="596" y="20"/>
                  </a:cubicBezTo>
                  <a:cubicBezTo>
                    <a:pt x="561" y="6"/>
                    <a:pt x="538" y="0"/>
                    <a:pt x="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3"/>
            <p:cNvSpPr/>
            <p:nvPr/>
          </p:nvSpPr>
          <p:spPr>
            <a:xfrm>
              <a:off x="5803700" y="5253250"/>
              <a:ext cx="20250" cy="32975"/>
            </a:xfrm>
            <a:custGeom>
              <a:avLst/>
              <a:gdLst/>
              <a:ahLst/>
              <a:cxnLst/>
              <a:rect l="l" t="t" r="r" b="b"/>
              <a:pathLst>
                <a:path w="810" h="1319" extrusionOk="0">
                  <a:moveTo>
                    <a:pt x="298" y="402"/>
                  </a:moveTo>
                  <a:cubicBezTo>
                    <a:pt x="298" y="402"/>
                    <a:pt x="310" y="402"/>
                    <a:pt x="310" y="413"/>
                  </a:cubicBezTo>
                  <a:cubicBezTo>
                    <a:pt x="298" y="413"/>
                    <a:pt x="298" y="413"/>
                    <a:pt x="298" y="402"/>
                  </a:cubicBezTo>
                  <a:close/>
                  <a:moveTo>
                    <a:pt x="518" y="1"/>
                  </a:moveTo>
                  <a:cubicBezTo>
                    <a:pt x="506" y="1"/>
                    <a:pt x="500" y="4"/>
                    <a:pt x="500" y="9"/>
                  </a:cubicBezTo>
                  <a:cubicBezTo>
                    <a:pt x="500" y="44"/>
                    <a:pt x="488" y="56"/>
                    <a:pt x="488" y="80"/>
                  </a:cubicBezTo>
                  <a:cubicBezTo>
                    <a:pt x="488" y="116"/>
                    <a:pt x="476" y="140"/>
                    <a:pt x="453" y="163"/>
                  </a:cubicBezTo>
                  <a:cubicBezTo>
                    <a:pt x="441" y="175"/>
                    <a:pt x="441" y="187"/>
                    <a:pt x="429" y="199"/>
                  </a:cubicBezTo>
                  <a:cubicBezTo>
                    <a:pt x="429" y="223"/>
                    <a:pt x="417" y="235"/>
                    <a:pt x="417" y="247"/>
                  </a:cubicBezTo>
                  <a:cubicBezTo>
                    <a:pt x="417" y="259"/>
                    <a:pt x="417" y="259"/>
                    <a:pt x="393" y="283"/>
                  </a:cubicBezTo>
                  <a:cubicBezTo>
                    <a:pt x="381" y="283"/>
                    <a:pt x="417" y="294"/>
                    <a:pt x="393" y="294"/>
                  </a:cubicBezTo>
                  <a:cubicBezTo>
                    <a:pt x="369" y="294"/>
                    <a:pt x="381" y="306"/>
                    <a:pt x="369" y="318"/>
                  </a:cubicBezTo>
                  <a:cubicBezTo>
                    <a:pt x="369" y="342"/>
                    <a:pt x="322" y="318"/>
                    <a:pt x="357" y="354"/>
                  </a:cubicBezTo>
                  <a:lnTo>
                    <a:pt x="333" y="354"/>
                  </a:lnTo>
                  <a:cubicBezTo>
                    <a:pt x="322" y="366"/>
                    <a:pt x="298" y="354"/>
                    <a:pt x="322" y="402"/>
                  </a:cubicBezTo>
                  <a:lnTo>
                    <a:pt x="274" y="402"/>
                  </a:lnTo>
                  <a:cubicBezTo>
                    <a:pt x="298" y="413"/>
                    <a:pt x="274" y="425"/>
                    <a:pt x="262" y="437"/>
                  </a:cubicBezTo>
                  <a:cubicBezTo>
                    <a:pt x="262" y="437"/>
                    <a:pt x="250" y="437"/>
                    <a:pt x="250" y="461"/>
                  </a:cubicBezTo>
                  <a:cubicBezTo>
                    <a:pt x="262" y="473"/>
                    <a:pt x="274" y="485"/>
                    <a:pt x="238" y="485"/>
                  </a:cubicBezTo>
                  <a:cubicBezTo>
                    <a:pt x="214" y="485"/>
                    <a:pt x="238" y="497"/>
                    <a:pt x="250" y="497"/>
                  </a:cubicBezTo>
                  <a:cubicBezTo>
                    <a:pt x="250" y="497"/>
                    <a:pt x="250" y="497"/>
                    <a:pt x="250" y="497"/>
                  </a:cubicBezTo>
                  <a:lnTo>
                    <a:pt x="250" y="497"/>
                  </a:lnTo>
                  <a:cubicBezTo>
                    <a:pt x="247" y="497"/>
                    <a:pt x="243" y="497"/>
                    <a:pt x="238" y="497"/>
                  </a:cubicBezTo>
                  <a:cubicBezTo>
                    <a:pt x="242" y="505"/>
                    <a:pt x="245" y="507"/>
                    <a:pt x="247" y="507"/>
                  </a:cubicBezTo>
                  <a:cubicBezTo>
                    <a:pt x="250" y="507"/>
                    <a:pt x="250" y="498"/>
                    <a:pt x="250" y="497"/>
                  </a:cubicBezTo>
                  <a:lnTo>
                    <a:pt x="250" y="497"/>
                  </a:lnTo>
                  <a:cubicBezTo>
                    <a:pt x="271" y="497"/>
                    <a:pt x="264" y="500"/>
                    <a:pt x="274" y="521"/>
                  </a:cubicBezTo>
                  <a:cubicBezTo>
                    <a:pt x="250" y="521"/>
                    <a:pt x="262" y="544"/>
                    <a:pt x="250" y="556"/>
                  </a:cubicBezTo>
                  <a:cubicBezTo>
                    <a:pt x="238" y="556"/>
                    <a:pt x="238" y="592"/>
                    <a:pt x="238" y="604"/>
                  </a:cubicBezTo>
                  <a:cubicBezTo>
                    <a:pt x="238" y="628"/>
                    <a:pt x="238" y="664"/>
                    <a:pt x="214" y="675"/>
                  </a:cubicBezTo>
                  <a:cubicBezTo>
                    <a:pt x="202" y="723"/>
                    <a:pt x="191" y="747"/>
                    <a:pt x="179" y="794"/>
                  </a:cubicBezTo>
                  <a:cubicBezTo>
                    <a:pt x="155" y="806"/>
                    <a:pt x="155" y="842"/>
                    <a:pt x="143" y="854"/>
                  </a:cubicBezTo>
                  <a:cubicBezTo>
                    <a:pt x="131" y="866"/>
                    <a:pt x="131" y="914"/>
                    <a:pt x="119" y="925"/>
                  </a:cubicBezTo>
                  <a:cubicBezTo>
                    <a:pt x="95" y="949"/>
                    <a:pt x="95" y="961"/>
                    <a:pt x="95" y="997"/>
                  </a:cubicBezTo>
                  <a:cubicBezTo>
                    <a:pt x="83" y="1021"/>
                    <a:pt x="72" y="1033"/>
                    <a:pt x="72" y="1080"/>
                  </a:cubicBezTo>
                  <a:cubicBezTo>
                    <a:pt x="72" y="1092"/>
                    <a:pt x="83" y="1116"/>
                    <a:pt x="72" y="1116"/>
                  </a:cubicBezTo>
                  <a:cubicBezTo>
                    <a:pt x="60" y="1116"/>
                    <a:pt x="60" y="1128"/>
                    <a:pt x="60" y="1128"/>
                  </a:cubicBezTo>
                  <a:cubicBezTo>
                    <a:pt x="60" y="1140"/>
                    <a:pt x="36" y="1140"/>
                    <a:pt x="24" y="1152"/>
                  </a:cubicBezTo>
                  <a:cubicBezTo>
                    <a:pt x="12" y="1152"/>
                    <a:pt x="0" y="1164"/>
                    <a:pt x="0" y="1187"/>
                  </a:cubicBezTo>
                  <a:lnTo>
                    <a:pt x="24" y="1211"/>
                  </a:lnTo>
                  <a:cubicBezTo>
                    <a:pt x="72" y="1223"/>
                    <a:pt x="119" y="1247"/>
                    <a:pt x="131" y="1247"/>
                  </a:cubicBezTo>
                  <a:lnTo>
                    <a:pt x="143" y="1247"/>
                  </a:lnTo>
                  <a:lnTo>
                    <a:pt x="155" y="1259"/>
                  </a:lnTo>
                  <a:cubicBezTo>
                    <a:pt x="155" y="1271"/>
                    <a:pt x="179" y="1271"/>
                    <a:pt x="202" y="1295"/>
                  </a:cubicBezTo>
                  <a:cubicBezTo>
                    <a:pt x="238" y="1306"/>
                    <a:pt x="262" y="1306"/>
                    <a:pt x="274" y="1318"/>
                  </a:cubicBezTo>
                  <a:lnTo>
                    <a:pt x="298" y="1318"/>
                  </a:lnTo>
                  <a:cubicBezTo>
                    <a:pt x="298" y="1318"/>
                    <a:pt x="298" y="1306"/>
                    <a:pt x="322" y="1306"/>
                  </a:cubicBezTo>
                  <a:cubicBezTo>
                    <a:pt x="333" y="1306"/>
                    <a:pt x="333" y="1306"/>
                    <a:pt x="333" y="1295"/>
                  </a:cubicBezTo>
                  <a:cubicBezTo>
                    <a:pt x="333" y="1271"/>
                    <a:pt x="333" y="1259"/>
                    <a:pt x="345" y="1247"/>
                  </a:cubicBezTo>
                  <a:cubicBezTo>
                    <a:pt x="369" y="1211"/>
                    <a:pt x="369" y="1187"/>
                    <a:pt x="381" y="1152"/>
                  </a:cubicBezTo>
                  <a:cubicBezTo>
                    <a:pt x="393" y="1140"/>
                    <a:pt x="381" y="1116"/>
                    <a:pt x="393" y="1092"/>
                  </a:cubicBezTo>
                  <a:cubicBezTo>
                    <a:pt x="405" y="1080"/>
                    <a:pt x="405" y="1056"/>
                    <a:pt x="405" y="1033"/>
                  </a:cubicBezTo>
                  <a:cubicBezTo>
                    <a:pt x="405" y="1021"/>
                    <a:pt x="429" y="1021"/>
                    <a:pt x="405" y="1009"/>
                  </a:cubicBezTo>
                  <a:cubicBezTo>
                    <a:pt x="453" y="1009"/>
                    <a:pt x="429" y="973"/>
                    <a:pt x="441" y="961"/>
                  </a:cubicBezTo>
                  <a:cubicBezTo>
                    <a:pt x="464" y="949"/>
                    <a:pt x="441" y="902"/>
                    <a:pt x="464" y="890"/>
                  </a:cubicBezTo>
                  <a:cubicBezTo>
                    <a:pt x="488" y="878"/>
                    <a:pt x="488" y="854"/>
                    <a:pt x="488" y="830"/>
                  </a:cubicBezTo>
                  <a:cubicBezTo>
                    <a:pt x="500" y="794"/>
                    <a:pt x="500" y="759"/>
                    <a:pt x="512" y="723"/>
                  </a:cubicBezTo>
                  <a:lnTo>
                    <a:pt x="560" y="640"/>
                  </a:lnTo>
                  <a:cubicBezTo>
                    <a:pt x="572" y="604"/>
                    <a:pt x="583" y="580"/>
                    <a:pt x="619" y="544"/>
                  </a:cubicBezTo>
                  <a:cubicBezTo>
                    <a:pt x="643" y="497"/>
                    <a:pt x="679" y="437"/>
                    <a:pt x="703" y="402"/>
                  </a:cubicBezTo>
                  <a:cubicBezTo>
                    <a:pt x="726" y="366"/>
                    <a:pt x="738" y="318"/>
                    <a:pt x="762" y="294"/>
                  </a:cubicBezTo>
                  <a:cubicBezTo>
                    <a:pt x="786" y="259"/>
                    <a:pt x="798" y="235"/>
                    <a:pt x="798" y="199"/>
                  </a:cubicBezTo>
                  <a:cubicBezTo>
                    <a:pt x="798" y="187"/>
                    <a:pt x="810" y="175"/>
                    <a:pt x="810" y="163"/>
                  </a:cubicBezTo>
                  <a:cubicBezTo>
                    <a:pt x="810" y="140"/>
                    <a:pt x="810" y="140"/>
                    <a:pt x="762" y="116"/>
                  </a:cubicBezTo>
                  <a:lnTo>
                    <a:pt x="750" y="104"/>
                  </a:lnTo>
                  <a:cubicBezTo>
                    <a:pt x="738" y="80"/>
                    <a:pt x="726" y="68"/>
                    <a:pt x="667" y="56"/>
                  </a:cubicBezTo>
                  <a:cubicBezTo>
                    <a:pt x="631" y="44"/>
                    <a:pt x="607" y="44"/>
                    <a:pt x="595" y="21"/>
                  </a:cubicBezTo>
                  <a:cubicBezTo>
                    <a:pt x="561" y="7"/>
                    <a:pt x="534"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3"/>
            <p:cNvSpPr/>
            <p:nvPr/>
          </p:nvSpPr>
          <p:spPr>
            <a:xfrm>
              <a:off x="5830475" y="5208800"/>
              <a:ext cx="13725" cy="17600"/>
            </a:xfrm>
            <a:custGeom>
              <a:avLst/>
              <a:gdLst/>
              <a:ahLst/>
              <a:cxnLst/>
              <a:rect l="l" t="t" r="r" b="b"/>
              <a:pathLst>
                <a:path w="549" h="704" extrusionOk="0">
                  <a:moveTo>
                    <a:pt x="215" y="1"/>
                  </a:moveTo>
                  <a:lnTo>
                    <a:pt x="215" y="48"/>
                  </a:lnTo>
                  <a:cubicBezTo>
                    <a:pt x="215" y="60"/>
                    <a:pt x="215" y="72"/>
                    <a:pt x="203" y="84"/>
                  </a:cubicBezTo>
                  <a:cubicBezTo>
                    <a:pt x="191" y="84"/>
                    <a:pt x="191" y="108"/>
                    <a:pt x="191" y="120"/>
                  </a:cubicBezTo>
                  <a:cubicBezTo>
                    <a:pt x="191" y="132"/>
                    <a:pt x="179" y="132"/>
                    <a:pt x="191" y="132"/>
                  </a:cubicBezTo>
                  <a:cubicBezTo>
                    <a:pt x="191" y="132"/>
                    <a:pt x="191" y="144"/>
                    <a:pt x="179" y="144"/>
                  </a:cubicBezTo>
                  <a:cubicBezTo>
                    <a:pt x="155" y="144"/>
                    <a:pt x="191" y="167"/>
                    <a:pt x="179" y="167"/>
                  </a:cubicBezTo>
                  <a:cubicBezTo>
                    <a:pt x="155" y="167"/>
                    <a:pt x="155" y="167"/>
                    <a:pt x="155" y="179"/>
                  </a:cubicBezTo>
                  <a:cubicBezTo>
                    <a:pt x="155" y="179"/>
                    <a:pt x="120" y="179"/>
                    <a:pt x="155" y="191"/>
                  </a:cubicBezTo>
                  <a:cubicBezTo>
                    <a:pt x="155" y="191"/>
                    <a:pt x="120" y="191"/>
                    <a:pt x="155" y="203"/>
                  </a:cubicBezTo>
                  <a:lnTo>
                    <a:pt x="132" y="203"/>
                  </a:lnTo>
                  <a:cubicBezTo>
                    <a:pt x="144" y="227"/>
                    <a:pt x="132" y="227"/>
                    <a:pt x="132" y="239"/>
                  </a:cubicBezTo>
                  <a:cubicBezTo>
                    <a:pt x="144" y="251"/>
                    <a:pt x="155" y="251"/>
                    <a:pt x="132" y="251"/>
                  </a:cubicBezTo>
                  <a:cubicBezTo>
                    <a:pt x="104" y="237"/>
                    <a:pt x="96" y="231"/>
                    <a:pt x="95" y="231"/>
                  </a:cubicBezTo>
                  <a:lnTo>
                    <a:pt x="95" y="231"/>
                  </a:lnTo>
                  <a:cubicBezTo>
                    <a:pt x="94" y="231"/>
                    <a:pt x="96" y="234"/>
                    <a:pt x="96" y="239"/>
                  </a:cubicBezTo>
                  <a:cubicBezTo>
                    <a:pt x="72" y="239"/>
                    <a:pt x="96" y="251"/>
                    <a:pt x="84" y="251"/>
                  </a:cubicBezTo>
                  <a:cubicBezTo>
                    <a:pt x="72" y="251"/>
                    <a:pt x="72" y="263"/>
                    <a:pt x="84" y="263"/>
                  </a:cubicBezTo>
                  <a:cubicBezTo>
                    <a:pt x="96" y="286"/>
                    <a:pt x="84" y="298"/>
                    <a:pt x="84" y="310"/>
                  </a:cubicBezTo>
                  <a:cubicBezTo>
                    <a:pt x="72" y="322"/>
                    <a:pt x="84" y="358"/>
                    <a:pt x="72" y="370"/>
                  </a:cubicBezTo>
                  <a:cubicBezTo>
                    <a:pt x="72" y="382"/>
                    <a:pt x="72" y="406"/>
                    <a:pt x="60" y="406"/>
                  </a:cubicBezTo>
                  <a:cubicBezTo>
                    <a:pt x="36" y="417"/>
                    <a:pt x="60" y="429"/>
                    <a:pt x="36" y="441"/>
                  </a:cubicBezTo>
                  <a:cubicBezTo>
                    <a:pt x="24" y="441"/>
                    <a:pt x="36" y="465"/>
                    <a:pt x="36" y="477"/>
                  </a:cubicBezTo>
                  <a:cubicBezTo>
                    <a:pt x="36" y="489"/>
                    <a:pt x="24" y="513"/>
                    <a:pt x="36" y="525"/>
                  </a:cubicBezTo>
                  <a:cubicBezTo>
                    <a:pt x="36" y="525"/>
                    <a:pt x="60" y="537"/>
                    <a:pt x="36" y="537"/>
                  </a:cubicBezTo>
                  <a:cubicBezTo>
                    <a:pt x="24" y="537"/>
                    <a:pt x="24" y="537"/>
                    <a:pt x="24" y="548"/>
                  </a:cubicBezTo>
                  <a:cubicBezTo>
                    <a:pt x="24" y="548"/>
                    <a:pt x="24" y="560"/>
                    <a:pt x="13" y="560"/>
                  </a:cubicBezTo>
                  <a:cubicBezTo>
                    <a:pt x="1" y="560"/>
                    <a:pt x="1" y="560"/>
                    <a:pt x="1" y="584"/>
                  </a:cubicBezTo>
                  <a:cubicBezTo>
                    <a:pt x="1" y="584"/>
                    <a:pt x="13" y="596"/>
                    <a:pt x="24" y="596"/>
                  </a:cubicBezTo>
                  <a:cubicBezTo>
                    <a:pt x="72" y="608"/>
                    <a:pt x="120" y="620"/>
                    <a:pt x="132" y="620"/>
                  </a:cubicBezTo>
                  <a:lnTo>
                    <a:pt x="144" y="620"/>
                  </a:lnTo>
                  <a:lnTo>
                    <a:pt x="155" y="644"/>
                  </a:lnTo>
                  <a:cubicBezTo>
                    <a:pt x="155" y="644"/>
                    <a:pt x="179" y="656"/>
                    <a:pt x="203" y="667"/>
                  </a:cubicBezTo>
                  <a:cubicBezTo>
                    <a:pt x="239" y="679"/>
                    <a:pt x="263" y="679"/>
                    <a:pt x="274" y="703"/>
                  </a:cubicBezTo>
                  <a:lnTo>
                    <a:pt x="322" y="703"/>
                  </a:lnTo>
                  <a:lnTo>
                    <a:pt x="322" y="679"/>
                  </a:lnTo>
                  <a:cubicBezTo>
                    <a:pt x="334" y="667"/>
                    <a:pt x="322" y="656"/>
                    <a:pt x="334" y="644"/>
                  </a:cubicBezTo>
                  <a:lnTo>
                    <a:pt x="334" y="608"/>
                  </a:lnTo>
                  <a:lnTo>
                    <a:pt x="334" y="584"/>
                  </a:lnTo>
                  <a:cubicBezTo>
                    <a:pt x="334" y="584"/>
                    <a:pt x="358" y="584"/>
                    <a:pt x="322" y="560"/>
                  </a:cubicBezTo>
                  <a:cubicBezTo>
                    <a:pt x="370" y="560"/>
                    <a:pt x="334" y="548"/>
                    <a:pt x="334" y="548"/>
                  </a:cubicBezTo>
                  <a:cubicBezTo>
                    <a:pt x="358" y="548"/>
                    <a:pt x="322" y="525"/>
                    <a:pt x="358" y="501"/>
                  </a:cubicBezTo>
                  <a:cubicBezTo>
                    <a:pt x="370" y="501"/>
                    <a:pt x="358" y="489"/>
                    <a:pt x="370" y="477"/>
                  </a:cubicBezTo>
                  <a:cubicBezTo>
                    <a:pt x="382" y="465"/>
                    <a:pt x="370" y="429"/>
                    <a:pt x="382" y="429"/>
                  </a:cubicBezTo>
                  <a:cubicBezTo>
                    <a:pt x="394" y="417"/>
                    <a:pt x="394" y="406"/>
                    <a:pt x="417" y="382"/>
                  </a:cubicBezTo>
                  <a:cubicBezTo>
                    <a:pt x="429" y="370"/>
                    <a:pt x="429" y="358"/>
                    <a:pt x="441" y="346"/>
                  </a:cubicBezTo>
                  <a:cubicBezTo>
                    <a:pt x="477" y="322"/>
                    <a:pt x="489" y="298"/>
                    <a:pt x="501" y="263"/>
                  </a:cubicBezTo>
                  <a:cubicBezTo>
                    <a:pt x="513" y="251"/>
                    <a:pt x="513" y="239"/>
                    <a:pt x="536" y="227"/>
                  </a:cubicBezTo>
                  <a:cubicBezTo>
                    <a:pt x="548" y="215"/>
                    <a:pt x="548" y="191"/>
                    <a:pt x="548" y="179"/>
                  </a:cubicBezTo>
                  <a:lnTo>
                    <a:pt x="548" y="144"/>
                  </a:lnTo>
                  <a:cubicBezTo>
                    <a:pt x="548" y="144"/>
                    <a:pt x="548" y="132"/>
                    <a:pt x="489" y="120"/>
                  </a:cubicBezTo>
                  <a:lnTo>
                    <a:pt x="477" y="108"/>
                  </a:lnTo>
                  <a:cubicBezTo>
                    <a:pt x="453" y="96"/>
                    <a:pt x="429" y="72"/>
                    <a:pt x="382" y="60"/>
                  </a:cubicBezTo>
                  <a:cubicBezTo>
                    <a:pt x="358" y="48"/>
                    <a:pt x="334" y="48"/>
                    <a:pt x="310" y="25"/>
                  </a:cubicBezTo>
                  <a:cubicBezTo>
                    <a:pt x="251" y="1"/>
                    <a:pt x="215"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3"/>
            <p:cNvSpPr/>
            <p:nvPr/>
          </p:nvSpPr>
          <p:spPr>
            <a:xfrm>
              <a:off x="5918875" y="5198400"/>
              <a:ext cx="15800" cy="18175"/>
            </a:xfrm>
            <a:custGeom>
              <a:avLst/>
              <a:gdLst/>
              <a:ahLst/>
              <a:cxnLst/>
              <a:rect l="l" t="t" r="r" b="b"/>
              <a:pathLst>
                <a:path w="632" h="727" extrusionOk="0">
                  <a:moveTo>
                    <a:pt x="525" y="286"/>
                  </a:moveTo>
                  <a:cubicBezTo>
                    <a:pt x="529" y="290"/>
                    <a:pt x="533" y="291"/>
                    <a:pt x="535" y="291"/>
                  </a:cubicBezTo>
                  <a:cubicBezTo>
                    <a:pt x="541" y="291"/>
                    <a:pt x="541" y="286"/>
                    <a:pt x="525" y="286"/>
                  </a:cubicBezTo>
                  <a:close/>
                  <a:moveTo>
                    <a:pt x="346" y="0"/>
                  </a:moveTo>
                  <a:cubicBezTo>
                    <a:pt x="346" y="0"/>
                    <a:pt x="334" y="0"/>
                    <a:pt x="298" y="12"/>
                  </a:cubicBezTo>
                  <a:cubicBezTo>
                    <a:pt x="251" y="36"/>
                    <a:pt x="215" y="60"/>
                    <a:pt x="215" y="71"/>
                  </a:cubicBezTo>
                  <a:lnTo>
                    <a:pt x="191" y="95"/>
                  </a:lnTo>
                  <a:lnTo>
                    <a:pt x="179" y="95"/>
                  </a:lnTo>
                  <a:cubicBezTo>
                    <a:pt x="167" y="95"/>
                    <a:pt x="167" y="95"/>
                    <a:pt x="120" y="107"/>
                  </a:cubicBezTo>
                  <a:cubicBezTo>
                    <a:pt x="96" y="119"/>
                    <a:pt x="72" y="131"/>
                    <a:pt x="48" y="155"/>
                  </a:cubicBezTo>
                  <a:lnTo>
                    <a:pt x="37" y="167"/>
                  </a:lnTo>
                  <a:lnTo>
                    <a:pt x="13" y="179"/>
                  </a:lnTo>
                  <a:cubicBezTo>
                    <a:pt x="1" y="191"/>
                    <a:pt x="13" y="191"/>
                    <a:pt x="13" y="191"/>
                  </a:cubicBezTo>
                  <a:cubicBezTo>
                    <a:pt x="37" y="191"/>
                    <a:pt x="37" y="202"/>
                    <a:pt x="37" y="202"/>
                  </a:cubicBezTo>
                  <a:cubicBezTo>
                    <a:pt x="37" y="226"/>
                    <a:pt x="60" y="226"/>
                    <a:pt x="60" y="250"/>
                  </a:cubicBezTo>
                  <a:cubicBezTo>
                    <a:pt x="60" y="262"/>
                    <a:pt x="72" y="262"/>
                    <a:pt x="72" y="262"/>
                  </a:cubicBezTo>
                  <a:cubicBezTo>
                    <a:pt x="72" y="286"/>
                    <a:pt x="96" y="286"/>
                    <a:pt x="96" y="298"/>
                  </a:cubicBezTo>
                  <a:cubicBezTo>
                    <a:pt x="96" y="298"/>
                    <a:pt x="96" y="303"/>
                    <a:pt x="100" y="303"/>
                  </a:cubicBezTo>
                  <a:cubicBezTo>
                    <a:pt x="100" y="303"/>
                    <a:pt x="100" y="303"/>
                    <a:pt x="101" y="303"/>
                  </a:cubicBezTo>
                  <a:lnTo>
                    <a:pt x="101" y="303"/>
                  </a:lnTo>
                  <a:cubicBezTo>
                    <a:pt x="80" y="320"/>
                    <a:pt x="119" y="311"/>
                    <a:pt x="108" y="321"/>
                  </a:cubicBezTo>
                  <a:cubicBezTo>
                    <a:pt x="108" y="345"/>
                    <a:pt x="132" y="345"/>
                    <a:pt x="132" y="357"/>
                  </a:cubicBezTo>
                  <a:cubicBezTo>
                    <a:pt x="132" y="369"/>
                    <a:pt x="156" y="369"/>
                    <a:pt x="156" y="381"/>
                  </a:cubicBezTo>
                  <a:cubicBezTo>
                    <a:pt x="156" y="405"/>
                    <a:pt x="179" y="417"/>
                    <a:pt x="179" y="429"/>
                  </a:cubicBezTo>
                  <a:cubicBezTo>
                    <a:pt x="179" y="441"/>
                    <a:pt x="191" y="464"/>
                    <a:pt x="191" y="476"/>
                  </a:cubicBezTo>
                  <a:cubicBezTo>
                    <a:pt x="191" y="488"/>
                    <a:pt x="215" y="500"/>
                    <a:pt x="215" y="524"/>
                  </a:cubicBezTo>
                  <a:cubicBezTo>
                    <a:pt x="215" y="548"/>
                    <a:pt x="227" y="583"/>
                    <a:pt x="227" y="607"/>
                  </a:cubicBezTo>
                  <a:cubicBezTo>
                    <a:pt x="227" y="619"/>
                    <a:pt x="239" y="643"/>
                    <a:pt x="239" y="667"/>
                  </a:cubicBezTo>
                  <a:cubicBezTo>
                    <a:pt x="239" y="679"/>
                    <a:pt x="251" y="702"/>
                    <a:pt x="275" y="714"/>
                  </a:cubicBezTo>
                  <a:lnTo>
                    <a:pt x="287" y="726"/>
                  </a:lnTo>
                  <a:cubicBezTo>
                    <a:pt x="287" y="726"/>
                    <a:pt x="298" y="726"/>
                    <a:pt x="346" y="702"/>
                  </a:cubicBezTo>
                  <a:cubicBezTo>
                    <a:pt x="358" y="679"/>
                    <a:pt x="358" y="679"/>
                    <a:pt x="370" y="679"/>
                  </a:cubicBezTo>
                  <a:cubicBezTo>
                    <a:pt x="394" y="679"/>
                    <a:pt x="418" y="667"/>
                    <a:pt x="465" y="643"/>
                  </a:cubicBezTo>
                  <a:cubicBezTo>
                    <a:pt x="489" y="619"/>
                    <a:pt x="513" y="607"/>
                    <a:pt x="537" y="595"/>
                  </a:cubicBezTo>
                  <a:cubicBezTo>
                    <a:pt x="596" y="560"/>
                    <a:pt x="632" y="548"/>
                    <a:pt x="608" y="536"/>
                  </a:cubicBezTo>
                  <a:cubicBezTo>
                    <a:pt x="596" y="536"/>
                    <a:pt x="596" y="524"/>
                    <a:pt x="584" y="524"/>
                  </a:cubicBezTo>
                  <a:cubicBezTo>
                    <a:pt x="572" y="524"/>
                    <a:pt x="548" y="500"/>
                    <a:pt x="572" y="488"/>
                  </a:cubicBezTo>
                  <a:cubicBezTo>
                    <a:pt x="572" y="476"/>
                    <a:pt x="572" y="476"/>
                    <a:pt x="548" y="464"/>
                  </a:cubicBezTo>
                  <a:cubicBezTo>
                    <a:pt x="548" y="464"/>
                    <a:pt x="548" y="441"/>
                    <a:pt x="537" y="441"/>
                  </a:cubicBezTo>
                  <a:cubicBezTo>
                    <a:pt x="537" y="441"/>
                    <a:pt x="525" y="441"/>
                    <a:pt x="537" y="429"/>
                  </a:cubicBezTo>
                  <a:cubicBezTo>
                    <a:pt x="541" y="425"/>
                    <a:pt x="541" y="423"/>
                    <a:pt x="539" y="423"/>
                  </a:cubicBezTo>
                  <a:cubicBezTo>
                    <a:pt x="535" y="423"/>
                    <a:pt x="525" y="429"/>
                    <a:pt x="525" y="429"/>
                  </a:cubicBezTo>
                  <a:cubicBezTo>
                    <a:pt x="537" y="417"/>
                    <a:pt x="525" y="417"/>
                    <a:pt x="525" y="417"/>
                  </a:cubicBezTo>
                  <a:cubicBezTo>
                    <a:pt x="525" y="417"/>
                    <a:pt x="538" y="397"/>
                    <a:pt x="530" y="397"/>
                  </a:cubicBezTo>
                  <a:cubicBezTo>
                    <a:pt x="527" y="397"/>
                    <a:pt x="522" y="399"/>
                    <a:pt x="513" y="405"/>
                  </a:cubicBezTo>
                  <a:cubicBezTo>
                    <a:pt x="513" y="405"/>
                    <a:pt x="526" y="385"/>
                    <a:pt x="513" y="385"/>
                  </a:cubicBezTo>
                  <a:cubicBezTo>
                    <a:pt x="511" y="385"/>
                    <a:pt x="508" y="385"/>
                    <a:pt x="505" y="386"/>
                  </a:cubicBezTo>
                  <a:lnTo>
                    <a:pt x="505" y="386"/>
                  </a:lnTo>
                  <a:cubicBezTo>
                    <a:pt x="510" y="379"/>
                    <a:pt x="504" y="369"/>
                    <a:pt x="489" y="369"/>
                  </a:cubicBezTo>
                  <a:lnTo>
                    <a:pt x="489" y="369"/>
                  </a:lnTo>
                  <a:cubicBezTo>
                    <a:pt x="489" y="369"/>
                    <a:pt x="489" y="369"/>
                    <a:pt x="489" y="369"/>
                  </a:cubicBezTo>
                  <a:cubicBezTo>
                    <a:pt x="477" y="369"/>
                    <a:pt x="477" y="369"/>
                    <a:pt x="477" y="357"/>
                  </a:cubicBezTo>
                  <a:cubicBezTo>
                    <a:pt x="477" y="357"/>
                    <a:pt x="489" y="345"/>
                    <a:pt x="477" y="345"/>
                  </a:cubicBezTo>
                  <a:cubicBezTo>
                    <a:pt x="471" y="345"/>
                    <a:pt x="465" y="348"/>
                    <a:pt x="462" y="348"/>
                  </a:cubicBezTo>
                  <a:cubicBezTo>
                    <a:pt x="459" y="348"/>
                    <a:pt x="459" y="345"/>
                    <a:pt x="465" y="333"/>
                  </a:cubicBezTo>
                  <a:lnTo>
                    <a:pt x="453" y="333"/>
                  </a:lnTo>
                  <a:lnTo>
                    <a:pt x="465" y="310"/>
                  </a:lnTo>
                  <a:lnTo>
                    <a:pt x="525" y="286"/>
                  </a:lnTo>
                  <a:cubicBezTo>
                    <a:pt x="537" y="274"/>
                    <a:pt x="513" y="274"/>
                    <a:pt x="525" y="250"/>
                  </a:cubicBezTo>
                  <a:cubicBezTo>
                    <a:pt x="525" y="238"/>
                    <a:pt x="525" y="238"/>
                    <a:pt x="513" y="238"/>
                  </a:cubicBezTo>
                  <a:cubicBezTo>
                    <a:pt x="489" y="238"/>
                    <a:pt x="477" y="226"/>
                    <a:pt x="477" y="214"/>
                  </a:cubicBezTo>
                  <a:lnTo>
                    <a:pt x="429" y="167"/>
                  </a:lnTo>
                  <a:cubicBezTo>
                    <a:pt x="429" y="155"/>
                    <a:pt x="418" y="155"/>
                    <a:pt x="418" y="131"/>
                  </a:cubicBezTo>
                  <a:cubicBezTo>
                    <a:pt x="418" y="119"/>
                    <a:pt x="406" y="119"/>
                    <a:pt x="406" y="107"/>
                  </a:cubicBezTo>
                  <a:cubicBezTo>
                    <a:pt x="406" y="95"/>
                    <a:pt x="394" y="95"/>
                    <a:pt x="394" y="95"/>
                  </a:cubicBezTo>
                  <a:cubicBezTo>
                    <a:pt x="370" y="71"/>
                    <a:pt x="370" y="60"/>
                    <a:pt x="358" y="60"/>
                  </a:cubicBezTo>
                  <a:cubicBezTo>
                    <a:pt x="358" y="60"/>
                    <a:pt x="334" y="60"/>
                    <a:pt x="346" y="48"/>
                  </a:cubicBezTo>
                  <a:cubicBezTo>
                    <a:pt x="358" y="36"/>
                    <a:pt x="358" y="36"/>
                    <a:pt x="346" y="36"/>
                  </a:cubicBezTo>
                  <a:lnTo>
                    <a:pt x="346" y="12"/>
                  </a:lnTo>
                  <a:cubicBezTo>
                    <a:pt x="358" y="0"/>
                    <a:pt x="358" y="0"/>
                    <a:pt x="3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p:cNvSpPr/>
            <p:nvPr/>
          </p:nvSpPr>
          <p:spPr>
            <a:xfrm>
              <a:off x="5945375" y="5244825"/>
              <a:ext cx="25325" cy="35925"/>
            </a:xfrm>
            <a:custGeom>
              <a:avLst/>
              <a:gdLst/>
              <a:ahLst/>
              <a:cxnLst/>
              <a:rect l="l" t="t" r="r" b="b"/>
              <a:pathLst>
                <a:path w="1013" h="1437" extrusionOk="0">
                  <a:moveTo>
                    <a:pt x="298" y="0"/>
                  </a:moveTo>
                  <a:cubicBezTo>
                    <a:pt x="298" y="0"/>
                    <a:pt x="286" y="0"/>
                    <a:pt x="250" y="12"/>
                  </a:cubicBezTo>
                  <a:cubicBezTo>
                    <a:pt x="203" y="36"/>
                    <a:pt x="167" y="60"/>
                    <a:pt x="167" y="72"/>
                  </a:cubicBezTo>
                  <a:lnTo>
                    <a:pt x="167" y="96"/>
                  </a:lnTo>
                  <a:lnTo>
                    <a:pt x="143" y="96"/>
                  </a:lnTo>
                  <a:cubicBezTo>
                    <a:pt x="131" y="96"/>
                    <a:pt x="120" y="96"/>
                    <a:pt x="84" y="108"/>
                  </a:cubicBezTo>
                  <a:cubicBezTo>
                    <a:pt x="60" y="119"/>
                    <a:pt x="48" y="131"/>
                    <a:pt x="24" y="155"/>
                  </a:cubicBezTo>
                  <a:cubicBezTo>
                    <a:pt x="12" y="167"/>
                    <a:pt x="24" y="167"/>
                    <a:pt x="24" y="167"/>
                  </a:cubicBezTo>
                  <a:cubicBezTo>
                    <a:pt x="24" y="167"/>
                    <a:pt x="24" y="179"/>
                    <a:pt x="12" y="191"/>
                  </a:cubicBezTo>
                  <a:cubicBezTo>
                    <a:pt x="0" y="215"/>
                    <a:pt x="12" y="215"/>
                    <a:pt x="12" y="215"/>
                  </a:cubicBezTo>
                  <a:cubicBezTo>
                    <a:pt x="24" y="227"/>
                    <a:pt x="24" y="239"/>
                    <a:pt x="48" y="250"/>
                  </a:cubicBezTo>
                  <a:cubicBezTo>
                    <a:pt x="60" y="286"/>
                    <a:pt x="84" y="310"/>
                    <a:pt x="108" y="346"/>
                  </a:cubicBezTo>
                  <a:cubicBezTo>
                    <a:pt x="108" y="358"/>
                    <a:pt x="131" y="369"/>
                    <a:pt x="143" y="405"/>
                  </a:cubicBezTo>
                  <a:cubicBezTo>
                    <a:pt x="167" y="417"/>
                    <a:pt x="179" y="453"/>
                    <a:pt x="191" y="465"/>
                  </a:cubicBezTo>
                  <a:cubicBezTo>
                    <a:pt x="191" y="477"/>
                    <a:pt x="191" y="477"/>
                    <a:pt x="227" y="477"/>
                  </a:cubicBezTo>
                  <a:cubicBezTo>
                    <a:pt x="191" y="512"/>
                    <a:pt x="239" y="524"/>
                    <a:pt x="239" y="536"/>
                  </a:cubicBezTo>
                  <a:cubicBezTo>
                    <a:pt x="239" y="572"/>
                    <a:pt x="286" y="584"/>
                    <a:pt x="286" y="608"/>
                  </a:cubicBezTo>
                  <a:cubicBezTo>
                    <a:pt x="286" y="643"/>
                    <a:pt x="310" y="643"/>
                    <a:pt x="310" y="667"/>
                  </a:cubicBezTo>
                  <a:cubicBezTo>
                    <a:pt x="322" y="715"/>
                    <a:pt x="358" y="727"/>
                    <a:pt x="370" y="774"/>
                  </a:cubicBezTo>
                  <a:cubicBezTo>
                    <a:pt x="381" y="810"/>
                    <a:pt x="405" y="834"/>
                    <a:pt x="417" y="881"/>
                  </a:cubicBezTo>
                  <a:cubicBezTo>
                    <a:pt x="429" y="929"/>
                    <a:pt x="441" y="953"/>
                    <a:pt x="465" y="989"/>
                  </a:cubicBezTo>
                  <a:cubicBezTo>
                    <a:pt x="477" y="1048"/>
                    <a:pt x="501" y="1108"/>
                    <a:pt x="536" y="1179"/>
                  </a:cubicBezTo>
                  <a:cubicBezTo>
                    <a:pt x="548" y="1227"/>
                    <a:pt x="584" y="1251"/>
                    <a:pt x="584" y="1298"/>
                  </a:cubicBezTo>
                  <a:lnTo>
                    <a:pt x="620" y="1382"/>
                  </a:lnTo>
                  <a:cubicBezTo>
                    <a:pt x="643" y="1405"/>
                    <a:pt x="655" y="1417"/>
                    <a:pt x="655" y="1429"/>
                  </a:cubicBezTo>
                  <a:cubicBezTo>
                    <a:pt x="655" y="1434"/>
                    <a:pt x="657" y="1437"/>
                    <a:pt x="663" y="1437"/>
                  </a:cubicBezTo>
                  <a:cubicBezTo>
                    <a:pt x="671" y="1437"/>
                    <a:pt x="687" y="1431"/>
                    <a:pt x="715" y="1417"/>
                  </a:cubicBezTo>
                  <a:cubicBezTo>
                    <a:pt x="719" y="1413"/>
                    <a:pt x="721" y="1412"/>
                    <a:pt x="724" y="1412"/>
                  </a:cubicBezTo>
                  <a:cubicBezTo>
                    <a:pt x="728" y="1412"/>
                    <a:pt x="731" y="1417"/>
                    <a:pt x="739" y="1417"/>
                  </a:cubicBezTo>
                  <a:cubicBezTo>
                    <a:pt x="774" y="1417"/>
                    <a:pt x="786" y="1417"/>
                    <a:pt x="846" y="1370"/>
                  </a:cubicBezTo>
                  <a:cubicBezTo>
                    <a:pt x="882" y="1358"/>
                    <a:pt x="893" y="1346"/>
                    <a:pt x="917" y="1322"/>
                  </a:cubicBezTo>
                  <a:cubicBezTo>
                    <a:pt x="977" y="1298"/>
                    <a:pt x="1012" y="1262"/>
                    <a:pt x="1001" y="1262"/>
                  </a:cubicBezTo>
                  <a:cubicBezTo>
                    <a:pt x="977" y="1251"/>
                    <a:pt x="965" y="1227"/>
                    <a:pt x="953" y="1203"/>
                  </a:cubicBezTo>
                  <a:cubicBezTo>
                    <a:pt x="917" y="1191"/>
                    <a:pt x="905" y="1167"/>
                    <a:pt x="905" y="1131"/>
                  </a:cubicBezTo>
                  <a:cubicBezTo>
                    <a:pt x="905" y="1120"/>
                    <a:pt x="893" y="1084"/>
                    <a:pt x="882" y="1072"/>
                  </a:cubicBezTo>
                  <a:cubicBezTo>
                    <a:pt x="858" y="1060"/>
                    <a:pt x="858" y="1048"/>
                    <a:pt x="846" y="1024"/>
                  </a:cubicBezTo>
                  <a:cubicBezTo>
                    <a:pt x="834" y="1024"/>
                    <a:pt x="834" y="1012"/>
                    <a:pt x="834" y="1001"/>
                  </a:cubicBezTo>
                  <a:cubicBezTo>
                    <a:pt x="840" y="995"/>
                    <a:pt x="837" y="995"/>
                    <a:pt x="832" y="995"/>
                  </a:cubicBezTo>
                  <a:cubicBezTo>
                    <a:pt x="828" y="995"/>
                    <a:pt x="822" y="995"/>
                    <a:pt x="822" y="989"/>
                  </a:cubicBezTo>
                  <a:cubicBezTo>
                    <a:pt x="834" y="965"/>
                    <a:pt x="822" y="953"/>
                    <a:pt x="822" y="941"/>
                  </a:cubicBezTo>
                  <a:cubicBezTo>
                    <a:pt x="822" y="931"/>
                    <a:pt x="831" y="903"/>
                    <a:pt x="811" y="903"/>
                  </a:cubicBezTo>
                  <a:cubicBezTo>
                    <a:pt x="807" y="903"/>
                    <a:pt x="803" y="904"/>
                    <a:pt x="798" y="905"/>
                  </a:cubicBezTo>
                  <a:lnTo>
                    <a:pt x="798" y="893"/>
                  </a:lnTo>
                  <a:cubicBezTo>
                    <a:pt x="798" y="881"/>
                    <a:pt x="834" y="846"/>
                    <a:pt x="774" y="846"/>
                  </a:cubicBezTo>
                  <a:lnTo>
                    <a:pt x="774" y="834"/>
                  </a:lnTo>
                  <a:lnTo>
                    <a:pt x="774" y="822"/>
                  </a:lnTo>
                  <a:lnTo>
                    <a:pt x="762" y="822"/>
                  </a:lnTo>
                  <a:cubicBezTo>
                    <a:pt x="766" y="818"/>
                    <a:pt x="769" y="817"/>
                    <a:pt x="771" y="817"/>
                  </a:cubicBezTo>
                  <a:cubicBezTo>
                    <a:pt x="774" y="817"/>
                    <a:pt x="774" y="822"/>
                    <a:pt x="774" y="822"/>
                  </a:cubicBezTo>
                  <a:cubicBezTo>
                    <a:pt x="786" y="822"/>
                    <a:pt x="786" y="810"/>
                    <a:pt x="774" y="810"/>
                  </a:cubicBezTo>
                  <a:cubicBezTo>
                    <a:pt x="762" y="810"/>
                    <a:pt x="739" y="798"/>
                    <a:pt x="739" y="774"/>
                  </a:cubicBezTo>
                  <a:lnTo>
                    <a:pt x="739" y="762"/>
                  </a:lnTo>
                  <a:cubicBezTo>
                    <a:pt x="727" y="762"/>
                    <a:pt x="703" y="762"/>
                    <a:pt x="727" y="739"/>
                  </a:cubicBezTo>
                  <a:cubicBezTo>
                    <a:pt x="733" y="727"/>
                    <a:pt x="733" y="721"/>
                    <a:pt x="730" y="721"/>
                  </a:cubicBezTo>
                  <a:lnTo>
                    <a:pt x="730" y="721"/>
                  </a:lnTo>
                  <a:cubicBezTo>
                    <a:pt x="727" y="721"/>
                    <a:pt x="721" y="727"/>
                    <a:pt x="715" y="739"/>
                  </a:cubicBezTo>
                  <a:lnTo>
                    <a:pt x="727" y="715"/>
                  </a:lnTo>
                  <a:cubicBezTo>
                    <a:pt x="715" y="715"/>
                    <a:pt x="727" y="703"/>
                    <a:pt x="703" y="703"/>
                  </a:cubicBezTo>
                  <a:cubicBezTo>
                    <a:pt x="715" y="667"/>
                    <a:pt x="679" y="667"/>
                    <a:pt x="679" y="643"/>
                  </a:cubicBezTo>
                  <a:cubicBezTo>
                    <a:pt x="679" y="631"/>
                    <a:pt x="667" y="608"/>
                    <a:pt x="655" y="596"/>
                  </a:cubicBezTo>
                  <a:cubicBezTo>
                    <a:pt x="620" y="584"/>
                    <a:pt x="608" y="560"/>
                    <a:pt x="596" y="524"/>
                  </a:cubicBezTo>
                  <a:cubicBezTo>
                    <a:pt x="560" y="477"/>
                    <a:pt x="536" y="453"/>
                    <a:pt x="524" y="405"/>
                  </a:cubicBezTo>
                  <a:cubicBezTo>
                    <a:pt x="501" y="369"/>
                    <a:pt x="489" y="358"/>
                    <a:pt x="477" y="346"/>
                  </a:cubicBezTo>
                  <a:cubicBezTo>
                    <a:pt x="465" y="310"/>
                    <a:pt x="429" y="298"/>
                    <a:pt x="429" y="274"/>
                  </a:cubicBezTo>
                  <a:cubicBezTo>
                    <a:pt x="429" y="262"/>
                    <a:pt x="405" y="239"/>
                    <a:pt x="381" y="227"/>
                  </a:cubicBezTo>
                  <a:cubicBezTo>
                    <a:pt x="370" y="191"/>
                    <a:pt x="358" y="167"/>
                    <a:pt x="322" y="155"/>
                  </a:cubicBezTo>
                  <a:cubicBezTo>
                    <a:pt x="310" y="155"/>
                    <a:pt x="298" y="143"/>
                    <a:pt x="310" y="119"/>
                  </a:cubicBezTo>
                  <a:cubicBezTo>
                    <a:pt x="322" y="108"/>
                    <a:pt x="310" y="96"/>
                    <a:pt x="310" y="96"/>
                  </a:cubicBezTo>
                  <a:cubicBezTo>
                    <a:pt x="298" y="72"/>
                    <a:pt x="298" y="60"/>
                    <a:pt x="310" y="48"/>
                  </a:cubicBezTo>
                  <a:cubicBezTo>
                    <a:pt x="310" y="36"/>
                    <a:pt x="310" y="12"/>
                    <a:pt x="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3"/>
            <p:cNvSpPr/>
            <p:nvPr/>
          </p:nvSpPr>
          <p:spPr>
            <a:xfrm>
              <a:off x="5979600" y="5310000"/>
              <a:ext cx="15500" cy="18200"/>
            </a:xfrm>
            <a:custGeom>
              <a:avLst/>
              <a:gdLst/>
              <a:ahLst/>
              <a:cxnLst/>
              <a:rect l="l" t="t" r="r" b="b"/>
              <a:pathLst>
                <a:path w="620" h="728" extrusionOk="0">
                  <a:moveTo>
                    <a:pt x="538" y="281"/>
                  </a:moveTo>
                  <a:cubicBezTo>
                    <a:pt x="536" y="281"/>
                    <a:pt x="532" y="283"/>
                    <a:pt x="525" y="287"/>
                  </a:cubicBezTo>
                  <a:cubicBezTo>
                    <a:pt x="532" y="287"/>
                    <a:pt x="540" y="281"/>
                    <a:pt x="538" y="281"/>
                  </a:cubicBezTo>
                  <a:close/>
                  <a:moveTo>
                    <a:pt x="346" y="1"/>
                  </a:moveTo>
                  <a:cubicBezTo>
                    <a:pt x="346" y="1"/>
                    <a:pt x="322" y="1"/>
                    <a:pt x="298" y="13"/>
                  </a:cubicBezTo>
                  <a:cubicBezTo>
                    <a:pt x="251" y="37"/>
                    <a:pt x="203" y="60"/>
                    <a:pt x="203" y="72"/>
                  </a:cubicBezTo>
                  <a:lnTo>
                    <a:pt x="191" y="96"/>
                  </a:lnTo>
                  <a:lnTo>
                    <a:pt x="179" y="96"/>
                  </a:lnTo>
                  <a:cubicBezTo>
                    <a:pt x="167" y="96"/>
                    <a:pt x="167" y="96"/>
                    <a:pt x="120" y="108"/>
                  </a:cubicBezTo>
                  <a:cubicBezTo>
                    <a:pt x="84" y="120"/>
                    <a:pt x="72" y="132"/>
                    <a:pt x="48" y="156"/>
                  </a:cubicBezTo>
                  <a:lnTo>
                    <a:pt x="24" y="168"/>
                  </a:lnTo>
                  <a:lnTo>
                    <a:pt x="13" y="179"/>
                  </a:lnTo>
                  <a:cubicBezTo>
                    <a:pt x="1" y="191"/>
                    <a:pt x="13" y="191"/>
                    <a:pt x="13" y="191"/>
                  </a:cubicBezTo>
                  <a:cubicBezTo>
                    <a:pt x="24" y="191"/>
                    <a:pt x="24" y="203"/>
                    <a:pt x="24" y="203"/>
                  </a:cubicBezTo>
                  <a:cubicBezTo>
                    <a:pt x="24" y="227"/>
                    <a:pt x="60" y="227"/>
                    <a:pt x="60" y="251"/>
                  </a:cubicBezTo>
                  <a:cubicBezTo>
                    <a:pt x="60" y="263"/>
                    <a:pt x="72" y="263"/>
                    <a:pt x="72" y="263"/>
                  </a:cubicBezTo>
                  <a:cubicBezTo>
                    <a:pt x="72" y="287"/>
                    <a:pt x="84" y="287"/>
                    <a:pt x="84" y="299"/>
                  </a:cubicBezTo>
                  <a:cubicBezTo>
                    <a:pt x="84" y="299"/>
                    <a:pt x="84" y="304"/>
                    <a:pt x="91" y="304"/>
                  </a:cubicBezTo>
                  <a:cubicBezTo>
                    <a:pt x="95" y="304"/>
                    <a:pt x="100" y="302"/>
                    <a:pt x="108" y="299"/>
                  </a:cubicBezTo>
                  <a:lnTo>
                    <a:pt x="108" y="299"/>
                  </a:lnTo>
                  <a:cubicBezTo>
                    <a:pt x="72" y="322"/>
                    <a:pt x="120" y="310"/>
                    <a:pt x="108" y="322"/>
                  </a:cubicBezTo>
                  <a:cubicBezTo>
                    <a:pt x="108" y="346"/>
                    <a:pt x="132" y="346"/>
                    <a:pt x="132" y="358"/>
                  </a:cubicBezTo>
                  <a:cubicBezTo>
                    <a:pt x="132" y="370"/>
                    <a:pt x="144" y="370"/>
                    <a:pt x="144" y="382"/>
                  </a:cubicBezTo>
                  <a:cubicBezTo>
                    <a:pt x="144" y="406"/>
                    <a:pt x="179" y="418"/>
                    <a:pt x="179" y="429"/>
                  </a:cubicBezTo>
                  <a:cubicBezTo>
                    <a:pt x="179" y="441"/>
                    <a:pt x="191" y="465"/>
                    <a:pt x="191" y="477"/>
                  </a:cubicBezTo>
                  <a:cubicBezTo>
                    <a:pt x="191" y="489"/>
                    <a:pt x="203" y="501"/>
                    <a:pt x="203" y="525"/>
                  </a:cubicBezTo>
                  <a:cubicBezTo>
                    <a:pt x="203" y="549"/>
                    <a:pt x="227" y="584"/>
                    <a:pt x="227" y="608"/>
                  </a:cubicBezTo>
                  <a:cubicBezTo>
                    <a:pt x="227" y="620"/>
                    <a:pt x="239" y="644"/>
                    <a:pt x="239" y="668"/>
                  </a:cubicBezTo>
                  <a:cubicBezTo>
                    <a:pt x="239" y="679"/>
                    <a:pt x="251" y="703"/>
                    <a:pt x="263" y="715"/>
                  </a:cubicBezTo>
                  <a:lnTo>
                    <a:pt x="286" y="727"/>
                  </a:lnTo>
                  <a:cubicBezTo>
                    <a:pt x="286" y="727"/>
                    <a:pt x="298" y="727"/>
                    <a:pt x="346" y="703"/>
                  </a:cubicBezTo>
                  <a:cubicBezTo>
                    <a:pt x="358" y="679"/>
                    <a:pt x="358" y="679"/>
                    <a:pt x="370" y="679"/>
                  </a:cubicBezTo>
                  <a:cubicBezTo>
                    <a:pt x="382" y="679"/>
                    <a:pt x="417" y="668"/>
                    <a:pt x="465" y="644"/>
                  </a:cubicBezTo>
                  <a:cubicBezTo>
                    <a:pt x="489" y="620"/>
                    <a:pt x="501" y="608"/>
                    <a:pt x="536" y="596"/>
                  </a:cubicBezTo>
                  <a:cubicBezTo>
                    <a:pt x="596" y="560"/>
                    <a:pt x="620" y="549"/>
                    <a:pt x="608" y="537"/>
                  </a:cubicBezTo>
                  <a:cubicBezTo>
                    <a:pt x="596" y="537"/>
                    <a:pt x="596" y="525"/>
                    <a:pt x="584" y="525"/>
                  </a:cubicBezTo>
                  <a:cubicBezTo>
                    <a:pt x="560" y="525"/>
                    <a:pt x="548" y="501"/>
                    <a:pt x="560" y="489"/>
                  </a:cubicBezTo>
                  <a:cubicBezTo>
                    <a:pt x="560" y="477"/>
                    <a:pt x="560" y="477"/>
                    <a:pt x="548" y="465"/>
                  </a:cubicBezTo>
                  <a:cubicBezTo>
                    <a:pt x="548" y="465"/>
                    <a:pt x="548" y="441"/>
                    <a:pt x="536" y="441"/>
                  </a:cubicBezTo>
                  <a:cubicBezTo>
                    <a:pt x="536" y="441"/>
                    <a:pt x="525" y="441"/>
                    <a:pt x="536" y="429"/>
                  </a:cubicBezTo>
                  <a:cubicBezTo>
                    <a:pt x="540" y="426"/>
                    <a:pt x="540" y="424"/>
                    <a:pt x="539" y="424"/>
                  </a:cubicBezTo>
                  <a:cubicBezTo>
                    <a:pt x="535" y="424"/>
                    <a:pt x="525" y="429"/>
                    <a:pt x="525" y="429"/>
                  </a:cubicBezTo>
                  <a:cubicBezTo>
                    <a:pt x="536" y="418"/>
                    <a:pt x="525" y="418"/>
                    <a:pt x="525" y="418"/>
                  </a:cubicBezTo>
                  <a:cubicBezTo>
                    <a:pt x="525" y="418"/>
                    <a:pt x="538" y="397"/>
                    <a:pt x="525" y="397"/>
                  </a:cubicBezTo>
                  <a:cubicBezTo>
                    <a:pt x="520" y="397"/>
                    <a:pt x="513" y="400"/>
                    <a:pt x="501" y="406"/>
                  </a:cubicBezTo>
                  <a:cubicBezTo>
                    <a:pt x="501" y="406"/>
                    <a:pt x="521" y="386"/>
                    <a:pt x="511" y="386"/>
                  </a:cubicBezTo>
                  <a:cubicBezTo>
                    <a:pt x="508" y="386"/>
                    <a:pt x="503" y="387"/>
                    <a:pt x="495" y="391"/>
                  </a:cubicBezTo>
                  <a:lnTo>
                    <a:pt x="495" y="391"/>
                  </a:lnTo>
                  <a:cubicBezTo>
                    <a:pt x="500" y="384"/>
                    <a:pt x="498" y="370"/>
                    <a:pt x="489" y="370"/>
                  </a:cubicBezTo>
                  <a:lnTo>
                    <a:pt x="489" y="370"/>
                  </a:lnTo>
                  <a:cubicBezTo>
                    <a:pt x="489" y="370"/>
                    <a:pt x="489" y="370"/>
                    <a:pt x="489" y="370"/>
                  </a:cubicBezTo>
                  <a:cubicBezTo>
                    <a:pt x="477" y="370"/>
                    <a:pt x="477" y="370"/>
                    <a:pt x="477" y="358"/>
                  </a:cubicBezTo>
                  <a:cubicBezTo>
                    <a:pt x="477" y="358"/>
                    <a:pt x="489" y="346"/>
                    <a:pt x="477" y="346"/>
                  </a:cubicBezTo>
                  <a:cubicBezTo>
                    <a:pt x="471" y="346"/>
                    <a:pt x="462" y="349"/>
                    <a:pt x="458" y="349"/>
                  </a:cubicBezTo>
                  <a:cubicBezTo>
                    <a:pt x="453" y="349"/>
                    <a:pt x="453" y="346"/>
                    <a:pt x="465" y="334"/>
                  </a:cubicBezTo>
                  <a:lnTo>
                    <a:pt x="441" y="334"/>
                  </a:lnTo>
                  <a:lnTo>
                    <a:pt x="465" y="310"/>
                  </a:lnTo>
                  <a:lnTo>
                    <a:pt x="525" y="287"/>
                  </a:lnTo>
                  <a:cubicBezTo>
                    <a:pt x="536" y="275"/>
                    <a:pt x="501" y="275"/>
                    <a:pt x="525" y="251"/>
                  </a:cubicBezTo>
                  <a:cubicBezTo>
                    <a:pt x="525" y="239"/>
                    <a:pt x="525" y="239"/>
                    <a:pt x="501" y="239"/>
                  </a:cubicBezTo>
                  <a:cubicBezTo>
                    <a:pt x="489" y="239"/>
                    <a:pt x="477" y="227"/>
                    <a:pt x="477" y="215"/>
                  </a:cubicBezTo>
                  <a:lnTo>
                    <a:pt x="429" y="168"/>
                  </a:lnTo>
                  <a:cubicBezTo>
                    <a:pt x="429" y="156"/>
                    <a:pt x="417" y="156"/>
                    <a:pt x="417" y="132"/>
                  </a:cubicBezTo>
                  <a:cubicBezTo>
                    <a:pt x="417" y="120"/>
                    <a:pt x="405" y="120"/>
                    <a:pt x="405" y="108"/>
                  </a:cubicBezTo>
                  <a:cubicBezTo>
                    <a:pt x="405" y="96"/>
                    <a:pt x="382" y="96"/>
                    <a:pt x="382" y="96"/>
                  </a:cubicBezTo>
                  <a:cubicBezTo>
                    <a:pt x="370" y="72"/>
                    <a:pt x="370" y="60"/>
                    <a:pt x="358" y="60"/>
                  </a:cubicBezTo>
                  <a:cubicBezTo>
                    <a:pt x="358" y="60"/>
                    <a:pt x="322" y="60"/>
                    <a:pt x="346" y="48"/>
                  </a:cubicBezTo>
                  <a:cubicBezTo>
                    <a:pt x="358" y="37"/>
                    <a:pt x="358" y="37"/>
                    <a:pt x="346" y="37"/>
                  </a:cubicBezTo>
                  <a:lnTo>
                    <a:pt x="346" y="13"/>
                  </a:lnTo>
                  <a:cubicBezTo>
                    <a:pt x="358" y="1"/>
                    <a:pt x="358" y="1"/>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3" name="Google Shape;373;p33"/>
          <p:cNvPicPr preferRelativeResize="0"/>
          <p:nvPr/>
        </p:nvPicPr>
        <p:blipFill>
          <a:blip r:embed="rId5">
            <a:alphaModFix/>
          </a:blip>
          <a:stretch>
            <a:fillRect/>
          </a:stretch>
        </p:blipFill>
        <p:spPr>
          <a:xfrm>
            <a:off x="6277488" y="-1369838"/>
            <a:ext cx="468025" cy="494483"/>
          </a:xfrm>
          <a:prstGeom prst="rect">
            <a:avLst/>
          </a:prstGeom>
          <a:noFill/>
          <a:ln>
            <a:noFill/>
          </a:ln>
        </p:spPr>
      </p:pic>
      <p:sp>
        <p:nvSpPr>
          <p:cNvPr id="2" name="Title 1"/>
          <p:cNvSpPr>
            <a:spLocks noGrp="1"/>
          </p:cNvSpPr>
          <p:nvPr>
            <p:ph type="ctrTitle"/>
          </p:nvPr>
        </p:nvSpPr>
        <p:spPr/>
        <p:txBody>
          <a:bodyPr/>
          <a:lstStyle/>
          <a:p>
            <a:endParaRPr lang="en-US"/>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6247588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95035 -1.00864 L -0.92743 -0.44753 " pathEditMode="relative" ptsTypes="AA">
                                      <p:cBhvr>
                                        <p:cTn id="6" dur="2000" fill="hold"/>
                                        <p:tgtEl>
                                          <p:spTgt spid="33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243 -0.08889 L 0.20156 0.46605 " pathEditMode="relative" rAng="0" ptsTypes="AA">
                                      <p:cBhvr>
                                        <p:cTn id="8" dur="2000" fill="hold"/>
                                        <p:tgtEl>
                                          <p:spTgt spid="335"/>
                                        </p:tgtEl>
                                        <p:attrNameLst>
                                          <p:attrName>ppt_x</p:attrName>
                                          <p:attrName>ppt_y</p:attrName>
                                        </p:attrNameLst>
                                      </p:cBhvr>
                                      <p:rCtr x="10191" y="27747"/>
                                    </p:animMotion>
                                  </p:childTnLst>
                                </p:cTn>
                              </p:par>
                              <p:par>
                                <p:cTn id="9" presetID="0" presetClass="path" presetSubtype="0" accel="50000" decel="50000" fill="hold" nodeType="withEffect">
                                  <p:stCondLst>
                                    <p:cond delay="0"/>
                                  </p:stCondLst>
                                  <p:childTnLst>
                                    <p:animMotion origin="layout" path="M 0.06667 -0.13704 L -0.26875 0.49475 " pathEditMode="relative" rAng="0" ptsTypes="AA">
                                      <p:cBhvr>
                                        <p:cTn id="10" dur="2000" fill="hold"/>
                                        <p:tgtEl>
                                          <p:spTgt spid="337"/>
                                        </p:tgtEl>
                                        <p:attrNameLst>
                                          <p:attrName>ppt_x</p:attrName>
                                          <p:attrName>ppt_y</p:attrName>
                                        </p:attrNameLst>
                                      </p:cBhvr>
                                      <p:rCtr x="-16771" y="31605"/>
                                    </p:animMotion>
                                  </p:childTnLst>
                                </p:cTn>
                              </p:par>
                              <p:par>
                                <p:cTn id="11" presetID="0" presetClass="path" presetSubtype="0" accel="50000" decel="50000" fill="hold" nodeType="withEffect">
                                  <p:stCondLst>
                                    <p:cond delay="0"/>
                                  </p:stCondLst>
                                  <p:childTnLst>
                                    <p:animMotion origin="layout" path="M 4.16667E-6 -4.81481E-6 L -0.30469 0.08519 " pathEditMode="relative" rAng="0" ptsTypes="AA">
                                      <p:cBhvr>
                                        <p:cTn id="12" dur="2000" fill="hold"/>
                                        <p:tgtEl>
                                          <p:spTgt spid="338"/>
                                        </p:tgtEl>
                                        <p:attrNameLst>
                                          <p:attrName>ppt_x</p:attrName>
                                          <p:attrName>ppt_y</p:attrName>
                                        </p:attrNameLst>
                                      </p:cBhvr>
                                      <p:rCtr x="-15243" y="4259"/>
                                    </p:animMotion>
                                  </p:childTnLst>
                                </p:cTn>
                              </p:par>
                              <p:par>
                                <p:cTn id="13" presetID="0" presetClass="path" presetSubtype="0" accel="50000" decel="50000" fill="hold" nodeType="withEffect">
                                  <p:stCondLst>
                                    <p:cond delay="0"/>
                                  </p:stCondLst>
                                  <p:childTnLst>
                                    <p:animMotion origin="layout" path="M 0.0882 0.07253 L -0.18959 -0.25679 " pathEditMode="relative" rAng="0" ptsTypes="AA">
                                      <p:cBhvr>
                                        <p:cTn id="14" dur="2000" fill="hold"/>
                                        <p:tgtEl>
                                          <p:spTgt spid="334"/>
                                        </p:tgtEl>
                                        <p:attrNameLst>
                                          <p:attrName>ppt_x</p:attrName>
                                          <p:attrName>ppt_y</p:attrName>
                                        </p:attrNameLst>
                                      </p:cBhvr>
                                      <p:rCtr x="-13889" y="-16481"/>
                                    </p:animMotion>
                                  </p:childTnLst>
                                </p:cTn>
                              </p:par>
                              <p:par>
                                <p:cTn id="15" presetID="0" presetClass="path" presetSubtype="0" accel="50000" decel="50000" fill="hold" nodeType="withEffect">
                                  <p:stCondLst>
                                    <p:cond delay="0"/>
                                  </p:stCondLst>
                                  <p:childTnLst>
                                    <p:animMotion origin="layout" path="M -0.31388 0.25185 L -0.31388 -0.37623 " pathEditMode="relative" ptsTypes="AA">
                                      <p:cBhvr>
                                        <p:cTn id="16" dur="2000" fill="hold"/>
                                        <p:tgtEl>
                                          <p:spTgt spid="333"/>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03402 0.1676 L 0.01441 -0.63055 " pathEditMode="relative" rAng="0" ptsTypes="AA">
                                      <p:cBhvr>
                                        <p:cTn id="18" dur="2000" fill="hold"/>
                                        <p:tgtEl>
                                          <p:spTgt spid="328"/>
                                        </p:tgtEl>
                                        <p:attrNameLst>
                                          <p:attrName>ppt_x</p:attrName>
                                          <p:attrName>ppt_y</p:attrName>
                                        </p:attrNameLst>
                                      </p:cBhvr>
                                      <p:rCtr x="-990" y="-39907"/>
                                    </p:animMotion>
                                  </p:childTnLst>
                                </p:cTn>
                              </p:par>
                              <p:par>
                                <p:cTn id="19" presetID="0" presetClass="path" presetSubtype="0" accel="50000" decel="50000" fill="hold" nodeType="withEffect">
                                  <p:stCondLst>
                                    <p:cond delay="0"/>
                                  </p:stCondLst>
                                  <p:childTnLst>
                                    <p:animMotion origin="layout" path="M -0.06319 0.13302 L 0.12344 -0.40834 " pathEditMode="relative" rAng="0" ptsTypes="AA">
                                      <p:cBhvr>
                                        <p:cTn id="20" dur="2000" fill="hold"/>
                                        <p:tgtEl>
                                          <p:spTgt spid="332"/>
                                        </p:tgtEl>
                                        <p:attrNameLst>
                                          <p:attrName>ppt_x</p:attrName>
                                          <p:attrName>ppt_y</p:attrName>
                                        </p:attrNameLst>
                                      </p:cBhvr>
                                      <p:rCtr x="9323" y="-27068"/>
                                    </p:animMotion>
                                  </p:childTnLst>
                                </p:cTn>
                              </p:par>
                              <p:par>
                                <p:cTn id="21" presetID="0" presetClass="path" presetSubtype="0" accel="50000" decel="50000" fill="hold" nodeType="withEffect">
                                  <p:stCondLst>
                                    <p:cond delay="0"/>
                                  </p:stCondLst>
                                  <p:childTnLst>
                                    <p:animMotion origin="layout" path="M -0.05017 0.02284 L 0.13421 -0.71543 " pathEditMode="relative" rAng="0" ptsTypes="AA">
                                      <p:cBhvr>
                                        <p:cTn id="22" dur="2000" fill="hold"/>
                                        <p:tgtEl>
                                          <p:spTgt spid="336"/>
                                        </p:tgtEl>
                                        <p:attrNameLst>
                                          <p:attrName>ppt_x</p:attrName>
                                          <p:attrName>ppt_y</p:attrName>
                                        </p:attrNameLst>
                                      </p:cBhvr>
                                      <p:rCtr x="9219" y="-36914"/>
                                    </p:animMotion>
                                  </p:childTnLst>
                                </p:cTn>
                              </p:par>
                              <p:par>
                                <p:cTn id="23" presetID="0" presetClass="path" presetSubtype="0" accel="50000" decel="50000" fill="hold" nodeType="withEffect">
                                  <p:stCondLst>
                                    <p:cond delay="0"/>
                                  </p:stCondLst>
                                  <p:childTnLst>
                                    <p:animMotion origin="layout" path="M -0.06909 0.12129 L 0.21528 -0.36791 " pathEditMode="relative" rAng="0" ptsTypes="AA">
                                      <p:cBhvr>
                                        <p:cTn id="24" dur="2000" fill="hold"/>
                                        <p:tgtEl>
                                          <p:spTgt spid="331"/>
                                        </p:tgtEl>
                                        <p:attrNameLst>
                                          <p:attrName>ppt_x</p:attrName>
                                          <p:attrName>ppt_y</p:attrName>
                                        </p:attrNameLst>
                                      </p:cBhvr>
                                      <p:rCtr x="14219" y="-244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33"/>
          <p:cNvPicPr preferRelativeResize="0"/>
          <p:nvPr/>
        </p:nvPicPr>
        <p:blipFill>
          <a:blip r:embed="rId3">
            <a:alphaModFix/>
          </a:blip>
          <a:stretch>
            <a:fillRect/>
          </a:stretch>
        </p:blipFill>
        <p:spPr>
          <a:xfrm>
            <a:off x="2918546" y="6607302"/>
            <a:ext cx="3181349" cy="1906553"/>
          </a:xfrm>
          <a:prstGeom prst="rect">
            <a:avLst/>
          </a:prstGeom>
          <a:noFill/>
          <a:ln>
            <a:noFill/>
          </a:ln>
        </p:spPr>
      </p:pic>
      <p:pic>
        <p:nvPicPr>
          <p:cNvPr id="331" name="Google Shape;331;p33"/>
          <p:cNvPicPr preferRelativeResize="0"/>
          <p:nvPr/>
        </p:nvPicPr>
        <p:blipFill>
          <a:blip r:embed="rId4">
            <a:alphaModFix/>
          </a:blip>
          <a:stretch>
            <a:fillRect/>
          </a:stretch>
        </p:blipFill>
        <p:spPr>
          <a:xfrm rot="-1612446">
            <a:off x="-1693761" y="4854069"/>
            <a:ext cx="1227575" cy="2367274"/>
          </a:xfrm>
          <a:prstGeom prst="rect">
            <a:avLst/>
          </a:prstGeom>
          <a:noFill/>
          <a:ln>
            <a:noFill/>
          </a:ln>
        </p:spPr>
      </p:pic>
      <p:pic>
        <p:nvPicPr>
          <p:cNvPr id="332" name="Google Shape;332;p33"/>
          <p:cNvPicPr preferRelativeResize="0"/>
          <p:nvPr/>
        </p:nvPicPr>
        <p:blipFill>
          <a:blip r:embed="rId5">
            <a:alphaModFix/>
          </a:blip>
          <a:stretch>
            <a:fillRect/>
          </a:stretch>
        </p:blipFill>
        <p:spPr>
          <a:xfrm>
            <a:off x="2104428" y="5359653"/>
            <a:ext cx="284800" cy="300925"/>
          </a:xfrm>
          <a:prstGeom prst="rect">
            <a:avLst/>
          </a:prstGeom>
          <a:noFill/>
          <a:ln>
            <a:noFill/>
          </a:ln>
        </p:spPr>
      </p:pic>
      <p:pic>
        <p:nvPicPr>
          <p:cNvPr id="333" name="Google Shape;333;p33"/>
          <p:cNvPicPr preferRelativeResize="0"/>
          <p:nvPr/>
        </p:nvPicPr>
        <p:blipFill>
          <a:blip r:embed="rId6">
            <a:alphaModFix/>
          </a:blip>
          <a:stretch>
            <a:fillRect/>
          </a:stretch>
        </p:blipFill>
        <p:spPr>
          <a:xfrm>
            <a:off x="7127201" y="6369470"/>
            <a:ext cx="502515" cy="494475"/>
          </a:xfrm>
          <a:prstGeom prst="rect">
            <a:avLst/>
          </a:prstGeom>
          <a:noFill/>
          <a:ln>
            <a:noFill/>
          </a:ln>
        </p:spPr>
      </p:pic>
      <p:pic>
        <p:nvPicPr>
          <p:cNvPr id="334" name="Google Shape;334;p33"/>
          <p:cNvPicPr preferRelativeResize="0"/>
          <p:nvPr/>
        </p:nvPicPr>
        <p:blipFill>
          <a:blip r:embed="rId7">
            <a:alphaModFix/>
          </a:blip>
          <a:stretch>
            <a:fillRect/>
          </a:stretch>
        </p:blipFill>
        <p:spPr>
          <a:xfrm rot="1139797" flipH="1">
            <a:off x="9670504" y="4773066"/>
            <a:ext cx="718575" cy="1775025"/>
          </a:xfrm>
          <a:prstGeom prst="rect">
            <a:avLst/>
          </a:prstGeom>
          <a:noFill/>
          <a:ln>
            <a:noFill/>
          </a:ln>
        </p:spPr>
      </p:pic>
      <p:pic>
        <p:nvPicPr>
          <p:cNvPr id="335" name="Google Shape;335;p33"/>
          <p:cNvPicPr preferRelativeResize="0"/>
          <p:nvPr/>
        </p:nvPicPr>
        <p:blipFill>
          <a:blip r:embed="rId8">
            <a:alphaModFix/>
          </a:blip>
          <a:stretch>
            <a:fillRect/>
          </a:stretch>
        </p:blipFill>
        <p:spPr>
          <a:xfrm>
            <a:off x="-1355603" y="-2158462"/>
            <a:ext cx="1026956" cy="1941000"/>
          </a:xfrm>
          <a:prstGeom prst="rect">
            <a:avLst/>
          </a:prstGeom>
          <a:noFill/>
          <a:ln>
            <a:noFill/>
          </a:ln>
        </p:spPr>
      </p:pic>
      <p:pic>
        <p:nvPicPr>
          <p:cNvPr id="336" name="Google Shape;336;p33"/>
          <p:cNvPicPr preferRelativeResize="0"/>
          <p:nvPr/>
        </p:nvPicPr>
        <p:blipFill>
          <a:blip r:embed="rId6">
            <a:alphaModFix/>
          </a:blip>
          <a:stretch>
            <a:fillRect/>
          </a:stretch>
        </p:blipFill>
        <p:spPr>
          <a:xfrm>
            <a:off x="1001607" y="6199595"/>
            <a:ext cx="402525" cy="396100"/>
          </a:xfrm>
          <a:prstGeom prst="rect">
            <a:avLst/>
          </a:prstGeom>
          <a:noFill/>
          <a:ln>
            <a:noFill/>
          </a:ln>
        </p:spPr>
      </p:pic>
      <p:pic>
        <p:nvPicPr>
          <p:cNvPr id="337" name="Google Shape;337;p33"/>
          <p:cNvPicPr preferRelativeResize="0"/>
          <p:nvPr/>
        </p:nvPicPr>
        <p:blipFill>
          <a:blip r:embed="rId9">
            <a:alphaModFix/>
          </a:blip>
          <a:stretch>
            <a:fillRect/>
          </a:stretch>
        </p:blipFill>
        <p:spPr>
          <a:xfrm>
            <a:off x="9401175" y="-2797827"/>
            <a:ext cx="2667000" cy="1771783"/>
          </a:xfrm>
          <a:prstGeom prst="rect">
            <a:avLst/>
          </a:prstGeom>
          <a:noFill/>
          <a:ln>
            <a:noFill/>
          </a:ln>
        </p:spPr>
      </p:pic>
      <p:pic>
        <p:nvPicPr>
          <p:cNvPr id="338" name="Google Shape;338;p33"/>
          <p:cNvPicPr preferRelativeResize="0"/>
          <p:nvPr/>
        </p:nvPicPr>
        <p:blipFill>
          <a:blip r:embed="rId5">
            <a:alphaModFix/>
          </a:blip>
          <a:stretch>
            <a:fillRect/>
          </a:stretch>
        </p:blipFill>
        <p:spPr>
          <a:xfrm>
            <a:off x="10199744" y="1709965"/>
            <a:ext cx="468018" cy="494475"/>
          </a:xfrm>
          <a:prstGeom prst="rect">
            <a:avLst/>
          </a:prstGeom>
          <a:noFill/>
          <a:ln>
            <a:noFill/>
          </a:ln>
        </p:spPr>
      </p:pic>
      <p:grpSp>
        <p:nvGrpSpPr>
          <p:cNvPr id="339" name="Google Shape;339;p33"/>
          <p:cNvGrpSpPr/>
          <p:nvPr/>
        </p:nvGrpSpPr>
        <p:grpSpPr>
          <a:xfrm rot="-1443514">
            <a:off x="10611639" y="3184855"/>
            <a:ext cx="649469" cy="539180"/>
            <a:chOff x="5543550" y="5098075"/>
            <a:chExt cx="531025" cy="440850"/>
          </a:xfrm>
        </p:grpSpPr>
        <p:sp>
          <p:nvSpPr>
            <p:cNvPr id="340" name="Google Shape;340;p33"/>
            <p:cNvSpPr/>
            <p:nvPr/>
          </p:nvSpPr>
          <p:spPr>
            <a:xfrm>
              <a:off x="5980200" y="5300550"/>
              <a:ext cx="94375" cy="104425"/>
            </a:xfrm>
            <a:custGeom>
              <a:avLst/>
              <a:gdLst/>
              <a:ahLst/>
              <a:cxnLst/>
              <a:rect l="l" t="t" r="r" b="b"/>
              <a:pathLst>
                <a:path w="3775" h="4177" extrusionOk="0">
                  <a:moveTo>
                    <a:pt x="1905" y="1"/>
                  </a:moveTo>
                  <a:cubicBezTo>
                    <a:pt x="1849" y="1"/>
                    <a:pt x="1792" y="40"/>
                    <a:pt x="1775" y="117"/>
                  </a:cubicBezTo>
                  <a:lnTo>
                    <a:pt x="1655" y="605"/>
                  </a:lnTo>
                  <a:cubicBezTo>
                    <a:pt x="1524" y="1200"/>
                    <a:pt x="1084" y="1677"/>
                    <a:pt x="548" y="1843"/>
                  </a:cubicBezTo>
                  <a:lnTo>
                    <a:pt x="131" y="1962"/>
                  </a:lnTo>
                  <a:cubicBezTo>
                    <a:pt x="0" y="1998"/>
                    <a:pt x="0" y="2212"/>
                    <a:pt x="131" y="2260"/>
                  </a:cubicBezTo>
                  <a:lnTo>
                    <a:pt x="548" y="2379"/>
                  </a:lnTo>
                  <a:cubicBezTo>
                    <a:pt x="1096" y="2522"/>
                    <a:pt x="1513" y="2998"/>
                    <a:pt x="1655" y="3605"/>
                  </a:cubicBezTo>
                  <a:lnTo>
                    <a:pt x="1763" y="4070"/>
                  </a:lnTo>
                  <a:cubicBezTo>
                    <a:pt x="1786" y="4141"/>
                    <a:pt x="1846" y="4177"/>
                    <a:pt x="1903" y="4177"/>
                  </a:cubicBezTo>
                  <a:cubicBezTo>
                    <a:pt x="1959" y="4177"/>
                    <a:pt x="2013" y="4141"/>
                    <a:pt x="2025" y="4070"/>
                  </a:cubicBezTo>
                  <a:lnTo>
                    <a:pt x="2132" y="3605"/>
                  </a:lnTo>
                  <a:cubicBezTo>
                    <a:pt x="2263" y="3010"/>
                    <a:pt x="2703" y="2534"/>
                    <a:pt x="3239" y="2379"/>
                  </a:cubicBezTo>
                  <a:lnTo>
                    <a:pt x="3632" y="2260"/>
                  </a:lnTo>
                  <a:cubicBezTo>
                    <a:pt x="3775" y="2224"/>
                    <a:pt x="3775" y="1998"/>
                    <a:pt x="3644" y="1974"/>
                  </a:cubicBezTo>
                  <a:lnTo>
                    <a:pt x="3310" y="1879"/>
                  </a:lnTo>
                  <a:cubicBezTo>
                    <a:pt x="2775" y="1736"/>
                    <a:pt x="2334" y="1272"/>
                    <a:pt x="2191" y="677"/>
                  </a:cubicBezTo>
                  <a:lnTo>
                    <a:pt x="2036" y="117"/>
                  </a:lnTo>
                  <a:cubicBezTo>
                    <a:pt x="2019" y="40"/>
                    <a:pt x="1962" y="1"/>
                    <a:pt x="19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3"/>
            <p:cNvSpPr/>
            <p:nvPr/>
          </p:nvSpPr>
          <p:spPr>
            <a:xfrm>
              <a:off x="5543550" y="5192000"/>
              <a:ext cx="69950" cy="78600"/>
            </a:xfrm>
            <a:custGeom>
              <a:avLst/>
              <a:gdLst/>
              <a:ahLst/>
              <a:cxnLst/>
              <a:rect l="l" t="t" r="r" b="b"/>
              <a:pathLst>
                <a:path w="2798" h="3144" extrusionOk="0">
                  <a:moveTo>
                    <a:pt x="1421" y="0"/>
                  </a:moveTo>
                  <a:cubicBezTo>
                    <a:pt x="1381" y="0"/>
                    <a:pt x="1339" y="30"/>
                    <a:pt x="1322" y="89"/>
                  </a:cubicBezTo>
                  <a:lnTo>
                    <a:pt x="1238" y="470"/>
                  </a:lnTo>
                  <a:cubicBezTo>
                    <a:pt x="1131" y="911"/>
                    <a:pt x="822" y="1268"/>
                    <a:pt x="417" y="1387"/>
                  </a:cubicBezTo>
                  <a:lnTo>
                    <a:pt x="107" y="1482"/>
                  </a:lnTo>
                  <a:cubicBezTo>
                    <a:pt x="0" y="1506"/>
                    <a:pt x="0" y="1673"/>
                    <a:pt x="107" y="1697"/>
                  </a:cubicBezTo>
                  <a:lnTo>
                    <a:pt x="417" y="1792"/>
                  </a:lnTo>
                  <a:cubicBezTo>
                    <a:pt x="822" y="1911"/>
                    <a:pt x="1131" y="2268"/>
                    <a:pt x="1238" y="2709"/>
                  </a:cubicBezTo>
                  <a:lnTo>
                    <a:pt x="1310" y="3054"/>
                  </a:lnTo>
                  <a:cubicBezTo>
                    <a:pt x="1322" y="3114"/>
                    <a:pt x="1363" y="3143"/>
                    <a:pt x="1405" y="3143"/>
                  </a:cubicBezTo>
                  <a:cubicBezTo>
                    <a:pt x="1447" y="3143"/>
                    <a:pt x="1488" y="3114"/>
                    <a:pt x="1500" y="3054"/>
                  </a:cubicBezTo>
                  <a:lnTo>
                    <a:pt x="1572" y="2709"/>
                  </a:lnTo>
                  <a:cubicBezTo>
                    <a:pt x="1679" y="2268"/>
                    <a:pt x="1988" y="1911"/>
                    <a:pt x="2393" y="1792"/>
                  </a:cubicBezTo>
                  <a:lnTo>
                    <a:pt x="2691" y="1697"/>
                  </a:lnTo>
                  <a:cubicBezTo>
                    <a:pt x="2798" y="1673"/>
                    <a:pt x="2798" y="1506"/>
                    <a:pt x="2703" y="1482"/>
                  </a:cubicBezTo>
                  <a:lnTo>
                    <a:pt x="2453" y="1399"/>
                  </a:lnTo>
                  <a:cubicBezTo>
                    <a:pt x="2048" y="1292"/>
                    <a:pt x="1738" y="958"/>
                    <a:pt x="1619" y="506"/>
                  </a:cubicBezTo>
                  <a:lnTo>
                    <a:pt x="1512" y="89"/>
                  </a:lnTo>
                  <a:cubicBezTo>
                    <a:pt x="1500" y="30"/>
                    <a:pt x="1462" y="0"/>
                    <a:pt x="14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3"/>
            <p:cNvSpPr/>
            <p:nvPr/>
          </p:nvSpPr>
          <p:spPr>
            <a:xfrm>
              <a:off x="5652175" y="5434500"/>
              <a:ext cx="94100" cy="104425"/>
            </a:xfrm>
            <a:custGeom>
              <a:avLst/>
              <a:gdLst/>
              <a:ahLst/>
              <a:cxnLst/>
              <a:rect l="l" t="t" r="r" b="b"/>
              <a:pathLst>
                <a:path w="3764" h="4177" extrusionOk="0">
                  <a:moveTo>
                    <a:pt x="1895" y="1"/>
                  </a:moveTo>
                  <a:cubicBezTo>
                    <a:pt x="1837" y="1"/>
                    <a:pt x="1781" y="39"/>
                    <a:pt x="1763" y="117"/>
                  </a:cubicBezTo>
                  <a:lnTo>
                    <a:pt x="1644" y="605"/>
                  </a:lnTo>
                  <a:cubicBezTo>
                    <a:pt x="1513" y="1200"/>
                    <a:pt x="1084" y="1676"/>
                    <a:pt x="548" y="1843"/>
                  </a:cubicBezTo>
                  <a:lnTo>
                    <a:pt x="132" y="1962"/>
                  </a:lnTo>
                  <a:cubicBezTo>
                    <a:pt x="1" y="1998"/>
                    <a:pt x="1" y="2212"/>
                    <a:pt x="132" y="2260"/>
                  </a:cubicBezTo>
                  <a:lnTo>
                    <a:pt x="548" y="2379"/>
                  </a:lnTo>
                  <a:cubicBezTo>
                    <a:pt x="1084" y="2522"/>
                    <a:pt x="1501" y="2998"/>
                    <a:pt x="1644" y="3605"/>
                  </a:cubicBezTo>
                  <a:lnTo>
                    <a:pt x="1751" y="4070"/>
                  </a:lnTo>
                  <a:cubicBezTo>
                    <a:pt x="1775" y="4141"/>
                    <a:pt x="1834" y="4177"/>
                    <a:pt x="1892" y="4177"/>
                  </a:cubicBezTo>
                  <a:cubicBezTo>
                    <a:pt x="1950" y="4177"/>
                    <a:pt x="2007" y="4141"/>
                    <a:pt x="2025" y="4070"/>
                  </a:cubicBezTo>
                  <a:lnTo>
                    <a:pt x="2132" y="3605"/>
                  </a:lnTo>
                  <a:cubicBezTo>
                    <a:pt x="2263" y="3010"/>
                    <a:pt x="2692" y="2534"/>
                    <a:pt x="3227" y="2379"/>
                  </a:cubicBezTo>
                  <a:lnTo>
                    <a:pt x="3632" y="2260"/>
                  </a:lnTo>
                  <a:cubicBezTo>
                    <a:pt x="3763" y="2212"/>
                    <a:pt x="3763" y="1986"/>
                    <a:pt x="3644" y="1974"/>
                  </a:cubicBezTo>
                  <a:lnTo>
                    <a:pt x="3299" y="1879"/>
                  </a:lnTo>
                  <a:cubicBezTo>
                    <a:pt x="2763" y="1736"/>
                    <a:pt x="2334" y="1272"/>
                    <a:pt x="2180" y="676"/>
                  </a:cubicBezTo>
                  <a:lnTo>
                    <a:pt x="2037" y="117"/>
                  </a:lnTo>
                  <a:cubicBezTo>
                    <a:pt x="2013" y="39"/>
                    <a:pt x="1953" y="1"/>
                    <a:pt x="18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3"/>
            <p:cNvSpPr/>
            <p:nvPr/>
          </p:nvSpPr>
          <p:spPr>
            <a:xfrm>
              <a:off x="5829875" y="5098075"/>
              <a:ext cx="117300" cy="131225"/>
            </a:xfrm>
            <a:custGeom>
              <a:avLst/>
              <a:gdLst/>
              <a:ahLst/>
              <a:cxnLst/>
              <a:rect l="l" t="t" r="r" b="b"/>
              <a:pathLst>
                <a:path w="4692" h="5249" extrusionOk="0">
                  <a:moveTo>
                    <a:pt x="2370" y="1"/>
                  </a:moveTo>
                  <a:cubicBezTo>
                    <a:pt x="2299" y="1"/>
                    <a:pt x="2227" y="48"/>
                    <a:pt x="2203" y="143"/>
                  </a:cubicBezTo>
                  <a:lnTo>
                    <a:pt x="2061" y="751"/>
                  </a:lnTo>
                  <a:cubicBezTo>
                    <a:pt x="1882" y="1513"/>
                    <a:pt x="1358" y="2108"/>
                    <a:pt x="691" y="2299"/>
                  </a:cubicBezTo>
                  <a:lnTo>
                    <a:pt x="168" y="2453"/>
                  </a:lnTo>
                  <a:cubicBezTo>
                    <a:pt x="1" y="2489"/>
                    <a:pt x="1" y="2775"/>
                    <a:pt x="168" y="2822"/>
                  </a:cubicBezTo>
                  <a:lnTo>
                    <a:pt x="691" y="2965"/>
                  </a:lnTo>
                  <a:cubicBezTo>
                    <a:pt x="1358" y="3180"/>
                    <a:pt x="1882" y="3763"/>
                    <a:pt x="2061" y="4525"/>
                  </a:cubicBezTo>
                  <a:lnTo>
                    <a:pt x="2192" y="5096"/>
                  </a:lnTo>
                  <a:cubicBezTo>
                    <a:pt x="2215" y="5198"/>
                    <a:pt x="2287" y="5248"/>
                    <a:pt x="2358" y="5248"/>
                  </a:cubicBezTo>
                  <a:cubicBezTo>
                    <a:pt x="2430" y="5248"/>
                    <a:pt x="2501" y="5198"/>
                    <a:pt x="2525" y="5096"/>
                  </a:cubicBezTo>
                  <a:lnTo>
                    <a:pt x="2656" y="4525"/>
                  </a:lnTo>
                  <a:cubicBezTo>
                    <a:pt x="2835" y="3763"/>
                    <a:pt x="3358" y="3168"/>
                    <a:pt x="4025" y="2965"/>
                  </a:cubicBezTo>
                  <a:lnTo>
                    <a:pt x="4513" y="2822"/>
                  </a:lnTo>
                  <a:cubicBezTo>
                    <a:pt x="4692" y="2763"/>
                    <a:pt x="4692" y="2501"/>
                    <a:pt x="4525" y="2465"/>
                  </a:cubicBezTo>
                  <a:lnTo>
                    <a:pt x="4108" y="2346"/>
                  </a:lnTo>
                  <a:cubicBezTo>
                    <a:pt x="3442" y="2168"/>
                    <a:pt x="2906" y="1584"/>
                    <a:pt x="2715" y="846"/>
                  </a:cubicBezTo>
                  <a:lnTo>
                    <a:pt x="2537" y="143"/>
                  </a:lnTo>
                  <a:cubicBezTo>
                    <a:pt x="2513" y="48"/>
                    <a:pt x="2442" y="1"/>
                    <a:pt x="2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3"/>
            <p:cNvSpPr/>
            <p:nvPr/>
          </p:nvSpPr>
          <p:spPr>
            <a:xfrm>
              <a:off x="5593850" y="5260300"/>
              <a:ext cx="14000" cy="18775"/>
            </a:xfrm>
            <a:custGeom>
              <a:avLst/>
              <a:gdLst/>
              <a:ahLst/>
              <a:cxnLst/>
              <a:rect l="l" t="t" r="r" b="b"/>
              <a:pathLst>
                <a:path w="560" h="751" extrusionOk="0">
                  <a:moveTo>
                    <a:pt x="500" y="334"/>
                  </a:moveTo>
                  <a:cubicBezTo>
                    <a:pt x="500" y="338"/>
                    <a:pt x="504" y="339"/>
                    <a:pt x="508" y="339"/>
                  </a:cubicBezTo>
                  <a:cubicBezTo>
                    <a:pt x="516" y="339"/>
                    <a:pt x="524" y="334"/>
                    <a:pt x="500" y="334"/>
                  </a:cubicBezTo>
                  <a:close/>
                  <a:moveTo>
                    <a:pt x="357" y="1"/>
                  </a:moveTo>
                  <a:cubicBezTo>
                    <a:pt x="357" y="1"/>
                    <a:pt x="334" y="1"/>
                    <a:pt x="310" y="12"/>
                  </a:cubicBezTo>
                  <a:cubicBezTo>
                    <a:pt x="262" y="24"/>
                    <a:pt x="214" y="36"/>
                    <a:pt x="203" y="60"/>
                  </a:cubicBezTo>
                  <a:lnTo>
                    <a:pt x="191" y="72"/>
                  </a:lnTo>
                  <a:lnTo>
                    <a:pt x="179" y="72"/>
                  </a:lnTo>
                  <a:cubicBezTo>
                    <a:pt x="155" y="72"/>
                    <a:pt x="155" y="72"/>
                    <a:pt x="119" y="84"/>
                  </a:cubicBezTo>
                  <a:cubicBezTo>
                    <a:pt x="84" y="96"/>
                    <a:pt x="60" y="96"/>
                    <a:pt x="36" y="120"/>
                  </a:cubicBezTo>
                  <a:cubicBezTo>
                    <a:pt x="24" y="120"/>
                    <a:pt x="24" y="120"/>
                    <a:pt x="24" y="131"/>
                  </a:cubicBezTo>
                  <a:lnTo>
                    <a:pt x="12" y="143"/>
                  </a:lnTo>
                  <a:cubicBezTo>
                    <a:pt x="0" y="143"/>
                    <a:pt x="0" y="143"/>
                    <a:pt x="12" y="155"/>
                  </a:cubicBezTo>
                  <a:cubicBezTo>
                    <a:pt x="24" y="155"/>
                    <a:pt x="24" y="167"/>
                    <a:pt x="24" y="167"/>
                  </a:cubicBezTo>
                  <a:cubicBezTo>
                    <a:pt x="24" y="191"/>
                    <a:pt x="60" y="203"/>
                    <a:pt x="60" y="215"/>
                  </a:cubicBezTo>
                  <a:cubicBezTo>
                    <a:pt x="60" y="227"/>
                    <a:pt x="72" y="227"/>
                    <a:pt x="72" y="251"/>
                  </a:cubicBezTo>
                  <a:cubicBezTo>
                    <a:pt x="72" y="262"/>
                    <a:pt x="84" y="262"/>
                    <a:pt x="84" y="274"/>
                  </a:cubicBezTo>
                  <a:cubicBezTo>
                    <a:pt x="84" y="274"/>
                    <a:pt x="84" y="286"/>
                    <a:pt x="95" y="286"/>
                  </a:cubicBezTo>
                  <a:cubicBezTo>
                    <a:pt x="72" y="310"/>
                    <a:pt x="95" y="310"/>
                    <a:pt x="95" y="322"/>
                  </a:cubicBezTo>
                  <a:cubicBezTo>
                    <a:pt x="84" y="334"/>
                    <a:pt x="131" y="334"/>
                    <a:pt x="119" y="346"/>
                  </a:cubicBezTo>
                  <a:cubicBezTo>
                    <a:pt x="95" y="370"/>
                    <a:pt x="131" y="370"/>
                    <a:pt x="131" y="382"/>
                  </a:cubicBezTo>
                  <a:cubicBezTo>
                    <a:pt x="131" y="393"/>
                    <a:pt x="155" y="405"/>
                    <a:pt x="155" y="429"/>
                  </a:cubicBezTo>
                  <a:cubicBezTo>
                    <a:pt x="155" y="441"/>
                    <a:pt x="179" y="453"/>
                    <a:pt x="155" y="465"/>
                  </a:cubicBezTo>
                  <a:lnTo>
                    <a:pt x="155" y="524"/>
                  </a:lnTo>
                  <a:lnTo>
                    <a:pt x="155" y="620"/>
                  </a:lnTo>
                  <a:cubicBezTo>
                    <a:pt x="155" y="632"/>
                    <a:pt x="179" y="667"/>
                    <a:pt x="155" y="679"/>
                  </a:cubicBezTo>
                  <a:cubicBezTo>
                    <a:pt x="155" y="691"/>
                    <a:pt x="179" y="703"/>
                    <a:pt x="179" y="727"/>
                  </a:cubicBezTo>
                  <a:cubicBezTo>
                    <a:pt x="179" y="739"/>
                    <a:pt x="191" y="739"/>
                    <a:pt x="191" y="751"/>
                  </a:cubicBezTo>
                  <a:cubicBezTo>
                    <a:pt x="191" y="751"/>
                    <a:pt x="203" y="751"/>
                    <a:pt x="250" y="739"/>
                  </a:cubicBezTo>
                  <a:lnTo>
                    <a:pt x="274" y="739"/>
                  </a:lnTo>
                  <a:cubicBezTo>
                    <a:pt x="298" y="739"/>
                    <a:pt x="322" y="739"/>
                    <a:pt x="381" y="703"/>
                  </a:cubicBezTo>
                  <a:cubicBezTo>
                    <a:pt x="417" y="691"/>
                    <a:pt x="441" y="691"/>
                    <a:pt x="476" y="679"/>
                  </a:cubicBezTo>
                  <a:cubicBezTo>
                    <a:pt x="536" y="667"/>
                    <a:pt x="560" y="643"/>
                    <a:pt x="560" y="643"/>
                  </a:cubicBezTo>
                  <a:cubicBezTo>
                    <a:pt x="548" y="643"/>
                    <a:pt x="548" y="632"/>
                    <a:pt x="524" y="620"/>
                  </a:cubicBezTo>
                  <a:cubicBezTo>
                    <a:pt x="512" y="608"/>
                    <a:pt x="512" y="608"/>
                    <a:pt x="512" y="572"/>
                  </a:cubicBezTo>
                  <a:lnTo>
                    <a:pt x="512" y="548"/>
                  </a:lnTo>
                  <a:cubicBezTo>
                    <a:pt x="512" y="548"/>
                    <a:pt x="512" y="524"/>
                    <a:pt x="500" y="524"/>
                  </a:cubicBezTo>
                  <a:cubicBezTo>
                    <a:pt x="500" y="524"/>
                    <a:pt x="488" y="524"/>
                    <a:pt x="500" y="512"/>
                  </a:cubicBezTo>
                  <a:lnTo>
                    <a:pt x="488" y="512"/>
                  </a:lnTo>
                  <a:cubicBezTo>
                    <a:pt x="500" y="501"/>
                    <a:pt x="500" y="501"/>
                    <a:pt x="488" y="501"/>
                  </a:cubicBezTo>
                  <a:cubicBezTo>
                    <a:pt x="488" y="501"/>
                    <a:pt x="512" y="489"/>
                    <a:pt x="476" y="489"/>
                  </a:cubicBezTo>
                  <a:cubicBezTo>
                    <a:pt x="476" y="489"/>
                    <a:pt x="497" y="469"/>
                    <a:pt x="481" y="469"/>
                  </a:cubicBezTo>
                  <a:cubicBezTo>
                    <a:pt x="476" y="469"/>
                    <a:pt x="467" y="471"/>
                    <a:pt x="453" y="477"/>
                  </a:cubicBezTo>
                  <a:lnTo>
                    <a:pt x="476" y="453"/>
                  </a:lnTo>
                  <a:cubicBezTo>
                    <a:pt x="453" y="453"/>
                    <a:pt x="453" y="441"/>
                    <a:pt x="453" y="441"/>
                  </a:cubicBezTo>
                  <a:cubicBezTo>
                    <a:pt x="453" y="441"/>
                    <a:pt x="476" y="429"/>
                    <a:pt x="453" y="429"/>
                  </a:cubicBezTo>
                  <a:cubicBezTo>
                    <a:pt x="441" y="429"/>
                    <a:pt x="429" y="429"/>
                    <a:pt x="453" y="417"/>
                  </a:cubicBezTo>
                  <a:lnTo>
                    <a:pt x="441" y="417"/>
                  </a:lnTo>
                  <a:cubicBezTo>
                    <a:pt x="500" y="346"/>
                    <a:pt x="500" y="346"/>
                    <a:pt x="500" y="334"/>
                  </a:cubicBezTo>
                  <a:cubicBezTo>
                    <a:pt x="536" y="322"/>
                    <a:pt x="488" y="322"/>
                    <a:pt x="500" y="310"/>
                  </a:cubicBezTo>
                  <a:cubicBezTo>
                    <a:pt x="512" y="298"/>
                    <a:pt x="500" y="298"/>
                    <a:pt x="488" y="298"/>
                  </a:cubicBezTo>
                  <a:lnTo>
                    <a:pt x="453" y="262"/>
                  </a:lnTo>
                  <a:cubicBezTo>
                    <a:pt x="453" y="251"/>
                    <a:pt x="429" y="239"/>
                    <a:pt x="429" y="203"/>
                  </a:cubicBezTo>
                  <a:cubicBezTo>
                    <a:pt x="429" y="191"/>
                    <a:pt x="417" y="191"/>
                    <a:pt x="417" y="167"/>
                  </a:cubicBezTo>
                  <a:cubicBezTo>
                    <a:pt x="417" y="155"/>
                    <a:pt x="393" y="143"/>
                    <a:pt x="393" y="131"/>
                  </a:cubicBezTo>
                  <a:cubicBezTo>
                    <a:pt x="393" y="120"/>
                    <a:pt x="381" y="120"/>
                    <a:pt x="381" y="96"/>
                  </a:cubicBezTo>
                  <a:cubicBezTo>
                    <a:pt x="369" y="84"/>
                    <a:pt x="381" y="72"/>
                    <a:pt x="357" y="48"/>
                  </a:cubicBezTo>
                  <a:cubicBezTo>
                    <a:pt x="357" y="48"/>
                    <a:pt x="322" y="48"/>
                    <a:pt x="334" y="36"/>
                  </a:cubicBezTo>
                  <a:cubicBezTo>
                    <a:pt x="357" y="24"/>
                    <a:pt x="357" y="24"/>
                    <a:pt x="334" y="24"/>
                  </a:cubicBezTo>
                  <a:cubicBezTo>
                    <a:pt x="334" y="24"/>
                    <a:pt x="334" y="12"/>
                    <a:pt x="357" y="12"/>
                  </a:cubicBezTo>
                  <a:cubicBezTo>
                    <a:pt x="369" y="1"/>
                    <a:pt x="369" y="1"/>
                    <a:pt x="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a:off x="5609325" y="5307325"/>
              <a:ext cx="19075" cy="34175"/>
            </a:xfrm>
            <a:custGeom>
              <a:avLst/>
              <a:gdLst/>
              <a:ahLst/>
              <a:cxnLst/>
              <a:rect l="l" t="t" r="r" b="b"/>
              <a:pathLst>
                <a:path w="763" h="1367" extrusionOk="0">
                  <a:moveTo>
                    <a:pt x="298" y="1"/>
                  </a:moveTo>
                  <a:cubicBezTo>
                    <a:pt x="250" y="25"/>
                    <a:pt x="215" y="36"/>
                    <a:pt x="215" y="48"/>
                  </a:cubicBezTo>
                  <a:cubicBezTo>
                    <a:pt x="215" y="48"/>
                    <a:pt x="215" y="60"/>
                    <a:pt x="191" y="60"/>
                  </a:cubicBezTo>
                  <a:lnTo>
                    <a:pt x="119" y="60"/>
                  </a:lnTo>
                  <a:cubicBezTo>
                    <a:pt x="96" y="72"/>
                    <a:pt x="60" y="72"/>
                    <a:pt x="48" y="96"/>
                  </a:cubicBezTo>
                  <a:cubicBezTo>
                    <a:pt x="36" y="96"/>
                    <a:pt x="36" y="108"/>
                    <a:pt x="36" y="108"/>
                  </a:cubicBezTo>
                  <a:cubicBezTo>
                    <a:pt x="36" y="108"/>
                    <a:pt x="36" y="120"/>
                    <a:pt x="12" y="144"/>
                  </a:cubicBezTo>
                  <a:cubicBezTo>
                    <a:pt x="0" y="155"/>
                    <a:pt x="12" y="155"/>
                    <a:pt x="12" y="155"/>
                  </a:cubicBezTo>
                  <a:cubicBezTo>
                    <a:pt x="36" y="167"/>
                    <a:pt x="36" y="179"/>
                    <a:pt x="36" y="191"/>
                  </a:cubicBezTo>
                  <a:cubicBezTo>
                    <a:pt x="36" y="227"/>
                    <a:pt x="60" y="251"/>
                    <a:pt x="72" y="286"/>
                  </a:cubicBezTo>
                  <a:cubicBezTo>
                    <a:pt x="72" y="298"/>
                    <a:pt x="96" y="310"/>
                    <a:pt x="107" y="346"/>
                  </a:cubicBezTo>
                  <a:cubicBezTo>
                    <a:pt x="107" y="358"/>
                    <a:pt x="119" y="394"/>
                    <a:pt x="131" y="406"/>
                  </a:cubicBezTo>
                  <a:cubicBezTo>
                    <a:pt x="131" y="417"/>
                    <a:pt x="131" y="417"/>
                    <a:pt x="167" y="441"/>
                  </a:cubicBezTo>
                  <a:cubicBezTo>
                    <a:pt x="131" y="465"/>
                    <a:pt x="179" y="465"/>
                    <a:pt x="167" y="501"/>
                  </a:cubicBezTo>
                  <a:cubicBezTo>
                    <a:pt x="167" y="525"/>
                    <a:pt x="191" y="536"/>
                    <a:pt x="191" y="572"/>
                  </a:cubicBezTo>
                  <a:cubicBezTo>
                    <a:pt x="191" y="584"/>
                    <a:pt x="215" y="596"/>
                    <a:pt x="215" y="632"/>
                  </a:cubicBezTo>
                  <a:cubicBezTo>
                    <a:pt x="215" y="656"/>
                    <a:pt x="238" y="691"/>
                    <a:pt x="250" y="739"/>
                  </a:cubicBezTo>
                  <a:cubicBezTo>
                    <a:pt x="250" y="763"/>
                    <a:pt x="274" y="798"/>
                    <a:pt x="274" y="822"/>
                  </a:cubicBezTo>
                  <a:cubicBezTo>
                    <a:pt x="274" y="858"/>
                    <a:pt x="286" y="882"/>
                    <a:pt x="286" y="929"/>
                  </a:cubicBezTo>
                  <a:cubicBezTo>
                    <a:pt x="286" y="989"/>
                    <a:pt x="298" y="1048"/>
                    <a:pt x="310" y="1108"/>
                  </a:cubicBezTo>
                  <a:cubicBezTo>
                    <a:pt x="310" y="1156"/>
                    <a:pt x="334" y="1179"/>
                    <a:pt x="346" y="1227"/>
                  </a:cubicBezTo>
                  <a:cubicBezTo>
                    <a:pt x="346" y="1251"/>
                    <a:pt x="357" y="1287"/>
                    <a:pt x="369" y="1310"/>
                  </a:cubicBezTo>
                  <a:cubicBezTo>
                    <a:pt x="369" y="1334"/>
                    <a:pt x="393" y="1346"/>
                    <a:pt x="405" y="1358"/>
                  </a:cubicBezTo>
                  <a:cubicBezTo>
                    <a:pt x="405" y="1364"/>
                    <a:pt x="408" y="1367"/>
                    <a:pt x="417" y="1367"/>
                  </a:cubicBezTo>
                  <a:cubicBezTo>
                    <a:pt x="426" y="1367"/>
                    <a:pt x="441" y="1364"/>
                    <a:pt x="465" y="1358"/>
                  </a:cubicBezTo>
                  <a:lnTo>
                    <a:pt x="488" y="1358"/>
                  </a:lnTo>
                  <a:cubicBezTo>
                    <a:pt x="524" y="1358"/>
                    <a:pt x="536" y="1358"/>
                    <a:pt x="596" y="1346"/>
                  </a:cubicBezTo>
                  <a:cubicBezTo>
                    <a:pt x="631" y="1334"/>
                    <a:pt x="655" y="1334"/>
                    <a:pt x="667" y="1310"/>
                  </a:cubicBezTo>
                  <a:cubicBezTo>
                    <a:pt x="727" y="1298"/>
                    <a:pt x="762" y="1287"/>
                    <a:pt x="750" y="1275"/>
                  </a:cubicBezTo>
                  <a:cubicBezTo>
                    <a:pt x="727" y="1251"/>
                    <a:pt x="715" y="1227"/>
                    <a:pt x="715" y="1215"/>
                  </a:cubicBezTo>
                  <a:cubicBezTo>
                    <a:pt x="703" y="1179"/>
                    <a:pt x="691" y="1167"/>
                    <a:pt x="691" y="1132"/>
                  </a:cubicBezTo>
                  <a:cubicBezTo>
                    <a:pt x="691" y="1120"/>
                    <a:pt x="691" y="1108"/>
                    <a:pt x="667" y="1072"/>
                  </a:cubicBezTo>
                  <a:cubicBezTo>
                    <a:pt x="667" y="1060"/>
                    <a:pt x="667" y="1048"/>
                    <a:pt x="655" y="1037"/>
                  </a:cubicBezTo>
                  <a:cubicBezTo>
                    <a:pt x="655" y="1013"/>
                    <a:pt x="643" y="1013"/>
                    <a:pt x="655" y="1001"/>
                  </a:cubicBezTo>
                  <a:cubicBezTo>
                    <a:pt x="661" y="995"/>
                    <a:pt x="658" y="995"/>
                    <a:pt x="654" y="995"/>
                  </a:cubicBezTo>
                  <a:cubicBezTo>
                    <a:pt x="649" y="995"/>
                    <a:pt x="643" y="995"/>
                    <a:pt x="643" y="989"/>
                  </a:cubicBezTo>
                  <a:cubicBezTo>
                    <a:pt x="655" y="977"/>
                    <a:pt x="643" y="953"/>
                    <a:pt x="643" y="953"/>
                  </a:cubicBezTo>
                  <a:cubicBezTo>
                    <a:pt x="643" y="941"/>
                    <a:pt x="667" y="929"/>
                    <a:pt x="631" y="929"/>
                  </a:cubicBezTo>
                  <a:cubicBezTo>
                    <a:pt x="631" y="917"/>
                    <a:pt x="655" y="882"/>
                    <a:pt x="608" y="882"/>
                  </a:cubicBezTo>
                  <a:lnTo>
                    <a:pt x="608" y="870"/>
                  </a:lnTo>
                  <a:cubicBezTo>
                    <a:pt x="608" y="870"/>
                    <a:pt x="631" y="858"/>
                    <a:pt x="608" y="858"/>
                  </a:cubicBezTo>
                  <a:cubicBezTo>
                    <a:pt x="631" y="858"/>
                    <a:pt x="631" y="834"/>
                    <a:pt x="608" y="834"/>
                  </a:cubicBezTo>
                  <a:cubicBezTo>
                    <a:pt x="596" y="822"/>
                    <a:pt x="596" y="810"/>
                    <a:pt x="596" y="810"/>
                  </a:cubicBezTo>
                  <a:cubicBezTo>
                    <a:pt x="596" y="810"/>
                    <a:pt x="608" y="798"/>
                    <a:pt x="596" y="798"/>
                  </a:cubicBezTo>
                  <a:cubicBezTo>
                    <a:pt x="584" y="798"/>
                    <a:pt x="548" y="798"/>
                    <a:pt x="584" y="763"/>
                  </a:cubicBezTo>
                  <a:cubicBezTo>
                    <a:pt x="596" y="763"/>
                    <a:pt x="584" y="751"/>
                    <a:pt x="572" y="751"/>
                  </a:cubicBezTo>
                  <a:lnTo>
                    <a:pt x="584" y="739"/>
                  </a:lnTo>
                  <a:cubicBezTo>
                    <a:pt x="584" y="691"/>
                    <a:pt x="596" y="679"/>
                    <a:pt x="572" y="679"/>
                  </a:cubicBezTo>
                  <a:cubicBezTo>
                    <a:pt x="584" y="644"/>
                    <a:pt x="548" y="644"/>
                    <a:pt x="572" y="632"/>
                  </a:cubicBezTo>
                  <a:cubicBezTo>
                    <a:pt x="572" y="620"/>
                    <a:pt x="572" y="596"/>
                    <a:pt x="548" y="584"/>
                  </a:cubicBezTo>
                  <a:cubicBezTo>
                    <a:pt x="536" y="572"/>
                    <a:pt x="524" y="536"/>
                    <a:pt x="512" y="513"/>
                  </a:cubicBezTo>
                  <a:cubicBezTo>
                    <a:pt x="488" y="465"/>
                    <a:pt x="477" y="441"/>
                    <a:pt x="465" y="394"/>
                  </a:cubicBezTo>
                  <a:cubicBezTo>
                    <a:pt x="465" y="382"/>
                    <a:pt x="453" y="346"/>
                    <a:pt x="453" y="334"/>
                  </a:cubicBezTo>
                  <a:cubicBezTo>
                    <a:pt x="453" y="298"/>
                    <a:pt x="417" y="286"/>
                    <a:pt x="417" y="263"/>
                  </a:cubicBezTo>
                  <a:cubicBezTo>
                    <a:pt x="417" y="239"/>
                    <a:pt x="405" y="227"/>
                    <a:pt x="393" y="215"/>
                  </a:cubicBezTo>
                  <a:cubicBezTo>
                    <a:pt x="369" y="179"/>
                    <a:pt x="369" y="155"/>
                    <a:pt x="357" y="144"/>
                  </a:cubicBezTo>
                  <a:cubicBezTo>
                    <a:pt x="357" y="144"/>
                    <a:pt x="334" y="120"/>
                    <a:pt x="346" y="108"/>
                  </a:cubicBezTo>
                  <a:cubicBezTo>
                    <a:pt x="357" y="96"/>
                    <a:pt x="357" y="96"/>
                    <a:pt x="346" y="84"/>
                  </a:cubicBezTo>
                  <a:cubicBezTo>
                    <a:pt x="334" y="60"/>
                    <a:pt x="346" y="48"/>
                    <a:pt x="346" y="48"/>
                  </a:cubicBezTo>
                  <a:cubicBezTo>
                    <a:pt x="357" y="36"/>
                    <a:pt x="346" y="25"/>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a:off x="5628675" y="5369550"/>
              <a:ext cx="19075" cy="34175"/>
            </a:xfrm>
            <a:custGeom>
              <a:avLst/>
              <a:gdLst/>
              <a:ahLst/>
              <a:cxnLst/>
              <a:rect l="l" t="t" r="r" b="b"/>
              <a:pathLst>
                <a:path w="763" h="1367" extrusionOk="0">
                  <a:moveTo>
                    <a:pt x="298" y="0"/>
                  </a:moveTo>
                  <a:cubicBezTo>
                    <a:pt x="250" y="12"/>
                    <a:pt x="215" y="36"/>
                    <a:pt x="215" y="48"/>
                  </a:cubicBezTo>
                  <a:cubicBezTo>
                    <a:pt x="215" y="48"/>
                    <a:pt x="215" y="60"/>
                    <a:pt x="191" y="60"/>
                  </a:cubicBezTo>
                  <a:lnTo>
                    <a:pt x="119" y="60"/>
                  </a:lnTo>
                  <a:cubicBezTo>
                    <a:pt x="95" y="72"/>
                    <a:pt x="60" y="72"/>
                    <a:pt x="48" y="83"/>
                  </a:cubicBezTo>
                  <a:cubicBezTo>
                    <a:pt x="36" y="83"/>
                    <a:pt x="36" y="107"/>
                    <a:pt x="36" y="107"/>
                  </a:cubicBezTo>
                  <a:cubicBezTo>
                    <a:pt x="36" y="107"/>
                    <a:pt x="36" y="119"/>
                    <a:pt x="12" y="131"/>
                  </a:cubicBezTo>
                  <a:cubicBezTo>
                    <a:pt x="0" y="143"/>
                    <a:pt x="12" y="143"/>
                    <a:pt x="12" y="143"/>
                  </a:cubicBezTo>
                  <a:cubicBezTo>
                    <a:pt x="36" y="167"/>
                    <a:pt x="36" y="179"/>
                    <a:pt x="36" y="191"/>
                  </a:cubicBezTo>
                  <a:cubicBezTo>
                    <a:pt x="36" y="226"/>
                    <a:pt x="60" y="250"/>
                    <a:pt x="72" y="286"/>
                  </a:cubicBezTo>
                  <a:cubicBezTo>
                    <a:pt x="72" y="298"/>
                    <a:pt x="95" y="310"/>
                    <a:pt x="107" y="345"/>
                  </a:cubicBezTo>
                  <a:cubicBezTo>
                    <a:pt x="107" y="357"/>
                    <a:pt x="119" y="381"/>
                    <a:pt x="131" y="405"/>
                  </a:cubicBezTo>
                  <a:cubicBezTo>
                    <a:pt x="131" y="417"/>
                    <a:pt x="131" y="417"/>
                    <a:pt x="167" y="429"/>
                  </a:cubicBezTo>
                  <a:cubicBezTo>
                    <a:pt x="131" y="464"/>
                    <a:pt x="179" y="464"/>
                    <a:pt x="167" y="488"/>
                  </a:cubicBezTo>
                  <a:cubicBezTo>
                    <a:pt x="167" y="524"/>
                    <a:pt x="191" y="536"/>
                    <a:pt x="191" y="560"/>
                  </a:cubicBezTo>
                  <a:cubicBezTo>
                    <a:pt x="191" y="583"/>
                    <a:pt x="215" y="595"/>
                    <a:pt x="215" y="631"/>
                  </a:cubicBezTo>
                  <a:cubicBezTo>
                    <a:pt x="215" y="655"/>
                    <a:pt x="238" y="691"/>
                    <a:pt x="250" y="726"/>
                  </a:cubicBezTo>
                  <a:cubicBezTo>
                    <a:pt x="250" y="762"/>
                    <a:pt x="274" y="786"/>
                    <a:pt x="274" y="822"/>
                  </a:cubicBezTo>
                  <a:cubicBezTo>
                    <a:pt x="274" y="845"/>
                    <a:pt x="286" y="881"/>
                    <a:pt x="286" y="929"/>
                  </a:cubicBezTo>
                  <a:cubicBezTo>
                    <a:pt x="286" y="988"/>
                    <a:pt x="298" y="1036"/>
                    <a:pt x="310" y="1107"/>
                  </a:cubicBezTo>
                  <a:cubicBezTo>
                    <a:pt x="310" y="1143"/>
                    <a:pt x="334" y="1179"/>
                    <a:pt x="345" y="1226"/>
                  </a:cubicBezTo>
                  <a:cubicBezTo>
                    <a:pt x="345" y="1250"/>
                    <a:pt x="357" y="1286"/>
                    <a:pt x="369" y="1310"/>
                  </a:cubicBezTo>
                  <a:cubicBezTo>
                    <a:pt x="369" y="1322"/>
                    <a:pt x="393" y="1334"/>
                    <a:pt x="405" y="1357"/>
                  </a:cubicBezTo>
                  <a:cubicBezTo>
                    <a:pt x="405" y="1363"/>
                    <a:pt x="408" y="1366"/>
                    <a:pt x="417" y="1366"/>
                  </a:cubicBezTo>
                  <a:cubicBezTo>
                    <a:pt x="426" y="1366"/>
                    <a:pt x="441" y="1363"/>
                    <a:pt x="465" y="1357"/>
                  </a:cubicBezTo>
                  <a:lnTo>
                    <a:pt x="488" y="1357"/>
                  </a:lnTo>
                  <a:cubicBezTo>
                    <a:pt x="524" y="1357"/>
                    <a:pt x="536" y="1357"/>
                    <a:pt x="596" y="1334"/>
                  </a:cubicBezTo>
                  <a:cubicBezTo>
                    <a:pt x="631" y="1322"/>
                    <a:pt x="655" y="1322"/>
                    <a:pt x="667" y="1310"/>
                  </a:cubicBezTo>
                  <a:cubicBezTo>
                    <a:pt x="726" y="1298"/>
                    <a:pt x="762" y="1274"/>
                    <a:pt x="750" y="1262"/>
                  </a:cubicBezTo>
                  <a:cubicBezTo>
                    <a:pt x="726" y="1250"/>
                    <a:pt x="715" y="1226"/>
                    <a:pt x="715" y="1203"/>
                  </a:cubicBezTo>
                  <a:cubicBezTo>
                    <a:pt x="703" y="1179"/>
                    <a:pt x="691" y="1155"/>
                    <a:pt x="691" y="1131"/>
                  </a:cubicBezTo>
                  <a:cubicBezTo>
                    <a:pt x="691" y="1119"/>
                    <a:pt x="691" y="1095"/>
                    <a:pt x="667" y="1072"/>
                  </a:cubicBezTo>
                  <a:cubicBezTo>
                    <a:pt x="667" y="1060"/>
                    <a:pt x="667" y="1036"/>
                    <a:pt x="655" y="1024"/>
                  </a:cubicBezTo>
                  <a:cubicBezTo>
                    <a:pt x="655" y="1012"/>
                    <a:pt x="643" y="1012"/>
                    <a:pt x="655" y="1000"/>
                  </a:cubicBezTo>
                  <a:cubicBezTo>
                    <a:pt x="661" y="988"/>
                    <a:pt x="658" y="988"/>
                    <a:pt x="654" y="988"/>
                  </a:cubicBezTo>
                  <a:cubicBezTo>
                    <a:pt x="649" y="988"/>
                    <a:pt x="643" y="988"/>
                    <a:pt x="643" y="976"/>
                  </a:cubicBezTo>
                  <a:cubicBezTo>
                    <a:pt x="655" y="964"/>
                    <a:pt x="643" y="953"/>
                    <a:pt x="643" y="953"/>
                  </a:cubicBezTo>
                  <a:cubicBezTo>
                    <a:pt x="643" y="941"/>
                    <a:pt x="667" y="917"/>
                    <a:pt x="631" y="917"/>
                  </a:cubicBezTo>
                  <a:cubicBezTo>
                    <a:pt x="631" y="905"/>
                    <a:pt x="655" y="881"/>
                    <a:pt x="607" y="881"/>
                  </a:cubicBezTo>
                  <a:lnTo>
                    <a:pt x="607" y="857"/>
                  </a:lnTo>
                  <a:cubicBezTo>
                    <a:pt x="607" y="857"/>
                    <a:pt x="631" y="845"/>
                    <a:pt x="607" y="845"/>
                  </a:cubicBezTo>
                  <a:cubicBezTo>
                    <a:pt x="631" y="845"/>
                    <a:pt x="631" y="834"/>
                    <a:pt x="607" y="834"/>
                  </a:cubicBezTo>
                  <a:cubicBezTo>
                    <a:pt x="596" y="822"/>
                    <a:pt x="596" y="810"/>
                    <a:pt x="596" y="810"/>
                  </a:cubicBezTo>
                  <a:cubicBezTo>
                    <a:pt x="596" y="810"/>
                    <a:pt x="607" y="786"/>
                    <a:pt x="596" y="786"/>
                  </a:cubicBezTo>
                  <a:cubicBezTo>
                    <a:pt x="584" y="786"/>
                    <a:pt x="548" y="786"/>
                    <a:pt x="584" y="762"/>
                  </a:cubicBezTo>
                  <a:cubicBezTo>
                    <a:pt x="596" y="762"/>
                    <a:pt x="584" y="750"/>
                    <a:pt x="572" y="750"/>
                  </a:cubicBezTo>
                  <a:lnTo>
                    <a:pt x="584" y="726"/>
                  </a:lnTo>
                  <a:cubicBezTo>
                    <a:pt x="584" y="691"/>
                    <a:pt x="607" y="667"/>
                    <a:pt x="572" y="667"/>
                  </a:cubicBezTo>
                  <a:cubicBezTo>
                    <a:pt x="584" y="643"/>
                    <a:pt x="548" y="643"/>
                    <a:pt x="572" y="631"/>
                  </a:cubicBezTo>
                  <a:cubicBezTo>
                    <a:pt x="572" y="607"/>
                    <a:pt x="572" y="595"/>
                    <a:pt x="548" y="583"/>
                  </a:cubicBezTo>
                  <a:cubicBezTo>
                    <a:pt x="536" y="572"/>
                    <a:pt x="524" y="536"/>
                    <a:pt x="512" y="512"/>
                  </a:cubicBezTo>
                  <a:cubicBezTo>
                    <a:pt x="488" y="464"/>
                    <a:pt x="476" y="429"/>
                    <a:pt x="465" y="393"/>
                  </a:cubicBezTo>
                  <a:cubicBezTo>
                    <a:pt x="465" y="369"/>
                    <a:pt x="453" y="345"/>
                    <a:pt x="453" y="333"/>
                  </a:cubicBezTo>
                  <a:cubicBezTo>
                    <a:pt x="453" y="298"/>
                    <a:pt x="417" y="286"/>
                    <a:pt x="417" y="250"/>
                  </a:cubicBezTo>
                  <a:cubicBezTo>
                    <a:pt x="417" y="238"/>
                    <a:pt x="405" y="226"/>
                    <a:pt x="393" y="214"/>
                  </a:cubicBezTo>
                  <a:cubicBezTo>
                    <a:pt x="369" y="179"/>
                    <a:pt x="369" y="143"/>
                    <a:pt x="357" y="131"/>
                  </a:cubicBezTo>
                  <a:cubicBezTo>
                    <a:pt x="357" y="131"/>
                    <a:pt x="334" y="119"/>
                    <a:pt x="345" y="107"/>
                  </a:cubicBezTo>
                  <a:cubicBezTo>
                    <a:pt x="357" y="95"/>
                    <a:pt x="357" y="95"/>
                    <a:pt x="345" y="72"/>
                  </a:cubicBezTo>
                  <a:cubicBezTo>
                    <a:pt x="334" y="60"/>
                    <a:pt x="345" y="48"/>
                    <a:pt x="345" y="48"/>
                  </a:cubicBezTo>
                  <a:cubicBezTo>
                    <a:pt x="357" y="36"/>
                    <a:pt x="345" y="12"/>
                    <a:pt x="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a:off x="5646825" y="5431450"/>
              <a:ext cx="14300" cy="18775"/>
            </a:xfrm>
            <a:custGeom>
              <a:avLst/>
              <a:gdLst/>
              <a:ahLst/>
              <a:cxnLst/>
              <a:rect l="l" t="t" r="r" b="b"/>
              <a:pathLst>
                <a:path w="572" h="751" extrusionOk="0">
                  <a:moveTo>
                    <a:pt x="358" y="1"/>
                  </a:moveTo>
                  <a:cubicBezTo>
                    <a:pt x="358" y="1"/>
                    <a:pt x="346" y="1"/>
                    <a:pt x="322" y="12"/>
                  </a:cubicBezTo>
                  <a:cubicBezTo>
                    <a:pt x="274" y="24"/>
                    <a:pt x="227" y="36"/>
                    <a:pt x="215" y="60"/>
                  </a:cubicBezTo>
                  <a:lnTo>
                    <a:pt x="203" y="72"/>
                  </a:lnTo>
                  <a:lnTo>
                    <a:pt x="179" y="72"/>
                  </a:lnTo>
                  <a:cubicBezTo>
                    <a:pt x="167" y="72"/>
                    <a:pt x="167" y="72"/>
                    <a:pt x="120" y="84"/>
                  </a:cubicBezTo>
                  <a:cubicBezTo>
                    <a:pt x="96" y="96"/>
                    <a:pt x="60" y="96"/>
                    <a:pt x="48" y="120"/>
                  </a:cubicBezTo>
                  <a:cubicBezTo>
                    <a:pt x="36" y="120"/>
                    <a:pt x="36" y="120"/>
                    <a:pt x="36" y="132"/>
                  </a:cubicBezTo>
                  <a:lnTo>
                    <a:pt x="24" y="143"/>
                  </a:lnTo>
                  <a:cubicBezTo>
                    <a:pt x="0" y="143"/>
                    <a:pt x="0" y="143"/>
                    <a:pt x="24" y="155"/>
                  </a:cubicBezTo>
                  <a:cubicBezTo>
                    <a:pt x="36" y="155"/>
                    <a:pt x="36" y="167"/>
                    <a:pt x="36" y="167"/>
                  </a:cubicBezTo>
                  <a:cubicBezTo>
                    <a:pt x="36" y="191"/>
                    <a:pt x="60" y="203"/>
                    <a:pt x="60" y="215"/>
                  </a:cubicBezTo>
                  <a:cubicBezTo>
                    <a:pt x="60" y="227"/>
                    <a:pt x="84" y="227"/>
                    <a:pt x="84" y="251"/>
                  </a:cubicBezTo>
                  <a:cubicBezTo>
                    <a:pt x="84" y="263"/>
                    <a:pt x="96" y="263"/>
                    <a:pt x="96" y="274"/>
                  </a:cubicBezTo>
                  <a:cubicBezTo>
                    <a:pt x="96" y="274"/>
                    <a:pt x="96" y="286"/>
                    <a:pt x="108" y="286"/>
                  </a:cubicBezTo>
                  <a:cubicBezTo>
                    <a:pt x="84" y="310"/>
                    <a:pt x="108" y="310"/>
                    <a:pt x="108" y="322"/>
                  </a:cubicBezTo>
                  <a:cubicBezTo>
                    <a:pt x="96" y="334"/>
                    <a:pt x="143" y="334"/>
                    <a:pt x="120" y="346"/>
                  </a:cubicBezTo>
                  <a:cubicBezTo>
                    <a:pt x="108" y="370"/>
                    <a:pt x="143" y="370"/>
                    <a:pt x="143" y="382"/>
                  </a:cubicBezTo>
                  <a:cubicBezTo>
                    <a:pt x="143" y="393"/>
                    <a:pt x="167" y="405"/>
                    <a:pt x="167" y="429"/>
                  </a:cubicBezTo>
                  <a:cubicBezTo>
                    <a:pt x="167" y="441"/>
                    <a:pt x="179" y="453"/>
                    <a:pt x="167" y="465"/>
                  </a:cubicBezTo>
                  <a:lnTo>
                    <a:pt x="167" y="524"/>
                  </a:lnTo>
                  <a:lnTo>
                    <a:pt x="167" y="620"/>
                  </a:lnTo>
                  <a:cubicBezTo>
                    <a:pt x="167" y="632"/>
                    <a:pt x="179" y="667"/>
                    <a:pt x="167" y="679"/>
                  </a:cubicBezTo>
                  <a:cubicBezTo>
                    <a:pt x="167" y="691"/>
                    <a:pt x="179" y="703"/>
                    <a:pt x="179" y="727"/>
                  </a:cubicBezTo>
                  <a:cubicBezTo>
                    <a:pt x="179" y="739"/>
                    <a:pt x="191" y="739"/>
                    <a:pt x="191" y="751"/>
                  </a:cubicBezTo>
                  <a:cubicBezTo>
                    <a:pt x="191" y="751"/>
                    <a:pt x="215" y="751"/>
                    <a:pt x="262" y="739"/>
                  </a:cubicBezTo>
                  <a:lnTo>
                    <a:pt x="286" y="739"/>
                  </a:lnTo>
                  <a:cubicBezTo>
                    <a:pt x="298" y="739"/>
                    <a:pt x="334" y="739"/>
                    <a:pt x="393" y="703"/>
                  </a:cubicBezTo>
                  <a:cubicBezTo>
                    <a:pt x="417" y="691"/>
                    <a:pt x="453" y="691"/>
                    <a:pt x="477" y="679"/>
                  </a:cubicBezTo>
                  <a:cubicBezTo>
                    <a:pt x="536" y="667"/>
                    <a:pt x="572" y="644"/>
                    <a:pt x="572" y="644"/>
                  </a:cubicBezTo>
                  <a:cubicBezTo>
                    <a:pt x="560" y="644"/>
                    <a:pt x="560" y="632"/>
                    <a:pt x="536" y="620"/>
                  </a:cubicBezTo>
                  <a:cubicBezTo>
                    <a:pt x="524" y="608"/>
                    <a:pt x="524" y="608"/>
                    <a:pt x="524" y="572"/>
                  </a:cubicBezTo>
                  <a:lnTo>
                    <a:pt x="524" y="548"/>
                  </a:lnTo>
                  <a:cubicBezTo>
                    <a:pt x="524" y="548"/>
                    <a:pt x="524" y="524"/>
                    <a:pt x="512" y="524"/>
                  </a:cubicBezTo>
                  <a:cubicBezTo>
                    <a:pt x="512" y="524"/>
                    <a:pt x="501" y="524"/>
                    <a:pt x="512" y="513"/>
                  </a:cubicBezTo>
                  <a:lnTo>
                    <a:pt x="501" y="513"/>
                  </a:lnTo>
                  <a:cubicBezTo>
                    <a:pt x="512" y="501"/>
                    <a:pt x="512" y="501"/>
                    <a:pt x="501" y="501"/>
                  </a:cubicBezTo>
                  <a:cubicBezTo>
                    <a:pt x="501" y="501"/>
                    <a:pt x="524" y="489"/>
                    <a:pt x="477" y="489"/>
                  </a:cubicBezTo>
                  <a:cubicBezTo>
                    <a:pt x="477" y="489"/>
                    <a:pt x="504" y="469"/>
                    <a:pt x="492" y="469"/>
                  </a:cubicBezTo>
                  <a:cubicBezTo>
                    <a:pt x="488" y="469"/>
                    <a:pt x="480" y="471"/>
                    <a:pt x="465" y="477"/>
                  </a:cubicBezTo>
                  <a:lnTo>
                    <a:pt x="477" y="453"/>
                  </a:lnTo>
                  <a:cubicBezTo>
                    <a:pt x="465" y="453"/>
                    <a:pt x="465" y="441"/>
                    <a:pt x="465" y="441"/>
                  </a:cubicBezTo>
                  <a:cubicBezTo>
                    <a:pt x="465" y="441"/>
                    <a:pt x="477" y="429"/>
                    <a:pt x="465" y="429"/>
                  </a:cubicBezTo>
                  <a:cubicBezTo>
                    <a:pt x="453" y="429"/>
                    <a:pt x="441" y="429"/>
                    <a:pt x="465" y="417"/>
                  </a:cubicBezTo>
                  <a:lnTo>
                    <a:pt x="453" y="417"/>
                  </a:lnTo>
                  <a:cubicBezTo>
                    <a:pt x="512" y="346"/>
                    <a:pt x="512" y="346"/>
                    <a:pt x="512" y="334"/>
                  </a:cubicBezTo>
                  <a:cubicBezTo>
                    <a:pt x="536" y="322"/>
                    <a:pt x="501" y="322"/>
                    <a:pt x="512" y="310"/>
                  </a:cubicBezTo>
                  <a:cubicBezTo>
                    <a:pt x="524" y="298"/>
                    <a:pt x="512" y="298"/>
                    <a:pt x="501" y="298"/>
                  </a:cubicBezTo>
                  <a:lnTo>
                    <a:pt x="465" y="263"/>
                  </a:lnTo>
                  <a:cubicBezTo>
                    <a:pt x="465" y="251"/>
                    <a:pt x="441" y="239"/>
                    <a:pt x="441" y="203"/>
                  </a:cubicBezTo>
                  <a:cubicBezTo>
                    <a:pt x="441" y="191"/>
                    <a:pt x="417" y="191"/>
                    <a:pt x="417" y="167"/>
                  </a:cubicBezTo>
                  <a:cubicBezTo>
                    <a:pt x="417" y="155"/>
                    <a:pt x="405" y="143"/>
                    <a:pt x="405" y="132"/>
                  </a:cubicBezTo>
                  <a:cubicBezTo>
                    <a:pt x="405" y="120"/>
                    <a:pt x="393" y="120"/>
                    <a:pt x="393" y="96"/>
                  </a:cubicBezTo>
                  <a:cubicBezTo>
                    <a:pt x="381" y="84"/>
                    <a:pt x="393" y="72"/>
                    <a:pt x="358" y="48"/>
                  </a:cubicBezTo>
                  <a:cubicBezTo>
                    <a:pt x="358" y="48"/>
                    <a:pt x="334" y="48"/>
                    <a:pt x="346" y="36"/>
                  </a:cubicBezTo>
                  <a:cubicBezTo>
                    <a:pt x="358" y="24"/>
                    <a:pt x="358" y="24"/>
                    <a:pt x="346" y="24"/>
                  </a:cubicBezTo>
                  <a:cubicBezTo>
                    <a:pt x="346" y="24"/>
                    <a:pt x="346" y="12"/>
                    <a:pt x="358" y="12"/>
                  </a:cubicBezTo>
                  <a:cubicBezTo>
                    <a:pt x="381" y="1"/>
                    <a:pt x="381" y="1"/>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3"/>
            <p:cNvSpPr/>
            <p:nvPr/>
          </p:nvSpPr>
          <p:spPr>
            <a:xfrm>
              <a:off x="5733150" y="5432050"/>
              <a:ext cx="14000" cy="17575"/>
            </a:xfrm>
            <a:custGeom>
              <a:avLst/>
              <a:gdLst/>
              <a:ahLst/>
              <a:cxnLst/>
              <a:rect l="l" t="t" r="r" b="b"/>
              <a:pathLst>
                <a:path w="560" h="703" extrusionOk="0">
                  <a:moveTo>
                    <a:pt x="227" y="0"/>
                  </a:moveTo>
                  <a:lnTo>
                    <a:pt x="227" y="48"/>
                  </a:lnTo>
                  <a:cubicBezTo>
                    <a:pt x="227" y="60"/>
                    <a:pt x="227" y="72"/>
                    <a:pt x="215" y="84"/>
                  </a:cubicBezTo>
                  <a:cubicBezTo>
                    <a:pt x="203" y="84"/>
                    <a:pt x="203" y="108"/>
                    <a:pt x="203" y="119"/>
                  </a:cubicBezTo>
                  <a:cubicBezTo>
                    <a:pt x="203" y="131"/>
                    <a:pt x="179" y="131"/>
                    <a:pt x="203" y="131"/>
                  </a:cubicBezTo>
                  <a:cubicBezTo>
                    <a:pt x="203" y="131"/>
                    <a:pt x="203" y="143"/>
                    <a:pt x="179" y="143"/>
                  </a:cubicBezTo>
                  <a:cubicBezTo>
                    <a:pt x="167" y="143"/>
                    <a:pt x="203" y="167"/>
                    <a:pt x="179" y="167"/>
                  </a:cubicBezTo>
                  <a:cubicBezTo>
                    <a:pt x="167" y="167"/>
                    <a:pt x="167" y="167"/>
                    <a:pt x="167" y="179"/>
                  </a:cubicBezTo>
                  <a:cubicBezTo>
                    <a:pt x="167" y="179"/>
                    <a:pt x="119" y="179"/>
                    <a:pt x="167" y="191"/>
                  </a:cubicBezTo>
                  <a:cubicBezTo>
                    <a:pt x="167" y="191"/>
                    <a:pt x="119" y="191"/>
                    <a:pt x="167" y="203"/>
                  </a:cubicBezTo>
                  <a:lnTo>
                    <a:pt x="143" y="203"/>
                  </a:lnTo>
                  <a:cubicBezTo>
                    <a:pt x="155" y="227"/>
                    <a:pt x="143" y="227"/>
                    <a:pt x="143" y="239"/>
                  </a:cubicBezTo>
                  <a:cubicBezTo>
                    <a:pt x="155" y="250"/>
                    <a:pt x="167" y="250"/>
                    <a:pt x="143" y="250"/>
                  </a:cubicBezTo>
                  <a:cubicBezTo>
                    <a:pt x="125" y="233"/>
                    <a:pt x="116" y="227"/>
                    <a:pt x="112" y="227"/>
                  </a:cubicBezTo>
                  <a:cubicBezTo>
                    <a:pt x="107" y="227"/>
                    <a:pt x="107" y="233"/>
                    <a:pt x="107" y="239"/>
                  </a:cubicBezTo>
                  <a:cubicBezTo>
                    <a:pt x="111" y="235"/>
                    <a:pt x="114" y="233"/>
                    <a:pt x="115" y="233"/>
                  </a:cubicBezTo>
                  <a:lnTo>
                    <a:pt x="115" y="233"/>
                  </a:lnTo>
                  <a:cubicBezTo>
                    <a:pt x="118" y="233"/>
                    <a:pt x="115" y="239"/>
                    <a:pt x="107" y="239"/>
                  </a:cubicBezTo>
                  <a:cubicBezTo>
                    <a:pt x="84" y="239"/>
                    <a:pt x="107" y="250"/>
                    <a:pt x="96" y="250"/>
                  </a:cubicBezTo>
                  <a:cubicBezTo>
                    <a:pt x="84" y="250"/>
                    <a:pt x="84" y="262"/>
                    <a:pt x="96" y="262"/>
                  </a:cubicBezTo>
                  <a:cubicBezTo>
                    <a:pt x="107" y="286"/>
                    <a:pt x="96" y="298"/>
                    <a:pt x="96" y="310"/>
                  </a:cubicBezTo>
                  <a:cubicBezTo>
                    <a:pt x="84" y="322"/>
                    <a:pt x="96" y="358"/>
                    <a:pt x="84" y="369"/>
                  </a:cubicBezTo>
                  <a:cubicBezTo>
                    <a:pt x="84" y="381"/>
                    <a:pt x="84" y="405"/>
                    <a:pt x="60" y="405"/>
                  </a:cubicBezTo>
                  <a:cubicBezTo>
                    <a:pt x="48" y="417"/>
                    <a:pt x="60" y="429"/>
                    <a:pt x="48" y="441"/>
                  </a:cubicBezTo>
                  <a:cubicBezTo>
                    <a:pt x="36" y="441"/>
                    <a:pt x="48" y="465"/>
                    <a:pt x="48" y="477"/>
                  </a:cubicBezTo>
                  <a:cubicBezTo>
                    <a:pt x="48" y="489"/>
                    <a:pt x="36" y="512"/>
                    <a:pt x="48" y="524"/>
                  </a:cubicBezTo>
                  <a:cubicBezTo>
                    <a:pt x="48" y="524"/>
                    <a:pt x="60" y="536"/>
                    <a:pt x="48" y="536"/>
                  </a:cubicBezTo>
                  <a:cubicBezTo>
                    <a:pt x="36" y="536"/>
                    <a:pt x="36" y="536"/>
                    <a:pt x="36" y="548"/>
                  </a:cubicBezTo>
                  <a:cubicBezTo>
                    <a:pt x="36" y="548"/>
                    <a:pt x="36" y="560"/>
                    <a:pt x="24" y="560"/>
                  </a:cubicBezTo>
                  <a:cubicBezTo>
                    <a:pt x="0" y="560"/>
                    <a:pt x="0" y="560"/>
                    <a:pt x="0" y="584"/>
                  </a:cubicBezTo>
                  <a:cubicBezTo>
                    <a:pt x="0" y="584"/>
                    <a:pt x="24" y="596"/>
                    <a:pt x="36" y="596"/>
                  </a:cubicBezTo>
                  <a:cubicBezTo>
                    <a:pt x="84" y="608"/>
                    <a:pt x="119" y="620"/>
                    <a:pt x="143" y="620"/>
                  </a:cubicBezTo>
                  <a:lnTo>
                    <a:pt x="155" y="620"/>
                  </a:lnTo>
                  <a:lnTo>
                    <a:pt x="167" y="643"/>
                  </a:lnTo>
                  <a:cubicBezTo>
                    <a:pt x="167" y="643"/>
                    <a:pt x="179" y="655"/>
                    <a:pt x="215" y="667"/>
                  </a:cubicBezTo>
                  <a:cubicBezTo>
                    <a:pt x="238" y="679"/>
                    <a:pt x="274" y="679"/>
                    <a:pt x="286" y="703"/>
                  </a:cubicBezTo>
                  <a:lnTo>
                    <a:pt x="334" y="703"/>
                  </a:lnTo>
                  <a:lnTo>
                    <a:pt x="334" y="679"/>
                  </a:lnTo>
                  <a:cubicBezTo>
                    <a:pt x="346" y="667"/>
                    <a:pt x="334" y="655"/>
                    <a:pt x="346" y="643"/>
                  </a:cubicBezTo>
                  <a:lnTo>
                    <a:pt x="346" y="608"/>
                  </a:lnTo>
                  <a:lnTo>
                    <a:pt x="346" y="584"/>
                  </a:lnTo>
                  <a:cubicBezTo>
                    <a:pt x="346" y="584"/>
                    <a:pt x="357" y="584"/>
                    <a:pt x="334" y="560"/>
                  </a:cubicBezTo>
                  <a:cubicBezTo>
                    <a:pt x="381" y="560"/>
                    <a:pt x="346" y="548"/>
                    <a:pt x="346" y="548"/>
                  </a:cubicBezTo>
                  <a:cubicBezTo>
                    <a:pt x="357" y="548"/>
                    <a:pt x="334" y="524"/>
                    <a:pt x="357" y="500"/>
                  </a:cubicBezTo>
                  <a:cubicBezTo>
                    <a:pt x="381" y="500"/>
                    <a:pt x="357" y="489"/>
                    <a:pt x="381" y="477"/>
                  </a:cubicBezTo>
                  <a:cubicBezTo>
                    <a:pt x="393" y="465"/>
                    <a:pt x="381" y="429"/>
                    <a:pt x="393" y="429"/>
                  </a:cubicBezTo>
                  <a:cubicBezTo>
                    <a:pt x="405" y="417"/>
                    <a:pt x="405" y="405"/>
                    <a:pt x="417" y="381"/>
                  </a:cubicBezTo>
                  <a:cubicBezTo>
                    <a:pt x="429" y="369"/>
                    <a:pt x="429" y="358"/>
                    <a:pt x="453" y="346"/>
                  </a:cubicBezTo>
                  <a:cubicBezTo>
                    <a:pt x="477" y="322"/>
                    <a:pt x="488" y="298"/>
                    <a:pt x="512" y="262"/>
                  </a:cubicBezTo>
                  <a:cubicBezTo>
                    <a:pt x="524" y="250"/>
                    <a:pt x="524" y="239"/>
                    <a:pt x="536" y="227"/>
                  </a:cubicBezTo>
                  <a:cubicBezTo>
                    <a:pt x="560" y="215"/>
                    <a:pt x="560" y="191"/>
                    <a:pt x="560" y="179"/>
                  </a:cubicBezTo>
                  <a:lnTo>
                    <a:pt x="560" y="143"/>
                  </a:lnTo>
                  <a:cubicBezTo>
                    <a:pt x="560" y="143"/>
                    <a:pt x="560" y="131"/>
                    <a:pt x="488" y="119"/>
                  </a:cubicBezTo>
                  <a:lnTo>
                    <a:pt x="477" y="108"/>
                  </a:lnTo>
                  <a:cubicBezTo>
                    <a:pt x="465" y="96"/>
                    <a:pt x="441" y="72"/>
                    <a:pt x="393" y="60"/>
                  </a:cubicBezTo>
                  <a:cubicBezTo>
                    <a:pt x="357" y="48"/>
                    <a:pt x="346" y="48"/>
                    <a:pt x="322" y="24"/>
                  </a:cubicBezTo>
                  <a:cubicBezTo>
                    <a:pt x="262" y="0"/>
                    <a:pt x="227" y="0"/>
                    <a:pt x="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3"/>
            <p:cNvSpPr/>
            <p:nvPr/>
          </p:nvSpPr>
          <p:spPr>
            <a:xfrm>
              <a:off x="5751900" y="5372325"/>
              <a:ext cx="20250" cy="32950"/>
            </a:xfrm>
            <a:custGeom>
              <a:avLst/>
              <a:gdLst/>
              <a:ahLst/>
              <a:cxnLst/>
              <a:rect l="l" t="t" r="r" b="b"/>
              <a:pathLst>
                <a:path w="810" h="1318" extrusionOk="0">
                  <a:moveTo>
                    <a:pt x="298" y="401"/>
                  </a:moveTo>
                  <a:cubicBezTo>
                    <a:pt x="298" y="401"/>
                    <a:pt x="310" y="401"/>
                    <a:pt x="310" y="413"/>
                  </a:cubicBezTo>
                  <a:cubicBezTo>
                    <a:pt x="298" y="413"/>
                    <a:pt x="298" y="413"/>
                    <a:pt x="298" y="401"/>
                  </a:cubicBezTo>
                  <a:close/>
                  <a:moveTo>
                    <a:pt x="518" y="0"/>
                  </a:moveTo>
                  <a:cubicBezTo>
                    <a:pt x="507" y="0"/>
                    <a:pt x="500" y="3"/>
                    <a:pt x="500" y="8"/>
                  </a:cubicBezTo>
                  <a:cubicBezTo>
                    <a:pt x="500" y="44"/>
                    <a:pt x="489" y="56"/>
                    <a:pt x="489" y="80"/>
                  </a:cubicBezTo>
                  <a:cubicBezTo>
                    <a:pt x="489" y="115"/>
                    <a:pt x="477" y="139"/>
                    <a:pt x="465" y="163"/>
                  </a:cubicBezTo>
                  <a:cubicBezTo>
                    <a:pt x="441" y="175"/>
                    <a:pt x="441" y="187"/>
                    <a:pt x="429" y="199"/>
                  </a:cubicBezTo>
                  <a:cubicBezTo>
                    <a:pt x="429" y="222"/>
                    <a:pt x="417" y="234"/>
                    <a:pt x="417" y="246"/>
                  </a:cubicBezTo>
                  <a:cubicBezTo>
                    <a:pt x="417" y="258"/>
                    <a:pt x="417" y="258"/>
                    <a:pt x="405" y="282"/>
                  </a:cubicBezTo>
                  <a:cubicBezTo>
                    <a:pt x="381" y="282"/>
                    <a:pt x="417" y="294"/>
                    <a:pt x="405" y="294"/>
                  </a:cubicBezTo>
                  <a:cubicBezTo>
                    <a:pt x="369" y="294"/>
                    <a:pt x="381" y="306"/>
                    <a:pt x="369" y="318"/>
                  </a:cubicBezTo>
                  <a:cubicBezTo>
                    <a:pt x="369" y="342"/>
                    <a:pt x="322" y="318"/>
                    <a:pt x="358" y="353"/>
                  </a:cubicBezTo>
                  <a:lnTo>
                    <a:pt x="346" y="353"/>
                  </a:lnTo>
                  <a:cubicBezTo>
                    <a:pt x="322" y="365"/>
                    <a:pt x="298" y="353"/>
                    <a:pt x="322" y="401"/>
                  </a:cubicBezTo>
                  <a:lnTo>
                    <a:pt x="286" y="401"/>
                  </a:lnTo>
                  <a:cubicBezTo>
                    <a:pt x="298" y="413"/>
                    <a:pt x="286" y="425"/>
                    <a:pt x="262" y="437"/>
                  </a:cubicBezTo>
                  <a:cubicBezTo>
                    <a:pt x="262" y="437"/>
                    <a:pt x="250" y="437"/>
                    <a:pt x="250" y="461"/>
                  </a:cubicBezTo>
                  <a:cubicBezTo>
                    <a:pt x="262" y="472"/>
                    <a:pt x="286" y="484"/>
                    <a:pt x="239" y="484"/>
                  </a:cubicBezTo>
                  <a:cubicBezTo>
                    <a:pt x="227" y="484"/>
                    <a:pt x="239" y="496"/>
                    <a:pt x="250" y="496"/>
                  </a:cubicBezTo>
                  <a:cubicBezTo>
                    <a:pt x="250" y="496"/>
                    <a:pt x="250" y="496"/>
                    <a:pt x="250" y="496"/>
                  </a:cubicBezTo>
                  <a:lnTo>
                    <a:pt x="250" y="496"/>
                  </a:lnTo>
                  <a:cubicBezTo>
                    <a:pt x="247" y="496"/>
                    <a:pt x="243" y="496"/>
                    <a:pt x="239" y="496"/>
                  </a:cubicBezTo>
                  <a:cubicBezTo>
                    <a:pt x="242" y="504"/>
                    <a:pt x="245" y="507"/>
                    <a:pt x="247" y="507"/>
                  </a:cubicBezTo>
                  <a:cubicBezTo>
                    <a:pt x="250" y="507"/>
                    <a:pt x="250" y="497"/>
                    <a:pt x="250" y="496"/>
                  </a:cubicBezTo>
                  <a:lnTo>
                    <a:pt x="250" y="496"/>
                  </a:lnTo>
                  <a:cubicBezTo>
                    <a:pt x="282" y="497"/>
                    <a:pt x="265" y="499"/>
                    <a:pt x="286" y="520"/>
                  </a:cubicBezTo>
                  <a:cubicBezTo>
                    <a:pt x="250" y="520"/>
                    <a:pt x="262" y="544"/>
                    <a:pt x="250" y="556"/>
                  </a:cubicBezTo>
                  <a:cubicBezTo>
                    <a:pt x="239" y="556"/>
                    <a:pt x="239" y="592"/>
                    <a:pt x="239" y="603"/>
                  </a:cubicBezTo>
                  <a:cubicBezTo>
                    <a:pt x="239" y="627"/>
                    <a:pt x="239" y="663"/>
                    <a:pt x="227" y="675"/>
                  </a:cubicBezTo>
                  <a:cubicBezTo>
                    <a:pt x="203" y="723"/>
                    <a:pt x="191" y="746"/>
                    <a:pt x="179" y="794"/>
                  </a:cubicBezTo>
                  <a:cubicBezTo>
                    <a:pt x="167" y="806"/>
                    <a:pt x="167" y="842"/>
                    <a:pt x="143" y="853"/>
                  </a:cubicBezTo>
                  <a:cubicBezTo>
                    <a:pt x="131" y="865"/>
                    <a:pt x="131" y="913"/>
                    <a:pt x="119" y="925"/>
                  </a:cubicBezTo>
                  <a:cubicBezTo>
                    <a:pt x="108" y="949"/>
                    <a:pt x="108" y="961"/>
                    <a:pt x="108" y="996"/>
                  </a:cubicBezTo>
                  <a:cubicBezTo>
                    <a:pt x="84" y="1020"/>
                    <a:pt x="72" y="1032"/>
                    <a:pt x="72" y="1080"/>
                  </a:cubicBezTo>
                  <a:cubicBezTo>
                    <a:pt x="72" y="1092"/>
                    <a:pt x="84" y="1115"/>
                    <a:pt x="72" y="1115"/>
                  </a:cubicBezTo>
                  <a:cubicBezTo>
                    <a:pt x="60" y="1115"/>
                    <a:pt x="60" y="1127"/>
                    <a:pt x="60" y="1127"/>
                  </a:cubicBezTo>
                  <a:cubicBezTo>
                    <a:pt x="60" y="1139"/>
                    <a:pt x="48" y="1139"/>
                    <a:pt x="24" y="1151"/>
                  </a:cubicBezTo>
                  <a:cubicBezTo>
                    <a:pt x="12" y="1151"/>
                    <a:pt x="0" y="1163"/>
                    <a:pt x="0" y="1187"/>
                  </a:cubicBezTo>
                  <a:lnTo>
                    <a:pt x="24" y="1211"/>
                  </a:lnTo>
                  <a:cubicBezTo>
                    <a:pt x="72" y="1223"/>
                    <a:pt x="119" y="1246"/>
                    <a:pt x="131" y="1246"/>
                  </a:cubicBezTo>
                  <a:lnTo>
                    <a:pt x="143" y="1246"/>
                  </a:lnTo>
                  <a:lnTo>
                    <a:pt x="167" y="1258"/>
                  </a:lnTo>
                  <a:cubicBezTo>
                    <a:pt x="167" y="1270"/>
                    <a:pt x="179" y="1270"/>
                    <a:pt x="203" y="1294"/>
                  </a:cubicBezTo>
                  <a:cubicBezTo>
                    <a:pt x="239" y="1306"/>
                    <a:pt x="262" y="1306"/>
                    <a:pt x="286" y="1318"/>
                  </a:cubicBezTo>
                  <a:lnTo>
                    <a:pt x="298" y="1318"/>
                  </a:lnTo>
                  <a:cubicBezTo>
                    <a:pt x="298" y="1318"/>
                    <a:pt x="298" y="1306"/>
                    <a:pt x="322" y="1306"/>
                  </a:cubicBezTo>
                  <a:cubicBezTo>
                    <a:pt x="334" y="1306"/>
                    <a:pt x="334" y="1306"/>
                    <a:pt x="334" y="1294"/>
                  </a:cubicBezTo>
                  <a:cubicBezTo>
                    <a:pt x="334" y="1270"/>
                    <a:pt x="334" y="1258"/>
                    <a:pt x="358" y="1246"/>
                  </a:cubicBezTo>
                  <a:cubicBezTo>
                    <a:pt x="369" y="1211"/>
                    <a:pt x="369" y="1187"/>
                    <a:pt x="381" y="1151"/>
                  </a:cubicBezTo>
                  <a:cubicBezTo>
                    <a:pt x="393" y="1139"/>
                    <a:pt x="381" y="1115"/>
                    <a:pt x="393" y="1092"/>
                  </a:cubicBezTo>
                  <a:cubicBezTo>
                    <a:pt x="417" y="1080"/>
                    <a:pt x="417" y="1056"/>
                    <a:pt x="417" y="1032"/>
                  </a:cubicBezTo>
                  <a:cubicBezTo>
                    <a:pt x="417" y="1020"/>
                    <a:pt x="429" y="1020"/>
                    <a:pt x="417" y="1008"/>
                  </a:cubicBezTo>
                  <a:cubicBezTo>
                    <a:pt x="453" y="1008"/>
                    <a:pt x="429" y="973"/>
                    <a:pt x="441" y="961"/>
                  </a:cubicBezTo>
                  <a:cubicBezTo>
                    <a:pt x="477" y="949"/>
                    <a:pt x="441" y="901"/>
                    <a:pt x="477" y="889"/>
                  </a:cubicBezTo>
                  <a:cubicBezTo>
                    <a:pt x="489" y="877"/>
                    <a:pt x="489" y="853"/>
                    <a:pt x="489" y="830"/>
                  </a:cubicBezTo>
                  <a:cubicBezTo>
                    <a:pt x="500" y="794"/>
                    <a:pt x="500" y="758"/>
                    <a:pt x="512" y="723"/>
                  </a:cubicBezTo>
                  <a:lnTo>
                    <a:pt x="560" y="639"/>
                  </a:lnTo>
                  <a:cubicBezTo>
                    <a:pt x="572" y="603"/>
                    <a:pt x="596" y="580"/>
                    <a:pt x="620" y="544"/>
                  </a:cubicBezTo>
                  <a:cubicBezTo>
                    <a:pt x="655" y="496"/>
                    <a:pt x="679" y="437"/>
                    <a:pt x="715" y="401"/>
                  </a:cubicBezTo>
                  <a:cubicBezTo>
                    <a:pt x="727" y="365"/>
                    <a:pt x="739" y="318"/>
                    <a:pt x="774" y="294"/>
                  </a:cubicBezTo>
                  <a:cubicBezTo>
                    <a:pt x="786" y="258"/>
                    <a:pt x="798" y="234"/>
                    <a:pt x="798" y="199"/>
                  </a:cubicBezTo>
                  <a:cubicBezTo>
                    <a:pt x="798" y="187"/>
                    <a:pt x="810" y="175"/>
                    <a:pt x="810" y="163"/>
                  </a:cubicBezTo>
                  <a:cubicBezTo>
                    <a:pt x="810" y="139"/>
                    <a:pt x="810" y="139"/>
                    <a:pt x="774" y="115"/>
                  </a:cubicBezTo>
                  <a:lnTo>
                    <a:pt x="750" y="103"/>
                  </a:lnTo>
                  <a:cubicBezTo>
                    <a:pt x="739" y="80"/>
                    <a:pt x="727" y="68"/>
                    <a:pt x="667" y="56"/>
                  </a:cubicBezTo>
                  <a:cubicBezTo>
                    <a:pt x="631" y="44"/>
                    <a:pt x="608" y="44"/>
                    <a:pt x="596" y="20"/>
                  </a:cubicBezTo>
                  <a:cubicBezTo>
                    <a:pt x="561" y="6"/>
                    <a:pt x="534"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3"/>
            <p:cNvSpPr/>
            <p:nvPr/>
          </p:nvSpPr>
          <p:spPr>
            <a:xfrm>
              <a:off x="5777800" y="5312800"/>
              <a:ext cx="20550" cy="32950"/>
            </a:xfrm>
            <a:custGeom>
              <a:avLst/>
              <a:gdLst/>
              <a:ahLst/>
              <a:cxnLst/>
              <a:rect l="l" t="t" r="r" b="b"/>
              <a:pathLst>
                <a:path w="822" h="1318" extrusionOk="0">
                  <a:moveTo>
                    <a:pt x="298" y="401"/>
                  </a:moveTo>
                  <a:cubicBezTo>
                    <a:pt x="298" y="401"/>
                    <a:pt x="322" y="401"/>
                    <a:pt x="322" y="413"/>
                  </a:cubicBezTo>
                  <a:cubicBezTo>
                    <a:pt x="298" y="413"/>
                    <a:pt x="298" y="413"/>
                    <a:pt x="298" y="401"/>
                  </a:cubicBezTo>
                  <a:close/>
                  <a:moveTo>
                    <a:pt x="525" y="0"/>
                  </a:moveTo>
                  <a:cubicBezTo>
                    <a:pt x="516" y="0"/>
                    <a:pt x="512" y="3"/>
                    <a:pt x="512" y="8"/>
                  </a:cubicBezTo>
                  <a:cubicBezTo>
                    <a:pt x="512" y="44"/>
                    <a:pt x="500" y="56"/>
                    <a:pt x="500" y="79"/>
                  </a:cubicBezTo>
                  <a:cubicBezTo>
                    <a:pt x="500" y="115"/>
                    <a:pt x="476" y="139"/>
                    <a:pt x="465" y="163"/>
                  </a:cubicBezTo>
                  <a:cubicBezTo>
                    <a:pt x="453" y="175"/>
                    <a:pt x="453" y="187"/>
                    <a:pt x="441" y="198"/>
                  </a:cubicBezTo>
                  <a:cubicBezTo>
                    <a:pt x="441" y="222"/>
                    <a:pt x="417" y="234"/>
                    <a:pt x="417" y="246"/>
                  </a:cubicBezTo>
                  <a:cubicBezTo>
                    <a:pt x="417" y="258"/>
                    <a:pt x="417" y="258"/>
                    <a:pt x="405" y="282"/>
                  </a:cubicBezTo>
                  <a:cubicBezTo>
                    <a:pt x="393" y="282"/>
                    <a:pt x="417" y="294"/>
                    <a:pt x="405" y="294"/>
                  </a:cubicBezTo>
                  <a:cubicBezTo>
                    <a:pt x="381" y="294"/>
                    <a:pt x="393" y="306"/>
                    <a:pt x="381" y="317"/>
                  </a:cubicBezTo>
                  <a:cubicBezTo>
                    <a:pt x="381" y="341"/>
                    <a:pt x="334" y="317"/>
                    <a:pt x="357" y="353"/>
                  </a:cubicBezTo>
                  <a:lnTo>
                    <a:pt x="346" y="353"/>
                  </a:lnTo>
                  <a:cubicBezTo>
                    <a:pt x="334" y="365"/>
                    <a:pt x="298" y="353"/>
                    <a:pt x="334" y="401"/>
                  </a:cubicBezTo>
                  <a:lnTo>
                    <a:pt x="286" y="401"/>
                  </a:lnTo>
                  <a:cubicBezTo>
                    <a:pt x="298" y="413"/>
                    <a:pt x="286" y="425"/>
                    <a:pt x="274" y="437"/>
                  </a:cubicBezTo>
                  <a:cubicBezTo>
                    <a:pt x="274" y="437"/>
                    <a:pt x="262" y="437"/>
                    <a:pt x="262" y="460"/>
                  </a:cubicBezTo>
                  <a:cubicBezTo>
                    <a:pt x="274" y="472"/>
                    <a:pt x="286" y="484"/>
                    <a:pt x="238" y="484"/>
                  </a:cubicBezTo>
                  <a:cubicBezTo>
                    <a:pt x="226" y="484"/>
                    <a:pt x="238" y="496"/>
                    <a:pt x="262" y="496"/>
                  </a:cubicBezTo>
                  <a:cubicBezTo>
                    <a:pt x="262" y="496"/>
                    <a:pt x="262" y="496"/>
                    <a:pt x="262" y="496"/>
                  </a:cubicBezTo>
                  <a:lnTo>
                    <a:pt x="262" y="496"/>
                  </a:lnTo>
                  <a:cubicBezTo>
                    <a:pt x="257" y="496"/>
                    <a:pt x="250" y="496"/>
                    <a:pt x="238" y="496"/>
                  </a:cubicBezTo>
                  <a:cubicBezTo>
                    <a:pt x="246" y="504"/>
                    <a:pt x="252" y="507"/>
                    <a:pt x="255" y="507"/>
                  </a:cubicBezTo>
                  <a:cubicBezTo>
                    <a:pt x="261" y="507"/>
                    <a:pt x="262" y="498"/>
                    <a:pt x="262" y="496"/>
                  </a:cubicBezTo>
                  <a:lnTo>
                    <a:pt x="262" y="496"/>
                  </a:lnTo>
                  <a:cubicBezTo>
                    <a:pt x="277" y="497"/>
                    <a:pt x="268" y="502"/>
                    <a:pt x="286" y="520"/>
                  </a:cubicBezTo>
                  <a:cubicBezTo>
                    <a:pt x="262" y="520"/>
                    <a:pt x="274" y="544"/>
                    <a:pt x="262" y="556"/>
                  </a:cubicBezTo>
                  <a:cubicBezTo>
                    <a:pt x="238" y="556"/>
                    <a:pt x="238" y="591"/>
                    <a:pt x="238" y="603"/>
                  </a:cubicBezTo>
                  <a:cubicBezTo>
                    <a:pt x="238" y="627"/>
                    <a:pt x="238" y="663"/>
                    <a:pt x="226" y="675"/>
                  </a:cubicBezTo>
                  <a:cubicBezTo>
                    <a:pt x="215" y="722"/>
                    <a:pt x="203" y="746"/>
                    <a:pt x="179" y="794"/>
                  </a:cubicBezTo>
                  <a:cubicBezTo>
                    <a:pt x="167" y="806"/>
                    <a:pt x="167" y="841"/>
                    <a:pt x="155" y="853"/>
                  </a:cubicBezTo>
                  <a:cubicBezTo>
                    <a:pt x="143" y="865"/>
                    <a:pt x="143" y="913"/>
                    <a:pt x="119" y="925"/>
                  </a:cubicBezTo>
                  <a:cubicBezTo>
                    <a:pt x="107" y="948"/>
                    <a:pt x="107" y="960"/>
                    <a:pt x="107" y="996"/>
                  </a:cubicBezTo>
                  <a:cubicBezTo>
                    <a:pt x="95" y="1020"/>
                    <a:pt x="84" y="1032"/>
                    <a:pt x="84" y="1079"/>
                  </a:cubicBezTo>
                  <a:cubicBezTo>
                    <a:pt x="84" y="1091"/>
                    <a:pt x="95" y="1115"/>
                    <a:pt x="84" y="1115"/>
                  </a:cubicBezTo>
                  <a:cubicBezTo>
                    <a:pt x="60" y="1115"/>
                    <a:pt x="60" y="1127"/>
                    <a:pt x="60" y="1127"/>
                  </a:cubicBezTo>
                  <a:cubicBezTo>
                    <a:pt x="60" y="1139"/>
                    <a:pt x="48" y="1139"/>
                    <a:pt x="36" y="1151"/>
                  </a:cubicBezTo>
                  <a:cubicBezTo>
                    <a:pt x="24" y="1151"/>
                    <a:pt x="0" y="1163"/>
                    <a:pt x="0" y="1187"/>
                  </a:cubicBezTo>
                  <a:lnTo>
                    <a:pt x="36" y="1210"/>
                  </a:lnTo>
                  <a:cubicBezTo>
                    <a:pt x="84" y="1222"/>
                    <a:pt x="119" y="1246"/>
                    <a:pt x="143" y="1246"/>
                  </a:cubicBezTo>
                  <a:lnTo>
                    <a:pt x="155" y="1246"/>
                  </a:lnTo>
                  <a:lnTo>
                    <a:pt x="167" y="1258"/>
                  </a:lnTo>
                  <a:cubicBezTo>
                    <a:pt x="167" y="1270"/>
                    <a:pt x="179" y="1270"/>
                    <a:pt x="215" y="1294"/>
                  </a:cubicBezTo>
                  <a:cubicBezTo>
                    <a:pt x="238" y="1306"/>
                    <a:pt x="274" y="1306"/>
                    <a:pt x="286" y="1318"/>
                  </a:cubicBezTo>
                  <a:lnTo>
                    <a:pt x="298" y="1318"/>
                  </a:lnTo>
                  <a:cubicBezTo>
                    <a:pt x="298" y="1318"/>
                    <a:pt x="298" y="1306"/>
                    <a:pt x="334" y="1306"/>
                  </a:cubicBezTo>
                  <a:cubicBezTo>
                    <a:pt x="346" y="1306"/>
                    <a:pt x="346" y="1306"/>
                    <a:pt x="346" y="1294"/>
                  </a:cubicBezTo>
                  <a:cubicBezTo>
                    <a:pt x="346" y="1270"/>
                    <a:pt x="346" y="1258"/>
                    <a:pt x="357" y="1246"/>
                  </a:cubicBezTo>
                  <a:cubicBezTo>
                    <a:pt x="369" y="1210"/>
                    <a:pt x="369" y="1187"/>
                    <a:pt x="393" y="1151"/>
                  </a:cubicBezTo>
                  <a:cubicBezTo>
                    <a:pt x="405" y="1139"/>
                    <a:pt x="393" y="1115"/>
                    <a:pt x="405" y="1091"/>
                  </a:cubicBezTo>
                  <a:cubicBezTo>
                    <a:pt x="417" y="1079"/>
                    <a:pt x="417" y="1056"/>
                    <a:pt x="417" y="1032"/>
                  </a:cubicBezTo>
                  <a:cubicBezTo>
                    <a:pt x="417" y="1020"/>
                    <a:pt x="429" y="1020"/>
                    <a:pt x="417" y="1008"/>
                  </a:cubicBezTo>
                  <a:cubicBezTo>
                    <a:pt x="465" y="1008"/>
                    <a:pt x="429" y="972"/>
                    <a:pt x="453" y="960"/>
                  </a:cubicBezTo>
                  <a:cubicBezTo>
                    <a:pt x="476" y="948"/>
                    <a:pt x="453" y="901"/>
                    <a:pt x="476" y="889"/>
                  </a:cubicBezTo>
                  <a:cubicBezTo>
                    <a:pt x="488" y="877"/>
                    <a:pt x="488" y="853"/>
                    <a:pt x="488" y="829"/>
                  </a:cubicBezTo>
                  <a:cubicBezTo>
                    <a:pt x="512" y="794"/>
                    <a:pt x="512" y="758"/>
                    <a:pt x="524" y="722"/>
                  </a:cubicBezTo>
                  <a:lnTo>
                    <a:pt x="572" y="639"/>
                  </a:lnTo>
                  <a:cubicBezTo>
                    <a:pt x="584" y="603"/>
                    <a:pt x="596" y="579"/>
                    <a:pt x="631" y="544"/>
                  </a:cubicBezTo>
                  <a:cubicBezTo>
                    <a:pt x="655" y="496"/>
                    <a:pt x="691" y="437"/>
                    <a:pt x="715" y="401"/>
                  </a:cubicBezTo>
                  <a:cubicBezTo>
                    <a:pt x="727" y="365"/>
                    <a:pt x="750" y="317"/>
                    <a:pt x="774" y="294"/>
                  </a:cubicBezTo>
                  <a:cubicBezTo>
                    <a:pt x="786" y="258"/>
                    <a:pt x="810" y="234"/>
                    <a:pt x="810" y="198"/>
                  </a:cubicBezTo>
                  <a:cubicBezTo>
                    <a:pt x="810" y="187"/>
                    <a:pt x="822" y="175"/>
                    <a:pt x="822" y="163"/>
                  </a:cubicBezTo>
                  <a:cubicBezTo>
                    <a:pt x="822" y="139"/>
                    <a:pt x="822" y="139"/>
                    <a:pt x="774" y="115"/>
                  </a:cubicBezTo>
                  <a:lnTo>
                    <a:pt x="762" y="103"/>
                  </a:lnTo>
                  <a:cubicBezTo>
                    <a:pt x="750" y="79"/>
                    <a:pt x="727" y="67"/>
                    <a:pt x="679" y="56"/>
                  </a:cubicBezTo>
                  <a:cubicBezTo>
                    <a:pt x="643" y="44"/>
                    <a:pt x="607" y="44"/>
                    <a:pt x="596" y="20"/>
                  </a:cubicBezTo>
                  <a:cubicBezTo>
                    <a:pt x="561" y="6"/>
                    <a:pt x="538" y="0"/>
                    <a:pt x="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3"/>
            <p:cNvSpPr/>
            <p:nvPr/>
          </p:nvSpPr>
          <p:spPr>
            <a:xfrm>
              <a:off x="5803700" y="5253250"/>
              <a:ext cx="20250" cy="32975"/>
            </a:xfrm>
            <a:custGeom>
              <a:avLst/>
              <a:gdLst/>
              <a:ahLst/>
              <a:cxnLst/>
              <a:rect l="l" t="t" r="r" b="b"/>
              <a:pathLst>
                <a:path w="810" h="1319" extrusionOk="0">
                  <a:moveTo>
                    <a:pt x="298" y="402"/>
                  </a:moveTo>
                  <a:cubicBezTo>
                    <a:pt x="298" y="402"/>
                    <a:pt x="310" y="402"/>
                    <a:pt x="310" y="413"/>
                  </a:cubicBezTo>
                  <a:cubicBezTo>
                    <a:pt x="298" y="413"/>
                    <a:pt x="298" y="413"/>
                    <a:pt x="298" y="402"/>
                  </a:cubicBezTo>
                  <a:close/>
                  <a:moveTo>
                    <a:pt x="518" y="1"/>
                  </a:moveTo>
                  <a:cubicBezTo>
                    <a:pt x="506" y="1"/>
                    <a:pt x="500" y="4"/>
                    <a:pt x="500" y="9"/>
                  </a:cubicBezTo>
                  <a:cubicBezTo>
                    <a:pt x="500" y="44"/>
                    <a:pt x="488" y="56"/>
                    <a:pt x="488" y="80"/>
                  </a:cubicBezTo>
                  <a:cubicBezTo>
                    <a:pt x="488" y="116"/>
                    <a:pt x="476" y="140"/>
                    <a:pt x="453" y="163"/>
                  </a:cubicBezTo>
                  <a:cubicBezTo>
                    <a:pt x="441" y="175"/>
                    <a:pt x="441" y="187"/>
                    <a:pt x="429" y="199"/>
                  </a:cubicBezTo>
                  <a:cubicBezTo>
                    <a:pt x="429" y="223"/>
                    <a:pt x="417" y="235"/>
                    <a:pt x="417" y="247"/>
                  </a:cubicBezTo>
                  <a:cubicBezTo>
                    <a:pt x="417" y="259"/>
                    <a:pt x="417" y="259"/>
                    <a:pt x="393" y="283"/>
                  </a:cubicBezTo>
                  <a:cubicBezTo>
                    <a:pt x="381" y="283"/>
                    <a:pt x="417" y="294"/>
                    <a:pt x="393" y="294"/>
                  </a:cubicBezTo>
                  <a:cubicBezTo>
                    <a:pt x="369" y="294"/>
                    <a:pt x="381" y="306"/>
                    <a:pt x="369" y="318"/>
                  </a:cubicBezTo>
                  <a:cubicBezTo>
                    <a:pt x="369" y="342"/>
                    <a:pt x="322" y="318"/>
                    <a:pt x="357" y="354"/>
                  </a:cubicBezTo>
                  <a:lnTo>
                    <a:pt x="333" y="354"/>
                  </a:lnTo>
                  <a:cubicBezTo>
                    <a:pt x="322" y="366"/>
                    <a:pt x="298" y="354"/>
                    <a:pt x="322" y="402"/>
                  </a:cubicBezTo>
                  <a:lnTo>
                    <a:pt x="274" y="402"/>
                  </a:lnTo>
                  <a:cubicBezTo>
                    <a:pt x="298" y="413"/>
                    <a:pt x="274" y="425"/>
                    <a:pt x="262" y="437"/>
                  </a:cubicBezTo>
                  <a:cubicBezTo>
                    <a:pt x="262" y="437"/>
                    <a:pt x="250" y="437"/>
                    <a:pt x="250" y="461"/>
                  </a:cubicBezTo>
                  <a:cubicBezTo>
                    <a:pt x="262" y="473"/>
                    <a:pt x="274" y="485"/>
                    <a:pt x="238" y="485"/>
                  </a:cubicBezTo>
                  <a:cubicBezTo>
                    <a:pt x="214" y="485"/>
                    <a:pt x="238" y="497"/>
                    <a:pt x="250" y="497"/>
                  </a:cubicBezTo>
                  <a:cubicBezTo>
                    <a:pt x="250" y="497"/>
                    <a:pt x="250" y="497"/>
                    <a:pt x="250" y="497"/>
                  </a:cubicBezTo>
                  <a:lnTo>
                    <a:pt x="250" y="497"/>
                  </a:lnTo>
                  <a:cubicBezTo>
                    <a:pt x="247" y="497"/>
                    <a:pt x="243" y="497"/>
                    <a:pt x="238" y="497"/>
                  </a:cubicBezTo>
                  <a:cubicBezTo>
                    <a:pt x="242" y="505"/>
                    <a:pt x="245" y="507"/>
                    <a:pt x="247" y="507"/>
                  </a:cubicBezTo>
                  <a:cubicBezTo>
                    <a:pt x="250" y="507"/>
                    <a:pt x="250" y="498"/>
                    <a:pt x="250" y="497"/>
                  </a:cubicBezTo>
                  <a:lnTo>
                    <a:pt x="250" y="497"/>
                  </a:lnTo>
                  <a:cubicBezTo>
                    <a:pt x="271" y="497"/>
                    <a:pt x="264" y="500"/>
                    <a:pt x="274" y="521"/>
                  </a:cubicBezTo>
                  <a:cubicBezTo>
                    <a:pt x="250" y="521"/>
                    <a:pt x="262" y="544"/>
                    <a:pt x="250" y="556"/>
                  </a:cubicBezTo>
                  <a:cubicBezTo>
                    <a:pt x="238" y="556"/>
                    <a:pt x="238" y="592"/>
                    <a:pt x="238" y="604"/>
                  </a:cubicBezTo>
                  <a:cubicBezTo>
                    <a:pt x="238" y="628"/>
                    <a:pt x="238" y="664"/>
                    <a:pt x="214" y="675"/>
                  </a:cubicBezTo>
                  <a:cubicBezTo>
                    <a:pt x="202" y="723"/>
                    <a:pt x="191" y="747"/>
                    <a:pt x="179" y="794"/>
                  </a:cubicBezTo>
                  <a:cubicBezTo>
                    <a:pt x="155" y="806"/>
                    <a:pt x="155" y="842"/>
                    <a:pt x="143" y="854"/>
                  </a:cubicBezTo>
                  <a:cubicBezTo>
                    <a:pt x="131" y="866"/>
                    <a:pt x="131" y="914"/>
                    <a:pt x="119" y="925"/>
                  </a:cubicBezTo>
                  <a:cubicBezTo>
                    <a:pt x="95" y="949"/>
                    <a:pt x="95" y="961"/>
                    <a:pt x="95" y="997"/>
                  </a:cubicBezTo>
                  <a:cubicBezTo>
                    <a:pt x="83" y="1021"/>
                    <a:pt x="72" y="1033"/>
                    <a:pt x="72" y="1080"/>
                  </a:cubicBezTo>
                  <a:cubicBezTo>
                    <a:pt x="72" y="1092"/>
                    <a:pt x="83" y="1116"/>
                    <a:pt x="72" y="1116"/>
                  </a:cubicBezTo>
                  <a:cubicBezTo>
                    <a:pt x="60" y="1116"/>
                    <a:pt x="60" y="1128"/>
                    <a:pt x="60" y="1128"/>
                  </a:cubicBezTo>
                  <a:cubicBezTo>
                    <a:pt x="60" y="1140"/>
                    <a:pt x="36" y="1140"/>
                    <a:pt x="24" y="1152"/>
                  </a:cubicBezTo>
                  <a:cubicBezTo>
                    <a:pt x="12" y="1152"/>
                    <a:pt x="0" y="1164"/>
                    <a:pt x="0" y="1187"/>
                  </a:cubicBezTo>
                  <a:lnTo>
                    <a:pt x="24" y="1211"/>
                  </a:lnTo>
                  <a:cubicBezTo>
                    <a:pt x="72" y="1223"/>
                    <a:pt x="119" y="1247"/>
                    <a:pt x="131" y="1247"/>
                  </a:cubicBezTo>
                  <a:lnTo>
                    <a:pt x="143" y="1247"/>
                  </a:lnTo>
                  <a:lnTo>
                    <a:pt x="155" y="1259"/>
                  </a:lnTo>
                  <a:cubicBezTo>
                    <a:pt x="155" y="1271"/>
                    <a:pt x="179" y="1271"/>
                    <a:pt x="202" y="1295"/>
                  </a:cubicBezTo>
                  <a:cubicBezTo>
                    <a:pt x="238" y="1306"/>
                    <a:pt x="262" y="1306"/>
                    <a:pt x="274" y="1318"/>
                  </a:cubicBezTo>
                  <a:lnTo>
                    <a:pt x="298" y="1318"/>
                  </a:lnTo>
                  <a:cubicBezTo>
                    <a:pt x="298" y="1318"/>
                    <a:pt x="298" y="1306"/>
                    <a:pt x="322" y="1306"/>
                  </a:cubicBezTo>
                  <a:cubicBezTo>
                    <a:pt x="333" y="1306"/>
                    <a:pt x="333" y="1306"/>
                    <a:pt x="333" y="1295"/>
                  </a:cubicBezTo>
                  <a:cubicBezTo>
                    <a:pt x="333" y="1271"/>
                    <a:pt x="333" y="1259"/>
                    <a:pt x="345" y="1247"/>
                  </a:cubicBezTo>
                  <a:cubicBezTo>
                    <a:pt x="369" y="1211"/>
                    <a:pt x="369" y="1187"/>
                    <a:pt x="381" y="1152"/>
                  </a:cubicBezTo>
                  <a:cubicBezTo>
                    <a:pt x="393" y="1140"/>
                    <a:pt x="381" y="1116"/>
                    <a:pt x="393" y="1092"/>
                  </a:cubicBezTo>
                  <a:cubicBezTo>
                    <a:pt x="405" y="1080"/>
                    <a:pt x="405" y="1056"/>
                    <a:pt x="405" y="1033"/>
                  </a:cubicBezTo>
                  <a:cubicBezTo>
                    <a:pt x="405" y="1021"/>
                    <a:pt x="429" y="1021"/>
                    <a:pt x="405" y="1009"/>
                  </a:cubicBezTo>
                  <a:cubicBezTo>
                    <a:pt x="453" y="1009"/>
                    <a:pt x="429" y="973"/>
                    <a:pt x="441" y="961"/>
                  </a:cubicBezTo>
                  <a:cubicBezTo>
                    <a:pt x="464" y="949"/>
                    <a:pt x="441" y="902"/>
                    <a:pt x="464" y="890"/>
                  </a:cubicBezTo>
                  <a:cubicBezTo>
                    <a:pt x="488" y="878"/>
                    <a:pt x="488" y="854"/>
                    <a:pt x="488" y="830"/>
                  </a:cubicBezTo>
                  <a:cubicBezTo>
                    <a:pt x="500" y="794"/>
                    <a:pt x="500" y="759"/>
                    <a:pt x="512" y="723"/>
                  </a:cubicBezTo>
                  <a:lnTo>
                    <a:pt x="560" y="640"/>
                  </a:lnTo>
                  <a:cubicBezTo>
                    <a:pt x="572" y="604"/>
                    <a:pt x="583" y="580"/>
                    <a:pt x="619" y="544"/>
                  </a:cubicBezTo>
                  <a:cubicBezTo>
                    <a:pt x="643" y="497"/>
                    <a:pt x="679" y="437"/>
                    <a:pt x="703" y="402"/>
                  </a:cubicBezTo>
                  <a:cubicBezTo>
                    <a:pt x="726" y="366"/>
                    <a:pt x="738" y="318"/>
                    <a:pt x="762" y="294"/>
                  </a:cubicBezTo>
                  <a:cubicBezTo>
                    <a:pt x="786" y="259"/>
                    <a:pt x="798" y="235"/>
                    <a:pt x="798" y="199"/>
                  </a:cubicBezTo>
                  <a:cubicBezTo>
                    <a:pt x="798" y="187"/>
                    <a:pt x="810" y="175"/>
                    <a:pt x="810" y="163"/>
                  </a:cubicBezTo>
                  <a:cubicBezTo>
                    <a:pt x="810" y="140"/>
                    <a:pt x="810" y="140"/>
                    <a:pt x="762" y="116"/>
                  </a:cubicBezTo>
                  <a:lnTo>
                    <a:pt x="750" y="104"/>
                  </a:lnTo>
                  <a:cubicBezTo>
                    <a:pt x="738" y="80"/>
                    <a:pt x="726" y="68"/>
                    <a:pt x="667" y="56"/>
                  </a:cubicBezTo>
                  <a:cubicBezTo>
                    <a:pt x="631" y="44"/>
                    <a:pt x="607" y="44"/>
                    <a:pt x="595" y="21"/>
                  </a:cubicBezTo>
                  <a:cubicBezTo>
                    <a:pt x="561" y="7"/>
                    <a:pt x="534"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3"/>
            <p:cNvSpPr/>
            <p:nvPr/>
          </p:nvSpPr>
          <p:spPr>
            <a:xfrm>
              <a:off x="5830475" y="5208800"/>
              <a:ext cx="13725" cy="17600"/>
            </a:xfrm>
            <a:custGeom>
              <a:avLst/>
              <a:gdLst/>
              <a:ahLst/>
              <a:cxnLst/>
              <a:rect l="l" t="t" r="r" b="b"/>
              <a:pathLst>
                <a:path w="549" h="704" extrusionOk="0">
                  <a:moveTo>
                    <a:pt x="215" y="1"/>
                  </a:moveTo>
                  <a:lnTo>
                    <a:pt x="215" y="48"/>
                  </a:lnTo>
                  <a:cubicBezTo>
                    <a:pt x="215" y="60"/>
                    <a:pt x="215" y="72"/>
                    <a:pt x="203" y="84"/>
                  </a:cubicBezTo>
                  <a:cubicBezTo>
                    <a:pt x="191" y="84"/>
                    <a:pt x="191" y="108"/>
                    <a:pt x="191" y="120"/>
                  </a:cubicBezTo>
                  <a:cubicBezTo>
                    <a:pt x="191" y="132"/>
                    <a:pt x="179" y="132"/>
                    <a:pt x="191" y="132"/>
                  </a:cubicBezTo>
                  <a:cubicBezTo>
                    <a:pt x="191" y="132"/>
                    <a:pt x="191" y="144"/>
                    <a:pt x="179" y="144"/>
                  </a:cubicBezTo>
                  <a:cubicBezTo>
                    <a:pt x="155" y="144"/>
                    <a:pt x="191" y="167"/>
                    <a:pt x="179" y="167"/>
                  </a:cubicBezTo>
                  <a:cubicBezTo>
                    <a:pt x="155" y="167"/>
                    <a:pt x="155" y="167"/>
                    <a:pt x="155" y="179"/>
                  </a:cubicBezTo>
                  <a:cubicBezTo>
                    <a:pt x="155" y="179"/>
                    <a:pt x="120" y="179"/>
                    <a:pt x="155" y="191"/>
                  </a:cubicBezTo>
                  <a:cubicBezTo>
                    <a:pt x="155" y="191"/>
                    <a:pt x="120" y="191"/>
                    <a:pt x="155" y="203"/>
                  </a:cubicBezTo>
                  <a:lnTo>
                    <a:pt x="132" y="203"/>
                  </a:lnTo>
                  <a:cubicBezTo>
                    <a:pt x="144" y="227"/>
                    <a:pt x="132" y="227"/>
                    <a:pt x="132" y="239"/>
                  </a:cubicBezTo>
                  <a:cubicBezTo>
                    <a:pt x="144" y="251"/>
                    <a:pt x="155" y="251"/>
                    <a:pt x="132" y="251"/>
                  </a:cubicBezTo>
                  <a:cubicBezTo>
                    <a:pt x="104" y="237"/>
                    <a:pt x="96" y="231"/>
                    <a:pt x="95" y="231"/>
                  </a:cubicBezTo>
                  <a:lnTo>
                    <a:pt x="95" y="231"/>
                  </a:lnTo>
                  <a:cubicBezTo>
                    <a:pt x="94" y="231"/>
                    <a:pt x="96" y="234"/>
                    <a:pt x="96" y="239"/>
                  </a:cubicBezTo>
                  <a:cubicBezTo>
                    <a:pt x="72" y="239"/>
                    <a:pt x="96" y="251"/>
                    <a:pt x="84" y="251"/>
                  </a:cubicBezTo>
                  <a:cubicBezTo>
                    <a:pt x="72" y="251"/>
                    <a:pt x="72" y="263"/>
                    <a:pt x="84" y="263"/>
                  </a:cubicBezTo>
                  <a:cubicBezTo>
                    <a:pt x="96" y="286"/>
                    <a:pt x="84" y="298"/>
                    <a:pt x="84" y="310"/>
                  </a:cubicBezTo>
                  <a:cubicBezTo>
                    <a:pt x="72" y="322"/>
                    <a:pt x="84" y="358"/>
                    <a:pt x="72" y="370"/>
                  </a:cubicBezTo>
                  <a:cubicBezTo>
                    <a:pt x="72" y="382"/>
                    <a:pt x="72" y="406"/>
                    <a:pt x="60" y="406"/>
                  </a:cubicBezTo>
                  <a:cubicBezTo>
                    <a:pt x="36" y="417"/>
                    <a:pt x="60" y="429"/>
                    <a:pt x="36" y="441"/>
                  </a:cubicBezTo>
                  <a:cubicBezTo>
                    <a:pt x="24" y="441"/>
                    <a:pt x="36" y="465"/>
                    <a:pt x="36" y="477"/>
                  </a:cubicBezTo>
                  <a:cubicBezTo>
                    <a:pt x="36" y="489"/>
                    <a:pt x="24" y="513"/>
                    <a:pt x="36" y="525"/>
                  </a:cubicBezTo>
                  <a:cubicBezTo>
                    <a:pt x="36" y="525"/>
                    <a:pt x="60" y="537"/>
                    <a:pt x="36" y="537"/>
                  </a:cubicBezTo>
                  <a:cubicBezTo>
                    <a:pt x="24" y="537"/>
                    <a:pt x="24" y="537"/>
                    <a:pt x="24" y="548"/>
                  </a:cubicBezTo>
                  <a:cubicBezTo>
                    <a:pt x="24" y="548"/>
                    <a:pt x="24" y="560"/>
                    <a:pt x="13" y="560"/>
                  </a:cubicBezTo>
                  <a:cubicBezTo>
                    <a:pt x="1" y="560"/>
                    <a:pt x="1" y="560"/>
                    <a:pt x="1" y="584"/>
                  </a:cubicBezTo>
                  <a:cubicBezTo>
                    <a:pt x="1" y="584"/>
                    <a:pt x="13" y="596"/>
                    <a:pt x="24" y="596"/>
                  </a:cubicBezTo>
                  <a:cubicBezTo>
                    <a:pt x="72" y="608"/>
                    <a:pt x="120" y="620"/>
                    <a:pt x="132" y="620"/>
                  </a:cubicBezTo>
                  <a:lnTo>
                    <a:pt x="144" y="620"/>
                  </a:lnTo>
                  <a:lnTo>
                    <a:pt x="155" y="644"/>
                  </a:lnTo>
                  <a:cubicBezTo>
                    <a:pt x="155" y="644"/>
                    <a:pt x="179" y="656"/>
                    <a:pt x="203" y="667"/>
                  </a:cubicBezTo>
                  <a:cubicBezTo>
                    <a:pt x="239" y="679"/>
                    <a:pt x="263" y="679"/>
                    <a:pt x="274" y="703"/>
                  </a:cubicBezTo>
                  <a:lnTo>
                    <a:pt x="322" y="703"/>
                  </a:lnTo>
                  <a:lnTo>
                    <a:pt x="322" y="679"/>
                  </a:lnTo>
                  <a:cubicBezTo>
                    <a:pt x="334" y="667"/>
                    <a:pt x="322" y="656"/>
                    <a:pt x="334" y="644"/>
                  </a:cubicBezTo>
                  <a:lnTo>
                    <a:pt x="334" y="608"/>
                  </a:lnTo>
                  <a:lnTo>
                    <a:pt x="334" y="584"/>
                  </a:lnTo>
                  <a:cubicBezTo>
                    <a:pt x="334" y="584"/>
                    <a:pt x="358" y="584"/>
                    <a:pt x="322" y="560"/>
                  </a:cubicBezTo>
                  <a:cubicBezTo>
                    <a:pt x="370" y="560"/>
                    <a:pt x="334" y="548"/>
                    <a:pt x="334" y="548"/>
                  </a:cubicBezTo>
                  <a:cubicBezTo>
                    <a:pt x="358" y="548"/>
                    <a:pt x="322" y="525"/>
                    <a:pt x="358" y="501"/>
                  </a:cubicBezTo>
                  <a:cubicBezTo>
                    <a:pt x="370" y="501"/>
                    <a:pt x="358" y="489"/>
                    <a:pt x="370" y="477"/>
                  </a:cubicBezTo>
                  <a:cubicBezTo>
                    <a:pt x="382" y="465"/>
                    <a:pt x="370" y="429"/>
                    <a:pt x="382" y="429"/>
                  </a:cubicBezTo>
                  <a:cubicBezTo>
                    <a:pt x="394" y="417"/>
                    <a:pt x="394" y="406"/>
                    <a:pt x="417" y="382"/>
                  </a:cubicBezTo>
                  <a:cubicBezTo>
                    <a:pt x="429" y="370"/>
                    <a:pt x="429" y="358"/>
                    <a:pt x="441" y="346"/>
                  </a:cubicBezTo>
                  <a:cubicBezTo>
                    <a:pt x="477" y="322"/>
                    <a:pt x="489" y="298"/>
                    <a:pt x="501" y="263"/>
                  </a:cubicBezTo>
                  <a:cubicBezTo>
                    <a:pt x="513" y="251"/>
                    <a:pt x="513" y="239"/>
                    <a:pt x="536" y="227"/>
                  </a:cubicBezTo>
                  <a:cubicBezTo>
                    <a:pt x="548" y="215"/>
                    <a:pt x="548" y="191"/>
                    <a:pt x="548" y="179"/>
                  </a:cubicBezTo>
                  <a:lnTo>
                    <a:pt x="548" y="144"/>
                  </a:lnTo>
                  <a:cubicBezTo>
                    <a:pt x="548" y="144"/>
                    <a:pt x="548" y="132"/>
                    <a:pt x="489" y="120"/>
                  </a:cubicBezTo>
                  <a:lnTo>
                    <a:pt x="477" y="108"/>
                  </a:lnTo>
                  <a:cubicBezTo>
                    <a:pt x="453" y="96"/>
                    <a:pt x="429" y="72"/>
                    <a:pt x="382" y="60"/>
                  </a:cubicBezTo>
                  <a:cubicBezTo>
                    <a:pt x="358" y="48"/>
                    <a:pt x="334" y="48"/>
                    <a:pt x="310" y="25"/>
                  </a:cubicBezTo>
                  <a:cubicBezTo>
                    <a:pt x="251" y="1"/>
                    <a:pt x="215"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p:nvPr/>
          </p:nvSpPr>
          <p:spPr>
            <a:xfrm>
              <a:off x="5918875" y="5198400"/>
              <a:ext cx="15800" cy="18175"/>
            </a:xfrm>
            <a:custGeom>
              <a:avLst/>
              <a:gdLst/>
              <a:ahLst/>
              <a:cxnLst/>
              <a:rect l="l" t="t" r="r" b="b"/>
              <a:pathLst>
                <a:path w="632" h="727" extrusionOk="0">
                  <a:moveTo>
                    <a:pt x="525" y="286"/>
                  </a:moveTo>
                  <a:cubicBezTo>
                    <a:pt x="529" y="290"/>
                    <a:pt x="533" y="291"/>
                    <a:pt x="535" y="291"/>
                  </a:cubicBezTo>
                  <a:cubicBezTo>
                    <a:pt x="541" y="291"/>
                    <a:pt x="541" y="286"/>
                    <a:pt x="525" y="286"/>
                  </a:cubicBezTo>
                  <a:close/>
                  <a:moveTo>
                    <a:pt x="346" y="0"/>
                  </a:moveTo>
                  <a:cubicBezTo>
                    <a:pt x="346" y="0"/>
                    <a:pt x="334" y="0"/>
                    <a:pt x="298" y="12"/>
                  </a:cubicBezTo>
                  <a:cubicBezTo>
                    <a:pt x="251" y="36"/>
                    <a:pt x="215" y="60"/>
                    <a:pt x="215" y="71"/>
                  </a:cubicBezTo>
                  <a:lnTo>
                    <a:pt x="191" y="95"/>
                  </a:lnTo>
                  <a:lnTo>
                    <a:pt x="179" y="95"/>
                  </a:lnTo>
                  <a:cubicBezTo>
                    <a:pt x="167" y="95"/>
                    <a:pt x="167" y="95"/>
                    <a:pt x="120" y="107"/>
                  </a:cubicBezTo>
                  <a:cubicBezTo>
                    <a:pt x="96" y="119"/>
                    <a:pt x="72" y="131"/>
                    <a:pt x="48" y="155"/>
                  </a:cubicBezTo>
                  <a:lnTo>
                    <a:pt x="37" y="167"/>
                  </a:lnTo>
                  <a:lnTo>
                    <a:pt x="13" y="179"/>
                  </a:lnTo>
                  <a:cubicBezTo>
                    <a:pt x="1" y="191"/>
                    <a:pt x="13" y="191"/>
                    <a:pt x="13" y="191"/>
                  </a:cubicBezTo>
                  <a:cubicBezTo>
                    <a:pt x="37" y="191"/>
                    <a:pt x="37" y="202"/>
                    <a:pt x="37" y="202"/>
                  </a:cubicBezTo>
                  <a:cubicBezTo>
                    <a:pt x="37" y="226"/>
                    <a:pt x="60" y="226"/>
                    <a:pt x="60" y="250"/>
                  </a:cubicBezTo>
                  <a:cubicBezTo>
                    <a:pt x="60" y="262"/>
                    <a:pt x="72" y="262"/>
                    <a:pt x="72" y="262"/>
                  </a:cubicBezTo>
                  <a:cubicBezTo>
                    <a:pt x="72" y="286"/>
                    <a:pt x="96" y="286"/>
                    <a:pt x="96" y="298"/>
                  </a:cubicBezTo>
                  <a:cubicBezTo>
                    <a:pt x="96" y="298"/>
                    <a:pt x="96" y="303"/>
                    <a:pt x="100" y="303"/>
                  </a:cubicBezTo>
                  <a:cubicBezTo>
                    <a:pt x="100" y="303"/>
                    <a:pt x="100" y="303"/>
                    <a:pt x="101" y="303"/>
                  </a:cubicBezTo>
                  <a:lnTo>
                    <a:pt x="101" y="303"/>
                  </a:lnTo>
                  <a:cubicBezTo>
                    <a:pt x="80" y="320"/>
                    <a:pt x="119" y="311"/>
                    <a:pt x="108" y="321"/>
                  </a:cubicBezTo>
                  <a:cubicBezTo>
                    <a:pt x="108" y="345"/>
                    <a:pt x="132" y="345"/>
                    <a:pt x="132" y="357"/>
                  </a:cubicBezTo>
                  <a:cubicBezTo>
                    <a:pt x="132" y="369"/>
                    <a:pt x="156" y="369"/>
                    <a:pt x="156" y="381"/>
                  </a:cubicBezTo>
                  <a:cubicBezTo>
                    <a:pt x="156" y="405"/>
                    <a:pt x="179" y="417"/>
                    <a:pt x="179" y="429"/>
                  </a:cubicBezTo>
                  <a:cubicBezTo>
                    <a:pt x="179" y="441"/>
                    <a:pt x="191" y="464"/>
                    <a:pt x="191" y="476"/>
                  </a:cubicBezTo>
                  <a:cubicBezTo>
                    <a:pt x="191" y="488"/>
                    <a:pt x="215" y="500"/>
                    <a:pt x="215" y="524"/>
                  </a:cubicBezTo>
                  <a:cubicBezTo>
                    <a:pt x="215" y="548"/>
                    <a:pt x="227" y="583"/>
                    <a:pt x="227" y="607"/>
                  </a:cubicBezTo>
                  <a:cubicBezTo>
                    <a:pt x="227" y="619"/>
                    <a:pt x="239" y="643"/>
                    <a:pt x="239" y="667"/>
                  </a:cubicBezTo>
                  <a:cubicBezTo>
                    <a:pt x="239" y="679"/>
                    <a:pt x="251" y="702"/>
                    <a:pt x="275" y="714"/>
                  </a:cubicBezTo>
                  <a:lnTo>
                    <a:pt x="287" y="726"/>
                  </a:lnTo>
                  <a:cubicBezTo>
                    <a:pt x="287" y="726"/>
                    <a:pt x="298" y="726"/>
                    <a:pt x="346" y="702"/>
                  </a:cubicBezTo>
                  <a:cubicBezTo>
                    <a:pt x="358" y="679"/>
                    <a:pt x="358" y="679"/>
                    <a:pt x="370" y="679"/>
                  </a:cubicBezTo>
                  <a:cubicBezTo>
                    <a:pt x="394" y="679"/>
                    <a:pt x="418" y="667"/>
                    <a:pt x="465" y="643"/>
                  </a:cubicBezTo>
                  <a:cubicBezTo>
                    <a:pt x="489" y="619"/>
                    <a:pt x="513" y="607"/>
                    <a:pt x="537" y="595"/>
                  </a:cubicBezTo>
                  <a:cubicBezTo>
                    <a:pt x="596" y="560"/>
                    <a:pt x="632" y="548"/>
                    <a:pt x="608" y="536"/>
                  </a:cubicBezTo>
                  <a:cubicBezTo>
                    <a:pt x="596" y="536"/>
                    <a:pt x="596" y="524"/>
                    <a:pt x="584" y="524"/>
                  </a:cubicBezTo>
                  <a:cubicBezTo>
                    <a:pt x="572" y="524"/>
                    <a:pt x="548" y="500"/>
                    <a:pt x="572" y="488"/>
                  </a:cubicBezTo>
                  <a:cubicBezTo>
                    <a:pt x="572" y="476"/>
                    <a:pt x="572" y="476"/>
                    <a:pt x="548" y="464"/>
                  </a:cubicBezTo>
                  <a:cubicBezTo>
                    <a:pt x="548" y="464"/>
                    <a:pt x="548" y="441"/>
                    <a:pt x="537" y="441"/>
                  </a:cubicBezTo>
                  <a:cubicBezTo>
                    <a:pt x="537" y="441"/>
                    <a:pt x="525" y="441"/>
                    <a:pt x="537" y="429"/>
                  </a:cubicBezTo>
                  <a:cubicBezTo>
                    <a:pt x="541" y="425"/>
                    <a:pt x="541" y="423"/>
                    <a:pt x="539" y="423"/>
                  </a:cubicBezTo>
                  <a:cubicBezTo>
                    <a:pt x="535" y="423"/>
                    <a:pt x="525" y="429"/>
                    <a:pt x="525" y="429"/>
                  </a:cubicBezTo>
                  <a:cubicBezTo>
                    <a:pt x="537" y="417"/>
                    <a:pt x="525" y="417"/>
                    <a:pt x="525" y="417"/>
                  </a:cubicBezTo>
                  <a:cubicBezTo>
                    <a:pt x="525" y="417"/>
                    <a:pt x="538" y="397"/>
                    <a:pt x="530" y="397"/>
                  </a:cubicBezTo>
                  <a:cubicBezTo>
                    <a:pt x="527" y="397"/>
                    <a:pt x="522" y="399"/>
                    <a:pt x="513" y="405"/>
                  </a:cubicBezTo>
                  <a:cubicBezTo>
                    <a:pt x="513" y="405"/>
                    <a:pt x="526" y="385"/>
                    <a:pt x="513" y="385"/>
                  </a:cubicBezTo>
                  <a:cubicBezTo>
                    <a:pt x="511" y="385"/>
                    <a:pt x="508" y="385"/>
                    <a:pt x="505" y="386"/>
                  </a:cubicBezTo>
                  <a:lnTo>
                    <a:pt x="505" y="386"/>
                  </a:lnTo>
                  <a:cubicBezTo>
                    <a:pt x="510" y="379"/>
                    <a:pt x="504" y="369"/>
                    <a:pt x="489" y="369"/>
                  </a:cubicBezTo>
                  <a:lnTo>
                    <a:pt x="489" y="369"/>
                  </a:lnTo>
                  <a:cubicBezTo>
                    <a:pt x="489" y="369"/>
                    <a:pt x="489" y="369"/>
                    <a:pt x="489" y="369"/>
                  </a:cubicBezTo>
                  <a:cubicBezTo>
                    <a:pt x="477" y="369"/>
                    <a:pt x="477" y="369"/>
                    <a:pt x="477" y="357"/>
                  </a:cubicBezTo>
                  <a:cubicBezTo>
                    <a:pt x="477" y="357"/>
                    <a:pt x="489" y="345"/>
                    <a:pt x="477" y="345"/>
                  </a:cubicBezTo>
                  <a:cubicBezTo>
                    <a:pt x="471" y="345"/>
                    <a:pt x="465" y="348"/>
                    <a:pt x="462" y="348"/>
                  </a:cubicBezTo>
                  <a:cubicBezTo>
                    <a:pt x="459" y="348"/>
                    <a:pt x="459" y="345"/>
                    <a:pt x="465" y="333"/>
                  </a:cubicBezTo>
                  <a:lnTo>
                    <a:pt x="453" y="333"/>
                  </a:lnTo>
                  <a:lnTo>
                    <a:pt x="465" y="310"/>
                  </a:lnTo>
                  <a:lnTo>
                    <a:pt x="525" y="286"/>
                  </a:lnTo>
                  <a:cubicBezTo>
                    <a:pt x="537" y="274"/>
                    <a:pt x="513" y="274"/>
                    <a:pt x="525" y="250"/>
                  </a:cubicBezTo>
                  <a:cubicBezTo>
                    <a:pt x="525" y="238"/>
                    <a:pt x="525" y="238"/>
                    <a:pt x="513" y="238"/>
                  </a:cubicBezTo>
                  <a:cubicBezTo>
                    <a:pt x="489" y="238"/>
                    <a:pt x="477" y="226"/>
                    <a:pt x="477" y="214"/>
                  </a:cubicBezTo>
                  <a:lnTo>
                    <a:pt x="429" y="167"/>
                  </a:lnTo>
                  <a:cubicBezTo>
                    <a:pt x="429" y="155"/>
                    <a:pt x="418" y="155"/>
                    <a:pt x="418" y="131"/>
                  </a:cubicBezTo>
                  <a:cubicBezTo>
                    <a:pt x="418" y="119"/>
                    <a:pt x="406" y="119"/>
                    <a:pt x="406" y="107"/>
                  </a:cubicBezTo>
                  <a:cubicBezTo>
                    <a:pt x="406" y="95"/>
                    <a:pt x="394" y="95"/>
                    <a:pt x="394" y="95"/>
                  </a:cubicBezTo>
                  <a:cubicBezTo>
                    <a:pt x="370" y="71"/>
                    <a:pt x="370" y="60"/>
                    <a:pt x="358" y="60"/>
                  </a:cubicBezTo>
                  <a:cubicBezTo>
                    <a:pt x="358" y="60"/>
                    <a:pt x="334" y="60"/>
                    <a:pt x="346" y="48"/>
                  </a:cubicBezTo>
                  <a:cubicBezTo>
                    <a:pt x="358" y="36"/>
                    <a:pt x="358" y="36"/>
                    <a:pt x="346" y="36"/>
                  </a:cubicBezTo>
                  <a:lnTo>
                    <a:pt x="346" y="12"/>
                  </a:lnTo>
                  <a:cubicBezTo>
                    <a:pt x="358" y="0"/>
                    <a:pt x="358" y="0"/>
                    <a:pt x="3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a:off x="5945375" y="5244825"/>
              <a:ext cx="25325" cy="35925"/>
            </a:xfrm>
            <a:custGeom>
              <a:avLst/>
              <a:gdLst/>
              <a:ahLst/>
              <a:cxnLst/>
              <a:rect l="l" t="t" r="r" b="b"/>
              <a:pathLst>
                <a:path w="1013" h="1437" extrusionOk="0">
                  <a:moveTo>
                    <a:pt x="298" y="0"/>
                  </a:moveTo>
                  <a:cubicBezTo>
                    <a:pt x="298" y="0"/>
                    <a:pt x="286" y="0"/>
                    <a:pt x="250" y="12"/>
                  </a:cubicBezTo>
                  <a:cubicBezTo>
                    <a:pt x="203" y="36"/>
                    <a:pt x="167" y="60"/>
                    <a:pt x="167" y="72"/>
                  </a:cubicBezTo>
                  <a:lnTo>
                    <a:pt x="167" y="96"/>
                  </a:lnTo>
                  <a:lnTo>
                    <a:pt x="143" y="96"/>
                  </a:lnTo>
                  <a:cubicBezTo>
                    <a:pt x="131" y="96"/>
                    <a:pt x="120" y="96"/>
                    <a:pt x="84" y="108"/>
                  </a:cubicBezTo>
                  <a:cubicBezTo>
                    <a:pt x="60" y="119"/>
                    <a:pt x="48" y="131"/>
                    <a:pt x="24" y="155"/>
                  </a:cubicBezTo>
                  <a:cubicBezTo>
                    <a:pt x="12" y="167"/>
                    <a:pt x="24" y="167"/>
                    <a:pt x="24" y="167"/>
                  </a:cubicBezTo>
                  <a:cubicBezTo>
                    <a:pt x="24" y="167"/>
                    <a:pt x="24" y="179"/>
                    <a:pt x="12" y="191"/>
                  </a:cubicBezTo>
                  <a:cubicBezTo>
                    <a:pt x="0" y="215"/>
                    <a:pt x="12" y="215"/>
                    <a:pt x="12" y="215"/>
                  </a:cubicBezTo>
                  <a:cubicBezTo>
                    <a:pt x="24" y="227"/>
                    <a:pt x="24" y="239"/>
                    <a:pt x="48" y="250"/>
                  </a:cubicBezTo>
                  <a:cubicBezTo>
                    <a:pt x="60" y="286"/>
                    <a:pt x="84" y="310"/>
                    <a:pt x="108" y="346"/>
                  </a:cubicBezTo>
                  <a:cubicBezTo>
                    <a:pt x="108" y="358"/>
                    <a:pt x="131" y="369"/>
                    <a:pt x="143" y="405"/>
                  </a:cubicBezTo>
                  <a:cubicBezTo>
                    <a:pt x="167" y="417"/>
                    <a:pt x="179" y="453"/>
                    <a:pt x="191" y="465"/>
                  </a:cubicBezTo>
                  <a:cubicBezTo>
                    <a:pt x="191" y="477"/>
                    <a:pt x="191" y="477"/>
                    <a:pt x="227" y="477"/>
                  </a:cubicBezTo>
                  <a:cubicBezTo>
                    <a:pt x="191" y="512"/>
                    <a:pt x="239" y="524"/>
                    <a:pt x="239" y="536"/>
                  </a:cubicBezTo>
                  <a:cubicBezTo>
                    <a:pt x="239" y="572"/>
                    <a:pt x="286" y="584"/>
                    <a:pt x="286" y="608"/>
                  </a:cubicBezTo>
                  <a:cubicBezTo>
                    <a:pt x="286" y="643"/>
                    <a:pt x="310" y="643"/>
                    <a:pt x="310" y="667"/>
                  </a:cubicBezTo>
                  <a:cubicBezTo>
                    <a:pt x="322" y="715"/>
                    <a:pt x="358" y="727"/>
                    <a:pt x="370" y="774"/>
                  </a:cubicBezTo>
                  <a:cubicBezTo>
                    <a:pt x="381" y="810"/>
                    <a:pt x="405" y="834"/>
                    <a:pt x="417" y="881"/>
                  </a:cubicBezTo>
                  <a:cubicBezTo>
                    <a:pt x="429" y="929"/>
                    <a:pt x="441" y="953"/>
                    <a:pt x="465" y="989"/>
                  </a:cubicBezTo>
                  <a:cubicBezTo>
                    <a:pt x="477" y="1048"/>
                    <a:pt x="501" y="1108"/>
                    <a:pt x="536" y="1179"/>
                  </a:cubicBezTo>
                  <a:cubicBezTo>
                    <a:pt x="548" y="1227"/>
                    <a:pt x="584" y="1251"/>
                    <a:pt x="584" y="1298"/>
                  </a:cubicBezTo>
                  <a:lnTo>
                    <a:pt x="620" y="1382"/>
                  </a:lnTo>
                  <a:cubicBezTo>
                    <a:pt x="643" y="1405"/>
                    <a:pt x="655" y="1417"/>
                    <a:pt x="655" y="1429"/>
                  </a:cubicBezTo>
                  <a:cubicBezTo>
                    <a:pt x="655" y="1434"/>
                    <a:pt x="657" y="1437"/>
                    <a:pt x="663" y="1437"/>
                  </a:cubicBezTo>
                  <a:cubicBezTo>
                    <a:pt x="671" y="1437"/>
                    <a:pt x="687" y="1431"/>
                    <a:pt x="715" y="1417"/>
                  </a:cubicBezTo>
                  <a:cubicBezTo>
                    <a:pt x="719" y="1413"/>
                    <a:pt x="721" y="1412"/>
                    <a:pt x="724" y="1412"/>
                  </a:cubicBezTo>
                  <a:cubicBezTo>
                    <a:pt x="728" y="1412"/>
                    <a:pt x="731" y="1417"/>
                    <a:pt x="739" y="1417"/>
                  </a:cubicBezTo>
                  <a:cubicBezTo>
                    <a:pt x="774" y="1417"/>
                    <a:pt x="786" y="1417"/>
                    <a:pt x="846" y="1370"/>
                  </a:cubicBezTo>
                  <a:cubicBezTo>
                    <a:pt x="882" y="1358"/>
                    <a:pt x="893" y="1346"/>
                    <a:pt x="917" y="1322"/>
                  </a:cubicBezTo>
                  <a:cubicBezTo>
                    <a:pt x="977" y="1298"/>
                    <a:pt x="1012" y="1262"/>
                    <a:pt x="1001" y="1262"/>
                  </a:cubicBezTo>
                  <a:cubicBezTo>
                    <a:pt x="977" y="1251"/>
                    <a:pt x="965" y="1227"/>
                    <a:pt x="953" y="1203"/>
                  </a:cubicBezTo>
                  <a:cubicBezTo>
                    <a:pt x="917" y="1191"/>
                    <a:pt x="905" y="1167"/>
                    <a:pt x="905" y="1131"/>
                  </a:cubicBezTo>
                  <a:cubicBezTo>
                    <a:pt x="905" y="1120"/>
                    <a:pt x="893" y="1084"/>
                    <a:pt x="882" y="1072"/>
                  </a:cubicBezTo>
                  <a:cubicBezTo>
                    <a:pt x="858" y="1060"/>
                    <a:pt x="858" y="1048"/>
                    <a:pt x="846" y="1024"/>
                  </a:cubicBezTo>
                  <a:cubicBezTo>
                    <a:pt x="834" y="1024"/>
                    <a:pt x="834" y="1012"/>
                    <a:pt x="834" y="1001"/>
                  </a:cubicBezTo>
                  <a:cubicBezTo>
                    <a:pt x="840" y="995"/>
                    <a:pt x="837" y="995"/>
                    <a:pt x="832" y="995"/>
                  </a:cubicBezTo>
                  <a:cubicBezTo>
                    <a:pt x="828" y="995"/>
                    <a:pt x="822" y="995"/>
                    <a:pt x="822" y="989"/>
                  </a:cubicBezTo>
                  <a:cubicBezTo>
                    <a:pt x="834" y="965"/>
                    <a:pt x="822" y="953"/>
                    <a:pt x="822" y="941"/>
                  </a:cubicBezTo>
                  <a:cubicBezTo>
                    <a:pt x="822" y="931"/>
                    <a:pt x="831" y="903"/>
                    <a:pt x="811" y="903"/>
                  </a:cubicBezTo>
                  <a:cubicBezTo>
                    <a:pt x="807" y="903"/>
                    <a:pt x="803" y="904"/>
                    <a:pt x="798" y="905"/>
                  </a:cubicBezTo>
                  <a:lnTo>
                    <a:pt x="798" y="893"/>
                  </a:lnTo>
                  <a:cubicBezTo>
                    <a:pt x="798" y="881"/>
                    <a:pt x="834" y="846"/>
                    <a:pt x="774" y="846"/>
                  </a:cubicBezTo>
                  <a:lnTo>
                    <a:pt x="774" y="834"/>
                  </a:lnTo>
                  <a:lnTo>
                    <a:pt x="774" y="822"/>
                  </a:lnTo>
                  <a:lnTo>
                    <a:pt x="762" y="822"/>
                  </a:lnTo>
                  <a:cubicBezTo>
                    <a:pt x="766" y="818"/>
                    <a:pt x="769" y="817"/>
                    <a:pt x="771" y="817"/>
                  </a:cubicBezTo>
                  <a:cubicBezTo>
                    <a:pt x="774" y="817"/>
                    <a:pt x="774" y="822"/>
                    <a:pt x="774" y="822"/>
                  </a:cubicBezTo>
                  <a:cubicBezTo>
                    <a:pt x="786" y="822"/>
                    <a:pt x="786" y="810"/>
                    <a:pt x="774" y="810"/>
                  </a:cubicBezTo>
                  <a:cubicBezTo>
                    <a:pt x="762" y="810"/>
                    <a:pt x="739" y="798"/>
                    <a:pt x="739" y="774"/>
                  </a:cubicBezTo>
                  <a:lnTo>
                    <a:pt x="739" y="762"/>
                  </a:lnTo>
                  <a:cubicBezTo>
                    <a:pt x="727" y="762"/>
                    <a:pt x="703" y="762"/>
                    <a:pt x="727" y="739"/>
                  </a:cubicBezTo>
                  <a:cubicBezTo>
                    <a:pt x="733" y="727"/>
                    <a:pt x="733" y="721"/>
                    <a:pt x="730" y="721"/>
                  </a:cubicBezTo>
                  <a:lnTo>
                    <a:pt x="730" y="721"/>
                  </a:lnTo>
                  <a:cubicBezTo>
                    <a:pt x="727" y="721"/>
                    <a:pt x="721" y="727"/>
                    <a:pt x="715" y="739"/>
                  </a:cubicBezTo>
                  <a:lnTo>
                    <a:pt x="727" y="715"/>
                  </a:lnTo>
                  <a:cubicBezTo>
                    <a:pt x="715" y="715"/>
                    <a:pt x="727" y="703"/>
                    <a:pt x="703" y="703"/>
                  </a:cubicBezTo>
                  <a:cubicBezTo>
                    <a:pt x="715" y="667"/>
                    <a:pt x="679" y="667"/>
                    <a:pt x="679" y="643"/>
                  </a:cubicBezTo>
                  <a:cubicBezTo>
                    <a:pt x="679" y="631"/>
                    <a:pt x="667" y="608"/>
                    <a:pt x="655" y="596"/>
                  </a:cubicBezTo>
                  <a:cubicBezTo>
                    <a:pt x="620" y="584"/>
                    <a:pt x="608" y="560"/>
                    <a:pt x="596" y="524"/>
                  </a:cubicBezTo>
                  <a:cubicBezTo>
                    <a:pt x="560" y="477"/>
                    <a:pt x="536" y="453"/>
                    <a:pt x="524" y="405"/>
                  </a:cubicBezTo>
                  <a:cubicBezTo>
                    <a:pt x="501" y="369"/>
                    <a:pt x="489" y="358"/>
                    <a:pt x="477" y="346"/>
                  </a:cubicBezTo>
                  <a:cubicBezTo>
                    <a:pt x="465" y="310"/>
                    <a:pt x="429" y="298"/>
                    <a:pt x="429" y="274"/>
                  </a:cubicBezTo>
                  <a:cubicBezTo>
                    <a:pt x="429" y="262"/>
                    <a:pt x="405" y="239"/>
                    <a:pt x="381" y="227"/>
                  </a:cubicBezTo>
                  <a:cubicBezTo>
                    <a:pt x="370" y="191"/>
                    <a:pt x="358" y="167"/>
                    <a:pt x="322" y="155"/>
                  </a:cubicBezTo>
                  <a:cubicBezTo>
                    <a:pt x="310" y="155"/>
                    <a:pt x="298" y="143"/>
                    <a:pt x="310" y="119"/>
                  </a:cubicBezTo>
                  <a:cubicBezTo>
                    <a:pt x="322" y="108"/>
                    <a:pt x="310" y="96"/>
                    <a:pt x="310" y="96"/>
                  </a:cubicBezTo>
                  <a:cubicBezTo>
                    <a:pt x="298" y="72"/>
                    <a:pt x="298" y="60"/>
                    <a:pt x="310" y="48"/>
                  </a:cubicBezTo>
                  <a:cubicBezTo>
                    <a:pt x="310" y="36"/>
                    <a:pt x="310" y="12"/>
                    <a:pt x="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p:nvPr/>
          </p:nvSpPr>
          <p:spPr>
            <a:xfrm>
              <a:off x="5979600" y="5310000"/>
              <a:ext cx="15500" cy="18200"/>
            </a:xfrm>
            <a:custGeom>
              <a:avLst/>
              <a:gdLst/>
              <a:ahLst/>
              <a:cxnLst/>
              <a:rect l="l" t="t" r="r" b="b"/>
              <a:pathLst>
                <a:path w="620" h="728" extrusionOk="0">
                  <a:moveTo>
                    <a:pt x="538" y="281"/>
                  </a:moveTo>
                  <a:cubicBezTo>
                    <a:pt x="536" y="281"/>
                    <a:pt x="532" y="283"/>
                    <a:pt x="525" y="287"/>
                  </a:cubicBezTo>
                  <a:cubicBezTo>
                    <a:pt x="532" y="287"/>
                    <a:pt x="540" y="281"/>
                    <a:pt x="538" y="281"/>
                  </a:cubicBezTo>
                  <a:close/>
                  <a:moveTo>
                    <a:pt x="346" y="1"/>
                  </a:moveTo>
                  <a:cubicBezTo>
                    <a:pt x="346" y="1"/>
                    <a:pt x="322" y="1"/>
                    <a:pt x="298" y="13"/>
                  </a:cubicBezTo>
                  <a:cubicBezTo>
                    <a:pt x="251" y="37"/>
                    <a:pt x="203" y="60"/>
                    <a:pt x="203" y="72"/>
                  </a:cubicBezTo>
                  <a:lnTo>
                    <a:pt x="191" y="96"/>
                  </a:lnTo>
                  <a:lnTo>
                    <a:pt x="179" y="96"/>
                  </a:lnTo>
                  <a:cubicBezTo>
                    <a:pt x="167" y="96"/>
                    <a:pt x="167" y="96"/>
                    <a:pt x="120" y="108"/>
                  </a:cubicBezTo>
                  <a:cubicBezTo>
                    <a:pt x="84" y="120"/>
                    <a:pt x="72" y="132"/>
                    <a:pt x="48" y="156"/>
                  </a:cubicBezTo>
                  <a:lnTo>
                    <a:pt x="24" y="168"/>
                  </a:lnTo>
                  <a:lnTo>
                    <a:pt x="13" y="179"/>
                  </a:lnTo>
                  <a:cubicBezTo>
                    <a:pt x="1" y="191"/>
                    <a:pt x="13" y="191"/>
                    <a:pt x="13" y="191"/>
                  </a:cubicBezTo>
                  <a:cubicBezTo>
                    <a:pt x="24" y="191"/>
                    <a:pt x="24" y="203"/>
                    <a:pt x="24" y="203"/>
                  </a:cubicBezTo>
                  <a:cubicBezTo>
                    <a:pt x="24" y="227"/>
                    <a:pt x="60" y="227"/>
                    <a:pt x="60" y="251"/>
                  </a:cubicBezTo>
                  <a:cubicBezTo>
                    <a:pt x="60" y="263"/>
                    <a:pt x="72" y="263"/>
                    <a:pt x="72" y="263"/>
                  </a:cubicBezTo>
                  <a:cubicBezTo>
                    <a:pt x="72" y="287"/>
                    <a:pt x="84" y="287"/>
                    <a:pt x="84" y="299"/>
                  </a:cubicBezTo>
                  <a:cubicBezTo>
                    <a:pt x="84" y="299"/>
                    <a:pt x="84" y="304"/>
                    <a:pt x="91" y="304"/>
                  </a:cubicBezTo>
                  <a:cubicBezTo>
                    <a:pt x="95" y="304"/>
                    <a:pt x="100" y="302"/>
                    <a:pt x="108" y="299"/>
                  </a:cubicBezTo>
                  <a:lnTo>
                    <a:pt x="108" y="299"/>
                  </a:lnTo>
                  <a:cubicBezTo>
                    <a:pt x="72" y="322"/>
                    <a:pt x="120" y="310"/>
                    <a:pt x="108" y="322"/>
                  </a:cubicBezTo>
                  <a:cubicBezTo>
                    <a:pt x="108" y="346"/>
                    <a:pt x="132" y="346"/>
                    <a:pt x="132" y="358"/>
                  </a:cubicBezTo>
                  <a:cubicBezTo>
                    <a:pt x="132" y="370"/>
                    <a:pt x="144" y="370"/>
                    <a:pt x="144" y="382"/>
                  </a:cubicBezTo>
                  <a:cubicBezTo>
                    <a:pt x="144" y="406"/>
                    <a:pt x="179" y="418"/>
                    <a:pt x="179" y="429"/>
                  </a:cubicBezTo>
                  <a:cubicBezTo>
                    <a:pt x="179" y="441"/>
                    <a:pt x="191" y="465"/>
                    <a:pt x="191" y="477"/>
                  </a:cubicBezTo>
                  <a:cubicBezTo>
                    <a:pt x="191" y="489"/>
                    <a:pt x="203" y="501"/>
                    <a:pt x="203" y="525"/>
                  </a:cubicBezTo>
                  <a:cubicBezTo>
                    <a:pt x="203" y="549"/>
                    <a:pt x="227" y="584"/>
                    <a:pt x="227" y="608"/>
                  </a:cubicBezTo>
                  <a:cubicBezTo>
                    <a:pt x="227" y="620"/>
                    <a:pt x="239" y="644"/>
                    <a:pt x="239" y="668"/>
                  </a:cubicBezTo>
                  <a:cubicBezTo>
                    <a:pt x="239" y="679"/>
                    <a:pt x="251" y="703"/>
                    <a:pt x="263" y="715"/>
                  </a:cubicBezTo>
                  <a:lnTo>
                    <a:pt x="286" y="727"/>
                  </a:lnTo>
                  <a:cubicBezTo>
                    <a:pt x="286" y="727"/>
                    <a:pt x="298" y="727"/>
                    <a:pt x="346" y="703"/>
                  </a:cubicBezTo>
                  <a:cubicBezTo>
                    <a:pt x="358" y="679"/>
                    <a:pt x="358" y="679"/>
                    <a:pt x="370" y="679"/>
                  </a:cubicBezTo>
                  <a:cubicBezTo>
                    <a:pt x="382" y="679"/>
                    <a:pt x="417" y="668"/>
                    <a:pt x="465" y="644"/>
                  </a:cubicBezTo>
                  <a:cubicBezTo>
                    <a:pt x="489" y="620"/>
                    <a:pt x="501" y="608"/>
                    <a:pt x="536" y="596"/>
                  </a:cubicBezTo>
                  <a:cubicBezTo>
                    <a:pt x="596" y="560"/>
                    <a:pt x="620" y="549"/>
                    <a:pt x="608" y="537"/>
                  </a:cubicBezTo>
                  <a:cubicBezTo>
                    <a:pt x="596" y="537"/>
                    <a:pt x="596" y="525"/>
                    <a:pt x="584" y="525"/>
                  </a:cubicBezTo>
                  <a:cubicBezTo>
                    <a:pt x="560" y="525"/>
                    <a:pt x="548" y="501"/>
                    <a:pt x="560" y="489"/>
                  </a:cubicBezTo>
                  <a:cubicBezTo>
                    <a:pt x="560" y="477"/>
                    <a:pt x="560" y="477"/>
                    <a:pt x="548" y="465"/>
                  </a:cubicBezTo>
                  <a:cubicBezTo>
                    <a:pt x="548" y="465"/>
                    <a:pt x="548" y="441"/>
                    <a:pt x="536" y="441"/>
                  </a:cubicBezTo>
                  <a:cubicBezTo>
                    <a:pt x="536" y="441"/>
                    <a:pt x="525" y="441"/>
                    <a:pt x="536" y="429"/>
                  </a:cubicBezTo>
                  <a:cubicBezTo>
                    <a:pt x="540" y="426"/>
                    <a:pt x="540" y="424"/>
                    <a:pt x="539" y="424"/>
                  </a:cubicBezTo>
                  <a:cubicBezTo>
                    <a:pt x="535" y="424"/>
                    <a:pt x="525" y="429"/>
                    <a:pt x="525" y="429"/>
                  </a:cubicBezTo>
                  <a:cubicBezTo>
                    <a:pt x="536" y="418"/>
                    <a:pt x="525" y="418"/>
                    <a:pt x="525" y="418"/>
                  </a:cubicBezTo>
                  <a:cubicBezTo>
                    <a:pt x="525" y="418"/>
                    <a:pt x="538" y="397"/>
                    <a:pt x="525" y="397"/>
                  </a:cubicBezTo>
                  <a:cubicBezTo>
                    <a:pt x="520" y="397"/>
                    <a:pt x="513" y="400"/>
                    <a:pt x="501" y="406"/>
                  </a:cubicBezTo>
                  <a:cubicBezTo>
                    <a:pt x="501" y="406"/>
                    <a:pt x="521" y="386"/>
                    <a:pt x="511" y="386"/>
                  </a:cubicBezTo>
                  <a:cubicBezTo>
                    <a:pt x="508" y="386"/>
                    <a:pt x="503" y="387"/>
                    <a:pt x="495" y="391"/>
                  </a:cubicBezTo>
                  <a:lnTo>
                    <a:pt x="495" y="391"/>
                  </a:lnTo>
                  <a:cubicBezTo>
                    <a:pt x="500" y="384"/>
                    <a:pt x="498" y="370"/>
                    <a:pt x="489" y="370"/>
                  </a:cubicBezTo>
                  <a:lnTo>
                    <a:pt x="489" y="370"/>
                  </a:lnTo>
                  <a:cubicBezTo>
                    <a:pt x="489" y="370"/>
                    <a:pt x="489" y="370"/>
                    <a:pt x="489" y="370"/>
                  </a:cubicBezTo>
                  <a:cubicBezTo>
                    <a:pt x="477" y="370"/>
                    <a:pt x="477" y="370"/>
                    <a:pt x="477" y="358"/>
                  </a:cubicBezTo>
                  <a:cubicBezTo>
                    <a:pt x="477" y="358"/>
                    <a:pt x="489" y="346"/>
                    <a:pt x="477" y="346"/>
                  </a:cubicBezTo>
                  <a:cubicBezTo>
                    <a:pt x="471" y="346"/>
                    <a:pt x="462" y="349"/>
                    <a:pt x="458" y="349"/>
                  </a:cubicBezTo>
                  <a:cubicBezTo>
                    <a:pt x="453" y="349"/>
                    <a:pt x="453" y="346"/>
                    <a:pt x="465" y="334"/>
                  </a:cubicBezTo>
                  <a:lnTo>
                    <a:pt x="441" y="334"/>
                  </a:lnTo>
                  <a:lnTo>
                    <a:pt x="465" y="310"/>
                  </a:lnTo>
                  <a:lnTo>
                    <a:pt x="525" y="287"/>
                  </a:lnTo>
                  <a:cubicBezTo>
                    <a:pt x="536" y="275"/>
                    <a:pt x="501" y="275"/>
                    <a:pt x="525" y="251"/>
                  </a:cubicBezTo>
                  <a:cubicBezTo>
                    <a:pt x="525" y="239"/>
                    <a:pt x="525" y="239"/>
                    <a:pt x="501" y="239"/>
                  </a:cubicBezTo>
                  <a:cubicBezTo>
                    <a:pt x="489" y="239"/>
                    <a:pt x="477" y="227"/>
                    <a:pt x="477" y="215"/>
                  </a:cubicBezTo>
                  <a:lnTo>
                    <a:pt x="429" y="168"/>
                  </a:lnTo>
                  <a:cubicBezTo>
                    <a:pt x="429" y="156"/>
                    <a:pt x="417" y="156"/>
                    <a:pt x="417" y="132"/>
                  </a:cubicBezTo>
                  <a:cubicBezTo>
                    <a:pt x="417" y="120"/>
                    <a:pt x="405" y="120"/>
                    <a:pt x="405" y="108"/>
                  </a:cubicBezTo>
                  <a:cubicBezTo>
                    <a:pt x="405" y="96"/>
                    <a:pt x="382" y="96"/>
                    <a:pt x="382" y="96"/>
                  </a:cubicBezTo>
                  <a:cubicBezTo>
                    <a:pt x="370" y="72"/>
                    <a:pt x="370" y="60"/>
                    <a:pt x="358" y="60"/>
                  </a:cubicBezTo>
                  <a:cubicBezTo>
                    <a:pt x="358" y="60"/>
                    <a:pt x="322" y="60"/>
                    <a:pt x="346" y="48"/>
                  </a:cubicBezTo>
                  <a:cubicBezTo>
                    <a:pt x="358" y="37"/>
                    <a:pt x="358" y="37"/>
                    <a:pt x="346" y="37"/>
                  </a:cubicBezTo>
                  <a:lnTo>
                    <a:pt x="346" y="13"/>
                  </a:lnTo>
                  <a:cubicBezTo>
                    <a:pt x="358" y="1"/>
                    <a:pt x="358" y="1"/>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33"/>
          <p:cNvGrpSpPr/>
          <p:nvPr/>
        </p:nvGrpSpPr>
        <p:grpSpPr>
          <a:xfrm rot="-1645724">
            <a:off x="1700645" y="-2300680"/>
            <a:ext cx="1257228" cy="1043734"/>
            <a:chOff x="5543550" y="5098075"/>
            <a:chExt cx="531025" cy="440850"/>
          </a:xfrm>
        </p:grpSpPr>
        <p:sp>
          <p:nvSpPr>
            <p:cNvPr id="357" name="Google Shape;357;p33"/>
            <p:cNvSpPr/>
            <p:nvPr/>
          </p:nvSpPr>
          <p:spPr>
            <a:xfrm>
              <a:off x="5980200" y="5300550"/>
              <a:ext cx="94375" cy="104425"/>
            </a:xfrm>
            <a:custGeom>
              <a:avLst/>
              <a:gdLst/>
              <a:ahLst/>
              <a:cxnLst/>
              <a:rect l="l" t="t" r="r" b="b"/>
              <a:pathLst>
                <a:path w="3775" h="4177" extrusionOk="0">
                  <a:moveTo>
                    <a:pt x="1905" y="1"/>
                  </a:moveTo>
                  <a:cubicBezTo>
                    <a:pt x="1849" y="1"/>
                    <a:pt x="1792" y="40"/>
                    <a:pt x="1775" y="117"/>
                  </a:cubicBezTo>
                  <a:lnTo>
                    <a:pt x="1655" y="605"/>
                  </a:lnTo>
                  <a:cubicBezTo>
                    <a:pt x="1524" y="1200"/>
                    <a:pt x="1084" y="1677"/>
                    <a:pt x="548" y="1843"/>
                  </a:cubicBezTo>
                  <a:lnTo>
                    <a:pt x="131" y="1962"/>
                  </a:lnTo>
                  <a:cubicBezTo>
                    <a:pt x="0" y="1998"/>
                    <a:pt x="0" y="2212"/>
                    <a:pt x="131" y="2260"/>
                  </a:cubicBezTo>
                  <a:lnTo>
                    <a:pt x="548" y="2379"/>
                  </a:lnTo>
                  <a:cubicBezTo>
                    <a:pt x="1096" y="2522"/>
                    <a:pt x="1513" y="2998"/>
                    <a:pt x="1655" y="3605"/>
                  </a:cubicBezTo>
                  <a:lnTo>
                    <a:pt x="1763" y="4070"/>
                  </a:lnTo>
                  <a:cubicBezTo>
                    <a:pt x="1786" y="4141"/>
                    <a:pt x="1846" y="4177"/>
                    <a:pt x="1903" y="4177"/>
                  </a:cubicBezTo>
                  <a:cubicBezTo>
                    <a:pt x="1959" y="4177"/>
                    <a:pt x="2013" y="4141"/>
                    <a:pt x="2025" y="4070"/>
                  </a:cubicBezTo>
                  <a:lnTo>
                    <a:pt x="2132" y="3605"/>
                  </a:lnTo>
                  <a:cubicBezTo>
                    <a:pt x="2263" y="3010"/>
                    <a:pt x="2703" y="2534"/>
                    <a:pt x="3239" y="2379"/>
                  </a:cubicBezTo>
                  <a:lnTo>
                    <a:pt x="3632" y="2260"/>
                  </a:lnTo>
                  <a:cubicBezTo>
                    <a:pt x="3775" y="2224"/>
                    <a:pt x="3775" y="1998"/>
                    <a:pt x="3644" y="1974"/>
                  </a:cubicBezTo>
                  <a:lnTo>
                    <a:pt x="3310" y="1879"/>
                  </a:lnTo>
                  <a:cubicBezTo>
                    <a:pt x="2775" y="1736"/>
                    <a:pt x="2334" y="1272"/>
                    <a:pt x="2191" y="677"/>
                  </a:cubicBezTo>
                  <a:lnTo>
                    <a:pt x="2036" y="117"/>
                  </a:lnTo>
                  <a:cubicBezTo>
                    <a:pt x="2019" y="40"/>
                    <a:pt x="1962" y="1"/>
                    <a:pt x="19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a:off x="5543550" y="5192000"/>
              <a:ext cx="69950" cy="78600"/>
            </a:xfrm>
            <a:custGeom>
              <a:avLst/>
              <a:gdLst/>
              <a:ahLst/>
              <a:cxnLst/>
              <a:rect l="l" t="t" r="r" b="b"/>
              <a:pathLst>
                <a:path w="2798" h="3144" extrusionOk="0">
                  <a:moveTo>
                    <a:pt x="1421" y="0"/>
                  </a:moveTo>
                  <a:cubicBezTo>
                    <a:pt x="1381" y="0"/>
                    <a:pt x="1339" y="30"/>
                    <a:pt x="1322" y="89"/>
                  </a:cubicBezTo>
                  <a:lnTo>
                    <a:pt x="1238" y="470"/>
                  </a:lnTo>
                  <a:cubicBezTo>
                    <a:pt x="1131" y="911"/>
                    <a:pt x="822" y="1268"/>
                    <a:pt x="417" y="1387"/>
                  </a:cubicBezTo>
                  <a:lnTo>
                    <a:pt x="107" y="1482"/>
                  </a:lnTo>
                  <a:cubicBezTo>
                    <a:pt x="0" y="1506"/>
                    <a:pt x="0" y="1673"/>
                    <a:pt x="107" y="1697"/>
                  </a:cubicBezTo>
                  <a:lnTo>
                    <a:pt x="417" y="1792"/>
                  </a:lnTo>
                  <a:cubicBezTo>
                    <a:pt x="822" y="1911"/>
                    <a:pt x="1131" y="2268"/>
                    <a:pt x="1238" y="2709"/>
                  </a:cubicBezTo>
                  <a:lnTo>
                    <a:pt x="1310" y="3054"/>
                  </a:lnTo>
                  <a:cubicBezTo>
                    <a:pt x="1322" y="3114"/>
                    <a:pt x="1363" y="3143"/>
                    <a:pt x="1405" y="3143"/>
                  </a:cubicBezTo>
                  <a:cubicBezTo>
                    <a:pt x="1447" y="3143"/>
                    <a:pt x="1488" y="3114"/>
                    <a:pt x="1500" y="3054"/>
                  </a:cubicBezTo>
                  <a:lnTo>
                    <a:pt x="1572" y="2709"/>
                  </a:lnTo>
                  <a:cubicBezTo>
                    <a:pt x="1679" y="2268"/>
                    <a:pt x="1988" y="1911"/>
                    <a:pt x="2393" y="1792"/>
                  </a:cubicBezTo>
                  <a:lnTo>
                    <a:pt x="2691" y="1697"/>
                  </a:lnTo>
                  <a:cubicBezTo>
                    <a:pt x="2798" y="1673"/>
                    <a:pt x="2798" y="1506"/>
                    <a:pt x="2703" y="1482"/>
                  </a:cubicBezTo>
                  <a:lnTo>
                    <a:pt x="2453" y="1399"/>
                  </a:lnTo>
                  <a:cubicBezTo>
                    <a:pt x="2048" y="1292"/>
                    <a:pt x="1738" y="958"/>
                    <a:pt x="1619" y="506"/>
                  </a:cubicBezTo>
                  <a:lnTo>
                    <a:pt x="1512" y="89"/>
                  </a:lnTo>
                  <a:cubicBezTo>
                    <a:pt x="1500" y="30"/>
                    <a:pt x="1462" y="0"/>
                    <a:pt x="14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3"/>
            <p:cNvSpPr/>
            <p:nvPr/>
          </p:nvSpPr>
          <p:spPr>
            <a:xfrm>
              <a:off x="5652175" y="5434500"/>
              <a:ext cx="94100" cy="104425"/>
            </a:xfrm>
            <a:custGeom>
              <a:avLst/>
              <a:gdLst/>
              <a:ahLst/>
              <a:cxnLst/>
              <a:rect l="l" t="t" r="r" b="b"/>
              <a:pathLst>
                <a:path w="3764" h="4177" extrusionOk="0">
                  <a:moveTo>
                    <a:pt x="1895" y="1"/>
                  </a:moveTo>
                  <a:cubicBezTo>
                    <a:pt x="1837" y="1"/>
                    <a:pt x="1781" y="39"/>
                    <a:pt x="1763" y="117"/>
                  </a:cubicBezTo>
                  <a:lnTo>
                    <a:pt x="1644" y="605"/>
                  </a:lnTo>
                  <a:cubicBezTo>
                    <a:pt x="1513" y="1200"/>
                    <a:pt x="1084" y="1676"/>
                    <a:pt x="548" y="1843"/>
                  </a:cubicBezTo>
                  <a:lnTo>
                    <a:pt x="132" y="1962"/>
                  </a:lnTo>
                  <a:cubicBezTo>
                    <a:pt x="1" y="1998"/>
                    <a:pt x="1" y="2212"/>
                    <a:pt x="132" y="2260"/>
                  </a:cubicBezTo>
                  <a:lnTo>
                    <a:pt x="548" y="2379"/>
                  </a:lnTo>
                  <a:cubicBezTo>
                    <a:pt x="1084" y="2522"/>
                    <a:pt x="1501" y="2998"/>
                    <a:pt x="1644" y="3605"/>
                  </a:cubicBezTo>
                  <a:lnTo>
                    <a:pt x="1751" y="4070"/>
                  </a:lnTo>
                  <a:cubicBezTo>
                    <a:pt x="1775" y="4141"/>
                    <a:pt x="1834" y="4177"/>
                    <a:pt x="1892" y="4177"/>
                  </a:cubicBezTo>
                  <a:cubicBezTo>
                    <a:pt x="1950" y="4177"/>
                    <a:pt x="2007" y="4141"/>
                    <a:pt x="2025" y="4070"/>
                  </a:cubicBezTo>
                  <a:lnTo>
                    <a:pt x="2132" y="3605"/>
                  </a:lnTo>
                  <a:cubicBezTo>
                    <a:pt x="2263" y="3010"/>
                    <a:pt x="2692" y="2534"/>
                    <a:pt x="3227" y="2379"/>
                  </a:cubicBezTo>
                  <a:lnTo>
                    <a:pt x="3632" y="2260"/>
                  </a:lnTo>
                  <a:cubicBezTo>
                    <a:pt x="3763" y="2212"/>
                    <a:pt x="3763" y="1986"/>
                    <a:pt x="3644" y="1974"/>
                  </a:cubicBezTo>
                  <a:lnTo>
                    <a:pt x="3299" y="1879"/>
                  </a:lnTo>
                  <a:cubicBezTo>
                    <a:pt x="2763" y="1736"/>
                    <a:pt x="2334" y="1272"/>
                    <a:pt x="2180" y="676"/>
                  </a:cubicBezTo>
                  <a:lnTo>
                    <a:pt x="2037" y="117"/>
                  </a:lnTo>
                  <a:cubicBezTo>
                    <a:pt x="2013" y="39"/>
                    <a:pt x="1953" y="1"/>
                    <a:pt x="18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3"/>
            <p:cNvSpPr/>
            <p:nvPr/>
          </p:nvSpPr>
          <p:spPr>
            <a:xfrm>
              <a:off x="5829875" y="5098075"/>
              <a:ext cx="117300" cy="131225"/>
            </a:xfrm>
            <a:custGeom>
              <a:avLst/>
              <a:gdLst/>
              <a:ahLst/>
              <a:cxnLst/>
              <a:rect l="l" t="t" r="r" b="b"/>
              <a:pathLst>
                <a:path w="4692" h="5249" extrusionOk="0">
                  <a:moveTo>
                    <a:pt x="2370" y="1"/>
                  </a:moveTo>
                  <a:cubicBezTo>
                    <a:pt x="2299" y="1"/>
                    <a:pt x="2227" y="48"/>
                    <a:pt x="2203" y="143"/>
                  </a:cubicBezTo>
                  <a:lnTo>
                    <a:pt x="2061" y="751"/>
                  </a:lnTo>
                  <a:cubicBezTo>
                    <a:pt x="1882" y="1513"/>
                    <a:pt x="1358" y="2108"/>
                    <a:pt x="691" y="2299"/>
                  </a:cubicBezTo>
                  <a:lnTo>
                    <a:pt x="168" y="2453"/>
                  </a:lnTo>
                  <a:cubicBezTo>
                    <a:pt x="1" y="2489"/>
                    <a:pt x="1" y="2775"/>
                    <a:pt x="168" y="2822"/>
                  </a:cubicBezTo>
                  <a:lnTo>
                    <a:pt x="691" y="2965"/>
                  </a:lnTo>
                  <a:cubicBezTo>
                    <a:pt x="1358" y="3180"/>
                    <a:pt x="1882" y="3763"/>
                    <a:pt x="2061" y="4525"/>
                  </a:cubicBezTo>
                  <a:lnTo>
                    <a:pt x="2192" y="5096"/>
                  </a:lnTo>
                  <a:cubicBezTo>
                    <a:pt x="2215" y="5198"/>
                    <a:pt x="2287" y="5248"/>
                    <a:pt x="2358" y="5248"/>
                  </a:cubicBezTo>
                  <a:cubicBezTo>
                    <a:pt x="2430" y="5248"/>
                    <a:pt x="2501" y="5198"/>
                    <a:pt x="2525" y="5096"/>
                  </a:cubicBezTo>
                  <a:lnTo>
                    <a:pt x="2656" y="4525"/>
                  </a:lnTo>
                  <a:cubicBezTo>
                    <a:pt x="2835" y="3763"/>
                    <a:pt x="3358" y="3168"/>
                    <a:pt x="4025" y="2965"/>
                  </a:cubicBezTo>
                  <a:lnTo>
                    <a:pt x="4513" y="2822"/>
                  </a:lnTo>
                  <a:cubicBezTo>
                    <a:pt x="4692" y="2763"/>
                    <a:pt x="4692" y="2501"/>
                    <a:pt x="4525" y="2465"/>
                  </a:cubicBezTo>
                  <a:lnTo>
                    <a:pt x="4108" y="2346"/>
                  </a:lnTo>
                  <a:cubicBezTo>
                    <a:pt x="3442" y="2168"/>
                    <a:pt x="2906" y="1584"/>
                    <a:pt x="2715" y="846"/>
                  </a:cubicBezTo>
                  <a:lnTo>
                    <a:pt x="2537" y="143"/>
                  </a:lnTo>
                  <a:cubicBezTo>
                    <a:pt x="2513" y="48"/>
                    <a:pt x="2442" y="1"/>
                    <a:pt x="2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3"/>
            <p:cNvSpPr/>
            <p:nvPr/>
          </p:nvSpPr>
          <p:spPr>
            <a:xfrm>
              <a:off x="5593850" y="5260300"/>
              <a:ext cx="14000" cy="18775"/>
            </a:xfrm>
            <a:custGeom>
              <a:avLst/>
              <a:gdLst/>
              <a:ahLst/>
              <a:cxnLst/>
              <a:rect l="l" t="t" r="r" b="b"/>
              <a:pathLst>
                <a:path w="560" h="751" extrusionOk="0">
                  <a:moveTo>
                    <a:pt x="500" y="334"/>
                  </a:moveTo>
                  <a:cubicBezTo>
                    <a:pt x="500" y="338"/>
                    <a:pt x="504" y="339"/>
                    <a:pt x="508" y="339"/>
                  </a:cubicBezTo>
                  <a:cubicBezTo>
                    <a:pt x="516" y="339"/>
                    <a:pt x="524" y="334"/>
                    <a:pt x="500" y="334"/>
                  </a:cubicBezTo>
                  <a:close/>
                  <a:moveTo>
                    <a:pt x="357" y="1"/>
                  </a:moveTo>
                  <a:cubicBezTo>
                    <a:pt x="357" y="1"/>
                    <a:pt x="334" y="1"/>
                    <a:pt x="310" y="12"/>
                  </a:cubicBezTo>
                  <a:cubicBezTo>
                    <a:pt x="262" y="24"/>
                    <a:pt x="214" y="36"/>
                    <a:pt x="203" y="60"/>
                  </a:cubicBezTo>
                  <a:lnTo>
                    <a:pt x="191" y="72"/>
                  </a:lnTo>
                  <a:lnTo>
                    <a:pt x="179" y="72"/>
                  </a:lnTo>
                  <a:cubicBezTo>
                    <a:pt x="155" y="72"/>
                    <a:pt x="155" y="72"/>
                    <a:pt x="119" y="84"/>
                  </a:cubicBezTo>
                  <a:cubicBezTo>
                    <a:pt x="84" y="96"/>
                    <a:pt x="60" y="96"/>
                    <a:pt x="36" y="120"/>
                  </a:cubicBezTo>
                  <a:cubicBezTo>
                    <a:pt x="24" y="120"/>
                    <a:pt x="24" y="120"/>
                    <a:pt x="24" y="131"/>
                  </a:cubicBezTo>
                  <a:lnTo>
                    <a:pt x="12" y="143"/>
                  </a:lnTo>
                  <a:cubicBezTo>
                    <a:pt x="0" y="143"/>
                    <a:pt x="0" y="143"/>
                    <a:pt x="12" y="155"/>
                  </a:cubicBezTo>
                  <a:cubicBezTo>
                    <a:pt x="24" y="155"/>
                    <a:pt x="24" y="167"/>
                    <a:pt x="24" y="167"/>
                  </a:cubicBezTo>
                  <a:cubicBezTo>
                    <a:pt x="24" y="191"/>
                    <a:pt x="60" y="203"/>
                    <a:pt x="60" y="215"/>
                  </a:cubicBezTo>
                  <a:cubicBezTo>
                    <a:pt x="60" y="227"/>
                    <a:pt x="72" y="227"/>
                    <a:pt x="72" y="251"/>
                  </a:cubicBezTo>
                  <a:cubicBezTo>
                    <a:pt x="72" y="262"/>
                    <a:pt x="84" y="262"/>
                    <a:pt x="84" y="274"/>
                  </a:cubicBezTo>
                  <a:cubicBezTo>
                    <a:pt x="84" y="274"/>
                    <a:pt x="84" y="286"/>
                    <a:pt x="95" y="286"/>
                  </a:cubicBezTo>
                  <a:cubicBezTo>
                    <a:pt x="72" y="310"/>
                    <a:pt x="95" y="310"/>
                    <a:pt x="95" y="322"/>
                  </a:cubicBezTo>
                  <a:cubicBezTo>
                    <a:pt x="84" y="334"/>
                    <a:pt x="131" y="334"/>
                    <a:pt x="119" y="346"/>
                  </a:cubicBezTo>
                  <a:cubicBezTo>
                    <a:pt x="95" y="370"/>
                    <a:pt x="131" y="370"/>
                    <a:pt x="131" y="382"/>
                  </a:cubicBezTo>
                  <a:cubicBezTo>
                    <a:pt x="131" y="393"/>
                    <a:pt x="155" y="405"/>
                    <a:pt x="155" y="429"/>
                  </a:cubicBezTo>
                  <a:cubicBezTo>
                    <a:pt x="155" y="441"/>
                    <a:pt x="179" y="453"/>
                    <a:pt x="155" y="465"/>
                  </a:cubicBezTo>
                  <a:lnTo>
                    <a:pt x="155" y="524"/>
                  </a:lnTo>
                  <a:lnTo>
                    <a:pt x="155" y="620"/>
                  </a:lnTo>
                  <a:cubicBezTo>
                    <a:pt x="155" y="632"/>
                    <a:pt x="179" y="667"/>
                    <a:pt x="155" y="679"/>
                  </a:cubicBezTo>
                  <a:cubicBezTo>
                    <a:pt x="155" y="691"/>
                    <a:pt x="179" y="703"/>
                    <a:pt x="179" y="727"/>
                  </a:cubicBezTo>
                  <a:cubicBezTo>
                    <a:pt x="179" y="739"/>
                    <a:pt x="191" y="739"/>
                    <a:pt x="191" y="751"/>
                  </a:cubicBezTo>
                  <a:cubicBezTo>
                    <a:pt x="191" y="751"/>
                    <a:pt x="203" y="751"/>
                    <a:pt x="250" y="739"/>
                  </a:cubicBezTo>
                  <a:lnTo>
                    <a:pt x="274" y="739"/>
                  </a:lnTo>
                  <a:cubicBezTo>
                    <a:pt x="298" y="739"/>
                    <a:pt x="322" y="739"/>
                    <a:pt x="381" y="703"/>
                  </a:cubicBezTo>
                  <a:cubicBezTo>
                    <a:pt x="417" y="691"/>
                    <a:pt x="441" y="691"/>
                    <a:pt x="476" y="679"/>
                  </a:cubicBezTo>
                  <a:cubicBezTo>
                    <a:pt x="536" y="667"/>
                    <a:pt x="560" y="643"/>
                    <a:pt x="560" y="643"/>
                  </a:cubicBezTo>
                  <a:cubicBezTo>
                    <a:pt x="548" y="643"/>
                    <a:pt x="548" y="632"/>
                    <a:pt x="524" y="620"/>
                  </a:cubicBezTo>
                  <a:cubicBezTo>
                    <a:pt x="512" y="608"/>
                    <a:pt x="512" y="608"/>
                    <a:pt x="512" y="572"/>
                  </a:cubicBezTo>
                  <a:lnTo>
                    <a:pt x="512" y="548"/>
                  </a:lnTo>
                  <a:cubicBezTo>
                    <a:pt x="512" y="548"/>
                    <a:pt x="512" y="524"/>
                    <a:pt x="500" y="524"/>
                  </a:cubicBezTo>
                  <a:cubicBezTo>
                    <a:pt x="500" y="524"/>
                    <a:pt x="488" y="524"/>
                    <a:pt x="500" y="512"/>
                  </a:cubicBezTo>
                  <a:lnTo>
                    <a:pt x="488" y="512"/>
                  </a:lnTo>
                  <a:cubicBezTo>
                    <a:pt x="500" y="501"/>
                    <a:pt x="500" y="501"/>
                    <a:pt x="488" y="501"/>
                  </a:cubicBezTo>
                  <a:cubicBezTo>
                    <a:pt x="488" y="501"/>
                    <a:pt x="512" y="489"/>
                    <a:pt x="476" y="489"/>
                  </a:cubicBezTo>
                  <a:cubicBezTo>
                    <a:pt x="476" y="489"/>
                    <a:pt x="497" y="469"/>
                    <a:pt x="481" y="469"/>
                  </a:cubicBezTo>
                  <a:cubicBezTo>
                    <a:pt x="476" y="469"/>
                    <a:pt x="467" y="471"/>
                    <a:pt x="453" y="477"/>
                  </a:cubicBezTo>
                  <a:lnTo>
                    <a:pt x="476" y="453"/>
                  </a:lnTo>
                  <a:cubicBezTo>
                    <a:pt x="453" y="453"/>
                    <a:pt x="453" y="441"/>
                    <a:pt x="453" y="441"/>
                  </a:cubicBezTo>
                  <a:cubicBezTo>
                    <a:pt x="453" y="441"/>
                    <a:pt x="476" y="429"/>
                    <a:pt x="453" y="429"/>
                  </a:cubicBezTo>
                  <a:cubicBezTo>
                    <a:pt x="441" y="429"/>
                    <a:pt x="429" y="429"/>
                    <a:pt x="453" y="417"/>
                  </a:cubicBezTo>
                  <a:lnTo>
                    <a:pt x="441" y="417"/>
                  </a:lnTo>
                  <a:cubicBezTo>
                    <a:pt x="500" y="346"/>
                    <a:pt x="500" y="346"/>
                    <a:pt x="500" y="334"/>
                  </a:cubicBezTo>
                  <a:cubicBezTo>
                    <a:pt x="536" y="322"/>
                    <a:pt x="488" y="322"/>
                    <a:pt x="500" y="310"/>
                  </a:cubicBezTo>
                  <a:cubicBezTo>
                    <a:pt x="512" y="298"/>
                    <a:pt x="500" y="298"/>
                    <a:pt x="488" y="298"/>
                  </a:cubicBezTo>
                  <a:lnTo>
                    <a:pt x="453" y="262"/>
                  </a:lnTo>
                  <a:cubicBezTo>
                    <a:pt x="453" y="251"/>
                    <a:pt x="429" y="239"/>
                    <a:pt x="429" y="203"/>
                  </a:cubicBezTo>
                  <a:cubicBezTo>
                    <a:pt x="429" y="191"/>
                    <a:pt x="417" y="191"/>
                    <a:pt x="417" y="167"/>
                  </a:cubicBezTo>
                  <a:cubicBezTo>
                    <a:pt x="417" y="155"/>
                    <a:pt x="393" y="143"/>
                    <a:pt x="393" y="131"/>
                  </a:cubicBezTo>
                  <a:cubicBezTo>
                    <a:pt x="393" y="120"/>
                    <a:pt x="381" y="120"/>
                    <a:pt x="381" y="96"/>
                  </a:cubicBezTo>
                  <a:cubicBezTo>
                    <a:pt x="369" y="84"/>
                    <a:pt x="381" y="72"/>
                    <a:pt x="357" y="48"/>
                  </a:cubicBezTo>
                  <a:cubicBezTo>
                    <a:pt x="357" y="48"/>
                    <a:pt x="322" y="48"/>
                    <a:pt x="334" y="36"/>
                  </a:cubicBezTo>
                  <a:cubicBezTo>
                    <a:pt x="357" y="24"/>
                    <a:pt x="357" y="24"/>
                    <a:pt x="334" y="24"/>
                  </a:cubicBezTo>
                  <a:cubicBezTo>
                    <a:pt x="334" y="24"/>
                    <a:pt x="334" y="12"/>
                    <a:pt x="357" y="12"/>
                  </a:cubicBezTo>
                  <a:cubicBezTo>
                    <a:pt x="369" y="1"/>
                    <a:pt x="369" y="1"/>
                    <a:pt x="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5609325" y="5307325"/>
              <a:ext cx="19075" cy="34175"/>
            </a:xfrm>
            <a:custGeom>
              <a:avLst/>
              <a:gdLst/>
              <a:ahLst/>
              <a:cxnLst/>
              <a:rect l="l" t="t" r="r" b="b"/>
              <a:pathLst>
                <a:path w="763" h="1367" extrusionOk="0">
                  <a:moveTo>
                    <a:pt x="298" y="1"/>
                  </a:moveTo>
                  <a:cubicBezTo>
                    <a:pt x="250" y="25"/>
                    <a:pt x="215" y="36"/>
                    <a:pt x="215" y="48"/>
                  </a:cubicBezTo>
                  <a:cubicBezTo>
                    <a:pt x="215" y="48"/>
                    <a:pt x="215" y="60"/>
                    <a:pt x="191" y="60"/>
                  </a:cubicBezTo>
                  <a:lnTo>
                    <a:pt x="119" y="60"/>
                  </a:lnTo>
                  <a:cubicBezTo>
                    <a:pt x="96" y="72"/>
                    <a:pt x="60" y="72"/>
                    <a:pt x="48" y="96"/>
                  </a:cubicBezTo>
                  <a:cubicBezTo>
                    <a:pt x="36" y="96"/>
                    <a:pt x="36" y="108"/>
                    <a:pt x="36" y="108"/>
                  </a:cubicBezTo>
                  <a:cubicBezTo>
                    <a:pt x="36" y="108"/>
                    <a:pt x="36" y="120"/>
                    <a:pt x="12" y="144"/>
                  </a:cubicBezTo>
                  <a:cubicBezTo>
                    <a:pt x="0" y="155"/>
                    <a:pt x="12" y="155"/>
                    <a:pt x="12" y="155"/>
                  </a:cubicBezTo>
                  <a:cubicBezTo>
                    <a:pt x="36" y="167"/>
                    <a:pt x="36" y="179"/>
                    <a:pt x="36" y="191"/>
                  </a:cubicBezTo>
                  <a:cubicBezTo>
                    <a:pt x="36" y="227"/>
                    <a:pt x="60" y="251"/>
                    <a:pt x="72" y="286"/>
                  </a:cubicBezTo>
                  <a:cubicBezTo>
                    <a:pt x="72" y="298"/>
                    <a:pt x="96" y="310"/>
                    <a:pt x="107" y="346"/>
                  </a:cubicBezTo>
                  <a:cubicBezTo>
                    <a:pt x="107" y="358"/>
                    <a:pt x="119" y="394"/>
                    <a:pt x="131" y="406"/>
                  </a:cubicBezTo>
                  <a:cubicBezTo>
                    <a:pt x="131" y="417"/>
                    <a:pt x="131" y="417"/>
                    <a:pt x="167" y="441"/>
                  </a:cubicBezTo>
                  <a:cubicBezTo>
                    <a:pt x="131" y="465"/>
                    <a:pt x="179" y="465"/>
                    <a:pt x="167" y="501"/>
                  </a:cubicBezTo>
                  <a:cubicBezTo>
                    <a:pt x="167" y="525"/>
                    <a:pt x="191" y="536"/>
                    <a:pt x="191" y="572"/>
                  </a:cubicBezTo>
                  <a:cubicBezTo>
                    <a:pt x="191" y="584"/>
                    <a:pt x="215" y="596"/>
                    <a:pt x="215" y="632"/>
                  </a:cubicBezTo>
                  <a:cubicBezTo>
                    <a:pt x="215" y="656"/>
                    <a:pt x="238" y="691"/>
                    <a:pt x="250" y="739"/>
                  </a:cubicBezTo>
                  <a:cubicBezTo>
                    <a:pt x="250" y="763"/>
                    <a:pt x="274" y="798"/>
                    <a:pt x="274" y="822"/>
                  </a:cubicBezTo>
                  <a:cubicBezTo>
                    <a:pt x="274" y="858"/>
                    <a:pt x="286" y="882"/>
                    <a:pt x="286" y="929"/>
                  </a:cubicBezTo>
                  <a:cubicBezTo>
                    <a:pt x="286" y="989"/>
                    <a:pt x="298" y="1048"/>
                    <a:pt x="310" y="1108"/>
                  </a:cubicBezTo>
                  <a:cubicBezTo>
                    <a:pt x="310" y="1156"/>
                    <a:pt x="334" y="1179"/>
                    <a:pt x="346" y="1227"/>
                  </a:cubicBezTo>
                  <a:cubicBezTo>
                    <a:pt x="346" y="1251"/>
                    <a:pt x="357" y="1287"/>
                    <a:pt x="369" y="1310"/>
                  </a:cubicBezTo>
                  <a:cubicBezTo>
                    <a:pt x="369" y="1334"/>
                    <a:pt x="393" y="1346"/>
                    <a:pt x="405" y="1358"/>
                  </a:cubicBezTo>
                  <a:cubicBezTo>
                    <a:pt x="405" y="1364"/>
                    <a:pt x="408" y="1367"/>
                    <a:pt x="417" y="1367"/>
                  </a:cubicBezTo>
                  <a:cubicBezTo>
                    <a:pt x="426" y="1367"/>
                    <a:pt x="441" y="1364"/>
                    <a:pt x="465" y="1358"/>
                  </a:cubicBezTo>
                  <a:lnTo>
                    <a:pt x="488" y="1358"/>
                  </a:lnTo>
                  <a:cubicBezTo>
                    <a:pt x="524" y="1358"/>
                    <a:pt x="536" y="1358"/>
                    <a:pt x="596" y="1346"/>
                  </a:cubicBezTo>
                  <a:cubicBezTo>
                    <a:pt x="631" y="1334"/>
                    <a:pt x="655" y="1334"/>
                    <a:pt x="667" y="1310"/>
                  </a:cubicBezTo>
                  <a:cubicBezTo>
                    <a:pt x="727" y="1298"/>
                    <a:pt x="762" y="1287"/>
                    <a:pt x="750" y="1275"/>
                  </a:cubicBezTo>
                  <a:cubicBezTo>
                    <a:pt x="727" y="1251"/>
                    <a:pt x="715" y="1227"/>
                    <a:pt x="715" y="1215"/>
                  </a:cubicBezTo>
                  <a:cubicBezTo>
                    <a:pt x="703" y="1179"/>
                    <a:pt x="691" y="1167"/>
                    <a:pt x="691" y="1132"/>
                  </a:cubicBezTo>
                  <a:cubicBezTo>
                    <a:pt x="691" y="1120"/>
                    <a:pt x="691" y="1108"/>
                    <a:pt x="667" y="1072"/>
                  </a:cubicBezTo>
                  <a:cubicBezTo>
                    <a:pt x="667" y="1060"/>
                    <a:pt x="667" y="1048"/>
                    <a:pt x="655" y="1037"/>
                  </a:cubicBezTo>
                  <a:cubicBezTo>
                    <a:pt x="655" y="1013"/>
                    <a:pt x="643" y="1013"/>
                    <a:pt x="655" y="1001"/>
                  </a:cubicBezTo>
                  <a:cubicBezTo>
                    <a:pt x="661" y="995"/>
                    <a:pt x="658" y="995"/>
                    <a:pt x="654" y="995"/>
                  </a:cubicBezTo>
                  <a:cubicBezTo>
                    <a:pt x="649" y="995"/>
                    <a:pt x="643" y="995"/>
                    <a:pt x="643" y="989"/>
                  </a:cubicBezTo>
                  <a:cubicBezTo>
                    <a:pt x="655" y="977"/>
                    <a:pt x="643" y="953"/>
                    <a:pt x="643" y="953"/>
                  </a:cubicBezTo>
                  <a:cubicBezTo>
                    <a:pt x="643" y="941"/>
                    <a:pt x="667" y="929"/>
                    <a:pt x="631" y="929"/>
                  </a:cubicBezTo>
                  <a:cubicBezTo>
                    <a:pt x="631" y="917"/>
                    <a:pt x="655" y="882"/>
                    <a:pt x="608" y="882"/>
                  </a:cubicBezTo>
                  <a:lnTo>
                    <a:pt x="608" y="870"/>
                  </a:lnTo>
                  <a:cubicBezTo>
                    <a:pt x="608" y="870"/>
                    <a:pt x="631" y="858"/>
                    <a:pt x="608" y="858"/>
                  </a:cubicBezTo>
                  <a:cubicBezTo>
                    <a:pt x="631" y="858"/>
                    <a:pt x="631" y="834"/>
                    <a:pt x="608" y="834"/>
                  </a:cubicBezTo>
                  <a:cubicBezTo>
                    <a:pt x="596" y="822"/>
                    <a:pt x="596" y="810"/>
                    <a:pt x="596" y="810"/>
                  </a:cubicBezTo>
                  <a:cubicBezTo>
                    <a:pt x="596" y="810"/>
                    <a:pt x="608" y="798"/>
                    <a:pt x="596" y="798"/>
                  </a:cubicBezTo>
                  <a:cubicBezTo>
                    <a:pt x="584" y="798"/>
                    <a:pt x="548" y="798"/>
                    <a:pt x="584" y="763"/>
                  </a:cubicBezTo>
                  <a:cubicBezTo>
                    <a:pt x="596" y="763"/>
                    <a:pt x="584" y="751"/>
                    <a:pt x="572" y="751"/>
                  </a:cubicBezTo>
                  <a:lnTo>
                    <a:pt x="584" y="739"/>
                  </a:lnTo>
                  <a:cubicBezTo>
                    <a:pt x="584" y="691"/>
                    <a:pt x="596" y="679"/>
                    <a:pt x="572" y="679"/>
                  </a:cubicBezTo>
                  <a:cubicBezTo>
                    <a:pt x="584" y="644"/>
                    <a:pt x="548" y="644"/>
                    <a:pt x="572" y="632"/>
                  </a:cubicBezTo>
                  <a:cubicBezTo>
                    <a:pt x="572" y="620"/>
                    <a:pt x="572" y="596"/>
                    <a:pt x="548" y="584"/>
                  </a:cubicBezTo>
                  <a:cubicBezTo>
                    <a:pt x="536" y="572"/>
                    <a:pt x="524" y="536"/>
                    <a:pt x="512" y="513"/>
                  </a:cubicBezTo>
                  <a:cubicBezTo>
                    <a:pt x="488" y="465"/>
                    <a:pt x="477" y="441"/>
                    <a:pt x="465" y="394"/>
                  </a:cubicBezTo>
                  <a:cubicBezTo>
                    <a:pt x="465" y="382"/>
                    <a:pt x="453" y="346"/>
                    <a:pt x="453" y="334"/>
                  </a:cubicBezTo>
                  <a:cubicBezTo>
                    <a:pt x="453" y="298"/>
                    <a:pt x="417" y="286"/>
                    <a:pt x="417" y="263"/>
                  </a:cubicBezTo>
                  <a:cubicBezTo>
                    <a:pt x="417" y="239"/>
                    <a:pt x="405" y="227"/>
                    <a:pt x="393" y="215"/>
                  </a:cubicBezTo>
                  <a:cubicBezTo>
                    <a:pt x="369" y="179"/>
                    <a:pt x="369" y="155"/>
                    <a:pt x="357" y="144"/>
                  </a:cubicBezTo>
                  <a:cubicBezTo>
                    <a:pt x="357" y="144"/>
                    <a:pt x="334" y="120"/>
                    <a:pt x="346" y="108"/>
                  </a:cubicBezTo>
                  <a:cubicBezTo>
                    <a:pt x="357" y="96"/>
                    <a:pt x="357" y="96"/>
                    <a:pt x="346" y="84"/>
                  </a:cubicBezTo>
                  <a:cubicBezTo>
                    <a:pt x="334" y="60"/>
                    <a:pt x="346" y="48"/>
                    <a:pt x="346" y="48"/>
                  </a:cubicBezTo>
                  <a:cubicBezTo>
                    <a:pt x="357" y="36"/>
                    <a:pt x="346" y="25"/>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3"/>
            <p:cNvSpPr/>
            <p:nvPr/>
          </p:nvSpPr>
          <p:spPr>
            <a:xfrm>
              <a:off x="5628675" y="5369550"/>
              <a:ext cx="19075" cy="34175"/>
            </a:xfrm>
            <a:custGeom>
              <a:avLst/>
              <a:gdLst/>
              <a:ahLst/>
              <a:cxnLst/>
              <a:rect l="l" t="t" r="r" b="b"/>
              <a:pathLst>
                <a:path w="763" h="1367" extrusionOk="0">
                  <a:moveTo>
                    <a:pt x="298" y="0"/>
                  </a:moveTo>
                  <a:cubicBezTo>
                    <a:pt x="250" y="12"/>
                    <a:pt x="215" y="36"/>
                    <a:pt x="215" y="48"/>
                  </a:cubicBezTo>
                  <a:cubicBezTo>
                    <a:pt x="215" y="48"/>
                    <a:pt x="215" y="60"/>
                    <a:pt x="191" y="60"/>
                  </a:cubicBezTo>
                  <a:lnTo>
                    <a:pt x="119" y="60"/>
                  </a:lnTo>
                  <a:cubicBezTo>
                    <a:pt x="95" y="72"/>
                    <a:pt x="60" y="72"/>
                    <a:pt x="48" y="83"/>
                  </a:cubicBezTo>
                  <a:cubicBezTo>
                    <a:pt x="36" y="83"/>
                    <a:pt x="36" y="107"/>
                    <a:pt x="36" y="107"/>
                  </a:cubicBezTo>
                  <a:cubicBezTo>
                    <a:pt x="36" y="107"/>
                    <a:pt x="36" y="119"/>
                    <a:pt x="12" y="131"/>
                  </a:cubicBezTo>
                  <a:cubicBezTo>
                    <a:pt x="0" y="143"/>
                    <a:pt x="12" y="143"/>
                    <a:pt x="12" y="143"/>
                  </a:cubicBezTo>
                  <a:cubicBezTo>
                    <a:pt x="36" y="167"/>
                    <a:pt x="36" y="179"/>
                    <a:pt x="36" y="191"/>
                  </a:cubicBezTo>
                  <a:cubicBezTo>
                    <a:pt x="36" y="226"/>
                    <a:pt x="60" y="250"/>
                    <a:pt x="72" y="286"/>
                  </a:cubicBezTo>
                  <a:cubicBezTo>
                    <a:pt x="72" y="298"/>
                    <a:pt x="95" y="310"/>
                    <a:pt x="107" y="345"/>
                  </a:cubicBezTo>
                  <a:cubicBezTo>
                    <a:pt x="107" y="357"/>
                    <a:pt x="119" y="381"/>
                    <a:pt x="131" y="405"/>
                  </a:cubicBezTo>
                  <a:cubicBezTo>
                    <a:pt x="131" y="417"/>
                    <a:pt x="131" y="417"/>
                    <a:pt x="167" y="429"/>
                  </a:cubicBezTo>
                  <a:cubicBezTo>
                    <a:pt x="131" y="464"/>
                    <a:pt x="179" y="464"/>
                    <a:pt x="167" y="488"/>
                  </a:cubicBezTo>
                  <a:cubicBezTo>
                    <a:pt x="167" y="524"/>
                    <a:pt x="191" y="536"/>
                    <a:pt x="191" y="560"/>
                  </a:cubicBezTo>
                  <a:cubicBezTo>
                    <a:pt x="191" y="583"/>
                    <a:pt x="215" y="595"/>
                    <a:pt x="215" y="631"/>
                  </a:cubicBezTo>
                  <a:cubicBezTo>
                    <a:pt x="215" y="655"/>
                    <a:pt x="238" y="691"/>
                    <a:pt x="250" y="726"/>
                  </a:cubicBezTo>
                  <a:cubicBezTo>
                    <a:pt x="250" y="762"/>
                    <a:pt x="274" y="786"/>
                    <a:pt x="274" y="822"/>
                  </a:cubicBezTo>
                  <a:cubicBezTo>
                    <a:pt x="274" y="845"/>
                    <a:pt x="286" y="881"/>
                    <a:pt x="286" y="929"/>
                  </a:cubicBezTo>
                  <a:cubicBezTo>
                    <a:pt x="286" y="988"/>
                    <a:pt x="298" y="1036"/>
                    <a:pt x="310" y="1107"/>
                  </a:cubicBezTo>
                  <a:cubicBezTo>
                    <a:pt x="310" y="1143"/>
                    <a:pt x="334" y="1179"/>
                    <a:pt x="345" y="1226"/>
                  </a:cubicBezTo>
                  <a:cubicBezTo>
                    <a:pt x="345" y="1250"/>
                    <a:pt x="357" y="1286"/>
                    <a:pt x="369" y="1310"/>
                  </a:cubicBezTo>
                  <a:cubicBezTo>
                    <a:pt x="369" y="1322"/>
                    <a:pt x="393" y="1334"/>
                    <a:pt x="405" y="1357"/>
                  </a:cubicBezTo>
                  <a:cubicBezTo>
                    <a:pt x="405" y="1363"/>
                    <a:pt x="408" y="1366"/>
                    <a:pt x="417" y="1366"/>
                  </a:cubicBezTo>
                  <a:cubicBezTo>
                    <a:pt x="426" y="1366"/>
                    <a:pt x="441" y="1363"/>
                    <a:pt x="465" y="1357"/>
                  </a:cubicBezTo>
                  <a:lnTo>
                    <a:pt x="488" y="1357"/>
                  </a:lnTo>
                  <a:cubicBezTo>
                    <a:pt x="524" y="1357"/>
                    <a:pt x="536" y="1357"/>
                    <a:pt x="596" y="1334"/>
                  </a:cubicBezTo>
                  <a:cubicBezTo>
                    <a:pt x="631" y="1322"/>
                    <a:pt x="655" y="1322"/>
                    <a:pt x="667" y="1310"/>
                  </a:cubicBezTo>
                  <a:cubicBezTo>
                    <a:pt x="726" y="1298"/>
                    <a:pt x="762" y="1274"/>
                    <a:pt x="750" y="1262"/>
                  </a:cubicBezTo>
                  <a:cubicBezTo>
                    <a:pt x="726" y="1250"/>
                    <a:pt x="715" y="1226"/>
                    <a:pt x="715" y="1203"/>
                  </a:cubicBezTo>
                  <a:cubicBezTo>
                    <a:pt x="703" y="1179"/>
                    <a:pt x="691" y="1155"/>
                    <a:pt x="691" y="1131"/>
                  </a:cubicBezTo>
                  <a:cubicBezTo>
                    <a:pt x="691" y="1119"/>
                    <a:pt x="691" y="1095"/>
                    <a:pt x="667" y="1072"/>
                  </a:cubicBezTo>
                  <a:cubicBezTo>
                    <a:pt x="667" y="1060"/>
                    <a:pt x="667" y="1036"/>
                    <a:pt x="655" y="1024"/>
                  </a:cubicBezTo>
                  <a:cubicBezTo>
                    <a:pt x="655" y="1012"/>
                    <a:pt x="643" y="1012"/>
                    <a:pt x="655" y="1000"/>
                  </a:cubicBezTo>
                  <a:cubicBezTo>
                    <a:pt x="661" y="988"/>
                    <a:pt x="658" y="988"/>
                    <a:pt x="654" y="988"/>
                  </a:cubicBezTo>
                  <a:cubicBezTo>
                    <a:pt x="649" y="988"/>
                    <a:pt x="643" y="988"/>
                    <a:pt x="643" y="976"/>
                  </a:cubicBezTo>
                  <a:cubicBezTo>
                    <a:pt x="655" y="964"/>
                    <a:pt x="643" y="953"/>
                    <a:pt x="643" y="953"/>
                  </a:cubicBezTo>
                  <a:cubicBezTo>
                    <a:pt x="643" y="941"/>
                    <a:pt x="667" y="917"/>
                    <a:pt x="631" y="917"/>
                  </a:cubicBezTo>
                  <a:cubicBezTo>
                    <a:pt x="631" y="905"/>
                    <a:pt x="655" y="881"/>
                    <a:pt x="607" y="881"/>
                  </a:cubicBezTo>
                  <a:lnTo>
                    <a:pt x="607" y="857"/>
                  </a:lnTo>
                  <a:cubicBezTo>
                    <a:pt x="607" y="857"/>
                    <a:pt x="631" y="845"/>
                    <a:pt x="607" y="845"/>
                  </a:cubicBezTo>
                  <a:cubicBezTo>
                    <a:pt x="631" y="845"/>
                    <a:pt x="631" y="834"/>
                    <a:pt x="607" y="834"/>
                  </a:cubicBezTo>
                  <a:cubicBezTo>
                    <a:pt x="596" y="822"/>
                    <a:pt x="596" y="810"/>
                    <a:pt x="596" y="810"/>
                  </a:cubicBezTo>
                  <a:cubicBezTo>
                    <a:pt x="596" y="810"/>
                    <a:pt x="607" y="786"/>
                    <a:pt x="596" y="786"/>
                  </a:cubicBezTo>
                  <a:cubicBezTo>
                    <a:pt x="584" y="786"/>
                    <a:pt x="548" y="786"/>
                    <a:pt x="584" y="762"/>
                  </a:cubicBezTo>
                  <a:cubicBezTo>
                    <a:pt x="596" y="762"/>
                    <a:pt x="584" y="750"/>
                    <a:pt x="572" y="750"/>
                  </a:cubicBezTo>
                  <a:lnTo>
                    <a:pt x="584" y="726"/>
                  </a:lnTo>
                  <a:cubicBezTo>
                    <a:pt x="584" y="691"/>
                    <a:pt x="607" y="667"/>
                    <a:pt x="572" y="667"/>
                  </a:cubicBezTo>
                  <a:cubicBezTo>
                    <a:pt x="584" y="643"/>
                    <a:pt x="548" y="643"/>
                    <a:pt x="572" y="631"/>
                  </a:cubicBezTo>
                  <a:cubicBezTo>
                    <a:pt x="572" y="607"/>
                    <a:pt x="572" y="595"/>
                    <a:pt x="548" y="583"/>
                  </a:cubicBezTo>
                  <a:cubicBezTo>
                    <a:pt x="536" y="572"/>
                    <a:pt x="524" y="536"/>
                    <a:pt x="512" y="512"/>
                  </a:cubicBezTo>
                  <a:cubicBezTo>
                    <a:pt x="488" y="464"/>
                    <a:pt x="476" y="429"/>
                    <a:pt x="465" y="393"/>
                  </a:cubicBezTo>
                  <a:cubicBezTo>
                    <a:pt x="465" y="369"/>
                    <a:pt x="453" y="345"/>
                    <a:pt x="453" y="333"/>
                  </a:cubicBezTo>
                  <a:cubicBezTo>
                    <a:pt x="453" y="298"/>
                    <a:pt x="417" y="286"/>
                    <a:pt x="417" y="250"/>
                  </a:cubicBezTo>
                  <a:cubicBezTo>
                    <a:pt x="417" y="238"/>
                    <a:pt x="405" y="226"/>
                    <a:pt x="393" y="214"/>
                  </a:cubicBezTo>
                  <a:cubicBezTo>
                    <a:pt x="369" y="179"/>
                    <a:pt x="369" y="143"/>
                    <a:pt x="357" y="131"/>
                  </a:cubicBezTo>
                  <a:cubicBezTo>
                    <a:pt x="357" y="131"/>
                    <a:pt x="334" y="119"/>
                    <a:pt x="345" y="107"/>
                  </a:cubicBezTo>
                  <a:cubicBezTo>
                    <a:pt x="357" y="95"/>
                    <a:pt x="357" y="95"/>
                    <a:pt x="345" y="72"/>
                  </a:cubicBezTo>
                  <a:cubicBezTo>
                    <a:pt x="334" y="60"/>
                    <a:pt x="345" y="48"/>
                    <a:pt x="345" y="48"/>
                  </a:cubicBezTo>
                  <a:cubicBezTo>
                    <a:pt x="357" y="36"/>
                    <a:pt x="345" y="12"/>
                    <a:pt x="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3"/>
            <p:cNvSpPr/>
            <p:nvPr/>
          </p:nvSpPr>
          <p:spPr>
            <a:xfrm>
              <a:off x="5646825" y="5431450"/>
              <a:ext cx="14300" cy="18775"/>
            </a:xfrm>
            <a:custGeom>
              <a:avLst/>
              <a:gdLst/>
              <a:ahLst/>
              <a:cxnLst/>
              <a:rect l="l" t="t" r="r" b="b"/>
              <a:pathLst>
                <a:path w="572" h="751" extrusionOk="0">
                  <a:moveTo>
                    <a:pt x="358" y="1"/>
                  </a:moveTo>
                  <a:cubicBezTo>
                    <a:pt x="358" y="1"/>
                    <a:pt x="346" y="1"/>
                    <a:pt x="322" y="12"/>
                  </a:cubicBezTo>
                  <a:cubicBezTo>
                    <a:pt x="274" y="24"/>
                    <a:pt x="227" y="36"/>
                    <a:pt x="215" y="60"/>
                  </a:cubicBezTo>
                  <a:lnTo>
                    <a:pt x="203" y="72"/>
                  </a:lnTo>
                  <a:lnTo>
                    <a:pt x="179" y="72"/>
                  </a:lnTo>
                  <a:cubicBezTo>
                    <a:pt x="167" y="72"/>
                    <a:pt x="167" y="72"/>
                    <a:pt x="120" y="84"/>
                  </a:cubicBezTo>
                  <a:cubicBezTo>
                    <a:pt x="96" y="96"/>
                    <a:pt x="60" y="96"/>
                    <a:pt x="48" y="120"/>
                  </a:cubicBezTo>
                  <a:cubicBezTo>
                    <a:pt x="36" y="120"/>
                    <a:pt x="36" y="120"/>
                    <a:pt x="36" y="132"/>
                  </a:cubicBezTo>
                  <a:lnTo>
                    <a:pt x="24" y="143"/>
                  </a:lnTo>
                  <a:cubicBezTo>
                    <a:pt x="0" y="143"/>
                    <a:pt x="0" y="143"/>
                    <a:pt x="24" y="155"/>
                  </a:cubicBezTo>
                  <a:cubicBezTo>
                    <a:pt x="36" y="155"/>
                    <a:pt x="36" y="167"/>
                    <a:pt x="36" y="167"/>
                  </a:cubicBezTo>
                  <a:cubicBezTo>
                    <a:pt x="36" y="191"/>
                    <a:pt x="60" y="203"/>
                    <a:pt x="60" y="215"/>
                  </a:cubicBezTo>
                  <a:cubicBezTo>
                    <a:pt x="60" y="227"/>
                    <a:pt x="84" y="227"/>
                    <a:pt x="84" y="251"/>
                  </a:cubicBezTo>
                  <a:cubicBezTo>
                    <a:pt x="84" y="263"/>
                    <a:pt x="96" y="263"/>
                    <a:pt x="96" y="274"/>
                  </a:cubicBezTo>
                  <a:cubicBezTo>
                    <a:pt x="96" y="274"/>
                    <a:pt x="96" y="286"/>
                    <a:pt x="108" y="286"/>
                  </a:cubicBezTo>
                  <a:cubicBezTo>
                    <a:pt x="84" y="310"/>
                    <a:pt x="108" y="310"/>
                    <a:pt x="108" y="322"/>
                  </a:cubicBezTo>
                  <a:cubicBezTo>
                    <a:pt x="96" y="334"/>
                    <a:pt x="143" y="334"/>
                    <a:pt x="120" y="346"/>
                  </a:cubicBezTo>
                  <a:cubicBezTo>
                    <a:pt x="108" y="370"/>
                    <a:pt x="143" y="370"/>
                    <a:pt x="143" y="382"/>
                  </a:cubicBezTo>
                  <a:cubicBezTo>
                    <a:pt x="143" y="393"/>
                    <a:pt x="167" y="405"/>
                    <a:pt x="167" y="429"/>
                  </a:cubicBezTo>
                  <a:cubicBezTo>
                    <a:pt x="167" y="441"/>
                    <a:pt x="179" y="453"/>
                    <a:pt x="167" y="465"/>
                  </a:cubicBezTo>
                  <a:lnTo>
                    <a:pt x="167" y="524"/>
                  </a:lnTo>
                  <a:lnTo>
                    <a:pt x="167" y="620"/>
                  </a:lnTo>
                  <a:cubicBezTo>
                    <a:pt x="167" y="632"/>
                    <a:pt x="179" y="667"/>
                    <a:pt x="167" y="679"/>
                  </a:cubicBezTo>
                  <a:cubicBezTo>
                    <a:pt x="167" y="691"/>
                    <a:pt x="179" y="703"/>
                    <a:pt x="179" y="727"/>
                  </a:cubicBezTo>
                  <a:cubicBezTo>
                    <a:pt x="179" y="739"/>
                    <a:pt x="191" y="739"/>
                    <a:pt x="191" y="751"/>
                  </a:cubicBezTo>
                  <a:cubicBezTo>
                    <a:pt x="191" y="751"/>
                    <a:pt x="215" y="751"/>
                    <a:pt x="262" y="739"/>
                  </a:cubicBezTo>
                  <a:lnTo>
                    <a:pt x="286" y="739"/>
                  </a:lnTo>
                  <a:cubicBezTo>
                    <a:pt x="298" y="739"/>
                    <a:pt x="334" y="739"/>
                    <a:pt x="393" y="703"/>
                  </a:cubicBezTo>
                  <a:cubicBezTo>
                    <a:pt x="417" y="691"/>
                    <a:pt x="453" y="691"/>
                    <a:pt x="477" y="679"/>
                  </a:cubicBezTo>
                  <a:cubicBezTo>
                    <a:pt x="536" y="667"/>
                    <a:pt x="572" y="644"/>
                    <a:pt x="572" y="644"/>
                  </a:cubicBezTo>
                  <a:cubicBezTo>
                    <a:pt x="560" y="644"/>
                    <a:pt x="560" y="632"/>
                    <a:pt x="536" y="620"/>
                  </a:cubicBezTo>
                  <a:cubicBezTo>
                    <a:pt x="524" y="608"/>
                    <a:pt x="524" y="608"/>
                    <a:pt x="524" y="572"/>
                  </a:cubicBezTo>
                  <a:lnTo>
                    <a:pt x="524" y="548"/>
                  </a:lnTo>
                  <a:cubicBezTo>
                    <a:pt x="524" y="548"/>
                    <a:pt x="524" y="524"/>
                    <a:pt x="512" y="524"/>
                  </a:cubicBezTo>
                  <a:cubicBezTo>
                    <a:pt x="512" y="524"/>
                    <a:pt x="501" y="524"/>
                    <a:pt x="512" y="513"/>
                  </a:cubicBezTo>
                  <a:lnTo>
                    <a:pt x="501" y="513"/>
                  </a:lnTo>
                  <a:cubicBezTo>
                    <a:pt x="512" y="501"/>
                    <a:pt x="512" y="501"/>
                    <a:pt x="501" y="501"/>
                  </a:cubicBezTo>
                  <a:cubicBezTo>
                    <a:pt x="501" y="501"/>
                    <a:pt x="524" y="489"/>
                    <a:pt x="477" y="489"/>
                  </a:cubicBezTo>
                  <a:cubicBezTo>
                    <a:pt x="477" y="489"/>
                    <a:pt x="504" y="469"/>
                    <a:pt x="492" y="469"/>
                  </a:cubicBezTo>
                  <a:cubicBezTo>
                    <a:pt x="488" y="469"/>
                    <a:pt x="480" y="471"/>
                    <a:pt x="465" y="477"/>
                  </a:cubicBezTo>
                  <a:lnTo>
                    <a:pt x="477" y="453"/>
                  </a:lnTo>
                  <a:cubicBezTo>
                    <a:pt x="465" y="453"/>
                    <a:pt x="465" y="441"/>
                    <a:pt x="465" y="441"/>
                  </a:cubicBezTo>
                  <a:cubicBezTo>
                    <a:pt x="465" y="441"/>
                    <a:pt x="477" y="429"/>
                    <a:pt x="465" y="429"/>
                  </a:cubicBezTo>
                  <a:cubicBezTo>
                    <a:pt x="453" y="429"/>
                    <a:pt x="441" y="429"/>
                    <a:pt x="465" y="417"/>
                  </a:cubicBezTo>
                  <a:lnTo>
                    <a:pt x="453" y="417"/>
                  </a:lnTo>
                  <a:cubicBezTo>
                    <a:pt x="512" y="346"/>
                    <a:pt x="512" y="346"/>
                    <a:pt x="512" y="334"/>
                  </a:cubicBezTo>
                  <a:cubicBezTo>
                    <a:pt x="536" y="322"/>
                    <a:pt x="501" y="322"/>
                    <a:pt x="512" y="310"/>
                  </a:cubicBezTo>
                  <a:cubicBezTo>
                    <a:pt x="524" y="298"/>
                    <a:pt x="512" y="298"/>
                    <a:pt x="501" y="298"/>
                  </a:cubicBezTo>
                  <a:lnTo>
                    <a:pt x="465" y="263"/>
                  </a:lnTo>
                  <a:cubicBezTo>
                    <a:pt x="465" y="251"/>
                    <a:pt x="441" y="239"/>
                    <a:pt x="441" y="203"/>
                  </a:cubicBezTo>
                  <a:cubicBezTo>
                    <a:pt x="441" y="191"/>
                    <a:pt x="417" y="191"/>
                    <a:pt x="417" y="167"/>
                  </a:cubicBezTo>
                  <a:cubicBezTo>
                    <a:pt x="417" y="155"/>
                    <a:pt x="405" y="143"/>
                    <a:pt x="405" y="132"/>
                  </a:cubicBezTo>
                  <a:cubicBezTo>
                    <a:pt x="405" y="120"/>
                    <a:pt x="393" y="120"/>
                    <a:pt x="393" y="96"/>
                  </a:cubicBezTo>
                  <a:cubicBezTo>
                    <a:pt x="381" y="84"/>
                    <a:pt x="393" y="72"/>
                    <a:pt x="358" y="48"/>
                  </a:cubicBezTo>
                  <a:cubicBezTo>
                    <a:pt x="358" y="48"/>
                    <a:pt x="334" y="48"/>
                    <a:pt x="346" y="36"/>
                  </a:cubicBezTo>
                  <a:cubicBezTo>
                    <a:pt x="358" y="24"/>
                    <a:pt x="358" y="24"/>
                    <a:pt x="346" y="24"/>
                  </a:cubicBezTo>
                  <a:cubicBezTo>
                    <a:pt x="346" y="24"/>
                    <a:pt x="346" y="12"/>
                    <a:pt x="358" y="12"/>
                  </a:cubicBezTo>
                  <a:cubicBezTo>
                    <a:pt x="381" y="1"/>
                    <a:pt x="381" y="1"/>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5733150" y="5432050"/>
              <a:ext cx="14000" cy="17575"/>
            </a:xfrm>
            <a:custGeom>
              <a:avLst/>
              <a:gdLst/>
              <a:ahLst/>
              <a:cxnLst/>
              <a:rect l="l" t="t" r="r" b="b"/>
              <a:pathLst>
                <a:path w="560" h="703" extrusionOk="0">
                  <a:moveTo>
                    <a:pt x="227" y="0"/>
                  </a:moveTo>
                  <a:lnTo>
                    <a:pt x="227" y="48"/>
                  </a:lnTo>
                  <a:cubicBezTo>
                    <a:pt x="227" y="60"/>
                    <a:pt x="227" y="72"/>
                    <a:pt x="215" y="84"/>
                  </a:cubicBezTo>
                  <a:cubicBezTo>
                    <a:pt x="203" y="84"/>
                    <a:pt x="203" y="108"/>
                    <a:pt x="203" y="119"/>
                  </a:cubicBezTo>
                  <a:cubicBezTo>
                    <a:pt x="203" y="131"/>
                    <a:pt x="179" y="131"/>
                    <a:pt x="203" y="131"/>
                  </a:cubicBezTo>
                  <a:cubicBezTo>
                    <a:pt x="203" y="131"/>
                    <a:pt x="203" y="143"/>
                    <a:pt x="179" y="143"/>
                  </a:cubicBezTo>
                  <a:cubicBezTo>
                    <a:pt x="167" y="143"/>
                    <a:pt x="203" y="167"/>
                    <a:pt x="179" y="167"/>
                  </a:cubicBezTo>
                  <a:cubicBezTo>
                    <a:pt x="167" y="167"/>
                    <a:pt x="167" y="167"/>
                    <a:pt x="167" y="179"/>
                  </a:cubicBezTo>
                  <a:cubicBezTo>
                    <a:pt x="167" y="179"/>
                    <a:pt x="119" y="179"/>
                    <a:pt x="167" y="191"/>
                  </a:cubicBezTo>
                  <a:cubicBezTo>
                    <a:pt x="167" y="191"/>
                    <a:pt x="119" y="191"/>
                    <a:pt x="167" y="203"/>
                  </a:cubicBezTo>
                  <a:lnTo>
                    <a:pt x="143" y="203"/>
                  </a:lnTo>
                  <a:cubicBezTo>
                    <a:pt x="155" y="227"/>
                    <a:pt x="143" y="227"/>
                    <a:pt x="143" y="239"/>
                  </a:cubicBezTo>
                  <a:cubicBezTo>
                    <a:pt x="155" y="250"/>
                    <a:pt x="167" y="250"/>
                    <a:pt x="143" y="250"/>
                  </a:cubicBezTo>
                  <a:cubicBezTo>
                    <a:pt x="125" y="233"/>
                    <a:pt x="116" y="227"/>
                    <a:pt x="112" y="227"/>
                  </a:cubicBezTo>
                  <a:cubicBezTo>
                    <a:pt x="107" y="227"/>
                    <a:pt x="107" y="233"/>
                    <a:pt x="107" y="239"/>
                  </a:cubicBezTo>
                  <a:cubicBezTo>
                    <a:pt x="111" y="235"/>
                    <a:pt x="114" y="233"/>
                    <a:pt x="115" y="233"/>
                  </a:cubicBezTo>
                  <a:lnTo>
                    <a:pt x="115" y="233"/>
                  </a:lnTo>
                  <a:cubicBezTo>
                    <a:pt x="118" y="233"/>
                    <a:pt x="115" y="239"/>
                    <a:pt x="107" y="239"/>
                  </a:cubicBezTo>
                  <a:cubicBezTo>
                    <a:pt x="84" y="239"/>
                    <a:pt x="107" y="250"/>
                    <a:pt x="96" y="250"/>
                  </a:cubicBezTo>
                  <a:cubicBezTo>
                    <a:pt x="84" y="250"/>
                    <a:pt x="84" y="262"/>
                    <a:pt x="96" y="262"/>
                  </a:cubicBezTo>
                  <a:cubicBezTo>
                    <a:pt x="107" y="286"/>
                    <a:pt x="96" y="298"/>
                    <a:pt x="96" y="310"/>
                  </a:cubicBezTo>
                  <a:cubicBezTo>
                    <a:pt x="84" y="322"/>
                    <a:pt x="96" y="358"/>
                    <a:pt x="84" y="369"/>
                  </a:cubicBezTo>
                  <a:cubicBezTo>
                    <a:pt x="84" y="381"/>
                    <a:pt x="84" y="405"/>
                    <a:pt x="60" y="405"/>
                  </a:cubicBezTo>
                  <a:cubicBezTo>
                    <a:pt x="48" y="417"/>
                    <a:pt x="60" y="429"/>
                    <a:pt x="48" y="441"/>
                  </a:cubicBezTo>
                  <a:cubicBezTo>
                    <a:pt x="36" y="441"/>
                    <a:pt x="48" y="465"/>
                    <a:pt x="48" y="477"/>
                  </a:cubicBezTo>
                  <a:cubicBezTo>
                    <a:pt x="48" y="489"/>
                    <a:pt x="36" y="512"/>
                    <a:pt x="48" y="524"/>
                  </a:cubicBezTo>
                  <a:cubicBezTo>
                    <a:pt x="48" y="524"/>
                    <a:pt x="60" y="536"/>
                    <a:pt x="48" y="536"/>
                  </a:cubicBezTo>
                  <a:cubicBezTo>
                    <a:pt x="36" y="536"/>
                    <a:pt x="36" y="536"/>
                    <a:pt x="36" y="548"/>
                  </a:cubicBezTo>
                  <a:cubicBezTo>
                    <a:pt x="36" y="548"/>
                    <a:pt x="36" y="560"/>
                    <a:pt x="24" y="560"/>
                  </a:cubicBezTo>
                  <a:cubicBezTo>
                    <a:pt x="0" y="560"/>
                    <a:pt x="0" y="560"/>
                    <a:pt x="0" y="584"/>
                  </a:cubicBezTo>
                  <a:cubicBezTo>
                    <a:pt x="0" y="584"/>
                    <a:pt x="24" y="596"/>
                    <a:pt x="36" y="596"/>
                  </a:cubicBezTo>
                  <a:cubicBezTo>
                    <a:pt x="84" y="608"/>
                    <a:pt x="119" y="620"/>
                    <a:pt x="143" y="620"/>
                  </a:cubicBezTo>
                  <a:lnTo>
                    <a:pt x="155" y="620"/>
                  </a:lnTo>
                  <a:lnTo>
                    <a:pt x="167" y="643"/>
                  </a:lnTo>
                  <a:cubicBezTo>
                    <a:pt x="167" y="643"/>
                    <a:pt x="179" y="655"/>
                    <a:pt x="215" y="667"/>
                  </a:cubicBezTo>
                  <a:cubicBezTo>
                    <a:pt x="238" y="679"/>
                    <a:pt x="274" y="679"/>
                    <a:pt x="286" y="703"/>
                  </a:cubicBezTo>
                  <a:lnTo>
                    <a:pt x="334" y="703"/>
                  </a:lnTo>
                  <a:lnTo>
                    <a:pt x="334" y="679"/>
                  </a:lnTo>
                  <a:cubicBezTo>
                    <a:pt x="346" y="667"/>
                    <a:pt x="334" y="655"/>
                    <a:pt x="346" y="643"/>
                  </a:cubicBezTo>
                  <a:lnTo>
                    <a:pt x="346" y="608"/>
                  </a:lnTo>
                  <a:lnTo>
                    <a:pt x="346" y="584"/>
                  </a:lnTo>
                  <a:cubicBezTo>
                    <a:pt x="346" y="584"/>
                    <a:pt x="357" y="584"/>
                    <a:pt x="334" y="560"/>
                  </a:cubicBezTo>
                  <a:cubicBezTo>
                    <a:pt x="381" y="560"/>
                    <a:pt x="346" y="548"/>
                    <a:pt x="346" y="548"/>
                  </a:cubicBezTo>
                  <a:cubicBezTo>
                    <a:pt x="357" y="548"/>
                    <a:pt x="334" y="524"/>
                    <a:pt x="357" y="500"/>
                  </a:cubicBezTo>
                  <a:cubicBezTo>
                    <a:pt x="381" y="500"/>
                    <a:pt x="357" y="489"/>
                    <a:pt x="381" y="477"/>
                  </a:cubicBezTo>
                  <a:cubicBezTo>
                    <a:pt x="393" y="465"/>
                    <a:pt x="381" y="429"/>
                    <a:pt x="393" y="429"/>
                  </a:cubicBezTo>
                  <a:cubicBezTo>
                    <a:pt x="405" y="417"/>
                    <a:pt x="405" y="405"/>
                    <a:pt x="417" y="381"/>
                  </a:cubicBezTo>
                  <a:cubicBezTo>
                    <a:pt x="429" y="369"/>
                    <a:pt x="429" y="358"/>
                    <a:pt x="453" y="346"/>
                  </a:cubicBezTo>
                  <a:cubicBezTo>
                    <a:pt x="477" y="322"/>
                    <a:pt x="488" y="298"/>
                    <a:pt x="512" y="262"/>
                  </a:cubicBezTo>
                  <a:cubicBezTo>
                    <a:pt x="524" y="250"/>
                    <a:pt x="524" y="239"/>
                    <a:pt x="536" y="227"/>
                  </a:cubicBezTo>
                  <a:cubicBezTo>
                    <a:pt x="560" y="215"/>
                    <a:pt x="560" y="191"/>
                    <a:pt x="560" y="179"/>
                  </a:cubicBezTo>
                  <a:lnTo>
                    <a:pt x="560" y="143"/>
                  </a:lnTo>
                  <a:cubicBezTo>
                    <a:pt x="560" y="143"/>
                    <a:pt x="560" y="131"/>
                    <a:pt x="488" y="119"/>
                  </a:cubicBezTo>
                  <a:lnTo>
                    <a:pt x="477" y="108"/>
                  </a:lnTo>
                  <a:cubicBezTo>
                    <a:pt x="465" y="96"/>
                    <a:pt x="441" y="72"/>
                    <a:pt x="393" y="60"/>
                  </a:cubicBezTo>
                  <a:cubicBezTo>
                    <a:pt x="357" y="48"/>
                    <a:pt x="346" y="48"/>
                    <a:pt x="322" y="24"/>
                  </a:cubicBezTo>
                  <a:cubicBezTo>
                    <a:pt x="262" y="0"/>
                    <a:pt x="227" y="0"/>
                    <a:pt x="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3"/>
            <p:cNvSpPr/>
            <p:nvPr/>
          </p:nvSpPr>
          <p:spPr>
            <a:xfrm>
              <a:off x="5751900" y="5372325"/>
              <a:ext cx="20250" cy="32950"/>
            </a:xfrm>
            <a:custGeom>
              <a:avLst/>
              <a:gdLst/>
              <a:ahLst/>
              <a:cxnLst/>
              <a:rect l="l" t="t" r="r" b="b"/>
              <a:pathLst>
                <a:path w="810" h="1318" extrusionOk="0">
                  <a:moveTo>
                    <a:pt x="298" y="401"/>
                  </a:moveTo>
                  <a:cubicBezTo>
                    <a:pt x="298" y="401"/>
                    <a:pt x="310" y="401"/>
                    <a:pt x="310" y="413"/>
                  </a:cubicBezTo>
                  <a:cubicBezTo>
                    <a:pt x="298" y="413"/>
                    <a:pt x="298" y="413"/>
                    <a:pt x="298" y="401"/>
                  </a:cubicBezTo>
                  <a:close/>
                  <a:moveTo>
                    <a:pt x="518" y="0"/>
                  </a:moveTo>
                  <a:cubicBezTo>
                    <a:pt x="507" y="0"/>
                    <a:pt x="500" y="3"/>
                    <a:pt x="500" y="8"/>
                  </a:cubicBezTo>
                  <a:cubicBezTo>
                    <a:pt x="500" y="44"/>
                    <a:pt x="489" y="56"/>
                    <a:pt x="489" y="80"/>
                  </a:cubicBezTo>
                  <a:cubicBezTo>
                    <a:pt x="489" y="115"/>
                    <a:pt x="477" y="139"/>
                    <a:pt x="465" y="163"/>
                  </a:cubicBezTo>
                  <a:cubicBezTo>
                    <a:pt x="441" y="175"/>
                    <a:pt x="441" y="187"/>
                    <a:pt x="429" y="199"/>
                  </a:cubicBezTo>
                  <a:cubicBezTo>
                    <a:pt x="429" y="222"/>
                    <a:pt x="417" y="234"/>
                    <a:pt x="417" y="246"/>
                  </a:cubicBezTo>
                  <a:cubicBezTo>
                    <a:pt x="417" y="258"/>
                    <a:pt x="417" y="258"/>
                    <a:pt x="405" y="282"/>
                  </a:cubicBezTo>
                  <a:cubicBezTo>
                    <a:pt x="381" y="282"/>
                    <a:pt x="417" y="294"/>
                    <a:pt x="405" y="294"/>
                  </a:cubicBezTo>
                  <a:cubicBezTo>
                    <a:pt x="369" y="294"/>
                    <a:pt x="381" y="306"/>
                    <a:pt x="369" y="318"/>
                  </a:cubicBezTo>
                  <a:cubicBezTo>
                    <a:pt x="369" y="342"/>
                    <a:pt x="322" y="318"/>
                    <a:pt x="358" y="353"/>
                  </a:cubicBezTo>
                  <a:lnTo>
                    <a:pt x="346" y="353"/>
                  </a:lnTo>
                  <a:cubicBezTo>
                    <a:pt x="322" y="365"/>
                    <a:pt x="298" y="353"/>
                    <a:pt x="322" y="401"/>
                  </a:cubicBezTo>
                  <a:lnTo>
                    <a:pt x="286" y="401"/>
                  </a:lnTo>
                  <a:cubicBezTo>
                    <a:pt x="298" y="413"/>
                    <a:pt x="286" y="425"/>
                    <a:pt x="262" y="437"/>
                  </a:cubicBezTo>
                  <a:cubicBezTo>
                    <a:pt x="262" y="437"/>
                    <a:pt x="250" y="437"/>
                    <a:pt x="250" y="461"/>
                  </a:cubicBezTo>
                  <a:cubicBezTo>
                    <a:pt x="262" y="472"/>
                    <a:pt x="286" y="484"/>
                    <a:pt x="239" y="484"/>
                  </a:cubicBezTo>
                  <a:cubicBezTo>
                    <a:pt x="227" y="484"/>
                    <a:pt x="239" y="496"/>
                    <a:pt x="250" y="496"/>
                  </a:cubicBezTo>
                  <a:cubicBezTo>
                    <a:pt x="250" y="496"/>
                    <a:pt x="250" y="496"/>
                    <a:pt x="250" y="496"/>
                  </a:cubicBezTo>
                  <a:lnTo>
                    <a:pt x="250" y="496"/>
                  </a:lnTo>
                  <a:cubicBezTo>
                    <a:pt x="247" y="496"/>
                    <a:pt x="243" y="496"/>
                    <a:pt x="239" y="496"/>
                  </a:cubicBezTo>
                  <a:cubicBezTo>
                    <a:pt x="242" y="504"/>
                    <a:pt x="245" y="507"/>
                    <a:pt x="247" y="507"/>
                  </a:cubicBezTo>
                  <a:cubicBezTo>
                    <a:pt x="250" y="507"/>
                    <a:pt x="250" y="497"/>
                    <a:pt x="250" y="496"/>
                  </a:cubicBezTo>
                  <a:lnTo>
                    <a:pt x="250" y="496"/>
                  </a:lnTo>
                  <a:cubicBezTo>
                    <a:pt x="282" y="497"/>
                    <a:pt x="265" y="499"/>
                    <a:pt x="286" y="520"/>
                  </a:cubicBezTo>
                  <a:cubicBezTo>
                    <a:pt x="250" y="520"/>
                    <a:pt x="262" y="544"/>
                    <a:pt x="250" y="556"/>
                  </a:cubicBezTo>
                  <a:cubicBezTo>
                    <a:pt x="239" y="556"/>
                    <a:pt x="239" y="592"/>
                    <a:pt x="239" y="603"/>
                  </a:cubicBezTo>
                  <a:cubicBezTo>
                    <a:pt x="239" y="627"/>
                    <a:pt x="239" y="663"/>
                    <a:pt x="227" y="675"/>
                  </a:cubicBezTo>
                  <a:cubicBezTo>
                    <a:pt x="203" y="723"/>
                    <a:pt x="191" y="746"/>
                    <a:pt x="179" y="794"/>
                  </a:cubicBezTo>
                  <a:cubicBezTo>
                    <a:pt x="167" y="806"/>
                    <a:pt x="167" y="842"/>
                    <a:pt x="143" y="853"/>
                  </a:cubicBezTo>
                  <a:cubicBezTo>
                    <a:pt x="131" y="865"/>
                    <a:pt x="131" y="913"/>
                    <a:pt x="119" y="925"/>
                  </a:cubicBezTo>
                  <a:cubicBezTo>
                    <a:pt x="108" y="949"/>
                    <a:pt x="108" y="961"/>
                    <a:pt x="108" y="996"/>
                  </a:cubicBezTo>
                  <a:cubicBezTo>
                    <a:pt x="84" y="1020"/>
                    <a:pt x="72" y="1032"/>
                    <a:pt x="72" y="1080"/>
                  </a:cubicBezTo>
                  <a:cubicBezTo>
                    <a:pt x="72" y="1092"/>
                    <a:pt x="84" y="1115"/>
                    <a:pt x="72" y="1115"/>
                  </a:cubicBezTo>
                  <a:cubicBezTo>
                    <a:pt x="60" y="1115"/>
                    <a:pt x="60" y="1127"/>
                    <a:pt x="60" y="1127"/>
                  </a:cubicBezTo>
                  <a:cubicBezTo>
                    <a:pt x="60" y="1139"/>
                    <a:pt x="48" y="1139"/>
                    <a:pt x="24" y="1151"/>
                  </a:cubicBezTo>
                  <a:cubicBezTo>
                    <a:pt x="12" y="1151"/>
                    <a:pt x="0" y="1163"/>
                    <a:pt x="0" y="1187"/>
                  </a:cubicBezTo>
                  <a:lnTo>
                    <a:pt x="24" y="1211"/>
                  </a:lnTo>
                  <a:cubicBezTo>
                    <a:pt x="72" y="1223"/>
                    <a:pt x="119" y="1246"/>
                    <a:pt x="131" y="1246"/>
                  </a:cubicBezTo>
                  <a:lnTo>
                    <a:pt x="143" y="1246"/>
                  </a:lnTo>
                  <a:lnTo>
                    <a:pt x="167" y="1258"/>
                  </a:lnTo>
                  <a:cubicBezTo>
                    <a:pt x="167" y="1270"/>
                    <a:pt x="179" y="1270"/>
                    <a:pt x="203" y="1294"/>
                  </a:cubicBezTo>
                  <a:cubicBezTo>
                    <a:pt x="239" y="1306"/>
                    <a:pt x="262" y="1306"/>
                    <a:pt x="286" y="1318"/>
                  </a:cubicBezTo>
                  <a:lnTo>
                    <a:pt x="298" y="1318"/>
                  </a:lnTo>
                  <a:cubicBezTo>
                    <a:pt x="298" y="1318"/>
                    <a:pt x="298" y="1306"/>
                    <a:pt x="322" y="1306"/>
                  </a:cubicBezTo>
                  <a:cubicBezTo>
                    <a:pt x="334" y="1306"/>
                    <a:pt x="334" y="1306"/>
                    <a:pt x="334" y="1294"/>
                  </a:cubicBezTo>
                  <a:cubicBezTo>
                    <a:pt x="334" y="1270"/>
                    <a:pt x="334" y="1258"/>
                    <a:pt x="358" y="1246"/>
                  </a:cubicBezTo>
                  <a:cubicBezTo>
                    <a:pt x="369" y="1211"/>
                    <a:pt x="369" y="1187"/>
                    <a:pt x="381" y="1151"/>
                  </a:cubicBezTo>
                  <a:cubicBezTo>
                    <a:pt x="393" y="1139"/>
                    <a:pt x="381" y="1115"/>
                    <a:pt x="393" y="1092"/>
                  </a:cubicBezTo>
                  <a:cubicBezTo>
                    <a:pt x="417" y="1080"/>
                    <a:pt x="417" y="1056"/>
                    <a:pt x="417" y="1032"/>
                  </a:cubicBezTo>
                  <a:cubicBezTo>
                    <a:pt x="417" y="1020"/>
                    <a:pt x="429" y="1020"/>
                    <a:pt x="417" y="1008"/>
                  </a:cubicBezTo>
                  <a:cubicBezTo>
                    <a:pt x="453" y="1008"/>
                    <a:pt x="429" y="973"/>
                    <a:pt x="441" y="961"/>
                  </a:cubicBezTo>
                  <a:cubicBezTo>
                    <a:pt x="477" y="949"/>
                    <a:pt x="441" y="901"/>
                    <a:pt x="477" y="889"/>
                  </a:cubicBezTo>
                  <a:cubicBezTo>
                    <a:pt x="489" y="877"/>
                    <a:pt x="489" y="853"/>
                    <a:pt x="489" y="830"/>
                  </a:cubicBezTo>
                  <a:cubicBezTo>
                    <a:pt x="500" y="794"/>
                    <a:pt x="500" y="758"/>
                    <a:pt x="512" y="723"/>
                  </a:cubicBezTo>
                  <a:lnTo>
                    <a:pt x="560" y="639"/>
                  </a:lnTo>
                  <a:cubicBezTo>
                    <a:pt x="572" y="603"/>
                    <a:pt x="596" y="580"/>
                    <a:pt x="620" y="544"/>
                  </a:cubicBezTo>
                  <a:cubicBezTo>
                    <a:pt x="655" y="496"/>
                    <a:pt x="679" y="437"/>
                    <a:pt x="715" y="401"/>
                  </a:cubicBezTo>
                  <a:cubicBezTo>
                    <a:pt x="727" y="365"/>
                    <a:pt x="739" y="318"/>
                    <a:pt x="774" y="294"/>
                  </a:cubicBezTo>
                  <a:cubicBezTo>
                    <a:pt x="786" y="258"/>
                    <a:pt x="798" y="234"/>
                    <a:pt x="798" y="199"/>
                  </a:cubicBezTo>
                  <a:cubicBezTo>
                    <a:pt x="798" y="187"/>
                    <a:pt x="810" y="175"/>
                    <a:pt x="810" y="163"/>
                  </a:cubicBezTo>
                  <a:cubicBezTo>
                    <a:pt x="810" y="139"/>
                    <a:pt x="810" y="139"/>
                    <a:pt x="774" y="115"/>
                  </a:cubicBezTo>
                  <a:lnTo>
                    <a:pt x="750" y="103"/>
                  </a:lnTo>
                  <a:cubicBezTo>
                    <a:pt x="739" y="80"/>
                    <a:pt x="727" y="68"/>
                    <a:pt x="667" y="56"/>
                  </a:cubicBezTo>
                  <a:cubicBezTo>
                    <a:pt x="631" y="44"/>
                    <a:pt x="608" y="44"/>
                    <a:pt x="596" y="20"/>
                  </a:cubicBezTo>
                  <a:cubicBezTo>
                    <a:pt x="561" y="6"/>
                    <a:pt x="534"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3"/>
            <p:cNvSpPr/>
            <p:nvPr/>
          </p:nvSpPr>
          <p:spPr>
            <a:xfrm>
              <a:off x="5777800" y="5312800"/>
              <a:ext cx="20550" cy="32950"/>
            </a:xfrm>
            <a:custGeom>
              <a:avLst/>
              <a:gdLst/>
              <a:ahLst/>
              <a:cxnLst/>
              <a:rect l="l" t="t" r="r" b="b"/>
              <a:pathLst>
                <a:path w="822" h="1318" extrusionOk="0">
                  <a:moveTo>
                    <a:pt x="298" y="401"/>
                  </a:moveTo>
                  <a:cubicBezTo>
                    <a:pt x="298" y="401"/>
                    <a:pt x="322" y="401"/>
                    <a:pt x="322" y="413"/>
                  </a:cubicBezTo>
                  <a:cubicBezTo>
                    <a:pt x="298" y="413"/>
                    <a:pt x="298" y="413"/>
                    <a:pt x="298" y="401"/>
                  </a:cubicBezTo>
                  <a:close/>
                  <a:moveTo>
                    <a:pt x="525" y="0"/>
                  </a:moveTo>
                  <a:cubicBezTo>
                    <a:pt x="516" y="0"/>
                    <a:pt x="512" y="3"/>
                    <a:pt x="512" y="8"/>
                  </a:cubicBezTo>
                  <a:cubicBezTo>
                    <a:pt x="512" y="44"/>
                    <a:pt x="500" y="56"/>
                    <a:pt x="500" y="79"/>
                  </a:cubicBezTo>
                  <a:cubicBezTo>
                    <a:pt x="500" y="115"/>
                    <a:pt x="476" y="139"/>
                    <a:pt x="465" y="163"/>
                  </a:cubicBezTo>
                  <a:cubicBezTo>
                    <a:pt x="453" y="175"/>
                    <a:pt x="453" y="187"/>
                    <a:pt x="441" y="198"/>
                  </a:cubicBezTo>
                  <a:cubicBezTo>
                    <a:pt x="441" y="222"/>
                    <a:pt x="417" y="234"/>
                    <a:pt x="417" y="246"/>
                  </a:cubicBezTo>
                  <a:cubicBezTo>
                    <a:pt x="417" y="258"/>
                    <a:pt x="417" y="258"/>
                    <a:pt x="405" y="282"/>
                  </a:cubicBezTo>
                  <a:cubicBezTo>
                    <a:pt x="393" y="282"/>
                    <a:pt x="417" y="294"/>
                    <a:pt x="405" y="294"/>
                  </a:cubicBezTo>
                  <a:cubicBezTo>
                    <a:pt x="381" y="294"/>
                    <a:pt x="393" y="306"/>
                    <a:pt x="381" y="317"/>
                  </a:cubicBezTo>
                  <a:cubicBezTo>
                    <a:pt x="381" y="341"/>
                    <a:pt x="334" y="317"/>
                    <a:pt x="357" y="353"/>
                  </a:cubicBezTo>
                  <a:lnTo>
                    <a:pt x="346" y="353"/>
                  </a:lnTo>
                  <a:cubicBezTo>
                    <a:pt x="334" y="365"/>
                    <a:pt x="298" y="353"/>
                    <a:pt x="334" y="401"/>
                  </a:cubicBezTo>
                  <a:lnTo>
                    <a:pt x="286" y="401"/>
                  </a:lnTo>
                  <a:cubicBezTo>
                    <a:pt x="298" y="413"/>
                    <a:pt x="286" y="425"/>
                    <a:pt x="274" y="437"/>
                  </a:cubicBezTo>
                  <a:cubicBezTo>
                    <a:pt x="274" y="437"/>
                    <a:pt x="262" y="437"/>
                    <a:pt x="262" y="460"/>
                  </a:cubicBezTo>
                  <a:cubicBezTo>
                    <a:pt x="274" y="472"/>
                    <a:pt x="286" y="484"/>
                    <a:pt x="238" y="484"/>
                  </a:cubicBezTo>
                  <a:cubicBezTo>
                    <a:pt x="226" y="484"/>
                    <a:pt x="238" y="496"/>
                    <a:pt x="262" y="496"/>
                  </a:cubicBezTo>
                  <a:cubicBezTo>
                    <a:pt x="262" y="496"/>
                    <a:pt x="262" y="496"/>
                    <a:pt x="262" y="496"/>
                  </a:cubicBezTo>
                  <a:lnTo>
                    <a:pt x="262" y="496"/>
                  </a:lnTo>
                  <a:cubicBezTo>
                    <a:pt x="257" y="496"/>
                    <a:pt x="250" y="496"/>
                    <a:pt x="238" y="496"/>
                  </a:cubicBezTo>
                  <a:cubicBezTo>
                    <a:pt x="246" y="504"/>
                    <a:pt x="252" y="507"/>
                    <a:pt x="255" y="507"/>
                  </a:cubicBezTo>
                  <a:cubicBezTo>
                    <a:pt x="261" y="507"/>
                    <a:pt x="262" y="498"/>
                    <a:pt x="262" y="496"/>
                  </a:cubicBezTo>
                  <a:lnTo>
                    <a:pt x="262" y="496"/>
                  </a:lnTo>
                  <a:cubicBezTo>
                    <a:pt x="277" y="497"/>
                    <a:pt x="268" y="502"/>
                    <a:pt x="286" y="520"/>
                  </a:cubicBezTo>
                  <a:cubicBezTo>
                    <a:pt x="262" y="520"/>
                    <a:pt x="274" y="544"/>
                    <a:pt x="262" y="556"/>
                  </a:cubicBezTo>
                  <a:cubicBezTo>
                    <a:pt x="238" y="556"/>
                    <a:pt x="238" y="591"/>
                    <a:pt x="238" y="603"/>
                  </a:cubicBezTo>
                  <a:cubicBezTo>
                    <a:pt x="238" y="627"/>
                    <a:pt x="238" y="663"/>
                    <a:pt x="226" y="675"/>
                  </a:cubicBezTo>
                  <a:cubicBezTo>
                    <a:pt x="215" y="722"/>
                    <a:pt x="203" y="746"/>
                    <a:pt x="179" y="794"/>
                  </a:cubicBezTo>
                  <a:cubicBezTo>
                    <a:pt x="167" y="806"/>
                    <a:pt x="167" y="841"/>
                    <a:pt x="155" y="853"/>
                  </a:cubicBezTo>
                  <a:cubicBezTo>
                    <a:pt x="143" y="865"/>
                    <a:pt x="143" y="913"/>
                    <a:pt x="119" y="925"/>
                  </a:cubicBezTo>
                  <a:cubicBezTo>
                    <a:pt x="107" y="948"/>
                    <a:pt x="107" y="960"/>
                    <a:pt x="107" y="996"/>
                  </a:cubicBezTo>
                  <a:cubicBezTo>
                    <a:pt x="95" y="1020"/>
                    <a:pt x="84" y="1032"/>
                    <a:pt x="84" y="1079"/>
                  </a:cubicBezTo>
                  <a:cubicBezTo>
                    <a:pt x="84" y="1091"/>
                    <a:pt x="95" y="1115"/>
                    <a:pt x="84" y="1115"/>
                  </a:cubicBezTo>
                  <a:cubicBezTo>
                    <a:pt x="60" y="1115"/>
                    <a:pt x="60" y="1127"/>
                    <a:pt x="60" y="1127"/>
                  </a:cubicBezTo>
                  <a:cubicBezTo>
                    <a:pt x="60" y="1139"/>
                    <a:pt x="48" y="1139"/>
                    <a:pt x="36" y="1151"/>
                  </a:cubicBezTo>
                  <a:cubicBezTo>
                    <a:pt x="24" y="1151"/>
                    <a:pt x="0" y="1163"/>
                    <a:pt x="0" y="1187"/>
                  </a:cubicBezTo>
                  <a:lnTo>
                    <a:pt x="36" y="1210"/>
                  </a:lnTo>
                  <a:cubicBezTo>
                    <a:pt x="84" y="1222"/>
                    <a:pt x="119" y="1246"/>
                    <a:pt x="143" y="1246"/>
                  </a:cubicBezTo>
                  <a:lnTo>
                    <a:pt x="155" y="1246"/>
                  </a:lnTo>
                  <a:lnTo>
                    <a:pt x="167" y="1258"/>
                  </a:lnTo>
                  <a:cubicBezTo>
                    <a:pt x="167" y="1270"/>
                    <a:pt x="179" y="1270"/>
                    <a:pt x="215" y="1294"/>
                  </a:cubicBezTo>
                  <a:cubicBezTo>
                    <a:pt x="238" y="1306"/>
                    <a:pt x="274" y="1306"/>
                    <a:pt x="286" y="1318"/>
                  </a:cubicBezTo>
                  <a:lnTo>
                    <a:pt x="298" y="1318"/>
                  </a:lnTo>
                  <a:cubicBezTo>
                    <a:pt x="298" y="1318"/>
                    <a:pt x="298" y="1306"/>
                    <a:pt x="334" y="1306"/>
                  </a:cubicBezTo>
                  <a:cubicBezTo>
                    <a:pt x="346" y="1306"/>
                    <a:pt x="346" y="1306"/>
                    <a:pt x="346" y="1294"/>
                  </a:cubicBezTo>
                  <a:cubicBezTo>
                    <a:pt x="346" y="1270"/>
                    <a:pt x="346" y="1258"/>
                    <a:pt x="357" y="1246"/>
                  </a:cubicBezTo>
                  <a:cubicBezTo>
                    <a:pt x="369" y="1210"/>
                    <a:pt x="369" y="1187"/>
                    <a:pt x="393" y="1151"/>
                  </a:cubicBezTo>
                  <a:cubicBezTo>
                    <a:pt x="405" y="1139"/>
                    <a:pt x="393" y="1115"/>
                    <a:pt x="405" y="1091"/>
                  </a:cubicBezTo>
                  <a:cubicBezTo>
                    <a:pt x="417" y="1079"/>
                    <a:pt x="417" y="1056"/>
                    <a:pt x="417" y="1032"/>
                  </a:cubicBezTo>
                  <a:cubicBezTo>
                    <a:pt x="417" y="1020"/>
                    <a:pt x="429" y="1020"/>
                    <a:pt x="417" y="1008"/>
                  </a:cubicBezTo>
                  <a:cubicBezTo>
                    <a:pt x="465" y="1008"/>
                    <a:pt x="429" y="972"/>
                    <a:pt x="453" y="960"/>
                  </a:cubicBezTo>
                  <a:cubicBezTo>
                    <a:pt x="476" y="948"/>
                    <a:pt x="453" y="901"/>
                    <a:pt x="476" y="889"/>
                  </a:cubicBezTo>
                  <a:cubicBezTo>
                    <a:pt x="488" y="877"/>
                    <a:pt x="488" y="853"/>
                    <a:pt x="488" y="829"/>
                  </a:cubicBezTo>
                  <a:cubicBezTo>
                    <a:pt x="512" y="794"/>
                    <a:pt x="512" y="758"/>
                    <a:pt x="524" y="722"/>
                  </a:cubicBezTo>
                  <a:lnTo>
                    <a:pt x="572" y="639"/>
                  </a:lnTo>
                  <a:cubicBezTo>
                    <a:pt x="584" y="603"/>
                    <a:pt x="596" y="579"/>
                    <a:pt x="631" y="544"/>
                  </a:cubicBezTo>
                  <a:cubicBezTo>
                    <a:pt x="655" y="496"/>
                    <a:pt x="691" y="437"/>
                    <a:pt x="715" y="401"/>
                  </a:cubicBezTo>
                  <a:cubicBezTo>
                    <a:pt x="727" y="365"/>
                    <a:pt x="750" y="317"/>
                    <a:pt x="774" y="294"/>
                  </a:cubicBezTo>
                  <a:cubicBezTo>
                    <a:pt x="786" y="258"/>
                    <a:pt x="810" y="234"/>
                    <a:pt x="810" y="198"/>
                  </a:cubicBezTo>
                  <a:cubicBezTo>
                    <a:pt x="810" y="187"/>
                    <a:pt x="822" y="175"/>
                    <a:pt x="822" y="163"/>
                  </a:cubicBezTo>
                  <a:cubicBezTo>
                    <a:pt x="822" y="139"/>
                    <a:pt x="822" y="139"/>
                    <a:pt x="774" y="115"/>
                  </a:cubicBezTo>
                  <a:lnTo>
                    <a:pt x="762" y="103"/>
                  </a:lnTo>
                  <a:cubicBezTo>
                    <a:pt x="750" y="79"/>
                    <a:pt x="727" y="67"/>
                    <a:pt x="679" y="56"/>
                  </a:cubicBezTo>
                  <a:cubicBezTo>
                    <a:pt x="643" y="44"/>
                    <a:pt x="607" y="44"/>
                    <a:pt x="596" y="20"/>
                  </a:cubicBezTo>
                  <a:cubicBezTo>
                    <a:pt x="561" y="6"/>
                    <a:pt x="538" y="0"/>
                    <a:pt x="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3"/>
            <p:cNvSpPr/>
            <p:nvPr/>
          </p:nvSpPr>
          <p:spPr>
            <a:xfrm>
              <a:off x="5803700" y="5253250"/>
              <a:ext cx="20250" cy="32975"/>
            </a:xfrm>
            <a:custGeom>
              <a:avLst/>
              <a:gdLst/>
              <a:ahLst/>
              <a:cxnLst/>
              <a:rect l="l" t="t" r="r" b="b"/>
              <a:pathLst>
                <a:path w="810" h="1319" extrusionOk="0">
                  <a:moveTo>
                    <a:pt x="298" y="402"/>
                  </a:moveTo>
                  <a:cubicBezTo>
                    <a:pt x="298" y="402"/>
                    <a:pt x="310" y="402"/>
                    <a:pt x="310" y="413"/>
                  </a:cubicBezTo>
                  <a:cubicBezTo>
                    <a:pt x="298" y="413"/>
                    <a:pt x="298" y="413"/>
                    <a:pt x="298" y="402"/>
                  </a:cubicBezTo>
                  <a:close/>
                  <a:moveTo>
                    <a:pt x="518" y="1"/>
                  </a:moveTo>
                  <a:cubicBezTo>
                    <a:pt x="506" y="1"/>
                    <a:pt x="500" y="4"/>
                    <a:pt x="500" y="9"/>
                  </a:cubicBezTo>
                  <a:cubicBezTo>
                    <a:pt x="500" y="44"/>
                    <a:pt x="488" y="56"/>
                    <a:pt x="488" y="80"/>
                  </a:cubicBezTo>
                  <a:cubicBezTo>
                    <a:pt x="488" y="116"/>
                    <a:pt x="476" y="140"/>
                    <a:pt x="453" y="163"/>
                  </a:cubicBezTo>
                  <a:cubicBezTo>
                    <a:pt x="441" y="175"/>
                    <a:pt x="441" y="187"/>
                    <a:pt x="429" y="199"/>
                  </a:cubicBezTo>
                  <a:cubicBezTo>
                    <a:pt x="429" y="223"/>
                    <a:pt x="417" y="235"/>
                    <a:pt x="417" y="247"/>
                  </a:cubicBezTo>
                  <a:cubicBezTo>
                    <a:pt x="417" y="259"/>
                    <a:pt x="417" y="259"/>
                    <a:pt x="393" y="283"/>
                  </a:cubicBezTo>
                  <a:cubicBezTo>
                    <a:pt x="381" y="283"/>
                    <a:pt x="417" y="294"/>
                    <a:pt x="393" y="294"/>
                  </a:cubicBezTo>
                  <a:cubicBezTo>
                    <a:pt x="369" y="294"/>
                    <a:pt x="381" y="306"/>
                    <a:pt x="369" y="318"/>
                  </a:cubicBezTo>
                  <a:cubicBezTo>
                    <a:pt x="369" y="342"/>
                    <a:pt x="322" y="318"/>
                    <a:pt x="357" y="354"/>
                  </a:cubicBezTo>
                  <a:lnTo>
                    <a:pt x="333" y="354"/>
                  </a:lnTo>
                  <a:cubicBezTo>
                    <a:pt x="322" y="366"/>
                    <a:pt x="298" y="354"/>
                    <a:pt x="322" y="402"/>
                  </a:cubicBezTo>
                  <a:lnTo>
                    <a:pt x="274" y="402"/>
                  </a:lnTo>
                  <a:cubicBezTo>
                    <a:pt x="298" y="413"/>
                    <a:pt x="274" y="425"/>
                    <a:pt x="262" y="437"/>
                  </a:cubicBezTo>
                  <a:cubicBezTo>
                    <a:pt x="262" y="437"/>
                    <a:pt x="250" y="437"/>
                    <a:pt x="250" y="461"/>
                  </a:cubicBezTo>
                  <a:cubicBezTo>
                    <a:pt x="262" y="473"/>
                    <a:pt x="274" y="485"/>
                    <a:pt x="238" y="485"/>
                  </a:cubicBezTo>
                  <a:cubicBezTo>
                    <a:pt x="214" y="485"/>
                    <a:pt x="238" y="497"/>
                    <a:pt x="250" y="497"/>
                  </a:cubicBezTo>
                  <a:cubicBezTo>
                    <a:pt x="250" y="497"/>
                    <a:pt x="250" y="497"/>
                    <a:pt x="250" y="497"/>
                  </a:cubicBezTo>
                  <a:lnTo>
                    <a:pt x="250" y="497"/>
                  </a:lnTo>
                  <a:cubicBezTo>
                    <a:pt x="247" y="497"/>
                    <a:pt x="243" y="497"/>
                    <a:pt x="238" y="497"/>
                  </a:cubicBezTo>
                  <a:cubicBezTo>
                    <a:pt x="242" y="505"/>
                    <a:pt x="245" y="507"/>
                    <a:pt x="247" y="507"/>
                  </a:cubicBezTo>
                  <a:cubicBezTo>
                    <a:pt x="250" y="507"/>
                    <a:pt x="250" y="498"/>
                    <a:pt x="250" y="497"/>
                  </a:cubicBezTo>
                  <a:lnTo>
                    <a:pt x="250" y="497"/>
                  </a:lnTo>
                  <a:cubicBezTo>
                    <a:pt x="271" y="497"/>
                    <a:pt x="264" y="500"/>
                    <a:pt x="274" y="521"/>
                  </a:cubicBezTo>
                  <a:cubicBezTo>
                    <a:pt x="250" y="521"/>
                    <a:pt x="262" y="544"/>
                    <a:pt x="250" y="556"/>
                  </a:cubicBezTo>
                  <a:cubicBezTo>
                    <a:pt x="238" y="556"/>
                    <a:pt x="238" y="592"/>
                    <a:pt x="238" y="604"/>
                  </a:cubicBezTo>
                  <a:cubicBezTo>
                    <a:pt x="238" y="628"/>
                    <a:pt x="238" y="664"/>
                    <a:pt x="214" y="675"/>
                  </a:cubicBezTo>
                  <a:cubicBezTo>
                    <a:pt x="202" y="723"/>
                    <a:pt x="191" y="747"/>
                    <a:pt x="179" y="794"/>
                  </a:cubicBezTo>
                  <a:cubicBezTo>
                    <a:pt x="155" y="806"/>
                    <a:pt x="155" y="842"/>
                    <a:pt x="143" y="854"/>
                  </a:cubicBezTo>
                  <a:cubicBezTo>
                    <a:pt x="131" y="866"/>
                    <a:pt x="131" y="914"/>
                    <a:pt x="119" y="925"/>
                  </a:cubicBezTo>
                  <a:cubicBezTo>
                    <a:pt x="95" y="949"/>
                    <a:pt x="95" y="961"/>
                    <a:pt x="95" y="997"/>
                  </a:cubicBezTo>
                  <a:cubicBezTo>
                    <a:pt x="83" y="1021"/>
                    <a:pt x="72" y="1033"/>
                    <a:pt x="72" y="1080"/>
                  </a:cubicBezTo>
                  <a:cubicBezTo>
                    <a:pt x="72" y="1092"/>
                    <a:pt x="83" y="1116"/>
                    <a:pt x="72" y="1116"/>
                  </a:cubicBezTo>
                  <a:cubicBezTo>
                    <a:pt x="60" y="1116"/>
                    <a:pt x="60" y="1128"/>
                    <a:pt x="60" y="1128"/>
                  </a:cubicBezTo>
                  <a:cubicBezTo>
                    <a:pt x="60" y="1140"/>
                    <a:pt x="36" y="1140"/>
                    <a:pt x="24" y="1152"/>
                  </a:cubicBezTo>
                  <a:cubicBezTo>
                    <a:pt x="12" y="1152"/>
                    <a:pt x="0" y="1164"/>
                    <a:pt x="0" y="1187"/>
                  </a:cubicBezTo>
                  <a:lnTo>
                    <a:pt x="24" y="1211"/>
                  </a:lnTo>
                  <a:cubicBezTo>
                    <a:pt x="72" y="1223"/>
                    <a:pt x="119" y="1247"/>
                    <a:pt x="131" y="1247"/>
                  </a:cubicBezTo>
                  <a:lnTo>
                    <a:pt x="143" y="1247"/>
                  </a:lnTo>
                  <a:lnTo>
                    <a:pt x="155" y="1259"/>
                  </a:lnTo>
                  <a:cubicBezTo>
                    <a:pt x="155" y="1271"/>
                    <a:pt x="179" y="1271"/>
                    <a:pt x="202" y="1295"/>
                  </a:cubicBezTo>
                  <a:cubicBezTo>
                    <a:pt x="238" y="1306"/>
                    <a:pt x="262" y="1306"/>
                    <a:pt x="274" y="1318"/>
                  </a:cubicBezTo>
                  <a:lnTo>
                    <a:pt x="298" y="1318"/>
                  </a:lnTo>
                  <a:cubicBezTo>
                    <a:pt x="298" y="1318"/>
                    <a:pt x="298" y="1306"/>
                    <a:pt x="322" y="1306"/>
                  </a:cubicBezTo>
                  <a:cubicBezTo>
                    <a:pt x="333" y="1306"/>
                    <a:pt x="333" y="1306"/>
                    <a:pt x="333" y="1295"/>
                  </a:cubicBezTo>
                  <a:cubicBezTo>
                    <a:pt x="333" y="1271"/>
                    <a:pt x="333" y="1259"/>
                    <a:pt x="345" y="1247"/>
                  </a:cubicBezTo>
                  <a:cubicBezTo>
                    <a:pt x="369" y="1211"/>
                    <a:pt x="369" y="1187"/>
                    <a:pt x="381" y="1152"/>
                  </a:cubicBezTo>
                  <a:cubicBezTo>
                    <a:pt x="393" y="1140"/>
                    <a:pt x="381" y="1116"/>
                    <a:pt x="393" y="1092"/>
                  </a:cubicBezTo>
                  <a:cubicBezTo>
                    <a:pt x="405" y="1080"/>
                    <a:pt x="405" y="1056"/>
                    <a:pt x="405" y="1033"/>
                  </a:cubicBezTo>
                  <a:cubicBezTo>
                    <a:pt x="405" y="1021"/>
                    <a:pt x="429" y="1021"/>
                    <a:pt x="405" y="1009"/>
                  </a:cubicBezTo>
                  <a:cubicBezTo>
                    <a:pt x="453" y="1009"/>
                    <a:pt x="429" y="973"/>
                    <a:pt x="441" y="961"/>
                  </a:cubicBezTo>
                  <a:cubicBezTo>
                    <a:pt x="464" y="949"/>
                    <a:pt x="441" y="902"/>
                    <a:pt x="464" y="890"/>
                  </a:cubicBezTo>
                  <a:cubicBezTo>
                    <a:pt x="488" y="878"/>
                    <a:pt x="488" y="854"/>
                    <a:pt x="488" y="830"/>
                  </a:cubicBezTo>
                  <a:cubicBezTo>
                    <a:pt x="500" y="794"/>
                    <a:pt x="500" y="759"/>
                    <a:pt x="512" y="723"/>
                  </a:cubicBezTo>
                  <a:lnTo>
                    <a:pt x="560" y="640"/>
                  </a:lnTo>
                  <a:cubicBezTo>
                    <a:pt x="572" y="604"/>
                    <a:pt x="583" y="580"/>
                    <a:pt x="619" y="544"/>
                  </a:cubicBezTo>
                  <a:cubicBezTo>
                    <a:pt x="643" y="497"/>
                    <a:pt x="679" y="437"/>
                    <a:pt x="703" y="402"/>
                  </a:cubicBezTo>
                  <a:cubicBezTo>
                    <a:pt x="726" y="366"/>
                    <a:pt x="738" y="318"/>
                    <a:pt x="762" y="294"/>
                  </a:cubicBezTo>
                  <a:cubicBezTo>
                    <a:pt x="786" y="259"/>
                    <a:pt x="798" y="235"/>
                    <a:pt x="798" y="199"/>
                  </a:cubicBezTo>
                  <a:cubicBezTo>
                    <a:pt x="798" y="187"/>
                    <a:pt x="810" y="175"/>
                    <a:pt x="810" y="163"/>
                  </a:cubicBezTo>
                  <a:cubicBezTo>
                    <a:pt x="810" y="140"/>
                    <a:pt x="810" y="140"/>
                    <a:pt x="762" y="116"/>
                  </a:cubicBezTo>
                  <a:lnTo>
                    <a:pt x="750" y="104"/>
                  </a:lnTo>
                  <a:cubicBezTo>
                    <a:pt x="738" y="80"/>
                    <a:pt x="726" y="68"/>
                    <a:pt x="667" y="56"/>
                  </a:cubicBezTo>
                  <a:cubicBezTo>
                    <a:pt x="631" y="44"/>
                    <a:pt x="607" y="44"/>
                    <a:pt x="595" y="21"/>
                  </a:cubicBezTo>
                  <a:cubicBezTo>
                    <a:pt x="561" y="7"/>
                    <a:pt x="534"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3"/>
            <p:cNvSpPr/>
            <p:nvPr/>
          </p:nvSpPr>
          <p:spPr>
            <a:xfrm>
              <a:off x="5830475" y="5208800"/>
              <a:ext cx="13725" cy="17600"/>
            </a:xfrm>
            <a:custGeom>
              <a:avLst/>
              <a:gdLst/>
              <a:ahLst/>
              <a:cxnLst/>
              <a:rect l="l" t="t" r="r" b="b"/>
              <a:pathLst>
                <a:path w="549" h="704" extrusionOk="0">
                  <a:moveTo>
                    <a:pt x="215" y="1"/>
                  </a:moveTo>
                  <a:lnTo>
                    <a:pt x="215" y="48"/>
                  </a:lnTo>
                  <a:cubicBezTo>
                    <a:pt x="215" y="60"/>
                    <a:pt x="215" y="72"/>
                    <a:pt x="203" y="84"/>
                  </a:cubicBezTo>
                  <a:cubicBezTo>
                    <a:pt x="191" y="84"/>
                    <a:pt x="191" y="108"/>
                    <a:pt x="191" y="120"/>
                  </a:cubicBezTo>
                  <a:cubicBezTo>
                    <a:pt x="191" y="132"/>
                    <a:pt x="179" y="132"/>
                    <a:pt x="191" y="132"/>
                  </a:cubicBezTo>
                  <a:cubicBezTo>
                    <a:pt x="191" y="132"/>
                    <a:pt x="191" y="144"/>
                    <a:pt x="179" y="144"/>
                  </a:cubicBezTo>
                  <a:cubicBezTo>
                    <a:pt x="155" y="144"/>
                    <a:pt x="191" y="167"/>
                    <a:pt x="179" y="167"/>
                  </a:cubicBezTo>
                  <a:cubicBezTo>
                    <a:pt x="155" y="167"/>
                    <a:pt x="155" y="167"/>
                    <a:pt x="155" y="179"/>
                  </a:cubicBezTo>
                  <a:cubicBezTo>
                    <a:pt x="155" y="179"/>
                    <a:pt x="120" y="179"/>
                    <a:pt x="155" y="191"/>
                  </a:cubicBezTo>
                  <a:cubicBezTo>
                    <a:pt x="155" y="191"/>
                    <a:pt x="120" y="191"/>
                    <a:pt x="155" y="203"/>
                  </a:cubicBezTo>
                  <a:lnTo>
                    <a:pt x="132" y="203"/>
                  </a:lnTo>
                  <a:cubicBezTo>
                    <a:pt x="144" y="227"/>
                    <a:pt x="132" y="227"/>
                    <a:pt x="132" y="239"/>
                  </a:cubicBezTo>
                  <a:cubicBezTo>
                    <a:pt x="144" y="251"/>
                    <a:pt x="155" y="251"/>
                    <a:pt x="132" y="251"/>
                  </a:cubicBezTo>
                  <a:cubicBezTo>
                    <a:pt x="104" y="237"/>
                    <a:pt x="96" y="231"/>
                    <a:pt x="95" y="231"/>
                  </a:cubicBezTo>
                  <a:lnTo>
                    <a:pt x="95" y="231"/>
                  </a:lnTo>
                  <a:cubicBezTo>
                    <a:pt x="94" y="231"/>
                    <a:pt x="96" y="234"/>
                    <a:pt x="96" y="239"/>
                  </a:cubicBezTo>
                  <a:cubicBezTo>
                    <a:pt x="72" y="239"/>
                    <a:pt x="96" y="251"/>
                    <a:pt x="84" y="251"/>
                  </a:cubicBezTo>
                  <a:cubicBezTo>
                    <a:pt x="72" y="251"/>
                    <a:pt x="72" y="263"/>
                    <a:pt x="84" y="263"/>
                  </a:cubicBezTo>
                  <a:cubicBezTo>
                    <a:pt x="96" y="286"/>
                    <a:pt x="84" y="298"/>
                    <a:pt x="84" y="310"/>
                  </a:cubicBezTo>
                  <a:cubicBezTo>
                    <a:pt x="72" y="322"/>
                    <a:pt x="84" y="358"/>
                    <a:pt x="72" y="370"/>
                  </a:cubicBezTo>
                  <a:cubicBezTo>
                    <a:pt x="72" y="382"/>
                    <a:pt x="72" y="406"/>
                    <a:pt x="60" y="406"/>
                  </a:cubicBezTo>
                  <a:cubicBezTo>
                    <a:pt x="36" y="417"/>
                    <a:pt x="60" y="429"/>
                    <a:pt x="36" y="441"/>
                  </a:cubicBezTo>
                  <a:cubicBezTo>
                    <a:pt x="24" y="441"/>
                    <a:pt x="36" y="465"/>
                    <a:pt x="36" y="477"/>
                  </a:cubicBezTo>
                  <a:cubicBezTo>
                    <a:pt x="36" y="489"/>
                    <a:pt x="24" y="513"/>
                    <a:pt x="36" y="525"/>
                  </a:cubicBezTo>
                  <a:cubicBezTo>
                    <a:pt x="36" y="525"/>
                    <a:pt x="60" y="537"/>
                    <a:pt x="36" y="537"/>
                  </a:cubicBezTo>
                  <a:cubicBezTo>
                    <a:pt x="24" y="537"/>
                    <a:pt x="24" y="537"/>
                    <a:pt x="24" y="548"/>
                  </a:cubicBezTo>
                  <a:cubicBezTo>
                    <a:pt x="24" y="548"/>
                    <a:pt x="24" y="560"/>
                    <a:pt x="13" y="560"/>
                  </a:cubicBezTo>
                  <a:cubicBezTo>
                    <a:pt x="1" y="560"/>
                    <a:pt x="1" y="560"/>
                    <a:pt x="1" y="584"/>
                  </a:cubicBezTo>
                  <a:cubicBezTo>
                    <a:pt x="1" y="584"/>
                    <a:pt x="13" y="596"/>
                    <a:pt x="24" y="596"/>
                  </a:cubicBezTo>
                  <a:cubicBezTo>
                    <a:pt x="72" y="608"/>
                    <a:pt x="120" y="620"/>
                    <a:pt x="132" y="620"/>
                  </a:cubicBezTo>
                  <a:lnTo>
                    <a:pt x="144" y="620"/>
                  </a:lnTo>
                  <a:lnTo>
                    <a:pt x="155" y="644"/>
                  </a:lnTo>
                  <a:cubicBezTo>
                    <a:pt x="155" y="644"/>
                    <a:pt x="179" y="656"/>
                    <a:pt x="203" y="667"/>
                  </a:cubicBezTo>
                  <a:cubicBezTo>
                    <a:pt x="239" y="679"/>
                    <a:pt x="263" y="679"/>
                    <a:pt x="274" y="703"/>
                  </a:cubicBezTo>
                  <a:lnTo>
                    <a:pt x="322" y="703"/>
                  </a:lnTo>
                  <a:lnTo>
                    <a:pt x="322" y="679"/>
                  </a:lnTo>
                  <a:cubicBezTo>
                    <a:pt x="334" y="667"/>
                    <a:pt x="322" y="656"/>
                    <a:pt x="334" y="644"/>
                  </a:cubicBezTo>
                  <a:lnTo>
                    <a:pt x="334" y="608"/>
                  </a:lnTo>
                  <a:lnTo>
                    <a:pt x="334" y="584"/>
                  </a:lnTo>
                  <a:cubicBezTo>
                    <a:pt x="334" y="584"/>
                    <a:pt x="358" y="584"/>
                    <a:pt x="322" y="560"/>
                  </a:cubicBezTo>
                  <a:cubicBezTo>
                    <a:pt x="370" y="560"/>
                    <a:pt x="334" y="548"/>
                    <a:pt x="334" y="548"/>
                  </a:cubicBezTo>
                  <a:cubicBezTo>
                    <a:pt x="358" y="548"/>
                    <a:pt x="322" y="525"/>
                    <a:pt x="358" y="501"/>
                  </a:cubicBezTo>
                  <a:cubicBezTo>
                    <a:pt x="370" y="501"/>
                    <a:pt x="358" y="489"/>
                    <a:pt x="370" y="477"/>
                  </a:cubicBezTo>
                  <a:cubicBezTo>
                    <a:pt x="382" y="465"/>
                    <a:pt x="370" y="429"/>
                    <a:pt x="382" y="429"/>
                  </a:cubicBezTo>
                  <a:cubicBezTo>
                    <a:pt x="394" y="417"/>
                    <a:pt x="394" y="406"/>
                    <a:pt x="417" y="382"/>
                  </a:cubicBezTo>
                  <a:cubicBezTo>
                    <a:pt x="429" y="370"/>
                    <a:pt x="429" y="358"/>
                    <a:pt x="441" y="346"/>
                  </a:cubicBezTo>
                  <a:cubicBezTo>
                    <a:pt x="477" y="322"/>
                    <a:pt x="489" y="298"/>
                    <a:pt x="501" y="263"/>
                  </a:cubicBezTo>
                  <a:cubicBezTo>
                    <a:pt x="513" y="251"/>
                    <a:pt x="513" y="239"/>
                    <a:pt x="536" y="227"/>
                  </a:cubicBezTo>
                  <a:cubicBezTo>
                    <a:pt x="548" y="215"/>
                    <a:pt x="548" y="191"/>
                    <a:pt x="548" y="179"/>
                  </a:cubicBezTo>
                  <a:lnTo>
                    <a:pt x="548" y="144"/>
                  </a:lnTo>
                  <a:cubicBezTo>
                    <a:pt x="548" y="144"/>
                    <a:pt x="548" y="132"/>
                    <a:pt x="489" y="120"/>
                  </a:cubicBezTo>
                  <a:lnTo>
                    <a:pt x="477" y="108"/>
                  </a:lnTo>
                  <a:cubicBezTo>
                    <a:pt x="453" y="96"/>
                    <a:pt x="429" y="72"/>
                    <a:pt x="382" y="60"/>
                  </a:cubicBezTo>
                  <a:cubicBezTo>
                    <a:pt x="358" y="48"/>
                    <a:pt x="334" y="48"/>
                    <a:pt x="310" y="25"/>
                  </a:cubicBezTo>
                  <a:cubicBezTo>
                    <a:pt x="251" y="1"/>
                    <a:pt x="215"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3"/>
            <p:cNvSpPr/>
            <p:nvPr/>
          </p:nvSpPr>
          <p:spPr>
            <a:xfrm>
              <a:off x="5918875" y="5198400"/>
              <a:ext cx="15800" cy="18175"/>
            </a:xfrm>
            <a:custGeom>
              <a:avLst/>
              <a:gdLst/>
              <a:ahLst/>
              <a:cxnLst/>
              <a:rect l="l" t="t" r="r" b="b"/>
              <a:pathLst>
                <a:path w="632" h="727" extrusionOk="0">
                  <a:moveTo>
                    <a:pt x="525" y="286"/>
                  </a:moveTo>
                  <a:cubicBezTo>
                    <a:pt x="529" y="290"/>
                    <a:pt x="533" y="291"/>
                    <a:pt x="535" y="291"/>
                  </a:cubicBezTo>
                  <a:cubicBezTo>
                    <a:pt x="541" y="291"/>
                    <a:pt x="541" y="286"/>
                    <a:pt x="525" y="286"/>
                  </a:cubicBezTo>
                  <a:close/>
                  <a:moveTo>
                    <a:pt x="346" y="0"/>
                  </a:moveTo>
                  <a:cubicBezTo>
                    <a:pt x="346" y="0"/>
                    <a:pt x="334" y="0"/>
                    <a:pt x="298" y="12"/>
                  </a:cubicBezTo>
                  <a:cubicBezTo>
                    <a:pt x="251" y="36"/>
                    <a:pt x="215" y="60"/>
                    <a:pt x="215" y="71"/>
                  </a:cubicBezTo>
                  <a:lnTo>
                    <a:pt x="191" y="95"/>
                  </a:lnTo>
                  <a:lnTo>
                    <a:pt x="179" y="95"/>
                  </a:lnTo>
                  <a:cubicBezTo>
                    <a:pt x="167" y="95"/>
                    <a:pt x="167" y="95"/>
                    <a:pt x="120" y="107"/>
                  </a:cubicBezTo>
                  <a:cubicBezTo>
                    <a:pt x="96" y="119"/>
                    <a:pt x="72" y="131"/>
                    <a:pt x="48" y="155"/>
                  </a:cubicBezTo>
                  <a:lnTo>
                    <a:pt x="37" y="167"/>
                  </a:lnTo>
                  <a:lnTo>
                    <a:pt x="13" y="179"/>
                  </a:lnTo>
                  <a:cubicBezTo>
                    <a:pt x="1" y="191"/>
                    <a:pt x="13" y="191"/>
                    <a:pt x="13" y="191"/>
                  </a:cubicBezTo>
                  <a:cubicBezTo>
                    <a:pt x="37" y="191"/>
                    <a:pt x="37" y="202"/>
                    <a:pt x="37" y="202"/>
                  </a:cubicBezTo>
                  <a:cubicBezTo>
                    <a:pt x="37" y="226"/>
                    <a:pt x="60" y="226"/>
                    <a:pt x="60" y="250"/>
                  </a:cubicBezTo>
                  <a:cubicBezTo>
                    <a:pt x="60" y="262"/>
                    <a:pt x="72" y="262"/>
                    <a:pt x="72" y="262"/>
                  </a:cubicBezTo>
                  <a:cubicBezTo>
                    <a:pt x="72" y="286"/>
                    <a:pt x="96" y="286"/>
                    <a:pt x="96" y="298"/>
                  </a:cubicBezTo>
                  <a:cubicBezTo>
                    <a:pt x="96" y="298"/>
                    <a:pt x="96" y="303"/>
                    <a:pt x="100" y="303"/>
                  </a:cubicBezTo>
                  <a:cubicBezTo>
                    <a:pt x="100" y="303"/>
                    <a:pt x="100" y="303"/>
                    <a:pt x="101" y="303"/>
                  </a:cubicBezTo>
                  <a:lnTo>
                    <a:pt x="101" y="303"/>
                  </a:lnTo>
                  <a:cubicBezTo>
                    <a:pt x="80" y="320"/>
                    <a:pt x="119" y="311"/>
                    <a:pt x="108" y="321"/>
                  </a:cubicBezTo>
                  <a:cubicBezTo>
                    <a:pt x="108" y="345"/>
                    <a:pt x="132" y="345"/>
                    <a:pt x="132" y="357"/>
                  </a:cubicBezTo>
                  <a:cubicBezTo>
                    <a:pt x="132" y="369"/>
                    <a:pt x="156" y="369"/>
                    <a:pt x="156" y="381"/>
                  </a:cubicBezTo>
                  <a:cubicBezTo>
                    <a:pt x="156" y="405"/>
                    <a:pt x="179" y="417"/>
                    <a:pt x="179" y="429"/>
                  </a:cubicBezTo>
                  <a:cubicBezTo>
                    <a:pt x="179" y="441"/>
                    <a:pt x="191" y="464"/>
                    <a:pt x="191" y="476"/>
                  </a:cubicBezTo>
                  <a:cubicBezTo>
                    <a:pt x="191" y="488"/>
                    <a:pt x="215" y="500"/>
                    <a:pt x="215" y="524"/>
                  </a:cubicBezTo>
                  <a:cubicBezTo>
                    <a:pt x="215" y="548"/>
                    <a:pt x="227" y="583"/>
                    <a:pt x="227" y="607"/>
                  </a:cubicBezTo>
                  <a:cubicBezTo>
                    <a:pt x="227" y="619"/>
                    <a:pt x="239" y="643"/>
                    <a:pt x="239" y="667"/>
                  </a:cubicBezTo>
                  <a:cubicBezTo>
                    <a:pt x="239" y="679"/>
                    <a:pt x="251" y="702"/>
                    <a:pt x="275" y="714"/>
                  </a:cubicBezTo>
                  <a:lnTo>
                    <a:pt x="287" y="726"/>
                  </a:lnTo>
                  <a:cubicBezTo>
                    <a:pt x="287" y="726"/>
                    <a:pt x="298" y="726"/>
                    <a:pt x="346" y="702"/>
                  </a:cubicBezTo>
                  <a:cubicBezTo>
                    <a:pt x="358" y="679"/>
                    <a:pt x="358" y="679"/>
                    <a:pt x="370" y="679"/>
                  </a:cubicBezTo>
                  <a:cubicBezTo>
                    <a:pt x="394" y="679"/>
                    <a:pt x="418" y="667"/>
                    <a:pt x="465" y="643"/>
                  </a:cubicBezTo>
                  <a:cubicBezTo>
                    <a:pt x="489" y="619"/>
                    <a:pt x="513" y="607"/>
                    <a:pt x="537" y="595"/>
                  </a:cubicBezTo>
                  <a:cubicBezTo>
                    <a:pt x="596" y="560"/>
                    <a:pt x="632" y="548"/>
                    <a:pt x="608" y="536"/>
                  </a:cubicBezTo>
                  <a:cubicBezTo>
                    <a:pt x="596" y="536"/>
                    <a:pt x="596" y="524"/>
                    <a:pt x="584" y="524"/>
                  </a:cubicBezTo>
                  <a:cubicBezTo>
                    <a:pt x="572" y="524"/>
                    <a:pt x="548" y="500"/>
                    <a:pt x="572" y="488"/>
                  </a:cubicBezTo>
                  <a:cubicBezTo>
                    <a:pt x="572" y="476"/>
                    <a:pt x="572" y="476"/>
                    <a:pt x="548" y="464"/>
                  </a:cubicBezTo>
                  <a:cubicBezTo>
                    <a:pt x="548" y="464"/>
                    <a:pt x="548" y="441"/>
                    <a:pt x="537" y="441"/>
                  </a:cubicBezTo>
                  <a:cubicBezTo>
                    <a:pt x="537" y="441"/>
                    <a:pt x="525" y="441"/>
                    <a:pt x="537" y="429"/>
                  </a:cubicBezTo>
                  <a:cubicBezTo>
                    <a:pt x="541" y="425"/>
                    <a:pt x="541" y="423"/>
                    <a:pt x="539" y="423"/>
                  </a:cubicBezTo>
                  <a:cubicBezTo>
                    <a:pt x="535" y="423"/>
                    <a:pt x="525" y="429"/>
                    <a:pt x="525" y="429"/>
                  </a:cubicBezTo>
                  <a:cubicBezTo>
                    <a:pt x="537" y="417"/>
                    <a:pt x="525" y="417"/>
                    <a:pt x="525" y="417"/>
                  </a:cubicBezTo>
                  <a:cubicBezTo>
                    <a:pt x="525" y="417"/>
                    <a:pt x="538" y="397"/>
                    <a:pt x="530" y="397"/>
                  </a:cubicBezTo>
                  <a:cubicBezTo>
                    <a:pt x="527" y="397"/>
                    <a:pt x="522" y="399"/>
                    <a:pt x="513" y="405"/>
                  </a:cubicBezTo>
                  <a:cubicBezTo>
                    <a:pt x="513" y="405"/>
                    <a:pt x="526" y="385"/>
                    <a:pt x="513" y="385"/>
                  </a:cubicBezTo>
                  <a:cubicBezTo>
                    <a:pt x="511" y="385"/>
                    <a:pt x="508" y="385"/>
                    <a:pt x="505" y="386"/>
                  </a:cubicBezTo>
                  <a:lnTo>
                    <a:pt x="505" y="386"/>
                  </a:lnTo>
                  <a:cubicBezTo>
                    <a:pt x="510" y="379"/>
                    <a:pt x="504" y="369"/>
                    <a:pt x="489" y="369"/>
                  </a:cubicBezTo>
                  <a:lnTo>
                    <a:pt x="489" y="369"/>
                  </a:lnTo>
                  <a:cubicBezTo>
                    <a:pt x="489" y="369"/>
                    <a:pt x="489" y="369"/>
                    <a:pt x="489" y="369"/>
                  </a:cubicBezTo>
                  <a:cubicBezTo>
                    <a:pt x="477" y="369"/>
                    <a:pt x="477" y="369"/>
                    <a:pt x="477" y="357"/>
                  </a:cubicBezTo>
                  <a:cubicBezTo>
                    <a:pt x="477" y="357"/>
                    <a:pt x="489" y="345"/>
                    <a:pt x="477" y="345"/>
                  </a:cubicBezTo>
                  <a:cubicBezTo>
                    <a:pt x="471" y="345"/>
                    <a:pt x="465" y="348"/>
                    <a:pt x="462" y="348"/>
                  </a:cubicBezTo>
                  <a:cubicBezTo>
                    <a:pt x="459" y="348"/>
                    <a:pt x="459" y="345"/>
                    <a:pt x="465" y="333"/>
                  </a:cubicBezTo>
                  <a:lnTo>
                    <a:pt x="453" y="333"/>
                  </a:lnTo>
                  <a:lnTo>
                    <a:pt x="465" y="310"/>
                  </a:lnTo>
                  <a:lnTo>
                    <a:pt x="525" y="286"/>
                  </a:lnTo>
                  <a:cubicBezTo>
                    <a:pt x="537" y="274"/>
                    <a:pt x="513" y="274"/>
                    <a:pt x="525" y="250"/>
                  </a:cubicBezTo>
                  <a:cubicBezTo>
                    <a:pt x="525" y="238"/>
                    <a:pt x="525" y="238"/>
                    <a:pt x="513" y="238"/>
                  </a:cubicBezTo>
                  <a:cubicBezTo>
                    <a:pt x="489" y="238"/>
                    <a:pt x="477" y="226"/>
                    <a:pt x="477" y="214"/>
                  </a:cubicBezTo>
                  <a:lnTo>
                    <a:pt x="429" y="167"/>
                  </a:lnTo>
                  <a:cubicBezTo>
                    <a:pt x="429" y="155"/>
                    <a:pt x="418" y="155"/>
                    <a:pt x="418" y="131"/>
                  </a:cubicBezTo>
                  <a:cubicBezTo>
                    <a:pt x="418" y="119"/>
                    <a:pt x="406" y="119"/>
                    <a:pt x="406" y="107"/>
                  </a:cubicBezTo>
                  <a:cubicBezTo>
                    <a:pt x="406" y="95"/>
                    <a:pt x="394" y="95"/>
                    <a:pt x="394" y="95"/>
                  </a:cubicBezTo>
                  <a:cubicBezTo>
                    <a:pt x="370" y="71"/>
                    <a:pt x="370" y="60"/>
                    <a:pt x="358" y="60"/>
                  </a:cubicBezTo>
                  <a:cubicBezTo>
                    <a:pt x="358" y="60"/>
                    <a:pt x="334" y="60"/>
                    <a:pt x="346" y="48"/>
                  </a:cubicBezTo>
                  <a:cubicBezTo>
                    <a:pt x="358" y="36"/>
                    <a:pt x="358" y="36"/>
                    <a:pt x="346" y="36"/>
                  </a:cubicBezTo>
                  <a:lnTo>
                    <a:pt x="346" y="12"/>
                  </a:lnTo>
                  <a:cubicBezTo>
                    <a:pt x="358" y="0"/>
                    <a:pt x="358" y="0"/>
                    <a:pt x="3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p:cNvSpPr/>
            <p:nvPr/>
          </p:nvSpPr>
          <p:spPr>
            <a:xfrm>
              <a:off x="5945375" y="5244825"/>
              <a:ext cx="25325" cy="35925"/>
            </a:xfrm>
            <a:custGeom>
              <a:avLst/>
              <a:gdLst/>
              <a:ahLst/>
              <a:cxnLst/>
              <a:rect l="l" t="t" r="r" b="b"/>
              <a:pathLst>
                <a:path w="1013" h="1437" extrusionOk="0">
                  <a:moveTo>
                    <a:pt x="298" y="0"/>
                  </a:moveTo>
                  <a:cubicBezTo>
                    <a:pt x="298" y="0"/>
                    <a:pt x="286" y="0"/>
                    <a:pt x="250" y="12"/>
                  </a:cubicBezTo>
                  <a:cubicBezTo>
                    <a:pt x="203" y="36"/>
                    <a:pt x="167" y="60"/>
                    <a:pt x="167" y="72"/>
                  </a:cubicBezTo>
                  <a:lnTo>
                    <a:pt x="167" y="96"/>
                  </a:lnTo>
                  <a:lnTo>
                    <a:pt x="143" y="96"/>
                  </a:lnTo>
                  <a:cubicBezTo>
                    <a:pt x="131" y="96"/>
                    <a:pt x="120" y="96"/>
                    <a:pt x="84" y="108"/>
                  </a:cubicBezTo>
                  <a:cubicBezTo>
                    <a:pt x="60" y="119"/>
                    <a:pt x="48" y="131"/>
                    <a:pt x="24" y="155"/>
                  </a:cubicBezTo>
                  <a:cubicBezTo>
                    <a:pt x="12" y="167"/>
                    <a:pt x="24" y="167"/>
                    <a:pt x="24" y="167"/>
                  </a:cubicBezTo>
                  <a:cubicBezTo>
                    <a:pt x="24" y="167"/>
                    <a:pt x="24" y="179"/>
                    <a:pt x="12" y="191"/>
                  </a:cubicBezTo>
                  <a:cubicBezTo>
                    <a:pt x="0" y="215"/>
                    <a:pt x="12" y="215"/>
                    <a:pt x="12" y="215"/>
                  </a:cubicBezTo>
                  <a:cubicBezTo>
                    <a:pt x="24" y="227"/>
                    <a:pt x="24" y="239"/>
                    <a:pt x="48" y="250"/>
                  </a:cubicBezTo>
                  <a:cubicBezTo>
                    <a:pt x="60" y="286"/>
                    <a:pt x="84" y="310"/>
                    <a:pt x="108" y="346"/>
                  </a:cubicBezTo>
                  <a:cubicBezTo>
                    <a:pt x="108" y="358"/>
                    <a:pt x="131" y="369"/>
                    <a:pt x="143" y="405"/>
                  </a:cubicBezTo>
                  <a:cubicBezTo>
                    <a:pt x="167" y="417"/>
                    <a:pt x="179" y="453"/>
                    <a:pt x="191" y="465"/>
                  </a:cubicBezTo>
                  <a:cubicBezTo>
                    <a:pt x="191" y="477"/>
                    <a:pt x="191" y="477"/>
                    <a:pt x="227" y="477"/>
                  </a:cubicBezTo>
                  <a:cubicBezTo>
                    <a:pt x="191" y="512"/>
                    <a:pt x="239" y="524"/>
                    <a:pt x="239" y="536"/>
                  </a:cubicBezTo>
                  <a:cubicBezTo>
                    <a:pt x="239" y="572"/>
                    <a:pt x="286" y="584"/>
                    <a:pt x="286" y="608"/>
                  </a:cubicBezTo>
                  <a:cubicBezTo>
                    <a:pt x="286" y="643"/>
                    <a:pt x="310" y="643"/>
                    <a:pt x="310" y="667"/>
                  </a:cubicBezTo>
                  <a:cubicBezTo>
                    <a:pt x="322" y="715"/>
                    <a:pt x="358" y="727"/>
                    <a:pt x="370" y="774"/>
                  </a:cubicBezTo>
                  <a:cubicBezTo>
                    <a:pt x="381" y="810"/>
                    <a:pt x="405" y="834"/>
                    <a:pt x="417" y="881"/>
                  </a:cubicBezTo>
                  <a:cubicBezTo>
                    <a:pt x="429" y="929"/>
                    <a:pt x="441" y="953"/>
                    <a:pt x="465" y="989"/>
                  </a:cubicBezTo>
                  <a:cubicBezTo>
                    <a:pt x="477" y="1048"/>
                    <a:pt x="501" y="1108"/>
                    <a:pt x="536" y="1179"/>
                  </a:cubicBezTo>
                  <a:cubicBezTo>
                    <a:pt x="548" y="1227"/>
                    <a:pt x="584" y="1251"/>
                    <a:pt x="584" y="1298"/>
                  </a:cubicBezTo>
                  <a:lnTo>
                    <a:pt x="620" y="1382"/>
                  </a:lnTo>
                  <a:cubicBezTo>
                    <a:pt x="643" y="1405"/>
                    <a:pt x="655" y="1417"/>
                    <a:pt x="655" y="1429"/>
                  </a:cubicBezTo>
                  <a:cubicBezTo>
                    <a:pt x="655" y="1434"/>
                    <a:pt x="657" y="1437"/>
                    <a:pt x="663" y="1437"/>
                  </a:cubicBezTo>
                  <a:cubicBezTo>
                    <a:pt x="671" y="1437"/>
                    <a:pt x="687" y="1431"/>
                    <a:pt x="715" y="1417"/>
                  </a:cubicBezTo>
                  <a:cubicBezTo>
                    <a:pt x="719" y="1413"/>
                    <a:pt x="721" y="1412"/>
                    <a:pt x="724" y="1412"/>
                  </a:cubicBezTo>
                  <a:cubicBezTo>
                    <a:pt x="728" y="1412"/>
                    <a:pt x="731" y="1417"/>
                    <a:pt x="739" y="1417"/>
                  </a:cubicBezTo>
                  <a:cubicBezTo>
                    <a:pt x="774" y="1417"/>
                    <a:pt x="786" y="1417"/>
                    <a:pt x="846" y="1370"/>
                  </a:cubicBezTo>
                  <a:cubicBezTo>
                    <a:pt x="882" y="1358"/>
                    <a:pt x="893" y="1346"/>
                    <a:pt x="917" y="1322"/>
                  </a:cubicBezTo>
                  <a:cubicBezTo>
                    <a:pt x="977" y="1298"/>
                    <a:pt x="1012" y="1262"/>
                    <a:pt x="1001" y="1262"/>
                  </a:cubicBezTo>
                  <a:cubicBezTo>
                    <a:pt x="977" y="1251"/>
                    <a:pt x="965" y="1227"/>
                    <a:pt x="953" y="1203"/>
                  </a:cubicBezTo>
                  <a:cubicBezTo>
                    <a:pt x="917" y="1191"/>
                    <a:pt x="905" y="1167"/>
                    <a:pt x="905" y="1131"/>
                  </a:cubicBezTo>
                  <a:cubicBezTo>
                    <a:pt x="905" y="1120"/>
                    <a:pt x="893" y="1084"/>
                    <a:pt x="882" y="1072"/>
                  </a:cubicBezTo>
                  <a:cubicBezTo>
                    <a:pt x="858" y="1060"/>
                    <a:pt x="858" y="1048"/>
                    <a:pt x="846" y="1024"/>
                  </a:cubicBezTo>
                  <a:cubicBezTo>
                    <a:pt x="834" y="1024"/>
                    <a:pt x="834" y="1012"/>
                    <a:pt x="834" y="1001"/>
                  </a:cubicBezTo>
                  <a:cubicBezTo>
                    <a:pt x="840" y="995"/>
                    <a:pt x="837" y="995"/>
                    <a:pt x="832" y="995"/>
                  </a:cubicBezTo>
                  <a:cubicBezTo>
                    <a:pt x="828" y="995"/>
                    <a:pt x="822" y="995"/>
                    <a:pt x="822" y="989"/>
                  </a:cubicBezTo>
                  <a:cubicBezTo>
                    <a:pt x="834" y="965"/>
                    <a:pt x="822" y="953"/>
                    <a:pt x="822" y="941"/>
                  </a:cubicBezTo>
                  <a:cubicBezTo>
                    <a:pt x="822" y="931"/>
                    <a:pt x="831" y="903"/>
                    <a:pt x="811" y="903"/>
                  </a:cubicBezTo>
                  <a:cubicBezTo>
                    <a:pt x="807" y="903"/>
                    <a:pt x="803" y="904"/>
                    <a:pt x="798" y="905"/>
                  </a:cubicBezTo>
                  <a:lnTo>
                    <a:pt x="798" y="893"/>
                  </a:lnTo>
                  <a:cubicBezTo>
                    <a:pt x="798" y="881"/>
                    <a:pt x="834" y="846"/>
                    <a:pt x="774" y="846"/>
                  </a:cubicBezTo>
                  <a:lnTo>
                    <a:pt x="774" y="834"/>
                  </a:lnTo>
                  <a:lnTo>
                    <a:pt x="774" y="822"/>
                  </a:lnTo>
                  <a:lnTo>
                    <a:pt x="762" y="822"/>
                  </a:lnTo>
                  <a:cubicBezTo>
                    <a:pt x="766" y="818"/>
                    <a:pt x="769" y="817"/>
                    <a:pt x="771" y="817"/>
                  </a:cubicBezTo>
                  <a:cubicBezTo>
                    <a:pt x="774" y="817"/>
                    <a:pt x="774" y="822"/>
                    <a:pt x="774" y="822"/>
                  </a:cubicBezTo>
                  <a:cubicBezTo>
                    <a:pt x="786" y="822"/>
                    <a:pt x="786" y="810"/>
                    <a:pt x="774" y="810"/>
                  </a:cubicBezTo>
                  <a:cubicBezTo>
                    <a:pt x="762" y="810"/>
                    <a:pt x="739" y="798"/>
                    <a:pt x="739" y="774"/>
                  </a:cubicBezTo>
                  <a:lnTo>
                    <a:pt x="739" y="762"/>
                  </a:lnTo>
                  <a:cubicBezTo>
                    <a:pt x="727" y="762"/>
                    <a:pt x="703" y="762"/>
                    <a:pt x="727" y="739"/>
                  </a:cubicBezTo>
                  <a:cubicBezTo>
                    <a:pt x="733" y="727"/>
                    <a:pt x="733" y="721"/>
                    <a:pt x="730" y="721"/>
                  </a:cubicBezTo>
                  <a:lnTo>
                    <a:pt x="730" y="721"/>
                  </a:lnTo>
                  <a:cubicBezTo>
                    <a:pt x="727" y="721"/>
                    <a:pt x="721" y="727"/>
                    <a:pt x="715" y="739"/>
                  </a:cubicBezTo>
                  <a:lnTo>
                    <a:pt x="727" y="715"/>
                  </a:lnTo>
                  <a:cubicBezTo>
                    <a:pt x="715" y="715"/>
                    <a:pt x="727" y="703"/>
                    <a:pt x="703" y="703"/>
                  </a:cubicBezTo>
                  <a:cubicBezTo>
                    <a:pt x="715" y="667"/>
                    <a:pt x="679" y="667"/>
                    <a:pt x="679" y="643"/>
                  </a:cubicBezTo>
                  <a:cubicBezTo>
                    <a:pt x="679" y="631"/>
                    <a:pt x="667" y="608"/>
                    <a:pt x="655" y="596"/>
                  </a:cubicBezTo>
                  <a:cubicBezTo>
                    <a:pt x="620" y="584"/>
                    <a:pt x="608" y="560"/>
                    <a:pt x="596" y="524"/>
                  </a:cubicBezTo>
                  <a:cubicBezTo>
                    <a:pt x="560" y="477"/>
                    <a:pt x="536" y="453"/>
                    <a:pt x="524" y="405"/>
                  </a:cubicBezTo>
                  <a:cubicBezTo>
                    <a:pt x="501" y="369"/>
                    <a:pt x="489" y="358"/>
                    <a:pt x="477" y="346"/>
                  </a:cubicBezTo>
                  <a:cubicBezTo>
                    <a:pt x="465" y="310"/>
                    <a:pt x="429" y="298"/>
                    <a:pt x="429" y="274"/>
                  </a:cubicBezTo>
                  <a:cubicBezTo>
                    <a:pt x="429" y="262"/>
                    <a:pt x="405" y="239"/>
                    <a:pt x="381" y="227"/>
                  </a:cubicBezTo>
                  <a:cubicBezTo>
                    <a:pt x="370" y="191"/>
                    <a:pt x="358" y="167"/>
                    <a:pt x="322" y="155"/>
                  </a:cubicBezTo>
                  <a:cubicBezTo>
                    <a:pt x="310" y="155"/>
                    <a:pt x="298" y="143"/>
                    <a:pt x="310" y="119"/>
                  </a:cubicBezTo>
                  <a:cubicBezTo>
                    <a:pt x="322" y="108"/>
                    <a:pt x="310" y="96"/>
                    <a:pt x="310" y="96"/>
                  </a:cubicBezTo>
                  <a:cubicBezTo>
                    <a:pt x="298" y="72"/>
                    <a:pt x="298" y="60"/>
                    <a:pt x="310" y="48"/>
                  </a:cubicBezTo>
                  <a:cubicBezTo>
                    <a:pt x="310" y="36"/>
                    <a:pt x="310" y="12"/>
                    <a:pt x="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3"/>
            <p:cNvSpPr/>
            <p:nvPr/>
          </p:nvSpPr>
          <p:spPr>
            <a:xfrm>
              <a:off x="5979600" y="5310000"/>
              <a:ext cx="15500" cy="18200"/>
            </a:xfrm>
            <a:custGeom>
              <a:avLst/>
              <a:gdLst/>
              <a:ahLst/>
              <a:cxnLst/>
              <a:rect l="l" t="t" r="r" b="b"/>
              <a:pathLst>
                <a:path w="620" h="728" extrusionOk="0">
                  <a:moveTo>
                    <a:pt x="538" y="281"/>
                  </a:moveTo>
                  <a:cubicBezTo>
                    <a:pt x="536" y="281"/>
                    <a:pt x="532" y="283"/>
                    <a:pt x="525" y="287"/>
                  </a:cubicBezTo>
                  <a:cubicBezTo>
                    <a:pt x="532" y="287"/>
                    <a:pt x="540" y="281"/>
                    <a:pt x="538" y="281"/>
                  </a:cubicBezTo>
                  <a:close/>
                  <a:moveTo>
                    <a:pt x="346" y="1"/>
                  </a:moveTo>
                  <a:cubicBezTo>
                    <a:pt x="346" y="1"/>
                    <a:pt x="322" y="1"/>
                    <a:pt x="298" y="13"/>
                  </a:cubicBezTo>
                  <a:cubicBezTo>
                    <a:pt x="251" y="37"/>
                    <a:pt x="203" y="60"/>
                    <a:pt x="203" y="72"/>
                  </a:cubicBezTo>
                  <a:lnTo>
                    <a:pt x="191" y="96"/>
                  </a:lnTo>
                  <a:lnTo>
                    <a:pt x="179" y="96"/>
                  </a:lnTo>
                  <a:cubicBezTo>
                    <a:pt x="167" y="96"/>
                    <a:pt x="167" y="96"/>
                    <a:pt x="120" y="108"/>
                  </a:cubicBezTo>
                  <a:cubicBezTo>
                    <a:pt x="84" y="120"/>
                    <a:pt x="72" y="132"/>
                    <a:pt x="48" y="156"/>
                  </a:cubicBezTo>
                  <a:lnTo>
                    <a:pt x="24" y="168"/>
                  </a:lnTo>
                  <a:lnTo>
                    <a:pt x="13" y="179"/>
                  </a:lnTo>
                  <a:cubicBezTo>
                    <a:pt x="1" y="191"/>
                    <a:pt x="13" y="191"/>
                    <a:pt x="13" y="191"/>
                  </a:cubicBezTo>
                  <a:cubicBezTo>
                    <a:pt x="24" y="191"/>
                    <a:pt x="24" y="203"/>
                    <a:pt x="24" y="203"/>
                  </a:cubicBezTo>
                  <a:cubicBezTo>
                    <a:pt x="24" y="227"/>
                    <a:pt x="60" y="227"/>
                    <a:pt x="60" y="251"/>
                  </a:cubicBezTo>
                  <a:cubicBezTo>
                    <a:pt x="60" y="263"/>
                    <a:pt x="72" y="263"/>
                    <a:pt x="72" y="263"/>
                  </a:cubicBezTo>
                  <a:cubicBezTo>
                    <a:pt x="72" y="287"/>
                    <a:pt x="84" y="287"/>
                    <a:pt x="84" y="299"/>
                  </a:cubicBezTo>
                  <a:cubicBezTo>
                    <a:pt x="84" y="299"/>
                    <a:pt x="84" y="304"/>
                    <a:pt x="91" y="304"/>
                  </a:cubicBezTo>
                  <a:cubicBezTo>
                    <a:pt x="95" y="304"/>
                    <a:pt x="100" y="302"/>
                    <a:pt x="108" y="299"/>
                  </a:cubicBezTo>
                  <a:lnTo>
                    <a:pt x="108" y="299"/>
                  </a:lnTo>
                  <a:cubicBezTo>
                    <a:pt x="72" y="322"/>
                    <a:pt x="120" y="310"/>
                    <a:pt x="108" y="322"/>
                  </a:cubicBezTo>
                  <a:cubicBezTo>
                    <a:pt x="108" y="346"/>
                    <a:pt x="132" y="346"/>
                    <a:pt x="132" y="358"/>
                  </a:cubicBezTo>
                  <a:cubicBezTo>
                    <a:pt x="132" y="370"/>
                    <a:pt x="144" y="370"/>
                    <a:pt x="144" y="382"/>
                  </a:cubicBezTo>
                  <a:cubicBezTo>
                    <a:pt x="144" y="406"/>
                    <a:pt x="179" y="418"/>
                    <a:pt x="179" y="429"/>
                  </a:cubicBezTo>
                  <a:cubicBezTo>
                    <a:pt x="179" y="441"/>
                    <a:pt x="191" y="465"/>
                    <a:pt x="191" y="477"/>
                  </a:cubicBezTo>
                  <a:cubicBezTo>
                    <a:pt x="191" y="489"/>
                    <a:pt x="203" y="501"/>
                    <a:pt x="203" y="525"/>
                  </a:cubicBezTo>
                  <a:cubicBezTo>
                    <a:pt x="203" y="549"/>
                    <a:pt x="227" y="584"/>
                    <a:pt x="227" y="608"/>
                  </a:cubicBezTo>
                  <a:cubicBezTo>
                    <a:pt x="227" y="620"/>
                    <a:pt x="239" y="644"/>
                    <a:pt x="239" y="668"/>
                  </a:cubicBezTo>
                  <a:cubicBezTo>
                    <a:pt x="239" y="679"/>
                    <a:pt x="251" y="703"/>
                    <a:pt x="263" y="715"/>
                  </a:cubicBezTo>
                  <a:lnTo>
                    <a:pt x="286" y="727"/>
                  </a:lnTo>
                  <a:cubicBezTo>
                    <a:pt x="286" y="727"/>
                    <a:pt x="298" y="727"/>
                    <a:pt x="346" y="703"/>
                  </a:cubicBezTo>
                  <a:cubicBezTo>
                    <a:pt x="358" y="679"/>
                    <a:pt x="358" y="679"/>
                    <a:pt x="370" y="679"/>
                  </a:cubicBezTo>
                  <a:cubicBezTo>
                    <a:pt x="382" y="679"/>
                    <a:pt x="417" y="668"/>
                    <a:pt x="465" y="644"/>
                  </a:cubicBezTo>
                  <a:cubicBezTo>
                    <a:pt x="489" y="620"/>
                    <a:pt x="501" y="608"/>
                    <a:pt x="536" y="596"/>
                  </a:cubicBezTo>
                  <a:cubicBezTo>
                    <a:pt x="596" y="560"/>
                    <a:pt x="620" y="549"/>
                    <a:pt x="608" y="537"/>
                  </a:cubicBezTo>
                  <a:cubicBezTo>
                    <a:pt x="596" y="537"/>
                    <a:pt x="596" y="525"/>
                    <a:pt x="584" y="525"/>
                  </a:cubicBezTo>
                  <a:cubicBezTo>
                    <a:pt x="560" y="525"/>
                    <a:pt x="548" y="501"/>
                    <a:pt x="560" y="489"/>
                  </a:cubicBezTo>
                  <a:cubicBezTo>
                    <a:pt x="560" y="477"/>
                    <a:pt x="560" y="477"/>
                    <a:pt x="548" y="465"/>
                  </a:cubicBezTo>
                  <a:cubicBezTo>
                    <a:pt x="548" y="465"/>
                    <a:pt x="548" y="441"/>
                    <a:pt x="536" y="441"/>
                  </a:cubicBezTo>
                  <a:cubicBezTo>
                    <a:pt x="536" y="441"/>
                    <a:pt x="525" y="441"/>
                    <a:pt x="536" y="429"/>
                  </a:cubicBezTo>
                  <a:cubicBezTo>
                    <a:pt x="540" y="426"/>
                    <a:pt x="540" y="424"/>
                    <a:pt x="539" y="424"/>
                  </a:cubicBezTo>
                  <a:cubicBezTo>
                    <a:pt x="535" y="424"/>
                    <a:pt x="525" y="429"/>
                    <a:pt x="525" y="429"/>
                  </a:cubicBezTo>
                  <a:cubicBezTo>
                    <a:pt x="536" y="418"/>
                    <a:pt x="525" y="418"/>
                    <a:pt x="525" y="418"/>
                  </a:cubicBezTo>
                  <a:cubicBezTo>
                    <a:pt x="525" y="418"/>
                    <a:pt x="538" y="397"/>
                    <a:pt x="525" y="397"/>
                  </a:cubicBezTo>
                  <a:cubicBezTo>
                    <a:pt x="520" y="397"/>
                    <a:pt x="513" y="400"/>
                    <a:pt x="501" y="406"/>
                  </a:cubicBezTo>
                  <a:cubicBezTo>
                    <a:pt x="501" y="406"/>
                    <a:pt x="521" y="386"/>
                    <a:pt x="511" y="386"/>
                  </a:cubicBezTo>
                  <a:cubicBezTo>
                    <a:pt x="508" y="386"/>
                    <a:pt x="503" y="387"/>
                    <a:pt x="495" y="391"/>
                  </a:cubicBezTo>
                  <a:lnTo>
                    <a:pt x="495" y="391"/>
                  </a:lnTo>
                  <a:cubicBezTo>
                    <a:pt x="500" y="384"/>
                    <a:pt x="498" y="370"/>
                    <a:pt x="489" y="370"/>
                  </a:cubicBezTo>
                  <a:lnTo>
                    <a:pt x="489" y="370"/>
                  </a:lnTo>
                  <a:cubicBezTo>
                    <a:pt x="489" y="370"/>
                    <a:pt x="489" y="370"/>
                    <a:pt x="489" y="370"/>
                  </a:cubicBezTo>
                  <a:cubicBezTo>
                    <a:pt x="477" y="370"/>
                    <a:pt x="477" y="370"/>
                    <a:pt x="477" y="358"/>
                  </a:cubicBezTo>
                  <a:cubicBezTo>
                    <a:pt x="477" y="358"/>
                    <a:pt x="489" y="346"/>
                    <a:pt x="477" y="346"/>
                  </a:cubicBezTo>
                  <a:cubicBezTo>
                    <a:pt x="471" y="346"/>
                    <a:pt x="462" y="349"/>
                    <a:pt x="458" y="349"/>
                  </a:cubicBezTo>
                  <a:cubicBezTo>
                    <a:pt x="453" y="349"/>
                    <a:pt x="453" y="346"/>
                    <a:pt x="465" y="334"/>
                  </a:cubicBezTo>
                  <a:lnTo>
                    <a:pt x="441" y="334"/>
                  </a:lnTo>
                  <a:lnTo>
                    <a:pt x="465" y="310"/>
                  </a:lnTo>
                  <a:lnTo>
                    <a:pt x="525" y="287"/>
                  </a:lnTo>
                  <a:cubicBezTo>
                    <a:pt x="536" y="275"/>
                    <a:pt x="501" y="275"/>
                    <a:pt x="525" y="251"/>
                  </a:cubicBezTo>
                  <a:cubicBezTo>
                    <a:pt x="525" y="239"/>
                    <a:pt x="525" y="239"/>
                    <a:pt x="501" y="239"/>
                  </a:cubicBezTo>
                  <a:cubicBezTo>
                    <a:pt x="489" y="239"/>
                    <a:pt x="477" y="227"/>
                    <a:pt x="477" y="215"/>
                  </a:cubicBezTo>
                  <a:lnTo>
                    <a:pt x="429" y="168"/>
                  </a:lnTo>
                  <a:cubicBezTo>
                    <a:pt x="429" y="156"/>
                    <a:pt x="417" y="156"/>
                    <a:pt x="417" y="132"/>
                  </a:cubicBezTo>
                  <a:cubicBezTo>
                    <a:pt x="417" y="120"/>
                    <a:pt x="405" y="120"/>
                    <a:pt x="405" y="108"/>
                  </a:cubicBezTo>
                  <a:cubicBezTo>
                    <a:pt x="405" y="96"/>
                    <a:pt x="382" y="96"/>
                    <a:pt x="382" y="96"/>
                  </a:cubicBezTo>
                  <a:cubicBezTo>
                    <a:pt x="370" y="72"/>
                    <a:pt x="370" y="60"/>
                    <a:pt x="358" y="60"/>
                  </a:cubicBezTo>
                  <a:cubicBezTo>
                    <a:pt x="358" y="60"/>
                    <a:pt x="322" y="60"/>
                    <a:pt x="346" y="48"/>
                  </a:cubicBezTo>
                  <a:cubicBezTo>
                    <a:pt x="358" y="37"/>
                    <a:pt x="358" y="37"/>
                    <a:pt x="346" y="37"/>
                  </a:cubicBezTo>
                  <a:lnTo>
                    <a:pt x="346" y="13"/>
                  </a:lnTo>
                  <a:cubicBezTo>
                    <a:pt x="358" y="1"/>
                    <a:pt x="358" y="1"/>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3" name="Google Shape;373;p33"/>
          <p:cNvPicPr preferRelativeResize="0"/>
          <p:nvPr/>
        </p:nvPicPr>
        <p:blipFill>
          <a:blip r:embed="rId5">
            <a:alphaModFix/>
          </a:blip>
          <a:stretch>
            <a:fillRect/>
          </a:stretch>
        </p:blipFill>
        <p:spPr>
          <a:xfrm>
            <a:off x="6277488" y="-1369838"/>
            <a:ext cx="468025" cy="494483"/>
          </a:xfrm>
          <a:prstGeom prst="rect">
            <a:avLst/>
          </a:prstGeom>
          <a:noFill/>
          <a:ln>
            <a:noFill/>
          </a:ln>
        </p:spPr>
      </p:pic>
      <p:sp>
        <p:nvSpPr>
          <p:cNvPr id="2" name="Title 1"/>
          <p:cNvSpPr>
            <a:spLocks noGrp="1"/>
          </p:cNvSpPr>
          <p:nvPr>
            <p:ph type="ctrTitle"/>
          </p:nvPr>
        </p:nvSpPr>
        <p:spPr/>
        <p:txBody>
          <a:bodyPr/>
          <a:lstStyle/>
          <a:p>
            <a:endParaRPr lang="en-US"/>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43203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95035 -1.00864 L -0.92743 -0.44753 " pathEditMode="relative" ptsTypes="AA">
                                      <p:cBhvr>
                                        <p:cTn id="6" dur="2000" fill="hold"/>
                                        <p:tgtEl>
                                          <p:spTgt spid="33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243 -0.08889 L 0.20156 0.46605 " pathEditMode="relative" rAng="0" ptsTypes="AA">
                                      <p:cBhvr>
                                        <p:cTn id="8" dur="2000" fill="hold"/>
                                        <p:tgtEl>
                                          <p:spTgt spid="335"/>
                                        </p:tgtEl>
                                        <p:attrNameLst>
                                          <p:attrName>ppt_x</p:attrName>
                                          <p:attrName>ppt_y</p:attrName>
                                        </p:attrNameLst>
                                      </p:cBhvr>
                                      <p:rCtr x="10191" y="27747"/>
                                    </p:animMotion>
                                  </p:childTnLst>
                                </p:cTn>
                              </p:par>
                              <p:par>
                                <p:cTn id="9" presetID="0" presetClass="path" presetSubtype="0" accel="50000" decel="50000" fill="hold" nodeType="withEffect">
                                  <p:stCondLst>
                                    <p:cond delay="0"/>
                                  </p:stCondLst>
                                  <p:childTnLst>
                                    <p:animMotion origin="layout" path="M 0.06667 -0.13704 L -0.26875 0.49475 " pathEditMode="relative" rAng="0" ptsTypes="AA">
                                      <p:cBhvr>
                                        <p:cTn id="10" dur="2000" fill="hold"/>
                                        <p:tgtEl>
                                          <p:spTgt spid="337"/>
                                        </p:tgtEl>
                                        <p:attrNameLst>
                                          <p:attrName>ppt_x</p:attrName>
                                          <p:attrName>ppt_y</p:attrName>
                                        </p:attrNameLst>
                                      </p:cBhvr>
                                      <p:rCtr x="-16771" y="31605"/>
                                    </p:animMotion>
                                  </p:childTnLst>
                                </p:cTn>
                              </p:par>
                              <p:par>
                                <p:cTn id="11" presetID="0" presetClass="path" presetSubtype="0" accel="50000" decel="50000" fill="hold" nodeType="withEffect">
                                  <p:stCondLst>
                                    <p:cond delay="0"/>
                                  </p:stCondLst>
                                  <p:childTnLst>
                                    <p:animMotion origin="layout" path="M 4.16667E-6 -4.81481E-6 L -0.30469 0.08519 " pathEditMode="relative" rAng="0" ptsTypes="AA">
                                      <p:cBhvr>
                                        <p:cTn id="12" dur="2000" fill="hold"/>
                                        <p:tgtEl>
                                          <p:spTgt spid="338"/>
                                        </p:tgtEl>
                                        <p:attrNameLst>
                                          <p:attrName>ppt_x</p:attrName>
                                          <p:attrName>ppt_y</p:attrName>
                                        </p:attrNameLst>
                                      </p:cBhvr>
                                      <p:rCtr x="-15243" y="4259"/>
                                    </p:animMotion>
                                  </p:childTnLst>
                                </p:cTn>
                              </p:par>
                              <p:par>
                                <p:cTn id="13" presetID="0" presetClass="path" presetSubtype="0" accel="50000" decel="50000" fill="hold" nodeType="withEffect">
                                  <p:stCondLst>
                                    <p:cond delay="0"/>
                                  </p:stCondLst>
                                  <p:childTnLst>
                                    <p:animMotion origin="layout" path="M 0.0882 0.07253 L -0.18959 -0.25679 " pathEditMode="relative" rAng="0" ptsTypes="AA">
                                      <p:cBhvr>
                                        <p:cTn id="14" dur="2000" fill="hold"/>
                                        <p:tgtEl>
                                          <p:spTgt spid="334"/>
                                        </p:tgtEl>
                                        <p:attrNameLst>
                                          <p:attrName>ppt_x</p:attrName>
                                          <p:attrName>ppt_y</p:attrName>
                                        </p:attrNameLst>
                                      </p:cBhvr>
                                      <p:rCtr x="-13889" y="-16481"/>
                                    </p:animMotion>
                                  </p:childTnLst>
                                </p:cTn>
                              </p:par>
                              <p:par>
                                <p:cTn id="15" presetID="0" presetClass="path" presetSubtype="0" accel="50000" decel="50000" fill="hold" nodeType="withEffect">
                                  <p:stCondLst>
                                    <p:cond delay="0"/>
                                  </p:stCondLst>
                                  <p:childTnLst>
                                    <p:animMotion origin="layout" path="M -0.31388 0.25185 L -0.31388 -0.37623 " pathEditMode="relative" ptsTypes="AA">
                                      <p:cBhvr>
                                        <p:cTn id="16" dur="2000" fill="hold"/>
                                        <p:tgtEl>
                                          <p:spTgt spid="333"/>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03402 0.1676 L 0.01441 -0.63055 " pathEditMode="relative" rAng="0" ptsTypes="AA">
                                      <p:cBhvr>
                                        <p:cTn id="18" dur="2000" fill="hold"/>
                                        <p:tgtEl>
                                          <p:spTgt spid="328"/>
                                        </p:tgtEl>
                                        <p:attrNameLst>
                                          <p:attrName>ppt_x</p:attrName>
                                          <p:attrName>ppt_y</p:attrName>
                                        </p:attrNameLst>
                                      </p:cBhvr>
                                      <p:rCtr x="-990" y="-39907"/>
                                    </p:animMotion>
                                  </p:childTnLst>
                                </p:cTn>
                              </p:par>
                              <p:par>
                                <p:cTn id="19" presetID="0" presetClass="path" presetSubtype="0" accel="50000" decel="50000" fill="hold" nodeType="withEffect">
                                  <p:stCondLst>
                                    <p:cond delay="0"/>
                                  </p:stCondLst>
                                  <p:childTnLst>
                                    <p:animMotion origin="layout" path="M -0.06319 0.13302 L 0.12344 -0.40834 " pathEditMode="relative" rAng="0" ptsTypes="AA">
                                      <p:cBhvr>
                                        <p:cTn id="20" dur="2000" fill="hold"/>
                                        <p:tgtEl>
                                          <p:spTgt spid="332"/>
                                        </p:tgtEl>
                                        <p:attrNameLst>
                                          <p:attrName>ppt_x</p:attrName>
                                          <p:attrName>ppt_y</p:attrName>
                                        </p:attrNameLst>
                                      </p:cBhvr>
                                      <p:rCtr x="9323" y="-27068"/>
                                    </p:animMotion>
                                  </p:childTnLst>
                                </p:cTn>
                              </p:par>
                              <p:par>
                                <p:cTn id="21" presetID="0" presetClass="path" presetSubtype="0" accel="50000" decel="50000" fill="hold" nodeType="withEffect">
                                  <p:stCondLst>
                                    <p:cond delay="0"/>
                                  </p:stCondLst>
                                  <p:childTnLst>
                                    <p:animMotion origin="layout" path="M -0.05017 0.02284 L 0.13421 -0.71543 " pathEditMode="relative" rAng="0" ptsTypes="AA">
                                      <p:cBhvr>
                                        <p:cTn id="22" dur="2000" fill="hold"/>
                                        <p:tgtEl>
                                          <p:spTgt spid="336"/>
                                        </p:tgtEl>
                                        <p:attrNameLst>
                                          <p:attrName>ppt_x</p:attrName>
                                          <p:attrName>ppt_y</p:attrName>
                                        </p:attrNameLst>
                                      </p:cBhvr>
                                      <p:rCtr x="9219" y="-36914"/>
                                    </p:animMotion>
                                  </p:childTnLst>
                                </p:cTn>
                              </p:par>
                              <p:par>
                                <p:cTn id="23" presetID="0" presetClass="path" presetSubtype="0" accel="50000" decel="50000" fill="hold" nodeType="withEffect">
                                  <p:stCondLst>
                                    <p:cond delay="0"/>
                                  </p:stCondLst>
                                  <p:childTnLst>
                                    <p:animMotion origin="layout" path="M -0.06909 0.12129 L 0.21528 -0.36791 " pathEditMode="relative" rAng="0" ptsTypes="AA">
                                      <p:cBhvr>
                                        <p:cTn id="24" dur="2000" fill="hold"/>
                                        <p:tgtEl>
                                          <p:spTgt spid="331"/>
                                        </p:tgtEl>
                                        <p:attrNameLst>
                                          <p:attrName>ppt_x</p:attrName>
                                          <p:attrName>ppt_y</p:attrName>
                                        </p:attrNameLst>
                                      </p:cBhvr>
                                      <p:rCtr x="14219" y="-244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8" name="Google Shape;388;p35"/>
          <p:cNvSpPr txBox="1">
            <a:spLocks noGrp="1"/>
          </p:cNvSpPr>
          <p:nvPr>
            <p:ph type="title"/>
          </p:nvPr>
        </p:nvSpPr>
        <p:spPr>
          <a:xfrm>
            <a:off x="713100" y="445025"/>
            <a:ext cx="6832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smtClean="0"/>
              <a:t>Lan is from Vietnam.</a:t>
            </a:r>
            <a:endParaRPr sz="4400" dirty="0"/>
          </a:p>
        </p:txBody>
      </p:sp>
      <p:pic>
        <p:nvPicPr>
          <p:cNvPr id="402" name="Google Shape;402;p35"/>
          <p:cNvPicPr preferRelativeResize="0"/>
          <p:nvPr/>
        </p:nvPicPr>
        <p:blipFill>
          <a:blip r:embed="rId3">
            <a:alphaModFix/>
          </a:blip>
          <a:stretch>
            <a:fillRect/>
          </a:stretch>
        </p:blipFill>
        <p:spPr>
          <a:xfrm>
            <a:off x="776109" y="1184798"/>
            <a:ext cx="458568" cy="484500"/>
          </a:xfrm>
          <a:prstGeom prst="rect">
            <a:avLst/>
          </a:prstGeom>
          <a:noFill/>
          <a:ln>
            <a:noFill/>
          </a:ln>
        </p:spPr>
      </p:pic>
      <p:pic>
        <p:nvPicPr>
          <p:cNvPr id="403" name="Google Shape;403;p35"/>
          <p:cNvPicPr preferRelativeResize="0"/>
          <p:nvPr/>
        </p:nvPicPr>
        <p:blipFill>
          <a:blip r:embed="rId4">
            <a:alphaModFix/>
          </a:blip>
          <a:stretch>
            <a:fillRect/>
          </a:stretch>
        </p:blipFill>
        <p:spPr>
          <a:xfrm>
            <a:off x="604650" y="3482463"/>
            <a:ext cx="217495" cy="214024"/>
          </a:xfrm>
          <a:prstGeom prst="rect">
            <a:avLst/>
          </a:prstGeom>
          <a:noFill/>
          <a:ln>
            <a:noFill/>
          </a:ln>
        </p:spPr>
      </p:pic>
      <p:pic>
        <p:nvPicPr>
          <p:cNvPr id="1026" name="Picture 2" descr="Premium Photo | Vietnam flag on a white background">
            <a:extLst>
              <a:ext uri="{FF2B5EF4-FFF2-40B4-BE49-F238E27FC236}">
                <a16:creationId xmlns:a16="http://schemas.microsoft.com/office/drawing/2014/main" id="{78E16BA6-5470-1987-DCCC-FDD5905311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0034" y="1136035"/>
            <a:ext cx="2507291" cy="16711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etnam Travel Guide | Places to Visit in Vietnam | Rough Guides">
            <a:extLst>
              <a:ext uri="{FF2B5EF4-FFF2-40B4-BE49-F238E27FC236}">
                <a16:creationId xmlns:a16="http://schemas.microsoft.com/office/drawing/2014/main" id="{997239EE-9FAE-08CD-50A4-8EEBDDE0BA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583" y="1735986"/>
            <a:ext cx="2507290" cy="16715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etnam | History, Population, Map, Flag, Government, &amp; Facts | Britannica">
            <a:extLst>
              <a:ext uri="{FF2B5EF4-FFF2-40B4-BE49-F238E27FC236}">
                <a16:creationId xmlns:a16="http://schemas.microsoft.com/office/drawing/2014/main" id="{724C350C-388B-3384-5525-A8067DA1DD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8308" y="2955919"/>
            <a:ext cx="2290745" cy="18982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8"/>
                                        </p:tgtEl>
                                        <p:attrNameLst>
                                          <p:attrName>style.visibility</p:attrName>
                                        </p:attrNameLst>
                                      </p:cBhvr>
                                      <p:to>
                                        <p:strVal val="visible"/>
                                      </p:to>
                                    </p:set>
                                    <p:anim calcmode="lin" valueType="num">
                                      <p:cBhvr additive="base">
                                        <p:cTn id="7" dur="500" fill="hold"/>
                                        <p:tgtEl>
                                          <p:spTgt spid="388"/>
                                        </p:tgtEl>
                                        <p:attrNameLst>
                                          <p:attrName>ppt_x</p:attrName>
                                        </p:attrNameLst>
                                      </p:cBhvr>
                                      <p:tavLst>
                                        <p:tav tm="0">
                                          <p:val>
                                            <p:strVal val="#ppt_x"/>
                                          </p:val>
                                        </p:tav>
                                        <p:tav tm="100000">
                                          <p:val>
                                            <p:strVal val="#ppt_x"/>
                                          </p:val>
                                        </p:tav>
                                      </p:tavLst>
                                    </p:anim>
                                    <p:anim calcmode="lin" valueType="num">
                                      <p:cBhvr additive="base">
                                        <p:cTn id="8" dur="500" fill="hold"/>
                                        <p:tgtEl>
                                          <p:spTgt spid="3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 calcmode="lin" valueType="num">
                                      <p:cBhvr additive="base">
                                        <p:cTn id="21" dur="500" fill="hold"/>
                                        <p:tgtEl>
                                          <p:spTgt spid="1030"/>
                                        </p:tgtEl>
                                        <p:attrNameLst>
                                          <p:attrName>ppt_x</p:attrName>
                                        </p:attrNameLst>
                                      </p:cBhvr>
                                      <p:tavLst>
                                        <p:tav tm="0">
                                          <p:val>
                                            <p:strVal val="#ppt_x"/>
                                          </p:val>
                                        </p:tav>
                                        <p:tav tm="100000">
                                          <p:val>
                                            <p:strVal val="#ppt_x"/>
                                          </p:val>
                                        </p:tav>
                                      </p:tavLst>
                                    </p:anim>
                                    <p:anim calcmode="lin" valueType="num">
                                      <p:cBhvr additive="base">
                                        <p:cTn id="2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8" name="Google Shape;388;p35"/>
          <p:cNvSpPr txBox="1">
            <a:spLocks noGrp="1"/>
          </p:cNvSpPr>
          <p:nvPr>
            <p:ph type="title"/>
          </p:nvPr>
        </p:nvSpPr>
        <p:spPr>
          <a:xfrm>
            <a:off x="1155750" y="253639"/>
            <a:ext cx="6832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400" dirty="0" smtClean="0"/>
              <a:t>Where is Maryam from?</a:t>
            </a:r>
            <a:endParaRPr sz="4400" dirty="0"/>
          </a:p>
        </p:txBody>
      </p:sp>
      <p:pic>
        <p:nvPicPr>
          <p:cNvPr id="402" name="Google Shape;402;p35"/>
          <p:cNvPicPr preferRelativeResize="0"/>
          <p:nvPr/>
        </p:nvPicPr>
        <p:blipFill>
          <a:blip r:embed="rId3">
            <a:alphaModFix/>
          </a:blip>
          <a:stretch>
            <a:fillRect/>
          </a:stretch>
        </p:blipFill>
        <p:spPr>
          <a:xfrm>
            <a:off x="776109" y="1184798"/>
            <a:ext cx="458568" cy="484500"/>
          </a:xfrm>
          <a:prstGeom prst="rect">
            <a:avLst/>
          </a:prstGeom>
          <a:noFill/>
          <a:ln>
            <a:noFill/>
          </a:ln>
        </p:spPr>
      </p:pic>
      <p:pic>
        <p:nvPicPr>
          <p:cNvPr id="403" name="Google Shape;403;p35"/>
          <p:cNvPicPr preferRelativeResize="0"/>
          <p:nvPr/>
        </p:nvPicPr>
        <p:blipFill>
          <a:blip r:embed="rId4">
            <a:alphaModFix/>
          </a:blip>
          <a:stretch>
            <a:fillRect/>
          </a:stretch>
        </p:blipFill>
        <p:spPr>
          <a:xfrm>
            <a:off x="604650" y="3482463"/>
            <a:ext cx="217495" cy="214024"/>
          </a:xfrm>
          <a:prstGeom prst="rect">
            <a:avLst/>
          </a:prstGeom>
          <a:noFill/>
          <a:ln>
            <a:noFill/>
          </a:ln>
        </p:spPr>
      </p:pic>
      <p:pic>
        <p:nvPicPr>
          <p:cNvPr id="2050" name="Picture 2" descr="Malaysia – Wikipedia tiếng Việt">
            <a:extLst>
              <a:ext uri="{FF2B5EF4-FFF2-40B4-BE49-F238E27FC236}">
                <a16:creationId xmlns:a16="http://schemas.microsoft.com/office/drawing/2014/main" id="{2861E730-9DFC-F0FC-C5AA-9D287FF329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83" y="1184798"/>
            <a:ext cx="5553633" cy="2776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0989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8"/>
                                        </p:tgtEl>
                                        <p:attrNameLst>
                                          <p:attrName>style.visibility</p:attrName>
                                        </p:attrNameLst>
                                      </p:cBhvr>
                                      <p:to>
                                        <p:strVal val="visible"/>
                                      </p:to>
                                    </p:set>
                                    <p:anim calcmode="lin" valueType="num">
                                      <p:cBhvr additive="base">
                                        <p:cTn id="7" dur="500" fill="hold"/>
                                        <p:tgtEl>
                                          <p:spTgt spid="388"/>
                                        </p:tgtEl>
                                        <p:attrNameLst>
                                          <p:attrName>ppt_x</p:attrName>
                                        </p:attrNameLst>
                                      </p:cBhvr>
                                      <p:tavLst>
                                        <p:tav tm="0">
                                          <p:val>
                                            <p:strVal val="#ppt_x"/>
                                          </p:val>
                                        </p:tav>
                                        <p:tav tm="100000">
                                          <p:val>
                                            <p:strVal val="#ppt_x"/>
                                          </p:val>
                                        </p:tav>
                                      </p:tavLst>
                                    </p:anim>
                                    <p:anim calcmode="lin" valueType="num">
                                      <p:cBhvr additive="base">
                                        <p:cTn id="8" dur="500" fill="hold"/>
                                        <p:tgtEl>
                                          <p:spTgt spid="3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 grpId="0"/>
    </p:bldLst>
  </p:timing>
</p:sld>
</file>

<file path=ppt/theme/theme1.xml><?xml version="1.0" encoding="utf-8"?>
<a:theme xmlns:a="http://schemas.openxmlformats.org/drawingml/2006/main" name="Wizard's App Pitch Deck by Slidesgo">
  <a:themeElements>
    <a:clrScheme name="Simple Light">
      <a:dk1>
        <a:srgbClr val="0F1416"/>
      </a:dk1>
      <a:lt1>
        <a:srgbClr val="FFFFFF"/>
      </a:lt1>
      <a:dk2>
        <a:srgbClr val="595959"/>
      </a:dk2>
      <a:lt2>
        <a:srgbClr val="FFFFFF"/>
      </a:lt2>
      <a:accent1>
        <a:srgbClr val="F7DBB3"/>
      </a:accent1>
      <a:accent2>
        <a:srgbClr val="F99C57"/>
      </a:accent2>
      <a:accent3>
        <a:srgbClr val="90A48B"/>
      </a:accent3>
      <a:accent4>
        <a:srgbClr val="456860"/>
      </a:accent4>
      <a:accent5>
        <a:srgbClr val="122F35"/>
      </a:accent5>
      <a:accent6>
        <a:srgbClr val="0F1416"/>
      </a:accent6>
      <a:hlink>
        <a:srgbClr val="0F141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518</Words>
  <Application>Microsoft Office PowerPoint</Application>
  <PresentationFormat>On-screen Show (16:9)</PresentationFormat>
  <Paragraphs>62</Paragraphs>
  <Slides>22</Slides>
  <Notes>21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Racing Sans One</vt:lpstr>
      <vt:lpstr>Bree Serif</vt:lpstr>
      <vt:lpstr>Source Sans Pro</vt:lpstr>
      <vt:lpstr>Mountains of Christmas</vt:lpstr>
      <vt:lpstr>Arial</vt:lpstr>
      <vt:lpstr>Open Sans</vt:lpstr>
      <vt:lpstr>Times New Roman</vt:lpstr>
      <vt:lpstr>Wizard's App Pitch Deck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 is from Vietnam.</vt:lpstr>
      <vt:lpstr>Where is Maryam from?</vt:lpstr>
      <vt:lpstr>Read (page 9-10)</vt:lpstr>
      <vt:lpstr>Fill in the table with the right information about Malaysia</vt:lpstr>
      <vt:lpstr>TRUE OR FALSE? CHECK THE BOXES, THEN CORRECT THE FALSE STATEMENT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everybody!</dc:title>
  <dc:creator>ASUS</dc:creator>
  <cp:lastModifiedBy>ASUS</cp:lastModifiedBy>
  <cp:revision>12</cp:revision>
  <dcterms:modified xsi:type="dcterms:W3CDTF">2022-09-22T17:20:50Z</dcterms:modified>
</cp:coreProperties>
</file>