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4"/>
  </p:notesMasterIdLst>
  <p:sldIdLst>
    <p:sldId id="324" r:id="rId2"/>
    <p:sldId id="309" r:id="rId3"/>
    <p:sldId id="310" r:id="rId4"/>
    <p:sldId id="268" r:id="rId5"/>
    <p:sldId id="259" r:id="rId6"/>
    <p:sldId id="262" r:id="rId7"/>
    <p:sldId id="308" r:id="rId8"/>
    <p:sldId id="267" r:id="rId9"/>
    <p:sldId id="257" r:id="rId10"/>
    <p:sldId id="270" r:id="rId11"/>
    <p:sldId id="271" r:id="rId12"/>
    <p:sldId id="298" r:id="rId13"/>
    <p:sldId id="317" r:id="rId14"/>
    <p:sldId id="278" r:id="rId15"/>
    <p:sldId id="294" r:id="rId16"/>
    <p:sldId id="304" r:id="rId17"/>
    <p:sldId id="318" r:id="rId18"/>
    <p:sldId id="303" r:id="rId19"/>
    <p:sldId id="320" r:id="rId20"/>
    <p:sldId id="312" r:id="rId21"/>
    <p:sldId id="321" r:id="rId22"/>
    <p:sldId id="322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FF3300"/>
    <a:srgbClr val="99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74" autoAdjust="0"/>
    <p:restoredTop sz="94660"/>
  </p:normalViewPr>
  <p:slideViewPr>
    <p:cSldViewPr>
      <p:cViewPr varScale="1">
        <p:scale>
          <a:sx n="101" d="100"/>
          <a:sy n="101" d="100"/>
        </p:scale>
        <p:origin x="483" y="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8C5841D-02C7-41DE-9EA2-933ED07097B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AA9CDF4-5055-414D-9B08-F0BFE303FDB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5FA91ABF-E27E-4BF4-9FEB-899D9C8F0B5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144525B7-6CAA-444E-AFAA-B9222175E09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noProof="0"/>
              <a:t>Click to edit Master text styles</a:t>
            </a:r>
          </a:p>
          <a:p>
            <a:pPr lvl="1"/>
            <a:r>
              <a:rPr lang="en-US" altLang="vi-VN" noProof="0"/>
              <a:t>Second level</a:t>
            </a:r>
          </a:p>
          <a:p>
            <a:pPr lvl="2"/>
            <a:r>
              <a:rPr lang="en-US" altLang="vi-VN" noProof="0"/>
              <a:t>Third level</a:t>
            </a:r>
          </a:p>
          <a:p>
            <a:pPr lvl="3"/>
            <a:r>
              <a:rPr lang="en-US" altLang="vi-VN" noProof="0"/>
              <a:t>Fourth level</a:t>
            </a:r>
          </a:p>
          <a:p>
            <a:pPr lvl="4"/>
            <a:r>
              <a:rPr lang="en-US" altLang="vi-VN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8C452BDA-D0DB-4F0B-88E1-3B5A1E4D608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C1F8406A-90A6-4C33-ADCB-9E3A7D3F1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B0786D4-8FEF-4294-BB14-2C93608CE78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B0DFCDA9-B7C8-41B4-9693-9E420D3F2B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1BED0D-E819-45FF-9183-64AEF74AD3FD}" type="slidenum">
              <a:rPr lang="en-US" altLang="vi-VN" smtClean="0"/>
              <a:pPr/>
              <a:t>5</a:t>
            </a:fld>
            <a:endParaRPr lang="en-US" altLang="vi-VN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1A0C1580-93FF-40FF-A037-508810B317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2EB07855-82DE-459E-8DFD-B310A6F138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C3AE74F0-EA44-4705-A52F-C3ED98CC22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8470CB-EB31-4976-9AD6-239C1381D060}" type="slidenum">
              <a:rPr lang="en-US" altLang="vi-VN" smtClean="0"/>
              <a:pPr/>
              <a:t>6</a:t>
            </a:fld>
            <a:endParaRPr lang="en-US" altLang="vi-VN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5EE15EFD-2BA5-4237-8935-87EA139D54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72101350-D191-4647-8DAB-E34C00EED7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C026D667-DAA1-4E4A-9CA2-7AD547C0DD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3D5BAC-5D7B-4C9E-9694-6248CD54DC8C}" type="slidenum">
              <a:rPr lang="en-US" altLang="vi-VN" smtClean="0"/>
              <a:pPr/>
              <a:t>16</a:t>
            </a:fld>
            <a:endParaRPr lang="en-US" altLang="vi-VN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3DB07DEB-F6E7-4F8B-9853-A4F4B87838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7092D84A-B0B1-4C2E-A61A-F4066C4701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3DAFF41C-FDE3-47CC-852B-62AAE10CFA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336962-4CE3-4D6E-B2DE-C460FA1FF6E9}" type="slidenum">
              <a:rPr lang="en-US" altLang="vi-VN" smtClean="0"/>
              <a:pPr/>
              <a:t>17</a:t>
            </a:fld>
            <a:endParaRPr lang="en-US" altLang="vi-VN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ECA434A3-72B8-40CA-9E84-420DC840F3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E2DF4162-CB4F-4178-B933-9121F5C445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5A0025BE-80DB-47D8-BB0F-EDFB96B61449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7A24FAA4-1D07-4A4A-8F87-A98354F096A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9B872F43-3ADA-4FE5-B56C-43CB0E39057F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9C44E3A4-BAFE-4E27-866D-6A64C4E29D52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76EB844A-1F72-4509-8300-4B24743B599B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96332C33-4B4D-40C1-8B41-B8D321026BE4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9 w 185"/>
                <a:gd name="T1" fmla="*/ 0 h 120"/>
                <a:gd name="T2" fmla="*/ 189 w 185"/>
                <a:gd name="T3" fmla="*/ 6 h 120"/>
                <a:gd name="T4" fmla="*/ 189 w 185"/>
                <a:gd name="T5" fmla="*/ 18 h 120"/>
                <a:gd name="T6" fmla="*/ 189 w 185"/>
                <a:gd name="T7" fmla="*/ 36 h 120"/>
                <a:gd name="T8" fmla="*/ 183 w 185"/>
                <a:gd name="T9" fmla="*/ 54 h 120"/>
                <a:gd name="T10" fmla="*/ 165 w 185"/>
                <a:gd name="T11" fmla="*/ 72 h 120"/>
                <a:gd name="T12" fmla="*/ 141 w 185"/>
                <a:gd name="T13" fmla="*/ 96 h 120"/>
                <a:gd name="T14" fmla="*/ 105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9 w 185"/>
                <a:gd name="T29" fmla="*/ 0 h 120"/>
                <a:gd name="T30" fmla="*/ 189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80315C9-E337-4676-AFED-026E0AFF2A67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0E937185-1530-432E-B128-38F16975E9DF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41 w 526"/>
                <a:gd name="T17" fmla="*/ 179 h 275"/>
                <a:gd name="T18" fmla="*/ 213 w 526"/>
                <a:gd name="T19" fmla="*/ 143 h 275"/>
                <a:gd name="T20" fmla="*/ 255 w 526"/>
                <a:gd name="T21" fmla="*/ 120 h 275"/>
                <a:gd name="T22" fmla="*/ 303 w 526"/>
                <a:gd name="T23" fmla="*/ 96 h 275"/>
                <a:gd name="T24" fmla="*/ 401 w 526"/>
                <a:gd name="T25" fmla="*/ 48 h 275"/>
                <a:gd name="T26" fmla="*/ 450 w 526"/>
                <a:gd name="T27" fmla="*/ 30 h 275"/>
                <a:gd name="T28" fmla="*/ 486 w 526"/>
                <a:gd name="T29" fmla="*/ 12 h 275"/>
                <a:gd name="T30" fmla="*/ 510 w 526"/>
                <a:gd name="T31" fmla="*/ 6 h 275"/>
                <a:gd name="T32" fmla="*/ 528 w 526"/>
                <a:gd name="T33" fmla="*/ 0 h 275"/>
                <a:gd name="T34" fmla="*/ 534 w 526"/>
                <a:gd name="T35" fmla="*/ 0 h 275"/>
                <a:gd name="T36" fmla="*/ 528 w 526"/>
                <a:gd name="T37" fmla="*/ 6 h 275"/>
                <a:gd name="T38" fmla="*/ 516 w 526"/>
                <a:gd name="T39" fmla="*/ 12 h 275"/>
                <a:gd name="T40" fmla="*/ 492 w 526"/>
                <a:gd name="T41" fmla="*/ 24 h 275"/>
                <a:gd name="T42" fmla="*/ 468 w 526"/>
                <a:gd name="T43" fmla="*/ 42 h 275"/>
                <a:gd name="T44" fmla="*/ 444 w 526"/>
                <a:gd name="T45" fmla="*/ 54 h 275"/>
                <a:gd name="T46" fmla="*/ 401 w 526"/>
                <a:gd name="T47" fmla="*/ 78 h 275"/>
                <a:gd name="T48" fmla="*/ 344 w 526"/>
                <a:gd name="T49" fmla="*/ 108 h 275"/>
                <a:gd name="T50" fmla="*/ 279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76603F3-DA55-422D-8E53-D43B72A17169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4 w 718"/>
                <a:gd name="T17" fmla="*/ 228 h 306"/>
                <a:gd name="T18" fmla="*/ 130 w 718"/>
                <a:gd name="T19" fmla="*/ 228 h 306"/>
                <a:gd name="T20" fmla="*/ 148 w 718"/>
                <a:gd name="T21" fmla="*/ 222 h 306"/>
                <a:gd name="T22" fmla="*/ 172 w 718"/>
                <a:gd name="T23" fmla="*/ 216 h 306"/>
                <a:gd name="T24" fmla="*/ 202 w 718"/>
                <a:gd name="T25" fmla="*/ 204 h 306"/>
                <a:gd name="T26" fmla="*/ 279 w 718"/>
                <a:gd name="T27" fmla="*/ 180 h 306"/>
                <a:gd name="T28" fmla="*/ 379 w 718"/>
                <a:gd name="T29" fmla="*/ 156 h 306"/>
                <a:gd name="T30" fmla="*/ 469 w 718"/>
                <a:gd name="T31" fmla="*/ 126 h 306"/>
                <a:gd name="T32" fmla="*/ 552 w 718"/>
                <a:gd name="T33" fmla="*/ 102 h 306"/>
                <a:gd name="T34" fmla="*/ 582 w 718"/>
                <a:gd name="T35" fmla="*/ 90 h 306"/>
                <a:gd name="T36" fmla="*/ 616 w 718"/>
                <a:gd name="T37" fmla="*/ 84 h 306"/>
                <a:gd name="T38" fmla="*/ 634 w 718"/>
                <a:gd name="T39" fmla="*/ 78 h 306"/>
                <a:gd name="T40" fmla="*/ 640 w 718"/>
                <a:gd name="T41" fmla="*/ 72 h 306"/>
                <a:gd name="T42" fmla="*/ 646 w 718"/>
                <a:gd name="T43" fmla="*/ 66 h 306"/>
                <a:gd name="T44" fmla="*/ 664 w 718"/>
                <a:gd name="T45" fmla="*/ 60 h 306"/>
                <a:gd name="T46" fmla="*/ 706 w 718"/>
                <a:gd name="T47" fmla="*/ 30 h 306"/>
                <a:gd name="T48" fmla="*/ 724 w 718"/>
                <a:gd name="T49" fmla="*/ 18 h 306"/>
                <a:gd name="T50" fmla="*/ 730 w 718"/>
                <a:gd name="T51" fmla="*/ 6 h 306"/>
                <a:gd name="T52" fmla="*/ 724 w 718"/>
                <a:gd name="T53" fmla="*/ 0 h 306"/>
                <a:gd name="T54" fmla="*/ 700 w 718"/>
                <a:gd name="T55" fmla="*/ 0 h 306"/>
                <a:gd name="T56" fmla="*/ 640 w 718"/>
                <a:gd name="T57" fmla="*/ 0 h 306"/>
                <a:gd name="T58" fmla="*/ 588 w 718"/>
                <a:gd name="T59" fmla="*/ 0 h 306"/>
                <a:gd name="T60" fmla="*/ 552 w 718"/>
                <a:gd name="T61" fmla="*/ 0 h 306"/>
                <a:gd name="T62" fmla="*/ 522 w 718"/>
                <a:gd name="T63" fmla="*/ 18 h 306"/>
                <a:gd name="T64" fmla="*/ 493 w 718"/>
                <a:gd name="T65" fmla="*/ 42 h 306"/>
                <a:gd name="T66" fmla="*/ 475 w 718"/>
                <a:gd name="T67" fmla="*/ 54 h 306"/>
                <a:gd name="T68" fmla="*/ 457 w 718"/>
                <a:gd name="T69" fmla="*/ 60 h 306"/>
                <a:gd name="T70" fmla="*/ 433 w 718"/>
                <a:gd name="T71" fmla="*/ 60 h 306"/>
                <a:gd name="T72" fmla="*/ 397 w 718"/>
                <a:gd name="T73" fmla="*/ 66 h 306"/>
                <a:gd name="T74" fmla="*/ 351 w 718"/>
                <a:gd name="T75" fmla="*/ 84 h 306"/>
                <a:gd name="T76" fmla="*/ 315 w 718"/>
                <a:gd name="T77" fmla="*/ 108 h 306"/>
                <a:gd name="T78" fmla="*/ 291 w 718"/>
                <a:gd name="T79" fmla="*/ 126 h 306"/>
                <a:gd name="T80" fmla="*/ 279 w 718"/>
                <a:gd name="T81" fmla="*/ 132 h 306"/>
                <a:gd name="T82" fmla="*/ 261 w 718"/>
                <a:gd name="T83" fmla="*/ 138 h 306"/>
                <a:gd name="T84" fmla="*/ 225 w 718"/>
                <a:gd name="T85" fmla="*/ 138 h 306"/>
                <a:gd name="T86" fmla="*/ 190 w 718"/>
                <a:gd name="T87" fmla="*/ 138 h 306"/>
                <a:gd name="T88" fmla="*/ 184 w 718"/>
                <a:gd name="T89" fmla="*/ 138 h 306"/>
                <a:gd name="T90" fmla="*/ 178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15DB641-8953-43E4-BD78-3A0E04E7993F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61 w 2392"/>
                <a:gd name="T1" fmla="*/ 54 h 881"/>
                <a:gd name="T2" fmla="*/ 2217 w 2392"/>
                <a:gd name="T3" fmla="*/ 54 h 881"/>
                <a:gd name="T4" fmla="*/ 2175 w 2392"/>
                <a:gd name="T5" fmla="*/ 66 h 881"/>
                <a:gd name="T6" fmla="*/ 2049 w 2392"/>
                <a:gd name="T7" fmla="*/ 101 h 881"/>
                <a:gd name="T8" fmla="*/ 1984 w 2392"/>
                <a:gd name="T9" fmla="*/ 119 h 881"/>
                <a:gd name="T10" fmla="*/ 1884 w 2392"/>
                <a:gd name="T11" fmla="*/ 167 h 881"/>
                <a:gd name="T12" fmla="*/ 1860 w 2392"/>
                <a:gd name="T13" fmla="*/ 245 h 881"/>
                <a:gd name="T14" fmla="*/ 1866 w 2392"/>
                <a:gd name="T15" fmla="*/ 305 h 881"/>
                <a:gd name="T16" fmla="*/ 1782 w 2392"/>
                <a:gd name="T17" fmla="*/ 317 h 881"/>
                <a:gd name="T18" fmla="*/ 1617 w 2392"/>
                <a:gd name="T19" fmla="*/ 263 h 881"/>
                <a:gd name="T20" fmla="*/ 1527 w 2392"/>
                <a:gd name="T21" fmla="*/ 257 h 881"/>
                <a:gd name="T22" fmla="*/ 1419 w 2392"/>
                <a:gd name="T23" fmla="*/ 311 h 881"/>
                <a:gd name="T24" fmla="*/ 1351 w 2392"/>
                <a:gd name="T25" fmla="*/ 353 h 881"/>
                <a:gd name="T26" fmla="*/ 1326 w 2392"/>
                <a:gd name="T27" fmla="*/ 359 h 881"/>
                <a:gd name="T28" fmla="*/ 1230 w 2392"/>
                <a:gd name="T29" fmla="*/ 371 h 881"/>
                <a:gd name="T30" fmla="*/ 1176 w 2392"/>
                <a:gd name="T31" fmla="*/ 365 h 881"/>
                <a:gd name="T32" fmla="*/ 1069 w 2392"/>
                <a:gd name="T33" fmla="*/ 371 h 881"/>
                <a:gd name="T34" fmla="*/ 969 w 2392"/>
                <a:gd name="T35" fmla="*/ 383 h 881"/>
                <a:gd name="T36" fmla="*/ 933 w 2392"/>
                <a:gd name="T37" fmla="*/ 401 h 881"/>
                <a:gd name="T38" fmla="*/ 831 w 2392"/>
                <a:gd name="T39" fmla="*/ 419 h 881"/>
                <a:gd name="T40" fmla="*/ 790 w 2392"/>
                <a:gd name="T41" fmla="*/ 419 h 881"/>
                <a:gd name="T42" fmla="*/ 672 w 2392"/>
                <a:gd name="T43" fmla="*/ 437 h 881"/>
                <a:gd name="T44" fmla="*/ 606 w 2392"/>
                <a:gd name="T45" fmla="*/ 473 h 881"/>
                <a:gd name="T46" fmla="*/ 511 w 2392"/>
                <a:gd name="T47" fmla="*/ 467 h 881"/>
                <a:gd name="T48" fmla="*/ 435 w 2392"/>
                <a:gd name="T49" fmla="*/ 491 h 881"/>
                <a:gd name="T50" fmla="*/ 417 w 2392"/>
                <a:gd name="T51" fmla="*/ 539 h 881"/>
                <a:gd name="T52" fmla="*/ 351 w 2392"/>
                <a:gd name="T53" fmla="*/ 569 h 881"/>
                <a:gd name="T54" fmla="*/ 226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7 w 2392"/>
                <a:gd name="T65" fmla="*/ 653 h 881"/>
                <a:gd name="T66" fmla="*/ 481 w 2392"/>
                <a:gd name="T67" fmla="*/ 569 h 881"/>
                <a:gd name="T68" fmla="*/ 576 w 2392"/>
                <a:gd name="T69" fmla="*/ 521 h 881"/>
                <a:gd name="T70" fmla="*/ 654 w 2392"/>
                <a:gd name="T71" fmla="*/ 515 h 881"/>
                <a:gd name="T72" fmla="*/ 885 w 2392"/>
                <a:gd name="T73" fmla="*/ 461 h 881"/>
                <a:gd name="T74" fmla="*/ 1164 w 2392"/>
                <a:gd name="T75" fmla="*/ 425 h 881"/>
                <a:gd name="T76" fmla="*/ 1308 w 2392"/>
                <a:gd name="T77" fmla="*/ 461 h 881"/>
                <a:gd name="T78" fmla="*/ 1437 w 2392"/>
                <a:gd name="T79" fmla="*/ 533 h 881"/>
                <a:gd name="T80" fmla="*/ 1455 w 2392"/>
                <a:gd name="T81" fmla="*/ 617 h 881"/>
                <a:gd name="T82" fmla="*/ 1396 w 2392"/>
                <a:gd name="T83" fmla="*/ 653 h 881"/>
                <a:gd name="T84" fmla="*/ 1242 w 2392"/>
                <a:gd name="T85" fmla="*/ 701 h 881"/>
                <a:gd name="T86" fmla="*/ 1128 w 2392"/>
                <a:gd name="T87" fmla="*/ 755 h 881"/>
                <a:gd name="T88" fmla="*/ 1081 w 2392"/>
                <a:gd name="T89" fmla="*/ 809 h 881"/>
                <a:gd name="T90" fmla="*/ 1093 w 2392"/>
                <a:gd name="T91" fmla="*/ 869 h 881"/>
                <a:gd name="T92" fmla="*/ 1122 w 2392"/>
                <a:gd name="T93" fmla="*/ 881 h 881"/>
                <a:gd name="T94" fmla="*/ 1224 w 2392"/>
                <a:gd name="T95" fmla="*/ 869 h 881"/>
                <a:gd name="T96" fmla="*/ 1408 w 2392"/>
                <a:gd name="T97" fmla="*/ 857 h 881"/>
                <a:gd name="T98" fmla="*/ 1461 w 2392"/>
                <a:gd name="T99" fmla="*/ 851 h 881"/>
                <a:gd name="T100" fmla="*/ 1503 w 2392"/>
                <a:gd name="T101" fmla="*/ 833 h 881"/>
                <a:gd name="T102" fmla="*/ 1699 w 2392"/>
                <a:gd name="T103" fmla="*/ 743 h 881"/>
                <a:gd name="T104" fmla="*/ 1830 w 2392"/>
                <a:gd name="T105" fmla="*/ 689 h 881"/>
                <a:gd name="T106" fmla="*/ 1908 w 2392"/>
                <a:gd name="T107" fmla="*/ 581 h 881"/>
                <a:gd name="T108" fmla="*/ 2067 w 2392"/>
                <a:gd name="T109" fmla="*/ 389 h 881"/>
                <a:gd name="T110" fmla="*/ 2235 w 2392"/>
                <a:gd name="T111" fmla="*/ 269 h 881"/>
                <a:gd name="T112" fmla="*/ 2281 w 2392"/>
                <a:gd name="T113" fmla="*/ 239 h 881"/>
                <a:gd name="T114" fmla="*/ 2424 w 2392"/>
                <a:gd name="T115" fmla="*/ 0 h 881"/>
                <a:gd name="T116" fmla="*/ 2334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01570F2-21C3-4423-8491-C8ECB3D34C05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D428017-087D-475D-AAF9-9A3793A5712C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2FA39FF4-BF96-4189-955D-0875EED4D0C9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D56FFBDD-93F7-4FC3-986E-F34EB0B5FF9D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CAA63DEA-9FA2-4DD7-86D2-0E5FB283BA23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9C5A9146-44EB-4102-80EA-7D71CB2F2A9A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561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vi-VN" noProof="0"/>
              <a:t>Click to edit Master title style</a:t>
            </a:r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vi-VN" noProof="0"/>
              <a:t>Click to edit Master subtitle style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8695809C-F512-4F58-A631-3F897428775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819215DD-D0E8-4ABC-B7CB-E484553D76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6D1E99BF-B406-49EA-B2C7-D4330CA49F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89213-13D7-4FB3-9485-7366AC0B3BD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44523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46434ED0-5FB9-4A06-B660-CD25CB8AEF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C2DD211D-A89B-4F1A-9B2E-0CB012D4DF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EF934056-DB89-4750-B186-D2E780372F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B7EC5-C1A1-42FE-AFC0-FD3965F2A6A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19228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F5867E6D-31CB-46F9-85EC-409A08635F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3228F5DD-596E-4A6D-96DA-742029D34C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B3EEF74D-B249-4D88-9F0A-91B66F89EC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5B5A4-79B0-423E-92A1-822615D3ECB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21400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ộ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12B813A2-FCFB-4535-8E16-9861EEF3F3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CA753811-542B-40D5-ADCB-BFD5913DA3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B384F8C4-86BE-44EF-A1CE-DC14DAA1B4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D79BF-C25C-43A6-89B5-13F606487A2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65324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ên đề và 4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ội dung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D8638C27-05AB-4BB7-97CA-43ACE315C9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5113B14D-B484-4646-8A35-4D6D3D2D46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A6F94403-0349-4501-A293-1A881F0E37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B9092-E5B7-4FA4-BA32-69D177A000E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31151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êu đề, Nội dung và 2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ội dung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3371E2DD-BE0D-4555-BC52-B9D562CE75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C1532F2A-B4FB-4009-803A-33AB1CB88B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638DA04B-82A2-4390-9CFF-F88511476B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C8EC5-9136-4770-A19C-DEAEDBEAD30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28008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êu đề, Văn bản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0E5BF99B-E6C8-4311-88B9-FEDB33FA7F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1DC53EA2-6FE4-4949-B26B-77BD9BBFB8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24075DE7-43F8-42BB-B78D-A386F90CA1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BDF08-DC53-45A2-8E55-02B65797D62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67069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C509DEB4-A427-4C80-A63E-90AD9F9FA4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BE1CCA7E-6DAC-4225-BE03-F66FADE0FE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364B3ABA-BEE3-4150-83DC-F14D029115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0C951-2451-4824-BEDB-7047BCC7916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16928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0EAF95D8-8AB6-4AC0-80EA-EF209E6A79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203F8B57-DA0C-4A7E-BB69-CC87FC27E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2492330A-9D2C-4BE3-9135-1481DEC5C6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3C811-2E4E-4A44-8CCE-D3187661FA2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6592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83833B2F-AAA3-4392-8BBE-D86251055B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9E569A96-3B77-4754-B449-67703AE1FA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77BB1964-7468-4DF0-866D-4E99DC3F7D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215F5-1837-453B-B6C2-E1B967F297C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17159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F58574CB-CE13-4F09-AD00-114564D6C0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AA0DDF45-0AF5-44D0-8D5D-2D1B0FFCBC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8815376A-3A47-4BA7-9F0F-E8B7F4A1B8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22116-8874-4C11-A037-C3B3DE22205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4489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0C0CB724-33A3-4A46-B69F-8064272DEF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8A2575D7-9888-4746-81A8-A2E67DA794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C4CBC8F4-6789-46DF-BBAE-3B9AFEF5C8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3AEED-2BA5-4A3E-8957-59B788E661F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14866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B30D8F80-13C6-4A6F-9F86-E2EAA43EC1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AA4E9F92-257B-475A-89B9-31342F5212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C79B58AD-0A42-4905-9500-A00E93DDA9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AB322-167F-4D62-AA20-C7900227512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78871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F8B4C7B3-B5E5-4365-8201-4E6FD1D437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F21F9A1B-9B9A-494C-BFCF-D1642F0B7F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41615341-4447-464D-A175-C9A51A60E0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21573-0989-4C9D-BF2D-D31BB6D4A0B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3616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C767C970-FD0F-4990-BBDB-9FBFC95885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46E33041-DD7A-49D1-9C60-31271731A5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07682EF8-A6A5-4DE9-B55B-F35EC23BDD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43676-7D9F-4555-BCE9-F8F9DC27529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2505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B47BE768-B591-44A0-9220-D8488CC4F273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24579" name="Rectangle 3">
              <a:extLst>
                <a:ext uri="{FF2B5EF4-FFF2-40B4-BE49-F238E27FC236}">
                  <a16:creationId xmlns:a16="http://schemas.microsoft.com/office/drawing/2014/main" id="{B4E66FAB-31CF-4E6D-ABFA-C10D9CD6BDC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B4C16FE0-631A-4EE2-82A0-E45631C6A476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34" name="Freeform 5">
              <a:extLst>
                <a:ext uri="{FF2B5EF4-FFF2-40B4-BE49-F238E27FC236}">
                  <a16:creationId xmlns:a16="http://schemas.microsoft.com/office/drawing/2014/main" id="{40C9365F-9640-4E33-B4FC-D6313E4B6CF5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582" name="Freeform 6">
              <a:extLst>
                <a:ext uri="{FF2B5EF4-FFF2-40B4-BE49-F238E27FC236}">
                  <a16:creationId xmlns:a16="http://schemas.microsoft.com/office/drawing/2014/main" id="{CCDE95A2-D859-4169-9959-D773D73D86AB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036" name="Freeform 7">
              <a:extLst>
                <a:ext uri="{FF2B5EF4-FFF2-40B4-BE49-F238E27FC236}">
                  <a16:creationId xmlns:a16="http://schemas.microsoft.com/office/drawing/2014/main" id="{0AB4B70D-A905-4910-9A9A-810CE0A980FE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9 w 185"/>
                <a:gd name="T1" fmla="*/ 0 h 120"/>
                <a:gd name="T2" fmla="*/ 189 w 185"/>
                <a:gd name="T3" fmla="*/ 6 h 120"/>
                <a:gd name="T4" fmla="*/ 189 w 185"/>
                <a:gd name="T5" fmla="*/ 18 h 120"/>
                <a:gd name="T6" fmla="*/ 189 w 185"/>
                <a:gd name="T7" fmla="*/ 36 h 120"/>
                <a:gd name="T8" fmla="*/ 183 w 185"/>
                <a:gd name="T9" fmla="*/ 54 h 120"/>
                <a:gd name="T10" fmla="*/ 165 w 185"/>
                <a:gd name="T11" fmla="*/ 72 h 120"/>
                <a:gd name="T12" fmla="*/ 141 w 185"/>
                <a:gd name="T13" fmla="*/ 96 h 120"/>
                <a:gd name="T14" fmla="*/ 105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9 w 185"/>
                <a:gd name="T29" fmla="*/ 0 h 120"/>
                <a:gd name="T30" fmla="*/ 189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37" name="Freeform 8">
              <a:extLst>
                <a:ext uri="{FF2B5EF4-FFF2-40B4-BE49-F238E27FC236}">
                  <a16:creationId xmlns:a16="http://schemas.microsoft.com/office/drawing/2014/main" id="{9C696BED-5E92-4E88-95AC-BF479417E4BE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38" name="Freeform 9">
              <a:extLst>
                <a:ext uri="{FF2B5EF4-FFF2-40B4-BE49-F238E27FC236}">
                  <a16:creationId xmlns:a16="http://schemas.microsoft.com/office/drawing/2014/main" id="{DD41AA78-FF5F-4BF9-8CC2-9D06A57DFC79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41 w 526"/>
                <a:gd name="T17" fmla="*/ 179 h 275"/>
                <a:gd name="T18" fmla="*/ 213 w 526"/>
                <a:gd name="T19" fmla="*/ 143 h 275"/>
                <a:gd name="T20" fmla="*/ 255 w 526"/>
                <a:gd name="T21" fmla="*/ 120 h 275"/>
                <a:gd name="T22" fmla="*/ 303 w 526"/>
                <a:gd name="T23" fmla="*/ 96 h 275"/>
                <a:gd name="T24" fmla="*/ 401 w 526"/>
                <a:gd name="T25" fmla="*/ 48 h 275"/>
                <a:gd name="T26" fmla="*/ 450 w 526"/>
                <a:gd name="T27" fmla="*/ 30 h 275"/>
                <a:gd name="T28" fmla="*/ 486 w 526"/>
                <a:gd name="T29" fmla="*/ 12 h 275"/>
                <a:gd name="T30" fmla="*/ 510 w 526"/>
                <a:gd name="T31" fmla="*/ 6 h 275"/>
                <a:gd name="T32" fmla="*/ 528 w 526"/>
                <a:gd name="T33" fmla="*/ 0 h 275"/>
                <a:gd name="T34" fmla="*/ 534 w 526"/>
                <a:gd name="T35" fmla="*/ 0 h 275"/>
                <a:gd name="T36" fmla="*/ 528 w 526"/>
                <a:gd name="T37" fmla="*/ 6 h 275"/>
                <a:gd name="T38" fmla="*/ 516 w 526"/>
                <a:gd name="T39" fmla="*/ 12 h 275"/>
                <a:gd name="T40" fmla="*/ 492 w 526"/>
                <a:gd name="T41" fmla="*/ 24 h 275"/>
                <a:gd name="T42" fmla="*/ 468 w 526"/>
                <a:gd name="T43" fmla="*/ 42 h 275"/>
                <a:gd name="T44" fmla="*/ 444 w 526"/>
                <a:gd name="T45" fmla="*/ 54 h 275"/>
                <a:gd name="T46" fmla="*/ 401 w 526"/>
                <a:gd name="T47" fmla="*/ 78 h 275"/>
                <a:gd name="T48" fmla="*/ 344 w 526"/>
                <a:gd name="T49" fmla="*/ 108 h 275"/>
                <a:gd name="T50" fmla="*/ 279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39" name="Freeform 10">
              <a:extLst>
                <a:ext uri="{FF2B5EF4-FFF2-40B4-BE49-F238E27FC236}">
                  <a16:creationId xmlns:a16="http://schemas.microsoft.com/office/drawing/2014/main" id="{8D50D395-37D1-46CD-9FE6-D115D9060CFE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4 w 718"/>
                <a:gd name="T17" fmla="*/ 228 h 306"/>
                <a:gd name="T18" fmla="*/ 130 w 718"/>
                <a:gd name="T19" fmla="*/ 228 h 306"/>
                <a:gd name="T20" fmla="*/ 148 w 718"/>
                <a:gd name="T21" fmla="*/ 222 h 306"/>
                <a:gd name="T22" fmla="*/ 172 w 718"/>
                <a:gd name="T23" fmla="*/ 216 h 306"/>
                <a:gd name="T24" fmla="*/ 202 w 718"/>
                <a:gd name="T25" fmla="*/ 204 h 306"/>
                <a:gd name="T26" fmla="*/ 279 w 718"/>
                <a:gd name="T27" fmla="*/ 180 h 306"/>
                <a:gd name="T28" fmla="*/ 379 w 718"/>
                <a:gd name="T29" fmla="*/ 156 h 306"/>
                <a:gd name="T30" fmla="*/ 469 w 718"/>
                <a:gd name="T31" fmla="*/ 126 h 306"/>
                <a:gd name="T32" fmla="*/ 552 w 718"/>
                <a:gd name="T33" fmla="*/ 102 h 306"/>
                <a:gd name="T34" fmla="*/ 582 w 718"/>
                <a:gd name="T35" fmla="*/ 90 h 306"/>
                <a:gd name="T36" fmla="*/ 616 w 718"/>
                <a:gd name="T37" fmla="*/ 84 h 306"/>
                <a:gd name="T38" fmla="*/ 634 w 718"/>
                <a:gd name="T39" fmla="*/ 78 h 306"/>
                <a:gd name="T40" fmla="*/ 640 w 718"/>
                <a:gd name="T41" fmla="*/ 72 h 306"/>
                <a:gd name="T42" fmla="*/ 646 w 718"/>
                <a:gd name="T43" fmla="*/ 66 h 306"/>
                <a:gd name="T44" fmla="*/ 664 w 718"/>
                <a:gd name="T45" fmla="*/ 60 h 306"/>
                <a:gd name="T46" fmla="*/ 706 w 718"/>
                <a:gd name="T47" fmla="*/ 30 h 306"/>
                <a:gd name="T48" fmla="*/ 724 w 718"/>
                <a:gd name="T49" fmla="*/ 18 h 306"/>
                <a:gd name="T50" fmla="*/ 730 w 718"/>
                <a:gd name="T51" fmla="*/ 6 h 306"/>
                <a:gd name="T52" fmla="*/ 724 w 718"/>
                <a:gd name="T53" fmla="*/ 0 h 306"/>
                <a:gd name="T54" fmla="*/ 700 w 718"/>
                <a:gd name="T55" fmla="*/ 0 h 306"/>
                <a:gd name="T56" fmla="*/ 640 w 718"/>
                <a:gd name="T57" fmla="*/ 0 h 306"/>
                <a:gd name="T58" fmla="*/ 588 w 718"/>
                <a:gd name="T59" fmla="*/ 0 h 306"/>
                <a:gd name="T60" fmla="*/ 552 w 718"/>
                <a:gd name="T61" fmla="*/ 0 h 306"/>
                <a:gd name="T62" fmla="*/ 522 w 718"/>
                <a:gd name="T63" fmla="*/ 18 h 306"/>
                <a:gd name="T64" fmla="*/ 493 w 718"/>
                <a:gd name="T65" fmla="*/ 42 h 306"/>
                <a:gd name="T66" fmla="*/ 475 w 718"/>
                <a:gd name="T67" fmla="*/ 54 h 306"/>
                <a:gd name="T68" fmla="*/ 457 w 718"/>
                <a:gd name="T69" fmla="*/ 60 h 306"/>
                <a:gd name="T70" fmla="*/ 433 w 718"/>
                <a:gd name="T71" fmla="*/ 60 h 306"/>
                <a:gd name="T72" fmla="*/ 397 w 718"/>
                <a:gd name="T73" fmla="*/ 66 h 306"/>
                <a:gd name="T74" fmla="*/ 351 w 718"/>
                <a:gd name="T75" fmla="*/ 84 h 306"/>
                <a:gd name="T76" fmla="*/ 315 w 718"/>
                <a:gd name="T77" fmla="*/ 108 h 306"/>
                <a:gd name="T78" fmla="*/ 291 w 718"/>
                <a:gd name="T79" fmla="*/ 126 h 306"/>
                <a:gd name="T80" fmla="*/ 279 w 718"/>
                <a:gd name="T81" fmla="*/ 132 h 306"/>
                <a:gd name="T82" fmla="*/ 261 w 718"/>
                <a:gd name="T83" fmla="*/ 138 h 306"/>
                <a:gd name="T84" fmla="*/ 225 w 718"/>
                <a:gd name="T85" fmla="*/ 138 h 306"/>
                <a:gd name="T86" fmla="*/ 190 w 718"/>
                <a:gd name="T87" fmla="*/ 138 h 306"/>
                <a:gd name="T88" fmla="*/ 184 w 718"/>
                <a:gd name="T89" fmla="*/ 138 h 306"/>
                <a:gd name="T90" fmla="*/ 178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0" name="Freeform 11">
              <a:extLst>
                <a:ext uri="{FF2B5EF4-FFF2-40B4-BE49-F238E27FC236}">
                  <a16:creationId xmlns:a16="http://schemas.microsoft.com/office/drawing/2014/main" id="{D52942E4-3F34-40E9-BFF4-5C9363A760C0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61 w 2392"/>
                <a:gd name="T1" fmla="*/ 54 h 881"/>
                <a:gd name="T2" fmla="*/ 2217 w 2392"/>
                <a:gd name="T3" fmla="*/ 54 h 881"/>
                <a:gd name="T4" fmla="*/ 2175 w 2392"/>
                <a:gd name="T5" fmla="*/ 66 h 881"/>
                <a:gd name="T6" fmla="*/ 2049 w 2392"/>
                <a:gd name="T7" fmla="*/ 101 h 881"/>
                <a:gd name="T8" fmla="*/ 1984 w 2392"/>
                <a:gd name="T9" fmla="*/ 119 h 881"/>
                <a:gd name="T10" fmla="*/ 1884 w 2392"/>
                <a:gd name="T11" fmla="*/ 167 h 881"/>
                <a:gd name="T12" fmla="*/ 1860 w 2392"/>
                <a:gd name="T13" fmla="*/ 245 h 881"/>
                <a:gd name="T14" fmla="*/ 1866 w 2392"/>
                <a:gd name="T15" fmla="*/ 305 h 881"/>
                <a:gd name="T16" fmla="*/ 1782 w 2392"/>
                <a:gd name="T17" fmla="*/ 317 h 881"/>
                <a:gd name="T18" fmla="*/ 1617 w 2392"/>
                <a:gd name="T19" fmla="*/ 263 h 881"/>
                <a:gd name="T20" fmla="*/ 1527 w 2392"/>
                <a:gd name="T21" fmla="*/ 257 h 881"/>
                <a:gd name="T22" fmla="*/ 1419 w 2392"/>
                <a:gd name="T23" fmla="*/ 311 h 881"/>
                <a:gd name="T24" fmla="*/ 1351 w 2392"/>
                <a:gd name="T25" fmla="*/ 353 h 881"/>
                <a:gd name="T26" fmla="*/ 1326 w 2392"/>
                <a:gd name="T27" fmla="*/ 359 h 881"/>
                <a:gd name="T28" fmla="*/ 1230 w 2392"/>
                <a:gd name="T29" fmla="*/ 371 h 881"/>
                <a:gd name="T30" fmla="*/ 1176 w 2392"/>
                <a:gd name="T31" fmla="*/ 365 h 881"/>
                <a:gd name="T32" fmla="*/ 1069 w 2392"/>
                <a:gd name="T33" fmla="*/ 371 h 881"/>
                <a:gd name="T34" fmla="*/ 969 w 2392"/>
                <a:gd name="T35" fmla="*/ 383 h 881"/>
                <a:gd name="T36" fmla="*/ 933 w 2392"/>
                <a:gd name="T37" fmla="*/ 401 h 881"/>
                <a:gd name="T38" fmla="*/ 831 w 2392"/>
                <a:gd name="T39" fmla="*/ 419 h 881"/>
                <a:gd name="T40" fmla="*/ 790 w 2392"/>
                <a:gd name="T41" fmla="*/ 419 h 881"/>
                <a:gd name="T42" fmla="*/ 672 w 2392"/>
                <a:gd name="T43" fmla="*/ 437 h 881"/>
                <a:gd name="T44" fmla="*/ 606 w 2392"/>
                <a:gd name="T45" fmla="*/ 473 h 881"/>
                <a:gd name="T46" fmla="*/ 511 w 2392"/>
                <a:gd name="T47" fmla="*/ 467 h 881"/>
                <a:gd name="T48" fmla="*/ 435 w 2392"/>
                <a:gd name="T49" fmla="*/ 491 h 881"/>
                <a:gd name="T50" fmla="*/ 417 w 2392"/>
                <a:gd name="T51" fmla="*/ 539 h 881"/>
                <a:gd name="T52" fmla="*/ 351 w 2392"/>
                <a:gd name="T53" fmla="*/ 569 h 881"/>
                <a:gd name="T54" fmla="*/ 226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7 w 2392"/>
                <a:gd name="T65" fmla="*/ 653 h 881"/>
                <a:gd name="T66" fmla="*/ 481 w 2392"/>
                <a:gd name="T67" fmla="*/ 569 h 881"/>
                <a:gd name="T68" fmla="*/ 576 w 2392"/>
                <a:gd name="T69" fmla="*/ 521 h 881"/>
                <a:gd name="T70" fmla="*/ 654 w 2392"/>
                <a:gd name="T71" fmla="*/ 515 h 881"/>
                <a:gd name="T72" fmla="*/ 885 w 2392"/>
                <a:gd name="T73" fmla="*/ 461 h 881"/>
                <a:gd name="T74" fmla="*/ 1164 w 2392"/>
                <a:gd name="T75" fmla="*/ 425 h 881"/>
                <a:gd name="T76" fmla="*/ 1308 w 2392"/>
                <a:gd name="T77" fmla="*/ 461 h 881"/>
                <a:gd name="T78" fmla="*/ 1437 w 2392"/>
                <a:gd name="T79" fmla="*/ 533 h 881"/>
                <a:gd name="T80" fmla="*/ 1455 w 2392"/>
                <a:gd name="T81" fmla="*/ 617 h 881"/>
                <a:gd name="T82" fmla="*/ 1396 w 2392"/>
                <a:gd name="T83" fmla="*/ 653 h 881"/>
                <a:gd name="T84" fmla="*/ 1242 w 2392"/>
                <a:gd name="T85" fmla="*/ 701 h 881"/>
                <a:gd name="T86" fmla="*/ 1128 w 2392"/>
                <a:gd name="T87" fmla="*/ 755 h 881"/>
                <a:gd name="T88" fmla="*/ 1081 w 2392"/>
                <a:gd name="T89" fmla="*/ 809 h 881"/>
                <a:gd name="T90" fmla="*/ 1093 w 2392"/>
                <a:gd name="T91" fmla="*/ 869 h 881"/>
                <a:gd name="T92" fmla="*/ 1122 w 2392"/>
                <a:gd name="T93" fmla="*/ 881 h 881"/>
                <a:gd name="T94" fmla="*/ 1224 w 2392"/>
                <a:gd name="T95" fmla="*/ 869 h 881"/>
                <a:gd name="T96" fmla="*/ 1408 w 2392"/>
                <a:gd name="T97" fmla="*/ 857 h 881"/>
                <a:gd name="T98" fmla="*/ 1461 w 2392"/>
                <a:gd name="T99" fmla="*/ 851 h 881"/>
                <a:gd name="T100" fmla="*/ 1503 w 2392"/>
                <a:gd name="T101" fmla="*/ 833 h 881"/>
                <a:gd name="T102" fmla="*/ 1699 w 2392"/>
                <a:gd name="T103" fmla="*/ 743 h 881"/>
                <a:gd name="T104" fmla="*/ 1830 w 2392"/>
                <a:gd name="T105" fmla="*/ 689 h 881"/>
                <a:gd name="T106" fmla="*/ 1908 w 2392"/>
                <a:gd name="T107" fmla="*/ 581 h 881"/>
                <a:gd name="T108" fmla="*/ 2067 w 2392"/>
                <a:gd name="T109" fmla="*/ 389 h 881"/>
                <a:gd name="T110" fmla="*/ 2235 w 2392"/>
                <a:gd name="T111" fmla="*/ 269 h 881"/>
                <a:gd name="T112" fmla="*/ 2281 w 2392"/>
                <a:gd name="T113" fmla="*/ 239 h 881"/>
                <a:gd name="T114" fmla="*/ 2424 w 2392"/>
                <a:gd name="T115" fmla="*/ 0 h 881"/>
                <a:gd name="T116" fmla="*/ 2334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588" name="Freeform 12">
              <a:extLst>
                <a:ext uri="{FF2B5EF4-FFF2-40B4-BE49-F238E27FC236}">
                  <a16:creationId xmlns:a16="http://schemas.microsoft.com/office/drawing/2014/main" id="{96A05528-16ED-41B5-8229-92747A598824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042" name="Freeform 13">
              <a:extLst>
                <a:ext uri="{FF2B5EF4-FFF2-40B4-BE49-F238E27FC236}">
                  <a16:creationId xmlns:a16="http://schemas.microsoft.com/office/drawing/2014/main" id="{6CD2397E-55D9-4297-AE7D-8E01EE638563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590" name="Freeform 14">
              <a:extLst>
                <a:ext uri="{FF2B5EF4-FFF2-40B4-BE49-F238E27FC236}">
                  <a16:creationId xmlns:a16="http://schemas.microsoft.com/office/drawing/2014/main" id="{B225B0C0-B023-497B-B79A-3DA8DC5A58A9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24591" name="Freeform 15">
              <a:extLst>
                <a:ext uri="{FF2B5EF4-FFF2-40B4-BE49-F238E27FC236}">
                  <a16:creationId xmlns:a16="http://schemas.microsoft.com/office/drawing/2014/main" id="{A520B7C0-C9CC-438E-B11D-749AB3E67673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24592" name="Freeform 16">
              <a:extLst>
                <a:ext uri="{FF2B5EF4-FFF2-40B4-BE49-F238E27FC236}">
                  <a16:creationId xmlns:a16="http://schemas.microsoft.com/office/drawing/2014/main" id="{7491987D-55D8-4734-9A17-BC104AC9D46B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046" name="Freeform 17">
              <a:extLst>
                <a:ext uri="{FF2B5EF4-FFF2-40B4-BE49-F238E27FC236}">
                  <a16:creationId xmlns:a16="http://schemas.microsoft.com/office/drawing/2014/main" id="{9931CB0A-0B43-4FC3-9F9F-7267282C46E5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4594" name="Rectangle 18">
            <a:extLst>
              <a:ext uri="{FF2B5EF4-FFF2-40B4-BE49-F238E27FC236}">
                <a16:creationId xmlns:a16="http://schemas.microsoft.com/office/drawing/2014/main" id="{42BF3227-E483-4528-BB38-04835AE2E9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4595" name="Rectangle 19">
            <a:extLst>
              <a:ext uri="{FF2B5EF4-FFF2-40B4-BE49-F238E27FC236}">
                <a16:creationId xmlns:a16="http://schemas.microsoft.com/office/drawing/2014/main" id="{481E3DF7-CE31-4B99-9399-26DDEE25014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4596" name="Rectangle 20">
            <a:extLst>
              <a:ext uri="{FF2B5EF4-FFF2-40B4-BE49-F238E27FC236}">
                <a16:creationId xmlns:a16="http://schemas.microsoft.com/office/drawing/2014/main" id="{43C8F511-288D-4F82-BC3A-9AC34F513AF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4597" name="Rectangle 21">
            <a:extLst>
              <a:ext uri="{FF2B5EF4-FFF2-40B4-BE49-F238E27FC236}">
                <a16:creationId xmlns:a16="http://schemas.microsoft.com/office/drawing/2014/main" id="{8624D9A5-BD25-4A28-951F-79C3F522317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fld id="{C6FAAA4D-D944-4179-AEFF-B3516B5A191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24598" name="Rectangle 22">
            <a:extLst>
              <a:ext uri="{FF2B5EF4-FFF2-40B4-BE49-F238E27FC236}">
                <a16:creationId xmlns:a16="http://schemas.microsoft.com/office/drawing/2014/main" id="{A5AA1B47-4CB8-4D95-BF2D-A8215EC429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hyperlink" Target="http://myheartmoscow.wordpress.com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73A029B-E923-4A5A-82DE-EE1EC3DA0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34F438D4-0118-4584-BEE4-9EFC8D618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1" t="16949" r="27401" b="3390"/>
          <a:stretch/>
        </p:blipFill>
        <p:spPr>
          <a:xfrm>
            <a:off x="1828800" y="0"/>
            <a:ext cx="5544766" cy="6858000"/>
          </a:xfrm>
        </p:spPr>
      </p:pic>
    </p:spTree>
    <p:extLst>
      <p:ext uri="{BB962C8B-B14F-4D97-AF65-F5344CB8AC3E}">
        <p14:creationId xmlns:p14="http://schemas.microsoft.com/office/powerpoint/2010/main" val="1533297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>
            <a:extLst>
              <a:ext uri="{FF2B5EF4-FFF2-40B4-BE49-F238E27FC236}">
                <a16:creationId xmlns:a16="http://schemas.microsoft.com/office/drawing/2014/main" id="{8E99DD1C-B2D6-4199-BEE6-2FD2632EA8C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" t="4918" r="3810" b="10246"/>
          <a:stretch>
            <a:fillRect/>
          </a:stretch>
        </p:blipFill>
        <p:spPr>
          <a:xfrm>
            <a:off x="0" y="577850"/>
            <a:ext cx="9144000" cy="6280150"/>
          </a:xfr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52" name="Text Box 12">
            <a:extLst>
              <a:ext uri="{FF2B5EF4-FFF2-40B4-BE49-F238E27FC236}">
                <a16:creationId xmlns:a16="http://schemas.microsoft.com/office/drawing/2014/main" id="{DA4B0240-8435-4577-B704-FD3218A86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226050"/>
            <a:ext cx="803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vi-VN" sz="1400" b="1">
                <a:latin typeface="Arial" panose="020B0604020202020204" pitchFamily="34" charset="0"/>
              </a:rPr>
              <a:t>Lâu đài</a:t>
            </a:r>
          </a:p>
        </p:txBody>
      </p:sp>
      <p:sp>
        <p:nvSpPr>
          <p:cNvPr id="35853" name="Text Box 13">
            <a:extLst>
              <a:ext uri="{FF2B5EF4-FFF2-40B4-BE49-F238E27FC236}">
                <a16:creationId xmlns:a16="http://schemas.microsoft.com/office/drawing/2014/main" id="{BD7005B1-F20E-487C-9267-1113E143E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55905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vi-VN" sz="1400" b="1">
                <a:latin typeface="Arial" panose="020B0604020202020204" pitchFamily="34" charset="0"/>
              </a:rPr>
              <a:t>Đất canh tác</a:t>
            </a:r>
            <a:r>
              <a:rPr lang="en-US" altLang="vi-VN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5854" name="Rectangle 14">
            <a:extLst>
              <a:ext uri="{FF2B5EF4-FFF2-40B4-BE49-F238E27FC236}">
                <a16:creationId xmlns:a16="http://schemas.microsoft.com/office/drawing/2014/main" id="{AD487629-A5C5-4AE5-90FD-20D8450B1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321050"/>
            <a:ext cx="1236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vi-VN" sz="1400" b="1">
                <a:latin typeface="Arial" panose="020B0604020202020204" pitchFamily="34" charset="0"/>
              </a:rPr>
              <a:t>Đất canh tác</a:t>
            </a:r>
          </a:p>
        </p:txBody>
      </p:sp>
      <p:sp>
        <p:nvSpPr>
          <p:cNvPr id="35855" name="Rectangle 15">
            <a:extLst>
              <a:ext uri="{FF2B5EF4-FFF2-40B4-BE49-F238E27FC236}">
                <a16:creationId xmlns:a16="http://schemas.microsoft.com/office/drawing/2014/main" id="{AED3A56C-486A-4F29-A4C0-AFFE60E57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464050"/>
            <a:ext cx="1236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vi-VN" sz="1400" b="1">
                <a:latin typeface="Arial" panose="020B0604020202020204" pitchFamily="34" charset="0"/>
              </a:rPr>
              <a:t>Đất canh tác</a:t>
            </a:r>
          </a:p>
        </p:txBody>
      </p:sp>
      <p:sp>
        <p:nvSpPr>
          <p:cNvPr id="35856" name="Text Box 16">
            <a:extLst>
              <a:ext uri="{FF2B5EF4-FFF2-40B4-BE49-F238E27FC236}">
                <a16:creationId xmlns:a16="http://schemas.microsoft.com/office/drawing/2014/main" id="{FE98AAF3-3697-4FD0-8416-9E23B49FD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559050"/>
            <a:ext cx="1001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vi-VN" sz="1400" b="1">
                <a:latin typeface="Arial" panose="020B0604020202020204" pitchFamily="34" charset="0"/>
              </a:rPr>
              <a:t>Rừng cây</a:t>
            </a:r>
          </a:p>
        </p:txBody>
      </p:sp>
      <p:sp>
        <p:nvSpPr>
          <p:cNvPr id="35857" name="Text Box 17">
            <a:extLst>
              <a:ext uri="{FF2B5EF4-FFF2-40B4-BE49-F238E27FC236}">
                <a16:creationId xmlns:a16="http://schemas.microsoft.com/office/drawing/2014/main" id="{3E2F74A4-782B-4C69-8F47-34B2FF051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549650"/>
            <a:ext cx="9255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vi-VN" sz="1400" b="1">
                <a:latin typeface="Arial" panose="020B0604020202020204" pitchFamily="34" charset="0"/>
              </a:rPr>
              <a:t>Nhà thờ</a:t>
            </a:r>
            <a:r>
              <a:rPr lang="en-US" altLang="vi-VN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5858" name="Text Box 18">
            <a:extLst>
              <a:ext uri="{FF2B5EF4-FFF2-40B4-BE49-F238E27FC236}">
                <a16:creationId xmlns:a16="http://schemas.microsoft.com/office/drawing/2014/main" id="{F4E1E0A2-4C22-4304-97C2-827DD1D895A4}"/>
              </a:ext>
            </a:extLst>
          </p:cNvPr>
          <p:cNvSpPr txBox="1">
            <a:spLocks noChangeArrowheads="1"/>
          </p:cNvSpPr>
          <p:nvPr/>
        </p:nvSpPr>
        <p:spPr bwMode="auto">
          <a:xfrm rot="3435477">
            <a:off x="533400" y="484505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vi-VN" sz="1400" b="1">
                <a:latin typeface="Arial" panose="020B0604020202020204" pitchFamily="34" charset="0"/>
              </a:rPr>
              <a:t>Thôn xóm của nông nô</a:t>
            </a:r>
          </a:p>
        </p:txBody>
      </p:sp>
      <p:sp>
        <p:nvSpPr>
          <p:cNvPr id="35861" name="Rectangle 21">
            <a:extLst>
              <a:ext uri="{FF2B5EF4-FFF2-40B4-BE49-F238E27FC236}">
                <a16:creationId xmlns:a16="http://schemas.microsoft.com/office/drawing/2014/main" id="{A669A064-9F18-4D4E-B31E-5C9B60F8F1C7}"/>
              </a:ext>
            </a:extLst>
          </p:cNvPr>
          <p:cNvSpPr>
            <a:spLocks noChangeArrowheads="1"/>
          </p:cNvSpPr>
          <p:nvPr/>
        </p:nvSpPr>
        <p:spPr bwMode="auto">
          <a:xfrm rot="2498013">
            <a:off x="3124200" y="4006850"/>
            <a:ext cx="2130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vi-VN" sz="1400" b="1">
                <a:latin typeface="Arial" panose="020B0604020202020204" pitchFamily="34" charset="0"/>
              </a:rPr>
              <a:t>Thôn xóm của nông nô</a:t>
            </a:r>
          </a:p>
        </p:txBody>
      </p:sp>
      <p:sp>
        <p:nvSpPr>
          <p:cNvPr id="28683" name="Hộp Văn bản 13">
            <a:extLst>
              <a:ext uri="{FF2B5EF4-FFF2-40B4-BE49-F238E27FC236}">
                <a16:creationId xmlns:a16="http://schemas.microsoft.com/office/drawing/2014/main" id="{251CD9AC-B9C4-406C-A357-2E8B4FA31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9525"/>
            <a:ext cx="4606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vi-VN" sz="2800" b="1">
                <a:solidFill>
                  <a:srgbClr val="FF0000"/>
                </a:solidFill>
                <a:latin typeface="Arial" panose="020B0604020202020204" pitchFamily="34" charset="0"/>
              </a:rPr>
              <a:t>2.Lãnh địa phong kiến </a:t>
            </a:r>
            <a:endParaRPr lang="vi-VN" altLang="vi-VN" sz="2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2" grpId="0"/>
      <p:bldP spid="35853" grpId="0"/>
      <p:bldP spid="35854" grpId="0"/>
      <p:bldP spid="35855" grpId="0"/>
      <p:bldP spid="35856" grpId="0"/>
      <p:bldP spid="35857" grpId="0"/>
      <p:bldP spid="35858" grpId="0"/>
      <p:bldP spid="358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>
            <a:extLst>
              <a:ext uri="{FF2B5EF4-FFF2-40B4-BE49-F238E27FC236}">
                <a16:creationId xmlns:a16="http://schemas.microsoft.com/office/drawing/2014/main" id="{16BC31B6-3505-426E-8E52-7906231ADB7C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8600"/>
            <a:ext cx="3124200" cy="2171700"/>
          </a:xfr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699" name="Picture 11">
            <a:extLst>
              <a:ext uri="{FF2B5EF4-FFF2-40B4-BE49-F238E27FC236}">
                <a16:creationId xmlns:a16="http://schemas.microsoft.com/office/drawing/2014/main" id="{F7F43D62-142B-48DD-A4D6-A47E0F56CFE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228600"/>
            <a:ext cx="3027363" cy="2171700"/>
          </a:xfr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0" name="Picture 14">
            <a:extLst>
              <a:ext uri="{FF2B5EF4-FFF2-40B4-BE49-F238E27FC236}">
                <a16:creationId xmlns:a16="http://schemas.microsoft.com/office/drawing/2014/main" id="{15CC3C33-16F9-48AF-9C66-6818BD6677CE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28600"/>
            <a:ext cx="2971800" cy="2171700"/>
          </a:xfr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9" name="Text Box 7">
            <a:extLst>
              <a:ext uri="{FF2B5EF4-FFF2-40B4-BE49-F238E27FC236}">
                <a16:creationId xmlns:a16="http://schemas.microsoft.com/office/drawing/2014/main" id="{D73D038B-B2E3-4F39-80C0-95CF474DA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3988" y="5486400"/>
            <a:ext cx="38862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vi-VN" sz="2400" b="1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Lâu</a:t>
            </a:r>
            <a:r>
              <a:rPr lang="en-US" altLang="vi-VN" sz="24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đài</a:t>
            </a:r>
            <a:r>
              <a:rPr lang="en-US" altLang="vi-VN" sz="24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của</a:t>
            </a:r>
            <a:r>
              <a:rPr lang="en-US" altLang="vi-VN" sz="24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lãnh</a:t>
            </a:r>
            <a:r>
              <a:rPr lang="en-US" altLang="vi-VN" sz="24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chúa</a:t>
            </a:r>
            <a:r>
              <a:rPr lang="en-US" altLang="vi-VN" sz="24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29702" name="Picture 22">
            <a:extLst>
              <a:ext uri="{FF2B5EF4-FFF2-40B4-BE49-F238E27FC236}">
                <a16:creationId xmlns:a16="http://schemas.microsoft.com/office/drawing/2014/main" id="{BD7BC6D2-7FC3-4FED-B8A8-F030264A6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3124200" cy="22479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3" name="Picture 24">
            <a:extLst>
              <a:ext uri="{FF2B5EF4-FFF2-40B4-BE49-F238E27FC236}">
                <a16:creationId xmlns:a16="http://schemas.microsoft.com/office/drawing/2014/main" id="{9C335B71-D691-4594-A1AA-F24ECD1E6CEA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2590800"/>
            <a:ext cx="2895600" cy="2247900"/>
          </a:xfr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4" name="Picture 25" descr="Image for myheartmoscow.wordpress.com">
            <a:hlinkClick r:id="rId7"/>
            <a:extLst>
              <a:ext uri="{FF2B5EF4-FFF2-40B4-BE49-F238E27FC236}">
                <a16:creationId xmlns:a16="http://schemas.microsoft.com/office/drawing/2014/main" id="{38891B98-A039-42DD-9D0B-1A020A030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90800"/>
            <a:ext cx="3124200" cy="22479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>
            <a:extLst>
              <a:ext uri="{FF2B5EF4-FFF2-40B4-BE49-F238E27FC236}">
                <a16:creationId xmlns:a16="http://schemas.microsoft.com/office/drawing/2014/main" id="{A82BCAEE-38EA-4030-8023-59FDF833F90B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3657600" cy="4648200"/>
          </a:xfr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3" name="Picture 7">
            <a:extLst>
              <a:ext uri="{FF2B5EF4-FFF2-40B4-BE49-F238E27FC236}">
                <a16:creationId xmlns:a16="http://schemas.microsoft.com/office/drawing/2014/main" id="{C84DBF63-2801-46EB-97C5-6472D66B3A8E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457200"/>
            <a:ext cx="3429000" cy="4572000"/>
          </a:xfr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3" name="Text Box 6">
            <a:extLst>
              <a:ext uri="{FF2B5EF4-FFF2-40B4-BE49-F238E27FC236}">
                <a16:creationId xmlns:a16="http://schemas.microsoft.com/office/drawing/2014/main" id="{FD1B73E8-7F6C-4356-870A-C47A93850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5563" y="5568950"/>
            <a:ext cx="1985962" cy="5381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vi-VN" sz="2800" b="1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Lãnh</a:t>
            </a:r>
            <a:r>
              <a:rPr lang="en-US" altLang="vi-VN" sz="28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chúa</a:t>
            </a:r>
            <a:endParaRPr lang="en-US" altLang="vi-VN" sz="2800" b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25" name="Picture 9">
            <a:extLst>
              <a:ext uri="{FF2B5EF4-FFF2-40B4-BE49-F238E27FC236}">
                <a16:creationId xmlns:a16="http://schemas.microsoft.com/office/drawing/2014/main" id="{7B8F9009-7E42-46B6-9C13-61D7C465FF1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381000"/>
            <a:ext cx="2057400" cy="4648200"/>
          </a:xfrm>
          <a:solidFill>
            <a:srgbClr val="FFFF00"/>
          </a:solidFill>
          <a:ln>
            <a:solidFill>
              <a:srgbClr val="0000FF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5" name="Picture 5">
            <a:extLst>
              <a:ext uri="{FF2B5EF4-FFF2-40B4-BE49-F238E27FC236}">
                <a16:creationId xmlns:a16="http://schemas.microsoft.com/office/drawing/2014/main" id="{CF0EAC5F-8BA1-4DE1-BE7C-88A6B338350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85800"/>
            <a:ext cx="3200400" cy="3048000"/>
          </a:xfr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27" name="Picture 7" descr="feasting and merriment">
            <a:extLst>
              <a:ext uri="{FF2B5EF4-FFF2-40B4-BE49-F238E27FC236}">
                <a16:creationId xmlns:a16="http://schemas.microsoft.com/office/drawing/2014/main" id="{4CE148F3-B757-45C9-954A-3FDEE4BECFCB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685800"/>
            <a:ext cx="2971800" cy="3048000"/>
          </a:xfr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30" name="Picture 10" descr="And yet more feasting!">
            <a:extLst>
              <a:ext uri="{FF2B5EF4-FFF2-40B4-BE49-F238E27FC236}">
                <a16:creationId xmlns:a16="http://schemas.microsoft.com/office/drawing/2014/main" id="{3596DB92-C22F-4CBC-8BA8-EE37C0ED28D6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" r="7980"/>
          <a:stretch>
            <a:fillRect/>
          </a:stretch>
        </p:blipFill>
        <p:spPr>
          <a:xfrm>
            <a:off x="3200400" y="685800"/>
            <a:ext cx="2971800" cy="3048000"/>
          </a:xfr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33" name="Text Box 13">
            <a:extLst>
              <a:ext uri="{FF2B5EF4-FFF2-40B4-BE49-F238E27FC236}">
                <a16:creationId xmlns:a16="http://schemas.microsoft.com/office/drawing/2014/main" id="{BE084037-EE8C-4371-8CBC-498FAAC9C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3" y="3733800"/>
            <a:ext cx="27701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vi-VN" sz="2000" b="1">
                <a:solidFill>
                  <a:srgbClr val="FF00FF"/>
                </a:solidFill>
                <a:latin typeface="Arial" panose="020B0604020202020204" pitchFamily="34" charset="0"/>
              </a:rPr>
              <a:t>Luyện tập cung kiếm </a:t>
            </a:r>
          </a:p>
        </p:txBody>
      </p:sp>
      <p:sp>
        <p:nvSpPr>
          <p:cNvPr id="133134" name="Text Box 14">
            <a:extLst>
              <a:ext uri="{FF2B5EF4-FFF2-40B4-BE49-F238E27FC236}">
                <a16:creationId xmlns:a16="http://schemas.microsoft.com/office/drawing/2014/main" id="{AE83E86C-8C26-4FCE-8878-ACF283AF5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063" y="3776663"/>
            <a:ext cx="23431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vi-VN" sz="2000" b="1">
                <a:solidFill>
                  <a:srgbClr val="FF00FF"/>
                </a:solidFill>
                <a:latin typeface="Arial" panose="020B0604020202020204" pitchFamily="34" charset="0"/>
              </a:rPr>
              <a:t>Tổ chức tiệc tùng</a:t>
            </a:r>
          </a:p>
        </p:txBody>
      </p:sp>
      <p:sp>
        <p:nvSpPr>
          <p:cNvPr id="133135" name="Text Box 15">
            <a:extLst>
              <a:ext uri="{FF2B5EF4-FFF2-40B4-BE49-F238E27FC236}">
                <a16:creationId xmlns:a16="http://schemas.microsoft.com/office/drawing/2014/main" id="{D99647F8-E35E-4439-A2E7-3A0E440E6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733800"/>
            <a:ext cx="20939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vi-VN" sz="2000" b="1">
                <a:solidFill>
                  <a:srgbClr val="FF00FF"/>
                </a:solidFill>
                <a:latin typeface="Arial" panose="020B0604020202020204" pitchFamily="34" charset="0"/>
              </a:rPr>
              <a:t>Tổ chức hội hè </a:t>
            </a:r>
          </a:p>
        </p:txBody>
      </p:sp>
      <p:sp>
        <p:nvSpPr>
          <p:cNvPr id="133136" name="Text Box 16">
            <a:extLst>
              <a:ext uri="{FF2B5EF4-FFF2-40B4-BE49-F238E27FC236}">
                <a16:creationId xmlns:a16="http://schemas.microsoft.com/office/drawing/2014/main" id="{E1618FC9-372B-4866-B616-292F6673F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9225" y="4598988"/>
            <a:ext cx="4321175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vi-VN" sz="2800" b="1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Đời</a:t>
            </a:r>
            <a:r>
              <a:rPr lang="en-US" altLang="vi-VN" sz="28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sống</a:t>
            </a:r>
            <a:r>
              <a:rPr lang="en-US" altLang="vi-VN" sz="28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của</a:t>
            </a:r>
            <a:r>
              <a:rPr lang="en-US" altLang="vi-VN" sz="28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lãnh</a:t>
            </a:r>
            <a:r>
              <a:rPr lang="en-US" altLang="vi-VN" sz="28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chúa</a:t>
            </a:r>
            <a:r>
              <a:rPr lang="en-US" altLang="vi-VN" sz="28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3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3" grpId="0"/>
      <p:bldP spid="133134" grpId="0"/>
      <p:bldP spid="1331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>
            <a:extLst>
              <a:ext uri="{FF2B5EF4-FFF2-40B4-BE49-F238E27FC236}">
                <a16:creationId xmlns:a16="http://schemas.microsoft.com/office/drawing/2014/main" id="{7CD2A866-1AAF-4373-A9B3-8D311D9B1002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628650"/>
            <a:ext cx="2590800" cy="2171700"/>
          </a:xfr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73" name="Picture 5">
            <a:extLst>
              <a:ext uri="{FF2B5EF4-FFF2-40B4-BE49-F238E27FC236}">
                <a16:creationId xmlns:a16="http://schemas.microsoft.com/office/drawing/2014/main" id="{8EBB2EF0-8B1B-4B28-ABA6-BE453DDCDDE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3700" y="3429000"/>
            <a:ext cx="3048000" cy="2171700"/>
          </a:xfr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76" name="Picture 8" descr="Medieval bakers at work">
            <a:extLst>
              <a:ext uri="{FF2B5EF4-FFF2-40B4-BE49-F238E27FC236}">
                <a16:creationId xmlns:a16="http://schemas.microsoft.com/office/drawing/2014/main" id="{D436E6C6-3A17-4CD2-B2E0-CD72DDF027A1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91100" y="3494088"/>
            <a:ext cx="2590800" cy="2106612"/>
          </a:xfr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371" name="Rectangle 3">
            <a:extLst>
              <a:ext uri="{FF2B5EF4-FFF2-40B4-BE49-F238E27FC236}">
                <a16:creationId xmlns:a16="http://schemas.microsoft.com/office/drawing/2014/main" id="{88737815-EEE5-49CD-90D2-7C5284EBF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860675"/>
            <a:ext cx="2590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vi-VN" sz="2000" b="1">
                <a:solidFill>
                  <a:srgbClr val="FF00FF"/>
                </a:solidFill>
                <a:latin typeface="Arial" panose="020B0604020202020204" pitchFamily="34" charset="0"/>
              </a:rPr>
              <a:t>Nông nô làm ruộng.</a:t>
            </a:r>
          </a:p>
        </p:txBody>
      </p:sp>
      <p:pic>
        <p:nvPicPr>
          <p:cNvPr id="58379" name="Picture 11">
            <a:extLst>
              <a:ext uri="{FF2B5EF4-FFF2-40B4-BE49-F238E27FC236}">
                <a16:creationId xmlns:a16="http://schemas.microsoft.com/office/drawing/2014/main" id="{55FF5132-EF1D-4E98-B132-2A08CC189031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9988" y="519113"/>
            <a:ext cx="2590800" cy="2209800"/>
          </a:xfr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82" name="Picture 14">
            <a:extLst>
              <a:ext uri="{FF2B5EF4-FFF2-40B4-BE49-F238E27FC236}">
                <a16:creationId xmlns:a16="http://schemas.microsoft.com/office/drawing/2014/main" id="{1CFAAEA2-93C3-4294-8B37-121767EFE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"/>
          <a:stretch>
            <a:fillRect/>
          </a:stretch>
        </p:blipFill>
        <p:spPr bwMode="auto">
          <a:xfrm>
            <a:off x="3124200" y="552450"/>
            <a:ext cx="2781300" cy="2209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84" name="Text Box 16">
            <a:extLst>
              <a:ext uri="{FF2B5EF4-FFF2-40B4-BE49-F238E27FC236}">
                <a16:creationId xmlns:a16="http://schemas.microsoft.com/office/drawing/2014/main" id="{AF8ACABA-60EE-4AFF-AB91-612FF8AE3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75" y="5665788"/>
            <a:ext cx="21558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vi-VN" sz="2000" b="1">
                <a:solidFill>
                  <a:srgbClr val="FF00FF"/>
                </a:solidFill>
                <a:latin typeface="Arial" panose="020B0604020202020204" pitchFamily="34" charset="0"/>
              </a:rPr>
              <a:t> Nướng bánh </a:t>
            </a:r>
          </a:p>
        </p:txBody>
      </p:sp>
      <p:sp>
        <p:nvSpPr>
          <p:cNvPr id="58385" name="Text Box 17">
            <a:extLst>
              <a:ext uri="{FF2B5EF4-FFF2-40B4-BE49-F238E27FC236}">
                <a16:creationId xmlns:a16="http://schemas.microsoft.com/office/drawing/2014/main" id="{0C462F10-75DC-4F58-8644-F1EA09E6A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905125"/>
            <a:ext cx="14255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vi-VN" sz="2000" b="1">
                <a:solidFill>
                  <a:srgbClr val="FF00FF"/>
                </a:solidFill>
                <a:latin typeface="Arial" panose="020B0604020202020204" pitchFamily="34" charset="0"/>
              </a:rPr>
              <a:t>Kéo cày</a:t>
            </a:r>
          </a:p>
        </p:txBody>
      </p:sp>
      <p:sp>
        <p:nvSpPr>
          <p:cNvPr id="58386" name="Text Box 18">
            <a:extLst>
              <a:ext uri="{FF2B5EF4-FFF2-40B4-BE49-F238E27FC236}">
                <a16:creationId xmlns:a16="http://schemas.microsoft.com/office/drawing/2014/main" id="{81F2164C-4ADF-408F-BDB7-DA01A858D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1863" y="2863850"/>
            <a:ext cx="10445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vi-VN" sz="2000" b="1">
                <a:solidFill>
                  <a:srgbClr val="FF00FF"/>
                </a:solidFill>
                <a:latin typeface="Arial" panose="020B0604020202020204" pitchFamily="34" charset="0"/>
              </a:rPr>
              <a:t>Kéo xe</a:t>
            </a:r>
          </a:p>
        </p:txBody>
      </p:sp>
      <p:sp>
        <p:nvSpPr>
          <p:cNvPr id="58387" name="Text Box 19">
            <a:extLst>
              <a:ext uri="{FF2B5EF4-FFF2-40B4-BE49-F238E27FC236}">
                <a16:creationId xmlns:a16="http://schemas.microsoft.com/office/drawing/2014/main" id="{8A698172-5C49-40AD-B33D-61536B3D3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5767388"/>
            <a:ext cx="11699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vi-VN" sz="2000" b="1">
                <a:solidFill>
                  <a:srgbClr val="FF00FF"/>
                </a:solidFill>
                <a:latin typeface="Arial" panose="020B0604020202020204" pitchFamily="34" charset="0"/>
              </a:rPr>
              <a:t>Lò rèn</a:t>
            </a:r>
          </a:p>
        </p:txBody>
      </p:sp>
      <p:sp>
        <p:nvSpPr>
          <p:cNvPr id="58389" name="Text Box 21">
            <a:extLst>
              <a:ext uri="{FF2B5EF4-FFF2-40B4-BE49-F238E27FC236}">
                <a16:creationId xmlns:a16="http://schemas.microsoft.com/office/drawing/2014/main" id="{D33C5702-FB52-4343-96B4-A57366D05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267450"/>
            <a:ext cx="47910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Arial" panose="020B0604020202020204" pitchFamily="34" charset="0"/>
              </a:rPr>
              <a:t>Đời sống của nông nô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8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58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58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7" grpId="0"/>
      <p:bldP spid="583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>
            <a:extLst>
              <a:ext uri="{FF2B5EF4-FFF2-40B4-BE49-F238E27FC236}">
                <a16:creationId xmlns:a16="http://schemas.microsoft.com/office/drawing/2014/main" id="{43C5BD2B-8992-451B-AF66-9789ADE77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513" y="334963"/>
            <a:ext cx="76850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800" b="1" u="sng">
                <a:solidFill>
                  <a:srgbClr val="FF0000"/>
                </a:solidFill>
                <a:latin typeface="Arial" panose="020B0604020202020204" pitchFamily="34" charset="0"/>
              </a:rPr>
              <a:t>2.Lãnh địa phong kiến </a:t>
            </a:r>
            <a:endParaRPr lang="en-US" altLang="vi-VN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137C62A5-6C15-4863-89C3-39260B523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877888"/>
            <a:ext cx="8382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400" b="1" dirty="0">
                <a:solidFill>
                  <a:schemeClr val="bg1"/>
                </a:solidFill>
                <a:latin typeface="Arial" panose="020B0604020202020204" pitchFamily="34" charset="0"/>
              </a:rPr>
              <a:t>- </a:t>
            </a:r>
            <a:r>
              <a:rPr lang="en-US" altLang="vi-VN" sz="2400" b="1" dirty="0" err="1">
                <a:solidFill>
                  <a:schemeClr val="bg1"/>
                </a:solidFill>
                <a:latin typeface="Arial" panose="020B0604020202020204" pitchFamily="34" charset="0"/>
              </a:rPr>
              <a:t>Lãnh</a:t>
            </a:r>
            <a:r>
              <a:rPr lang="en-US" altLang="vi-VN" sz="2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Arial" panose="020B0604020202020204" pitchFamily="34" charset="0"/>
              </a:rPr>
              <a:t>địa</a:t>
            </a:r>
            <a:r>
              <a:rPr lang="en-US" altLang="vi-VN" sz="2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Arial" panose="020B0604020202020204" pitchFamily="34" charset="0"/>
              </a:rPr>
              <a:t>phong</a:t>
            </a:r>
            <a:r>
              <a:rPr lang="en-US" altLang="vi-VN" sz="2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Arial" panose="020B0604020202020204" pitchFamily="34" charset="0"/>
              </a:rPr>
              <a:t>kiến</a:t>
            </a:r>
            <a:r>
              <a:rPr lang="en-US" altLang="vi-VN" sz="2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Arial" panose="020B0604020202020204" pitchFamily="34" charset="0"/>
              </a:rPr>
              <a:t>là</a:t>
            </a:r>
            <a:r>
              <a:rPr lang="en-US" altLang="vi-VN" sz="2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Arial" panose="020B0604020202020204" pitchFamily="34" charset="0"/>
              </a:rPr>
              <a:t>những</a:t>
            </a:r>
            <a:r>
              <a:rPr lang="en-US" altLang="vi-VN" sz="2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Arial" panose="020B0604020202020204" pitchFamily="34" charset="0"/>
              </a:rPr>
              <a:t>vùng</a:t>
            </a:r>
            <a:r>
              <a:rPr lang="en-US" altLang="vi-VN" sz="2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Arial" panose="020B0604020202020204" pitchFamily="34" charset="0"/>
              </a:rPr>
              <a:t>đất</a:t>
            </a:r>
            <a:r>
              <a:rPr lang="en-US" altLang="vi-VN" sz="2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Arial" panose="020B0604020202020204" pitchFamily="34" charset="0"/>
              </a:rPr>
              <a:t>đai</a:t>
            </a:r>
            <a:r>
              <a:rPr lang="en-US" altLang="vi-VN" sz="2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Arial" panose="020B0604020202020204" pitchFamily="34" charset="0"/>
              </a:rPr>
              <a:t>rộng</a:t>
            </a:r>
            <a:r>
              <a:rPr lang="en-US" altLang="vi-VN" sz="2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Arial" panose="020B0604020202020204" pitchFamily="34" charset="0"/>
              </a:rPr>
              <a:t>lớn</a:t>
            </a:r>
            <a:r>
              <a:rPr lang="en-US" altLang="vi-VN" sz="2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Arial" panose="020B0604020202020204" pitchFamily="34" charset="0"/>
              </a:rPr>
              <a:t>mà</a:t>
            </a:r>
            <a:r>
              <a:rPr lang="en-US" altLang="vi-VN" sz="2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Arial" panose="020B0604020202020204" pitchFamily="34" charset="0"/>
              </a:rPr>
              <a:t>các</a:t>
            </a:r>
            <a:r>
              <a:rPr lang="en-US" altLang="vi-VN" sz="2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Arial" panose="020B0604020202020204" pitchFamily="34" charset="0"/>
              </a:rPr>
              <a:t>quý</a:t>
            </a:r>
            <a:r>
              <a:rPr lang="en-US" altLang="vi-VN" sz="2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Arial" panose="020B0604020202020204" pitchFamily="34" charset="0"/>
              </a:rPr>
              <a:t>tộc</a:t>
            </a:r>
            <a:r>
              <a:rPr lang="en-US" altLang="vi-VN" sz="2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Arial" panose="020B0604020202020204" pitchFamily="34" charset="0"/>
              </a:rPr>
              <a:t>chiếm</a:t>
            </a:r>
            <a:r>
              <a:rPr lang="en-US" altLang="vi-VN" sz="2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Arial" panose="020B0604020202020204" pitchFamily="34" charset="0"/>
              </a:rPr>
              <a:t>đoạt</a:t>
            </a:r>
            <a:r>
              <a:rPr lang="en-US" altLang="vi-VN" sz="2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Arial" panose="020B0604020202020204" pitchFamily="34" charset="0"/>
              </a:rPr>
              <a:t>được</a:t>
            </a:r>
            <a:r>
              <a:rPr lang="en-US" altLang="vi-VN" sz="2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Arial" panose="020B0604020202020204" pitchFamily="34" charset="0"/>
              </a:rPr>
              <a:t>biến</a:t>
            </a:r>
            <a:r>
              <a:rPr lang="en-US" altLang="vi-VN" sz="2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Arial" panose="020B0604020202020204" pitchFamily="34" charset="0"/>
              </a:rPr>
              <a:t>thành</a:t>
            </a:r>
            <a:r>
              <a:rPr lang="en-US" altLang="vi-VN" sz="2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Arial" panose="020B0604020202020204" pitchFamily="34" charset="0"/>
              </a:rPr>
              <a:t>khu</a:t>
            </a:r>
            <a:r>
              <a:rPr lang="en-US" altLang="vi-VN" sz="2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Arial" panose="020B0604020202020204" pitchFamily="34" charset="0"/>
              </a:rPr>
              <a:t>đất</a:t>
            </a:r>
            <a:r>
              <a:rPr lang="en-US" altLang="vi-VN" sz="2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Arial" panose="020B0604020202020204" pitchFamily="34" charset="0"/>
              </a:rPr>
              <a:t>riêng</a:t>
            </a:r>
            <a:r>
              <a:rPr lang="en-US" altLang="vi-VN" sz="2400" b="1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F17E7F6E-689F-4FEF-9653-5E58B8885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139950"/>
            <a:ext cx="83058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400" b="1">
                <a:solidFill>
                  <a:schemeClr val="bg1"/>
                </a:solidFill>
                <a:latin typeface="Arial" panose="020B0604020202020204" pitchFamily="34" charset="0"/>
              </a:rPr>
              <a:t>- Đời sống : lãnh chúa  có nhiều quyền  như vua, sống đầy đủ xa hoa; Nông nô phụ thuộc, khổ cực, đói nghèo.</a:t>
            </a:r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F41E60D5-E2FB-46C2-BE20-9F5A086C1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8" y="3054350"/>
            <a:ext cx="7434262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400" b="1">
                <a:solidFill>
                  <a:schemeClr val="bg1"/>
                </a:solidFill>
                <a:latin typeface="Arial" panose="020B0604020202020204" pitchFamily="34" charset="0"/>
              </a:rPr>
              <a:t>- Kinh tế : tự sản xuất, tự cấp, tự túc , tự tiêu thụ 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vi-VN" sz="2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/>
      <p:bldP spid="81925" grpId="0"/>
      <p:bldP spid="81926" grpId="0"/>
      <p:bldP spid="819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91E111C9-5255-476D-B0FC-BE6F01E5090E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33400"/>
            <a:ext cx="3429000" cy="2819400"/>
          </a:xfr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19" name="Picture 3">
            <a:extLst>
              <a:ext uri="{FF2B5EF4-FFF2-40B4-BE49-F238E27FC236}">
                <a16:creationId xmlns:a16="http://schemas.microsoft.com/office/drawing/2014/main" id="{26ED89DA-CDBA-4091-AA1E-1FEDB2BE0B4B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352800"/>
            <a:ext cx="3429000" cy="2971800"/>
          </a:xfr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0" name="Img461550990" descr="Medieval Fair">
            <a:extLst>
              <a:ext uri="{FF2B5EF4-FFF2-40B4-BE49-F238E27FC236}">
                <a16:creationId xmlns:a16="http://schemas.microsoft.com/office/drawing/2014/main" id="{2439BB21-8A71-40A2-9AD2-A95A86C1A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" t="1851" b="1927"/>
          <a:stretch>
            <a:fillRect/>
          </a:stretch>
        </p:blipFill>
        <p:spPr bwMode="auto">
          <a:xfrm>
            <a:off x="3505200" y="609600"/>
            <a:ext cx="5638800" cy="4267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 Box 8">
            <a:extLst>
              <a:ext uri="{FF2B5EF4-FFF2-40B4-BE49-F238E27FC236}">
                <a16:creationId xmlns:a16="http://schemas.microsoft.com/office/drawing/2014/main" id="{BA1207AB-1673-4B66-A1B9-C04322841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257800"/>
            <a:ext cx="544830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vi-VN" sz="2000" b="1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Cảnh</a:t>
            </a:r>
            <a:r>
              <a:rPr lang="en-US" altLang="vi-VN" sz="20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sinh</a:t>
            </a:r>
            <a:r>
              <a:rPr lang="en-US" altLang="vi-VN" sz="20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hoạt</a:t>
            </a:r>
            <a:r>
              <a:rPr lang="en-US" altLang="vi-VN" sz="20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trong</a:t>
            </a:r>
            <a:r>
              <a:rPr lang="en-US" altLang="vi-VN" sz="20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thành</a:t>
            </a:r>
            <a:r>
              <a:rPr lang="en-US" altLang="vi-VN" sz="20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thị</a:t>
            </a:r>
            <a:r>
              <a:rPr lang="en-US" altLang="vi-VN" sz="20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phương</a:t>
            </a:r>
            <a:r>
              <a:rPr lang="en-US" altLang="vi-VN" sz="20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Tây</a:t>
            </a:r>
            <a:r>
              <a:rPr lang="en-US" altLang="vi-VN" sz="20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thời</a:t>
            </a:r>
            <a:r>
              <a:rPr lang="en-US" altLang="vi-VN" sz="20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Trung</a:t>
            </a:r>
            <a:r>
              <a:rPr lang="en-US" altLang="vi-VN" sz="20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đại</a:t>
            </a:r>
            <a:r>
              <a:rPr lang="en-US" altLang="vi-VN" sz="20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.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A735098-AA7E-4C64-997F-17843B482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3" y="0"/>
            <a:ext cx="6707187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3. </a:t>
            </a:r>
            <a:r>
              <a:rPr lang="en-US" altLang="vi-VN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Sự</a:t>
            </a:r>
            <a:r>
              <a:rPr lang="en-US" altLang="vi-V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xuất</a:t>
            </a:r>
            <a:r>
              <a:rPr lang="en-US" altLang="vi-V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hiện</a:t>
            </a:r>
            <a:r>
              <a:rPr lang="en-US" altLang="vi-V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các</a:t>
            </a:r>
            <a:r>
              <a:rPr lang="en-US" altLang="vi-V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thành</a:t>
            </a:r>
            <a:r>
              <a:rPr lang="en-US" altLang="vi-V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thị</a:t>
            </a:r>
            <a:r>
              <a:rPr lang="en-US" altLang="vi-V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trung</a:t>
            </a:r>
            <a:r>
              <a:rPr lang="en-US" altLang="vi-V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đại</a:t>
            </a:r>
            <a:r>
              <a:rPr lang="en-US" altLang="vi-V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: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F9C3DEDF-406B-4A1D-9DCD-80813193BCD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786313" y="358775"/>
            <a:ext cx="4129087" cy="6118225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  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Hoäi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chôï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hoïp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ôû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moät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baõi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ñaát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troáng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ôû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trung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taâm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thaønh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thò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.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Xung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quanh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laø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toøa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nhaø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truï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sôû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Hoäi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ñoàng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thaønh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phoá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,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caùc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cöûa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hieäu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,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quaày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haøng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vaø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nhöõng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quaày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baùn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taïp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hoùa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.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Chôï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hoïp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moãi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tuaàn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moät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,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hai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laàn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,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keùo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daøi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suoát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ngaøy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,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ñeå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trieån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laõm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,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trao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ñoåi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,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mua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baùn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haøng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hoùa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=&gt;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giuùp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haøng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hoùa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löu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thoâng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,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trao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ñoåi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buoân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baùn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môû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roäng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,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taïo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điều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kiện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cho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söï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ra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ñôøi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neàn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kinh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teá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tư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bản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chủ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nghĩa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sau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altLang="vi-VN" sz="2400" b="1" i="1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naøy</a:t>
            </a:r>
            <a:r>
              <a:rPr lang="en-US" altLang="vi-VN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VNI-Times" pitchFamily="2" charset="0"/>
              </a:rPr>
              <a:t>.</a:t>
            </a:r>
          </a:p>
        </p:txBody>
      </p:sp>
      <p:pic>
        <p:nvPicPr>
          <p:cNvPr id="140291" name="Picture 3">
            <a:extLst>
              <a:ext uri="{FF2B5EF4-FFF2-40B4-BE49-F238E27FC236}">
                <a16:creationId xmlns:a16="http://schemas.microsoft.com/office/drawing/2014/main" id="{94BF32CE-EBFD-4740-BCD1-7DD9D8FC331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04800"/>
            <a:ext cx="4464050" cy="6019800"/>
          </a:xfr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68" name="Hộp Văn bản 1">
            <a:extLst>
              <a:ext uri="{FF2B5EF4-FFF2-40B4-BE49-F238E27FC236}">
                <a16:creationId xmlns:a16="http://schemas.microsoft.com/office/drawing/2014/main" id="{E5EF4BD4-BCA2-4BA5-A100-380A359E4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225" y="6423025"/>
            <a:ext cx="2644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000" b="1">
                <a:solidFill>
                  <a:srgbClr val="FF00FF"/>
                </a:solidFill>
                <a:latin typeface="VNI-Times" pitchFamily="2" charset="0"/>
              </a:rPr>
              <a:t>Hoäi chôï ôû Ñöùc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0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>
            <a:extLst>
              <a:ext uri="{FF2B5EF4-FFF2-40B4-BE49-F238E27FC236}">
                <a16:creationId xmlns:a16="http://schemas.microsoft.com/office/drawing/2014/main" id="{4BC31C4B-C6A0-4317-A8D9-D0EAAC1A4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" y="285750"/>
            <a:ext cx="67373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800" b="1">
                <a:solidFill>
                  <a:srgbClr val="FF0000"/>
                </a:solidFill>
                <a:latin typeface="Arial" panose="020B0604020202020204" pitchFamily="34" charset="0"/>
              </a:rPr>
              <a:t>3. Sự xuất hiện các thành thị trung đại </a:t>
            </a:r>
          </a:p>
        </p:txBody>
      </p:sp>
      <p:sp>
        <p:nvSpPr>
          <p:cNvPr id="110597" name="Rectangle 5">
            <a:extLst>
              <a:ext uri="{FF2B5EF4-FFF2-40B4-BE49-F238E27FC236}">
                <a16:creationId xmlns:a16="http://schemas.microsoft.com/office/drawing/2014/main" id="{7A06B7F1-93E4-44C8-9F2F-F3B0A42D2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47800"/>
            <a:ext cx="845820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Cuối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thế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kỷ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 XI,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kinh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tế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thủ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công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nghiệp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phát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triển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dẫn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đến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nhu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cầu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trao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đổi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và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buôn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bán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hàng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hoá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nên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xuất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hiện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thành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thị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trung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đại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 .</a:t>
            </a:r>
          </a:p>
        </p:txBody>
      </p:sp>
      <p:sp>
        <p:nvSpPr>
          <p:cNvPr id="110598" name="Rectangle 6">
            <a:extLst>
              <a:ext uri="{FF2B5EF4-FFF2-40B4-BE49-F238E27FC236}">
                <a16:creationId xmlns:a16="http://schemas.microsoft.com/office/drawing/2014/main" id="{A838646E-5F02-4BBB-8D04-5789DC207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990600"/>
            <a:ext cx="2160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000" b="1" i="1">
                <a:solidFill>
                  <a:srgbClr val="FF00FF"/>
                </a:solidFill>
                <a:latin typeface="Arial" panose="020B0604020202020204" pitchFamily="34" charset="0"/>
              </a:rPr>
              <a:t>a. Nguyên nhân:</a:t>
            </a:r>
          </a:p>
        </p:txBody>
      </p:sp>
      <p:sp>
        <p:nvSpPr>
          <p:cNvPr id="110599" name="Rectangle 7">
            <a:extLst>
              <a:ext uri="{FF2B5EF4-FFF2-40B4-BE49-F238E27FC236}">
                <a16:creationId xmlns:a16="http://schemas.microsoft.com/office/drawing/2014/main" id="{9B669DDD-4A41-46C8-B68B-E23701F74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362200"/>
            <a:ext cx="5853112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en-US" altLang="vi-VN" sz="2000" b="1" i="1" dirty="0">
                <a:solidFill>
                  <a:srgbClr val="FF00FF"/>
                </a:solidFill>
              </a:rPr>
              <a:t>b. </a:t>
            </a:r>
            <a:r>
              <a:rPr lang="en-US" altLang="vi-VN" sz="2000" b="1" i="1" dirty="0" err="1">
                <a:solidFill>
                  <a:srgbClr val="FF00FF"/>
                </a:solidFill>
              </a:rPr>
              <a:t>Tổ</a:t>
            </a:r>
            <a:r>
              <a:rPr lang="en-US" altLang="vi-VN" sz="2000" b="1" i="1" dirty="0">
                <a:solidFill>
                  <a:srgbClr val="FF00FF"/>
                </a:solidFill>
              </a:rPr>
              <a:t> </a:t>
            </a:r>
            <a:r>
              <a:rPr lang="en-US" altLang="vi-VN" sz="2000" b="1" i="1" dirty="0" err="1">
                <a:solidFill>
                  <a:srgbClr val="FF00FF"/>
                </a:solidFill>
              </a:rPr>
              <a:t>chức</a:t>
            </a:r>
            <a:r>
              <a:rPr lang="en-US" altLang="vi-VN" sz="2000" b="1" i="1" dirty="0">
                <a:solidFill>
                  <a:srgbClr val="FF00FF"/>
                </a:solidFill>
              </a:rPr>
              <a:t>: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lập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phường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hội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thương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hội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  <a:p>
            <a:pPr>
              <a:defRPr/>
            </a:pPr>
            <a:endParaRPr lang="en-US" altLang="vi-VN" sz="2000" b="1" dirty="0"/>
          </a:p>
        </p:txBody>
      </p:sp>
      <p:sp>
        <p:nvSpPr>
          <p:cNvPr id="110600" name="Rectangle 8">
            <a:extLst>
              <a:ext uri="{FF2B5EF4-FFF2-40B4-BE49-F238E27FC236}">
                <a16:creationId xmlns:a16="http://schemas.microsoft.com/office/drawing/2014/main" id="{267FF0F8-4DB3-4F8F-998A-69E191009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3" y="2895570"/>
            <a:ext cx="7418387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vi-VN" sz="2000" b="1" i="1" dirty="0">
                <a:solidFill>
                  <a:srgbClr val="FF00FF"/>
                </a:solidFill>
              </a:rPr>
              <a:t>c. </a:t>
            </a:r>
            <a:r>
              <a:rPr lang="en-US" altLang="vi-VN" sz="2000" b="1" i="1" dirty="0" err="1">
                <a:solidFill>
                  <a:srgbClr val="FF00FF"/>
                </a:solidFill>
              </a:rPr>
              <a:t>Kinh</a:t>
            </a:r>
            <a:r>
              <a:rPr lang="en-US" altLang="vi-VN" sz="2000" b="1" i="1" dirty="0">
                <a:solidFill>
                  <a:srgbClr val="FF00FF"/>
                </a:solidFill>
              </a:rPr>
              <a:t> </a:t>
            </a:r>
            <a:r>
              <a:rPr lang="en-US" altLang="vi-VN" sz="2000" b="1" i="1" dirty="0" err="1">
                <a:solidFill>
                  <a:srgbClr val="FF00FF"/>
                </a:solidFill>
              </a:rPr>
              <a:t>tế</a:t>
            </a:r>
            <a:r>
              <a:rPr lang="en-US" altLang="vi-VN" sz="2000" b="1" i="1" dirty="0">
                <a:solidFill>
                  <a:srgbClr val="FF00FF"/>
                </a:solidFill>
              </a:rPr>
              <a:t>:</a:t>
            </a:r>
            <a:r>
              <a:rPr lang="en-US" altLang="vi-VN" sz="2000" b="1" i="1" dirty="0"/>
              <a:t>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buôn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bán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sản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xuất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thủ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công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nghiệp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10601" name="Rectangle 9">
            <a:extLst>
              <a:ext uri="{FF2B5EF4-FFF2-40B4-BE49-F238E27FC236}">
                <a16:creationId xmlns:a16="http://schemas.microsoft.com/office/drawing/2014/main" id="{EB792070-565B-4793-8CA1-04CB68DE3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409890"/>
            <a:ext cx="838200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vi-VN" sz="2000" b="1" i="1" dirty="0" err="1">
                <a:solidFill>
                  <a:srgbClr val="FF00FF"/>
                </a:solidFill>
              </a:rPr>
              <a:t>d.Thành</a:t>
            </a:r>
            <a:r>
              <a:rPr lang="en-US" altLang="vi-VN" sz="2000" b="1" i="1" dirty="0">
                <a:solidFill>
                  <a:srgbClr val="FF00FF"/>
                </a:solidFill>
              </a:rPr>
              <a:t> </a:t>
            </a:r>
            <a:r>
              <a:rPr lang="en-US" altLang="vi-VN" sz="2000" b="1" i="1" dirty="0" err="1">
                <a:solidFill>
                  <a:srgbClr val="FF00FF"/>
                </a:solidFill>
              </a:rPr>
              <a:t>phần</a:t>
            </a:r>
            <a:r>
              <a:rPr lang="en-US" altLang="vi-VN" sz="2000" b="1" i="1" dirty="0">
                <a:solidFill>
                  <a:srgbClr val="FF00FF"/>
                </a:solidFill>
              </a:rPr>
              <a:t> </a:t>
            </a:r>
            <a:r>
              <a:rPr lang="en-US" altLang="vi-VN" sz="2000" b="1" i="1" dirty="0" err="1">
                <a:solidFill>
                  <a:srgbClr val="FF00FF"/>
                </a:solidFill>
              </a:rPr>
              <a:t>cư</a:t>
            </a:r>
            <a:r>
              <a:rPr lang="en-US" altLang="vi-VN" sz="2000" b="1" i="1" dirty="0">
                <a:solidFill>
                  <a:srgbClr val="FF00FF"/>
                </a:solidFill>
              </a:rPr>
              <a:t> </a:t>
            </a:r>
            <a:r>
              <a:rPr lang="en-US" altLang="vi-VN" sz="2000" b="1" i="1" dirty="0" err="1">
                <a:solidFill>
                  <a:srgbClr val="FF00FF"/>
                </a:solidFill>
              </a:rPr>
              <a:t>dân</a:t>
            </a:r>
            <a:r>
              <a:rPr lang="en-US" altLang="vi-VN" sz="2000" b="1" i="1" dirty="0">
                <a:solidFill>
                  <a:srgbClr val="FF00FF"/>
                </a:solidFill>
              </a:rPr>
              <a:t>:</a:t>
            </a:r>
            <a:r>
              <a:rPr lang="en-US" altLang="vi-VN" sz="2000" b="1" i="1" dirty="0"/>
              <a:t>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gồm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thợ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thủ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công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và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vi-VN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thương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nhân</a:t>
            </a:r>
            <a:endParaRPr lang="en-US" altLang="vi-VN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0602" name="Rectangle 10">
            <a:extLst>
              <a:ext uri="{FF2B5EF4-FFF2-40B4-BE49-F238E27FC236}">
                <a16:creationId xmlns:a16="http://schemas.microsoft.com/office/drawing/2014/main" id="{22D7B2AF-1F15-4771-9281-E5B628C62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946525"/>
            <a:ext cx="14081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000" b="1" i="1" dirty="0">
                <a:solidFill>
                  <a:srgbClr val="FF00FF"/>
                </a:solidFill>
                <a:latin typeface="Arial" panose="020B0604020202020204" pitchFamily="34" charset="0"/>
              </a:rPr>
              <a:t>e. </a:t>
            </a:r>
            <a:r>
              <a:rPr lang="en-US" altLang="vi-VN" sz="2000" b="1" i="1" dirty="0" err="1">
                <a:solidFill>
                  <a:srgbClr val="FF00FF"/>
                </a:solidFill>
                <a:latin typeface="Arial" panose="020B0604020202020204" pitchFamily="34" charset="0"/>
              </a:rPr>
              <a:t>Vai</a:t>
            </a:r>
            <a:r>
              <a:rPr lang="en-US" altLang="vi-VN" sz="2000" b="1" i="1" dirty="0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000" b="1" i="1" dirty="0" err="1">
                <a:solidFill>
                  <a:srgbClr val="FF00FF"/>
                </a:solidFill>
                <a:latin typeface="Arial" panose="020B0604020202020204" pitchFamily="34" charset="0"/>
              </a:rPr>
              <a:t>trò</a:t>
            </a:r>
            <a:r>
              <a:rPr lang="en-US" altLang="vi-VN" sz="2000" b="1" i="1" dirty="0">
                <a:solidFill>
                  <a:srgbClr val="FF00FF"/>
                </a:solidFill>
                <a:latin typeface="Arial" panose="020B0604020202020204" pitchFamily="34" charset="0"/>
              </a:rPr>
              <a:t>: </a:t>
            </a:r>
          </a:p>
        </p:txBody>
      </p:sp>
      <p:sp>
        <p:nvSpPr>
          <p:cNvPr id="110603" name="Rectangle 11">
            <a:extLst>
              <a:ext uri="{FF2B5EF4-FFF2-40B4-BE49-F238E27FC236}">
                <a16:creationId xmlns:a16="http://schemas.microsoft.com/office/drawing/2014/main" id="{83CB500D-98DB-4FC9-8286-3BAD64281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" y="4342287"/>
            <a:ext cx="807720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Thành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thị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thúc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đẩy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nền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kinh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tế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hàng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hóa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, 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xã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hội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phong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kiến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Châu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Âu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phát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50000"/>
                  </a:schemeClr>
                </a:solidFill>
              </a:rPr>
              <a:t>triển</a:t>
            </a:r>
            <a:r>
              <a:rPr lang="en-US" altLang="vi-VN" sz="2000" b="1" dirty="0">
                <a:solidFill>
                  <a:schemeClr val="bg1">
                    <a:lumMod val="50000"/>
                  </a:schemeClr>
                </a:solidFill>
              </a:rPr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/>
      <p:bldP spid="110597" grpId="0"/>
      <p:bldP spid="110598" grpId="0"/>
      <p:bldP spid="110599" grpId="0"/>
      <p:bldP spid="110600" grpId="0"/>
      <p:bldP spid="110601" grpId="0"/>
      <p:bldP spid="110602" grpId="0"/>
      <p:bldP spid="11060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>
            <a:extLst>
              <a:ext uri="{FF2B5EF4-FFF2-40B4-BE49-F238E27FC236}">
                <a16:creationId xmlns:a16="http://schemas.microsoft.com/office/drawing/2014/main" id="{AE946274-A6D9-4C88-B4B1-886F790DA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905000"/>
            <a:ext cx="4416425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vi-VN" sz="6600" b="1">
                <a:solidFill>
                  <a:srgbClr val="FFFF00"/>
                </a:solidFill>
                <a:latin typeface="Arial" panose="020B0604020202020204" pitchFamily="34" charset="0"/>
              </a:rPr>
              <a:t>CỦNG CỐ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2" name="Picture 4">
            <a:extLst>
              <a:ext uri="{FF2B5EF4-FFF2-40B4-BE49-F238E27FC236}">
                <a16:creationId xmlns:a16="http://schemas.microsoft.com/office/drawing/2014/main" id="{AED70DA6-44D1-4633-AE22-03E81F9386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1" r="1486" b="3918"/>
          <a:stretch>
            <a:fillRect/>
          </a:stretch>
        </p:blipFill>
        <p:spPr>
          <a:xfrm>
            <a:off x="0" y="0"/>
            <a:ext cx="9144000" cy="6858000"/>
          </a:xfr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>
            <a:extLst>
              <a:ext uri="{FF2B5EF4-FFF2-40B4-BE49-F238E27FC236}">
                <a16:creationId xmlns:a16="http://schemas.microsoft.com/office/drawing/2014/main" id="{ADA751CC-5772-473F-BBCE-5DB644094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495800"/>
            <a:ext cx="525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000" b="1" i="1">
                <a:latin typeface="Arial" panose="020B0604020202020204" pitchFamily="34" charset="0"/>
              </a:rPr>
              <a:t>d. Cả ba đều đúng.</a:t>
            </a:r>
          </a:p>
        </p:txBody>
      </p:sp>
      <p:sp>
        <p:nvSpPr>
          <p:cNvPr id="123909" name="Rectangle 5">
            <a:extLst>
              <a:ext uri="{FF2B5EF4-FFF2-40B4-BE49-F238E27FC236}">
                <a16:creationId xmlns:a16="http://schemas.microsoft.com/office/drawing/2014/main" id="{602FCC99-5FCE-47F6-8AD2-C93498545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38" y="2082800"/>
            <a:ext cx="897096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000" b="1" i="1">
                <a:solidFill>
                  <a:srgbClr val="C00000"/>
                </a:solidFill>
                <a:latin typeface="Arial" panose="020B0604020202020204" pitchFamily="34" charset="0"/>
              </a:rPr>
              <a:t>2.Khi tràn vào  chiếm lãnh thổ của đế quốc Ro -ma ,người Giéc -manh đã làm gì ?</a:t>
            </a:r>
          </a:p>
        </p:txBody>
      </p:sp>
      <p:sp>
        <p:nvSpPr>
          <p:cNvPr id="123910" name="Rectangle 6">
            <a:extLst>
              <a:ext uri="{FF2B5EF4-FFF2-40B4-BE49-F238E27FC236}">
                <a16:creationId xmlns:a16="http://schemas.microsoft.com/office/drawing/2014/main" id="{A7F0ADDE-E70C-48CC-87BB-98DB5647A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743200"/>
            <a:ext cx="4581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vi-VN" sz="2000" b="1">
                <a:latin typeface="Arial" panose="020B0604020202020204" pitchFamily="34" charset="0"/>
              </a:rPr>
              <a:t>a. Phá bỏ  bộ máy nhà nước Rô ma .</a:t>
            </a:r>
          </a:p>
        </p:txBody>
      </p:sp>
      <p:sp>
        <p:nvSpPr>
          <p:cNvPr id="123911" name="Rectangle 7">
            <a:extLst>
              <a:ext uri="{FF2B5EF4-FFF2-40B4-BE49-F238E27FC236}">
                <a16:creationId xmlns:a16="http://schemas.microsoft.com/office/drawing/2014/main" id="{E2CD3960-A00A-47E2-A7DA-818FFCAE0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124200"/>
            <a:ext cx="876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vi-VN" sz="2000" b="1">
                <a:latin typeface="Arial" panose="020B0604020202020204" pitchFamily="34" charset="0"/>
              </a:rPr>
              <a:t>b. Chia ruộng đất của chủ  nô cho quý tộc và tướng lĩnh, họ có quyền lợi , giàu có  đó là lãnh chúa  phong kiến.</a:t>
            </a:r>
          </a:p>
        </p:txBody>
      </p:sp>
      <p:sp>
        <p:nvSpPr>
          <p:cNvPr id="123912" name="Rectangle 8">
            <a:extLst>
              <a:ext uri="{FF2B5EF4-FFF2-40B4-BE49-F238E27FC236}">
                <a16:creationId xmlns:a16="http://schemas.microsoft.com/office/drawing/2014/main" id="{38B7ADD4-71B4-495A-901D-61BC47A01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10000"/>
            <a:ext cx="853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vi-VN" sz="2000" b="1">
                <a:latin typeface="Arial" panose="020B0604020202020204" pitchFamily="34" charset="0"/>
              </a:rPr>
              <a:t>c. Nô lệ và nông dân trở thành nông nô , họ lệ thuộc vào lãnh chúa , hình thành quan hệ sản xuất phong kiến .</a:t>
            </a:r>
          </a:p>
        </p:txBody>
      </p:sp>
      <p:sp>
        <p:nvSpPr>
          <p:cNvPr id="123913" name="Rectangle 9">
            <a:extLst>
              <a:ext uri="{FF2B5EF4-FFF2-40B4-BE49-F238E27FC236}">
                <a16:creationId xmlns:a16="http://schemas.microsoft.com/office/drawing/2014/main" id="{A70EEF50-3727-4EE5-9018-0C3E16C42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953000"/>
            <a:ext cx="723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vi-VN" sz="2000" b="1" i="1">
                <a:solidFill>
                  <a:srgbClr val="C00000"/>
                </a:solidFill>
                <a:latin typeface="Arial" panose="020B0604020202020204" pitchFamily="34" charset="0"/>
              </a:rPr>
              <a:t>3.Kinh tế của lãnh địa mang tính chất :</a:t>
            </a:r>
          </a:p>
        </p:txBody>
      </p:sp>
      <p:sp>
        <p:nvSpPr>
          <p:cNvPr id="123914" name="Rectangle 10">
            <a:extLst>
              <a:ext uri="{FF2B5EF4-FFF2-40B4-BE49-F238E27FC236}">
                <a16:creationId xmlns:a16="http://schemas.microsoft.com/office/drawing/2014/main" id="{627AB5C6-1CD1-4805-A18A-C4571E529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257800"/>
            <a:ext cx="539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vi-VN" sz="2000" b="1">
                <a:latin typeface="Arial" panose="020B0604020202020204" pitchFamily="34" charset="0"/>
              </a:rPr>
              <a:t>a. Hàng hóa sản xuất ra vừa dùng  vừa bán</a:t>
            </a:r>
          </a:p>
        </p:txBody>
      </p:sp>
      <p:sp>
        <p:nvSpPr>
          <p:cNvPr id="123915" name="Rectangle 11">
            <a:extLst>
              <a:ext uri="{FF2B5EF4-FFF2-40B4-BE49-F238E27FC236}">
                <a16:creationId xmlns:a16="http://schemas.microsoft.com/office/drawing/2014/main" id="{2395A00A-B13F-41AE-96F5-CF2C74FC0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638800"/>
            <a:ext cx="2255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vi-VN" sz="2000" b="1" i="1">
                <a:latin typeface="Arial" panose="020B0604020202020204" pitchFamily="34" charset="0"/>
              </a:rPr>
              <a:t>b</a:t>
            </a:r>
            <a:r>
              <a:rPr lang="en-US" altLang="vi-VN" sz="2000" b="1">
                <a:latin typeface="Arial" panose="020B0604020202020204" pitchFamily="34" charset="0"/>
              </a:rPr>
              <a:t>. Tự cấp tự túc .</a:t>
            </a:r>
          </a:p>
        </p:txBody>
      </p:sp>
      <p:sp>
        <p:nvSpPr>
          <p:cNvPr id="123916" name="Rectangle 12">
            <a:extLst>
              <a:ext uri="{FF2B5EF4-FFF2-40B4-BE49-F238E27FC236}">
                <a16:creationId xmlns:a16="http://schemas.microsoft.com/office/drawing/2014/main" id="{135CA0F7-4290-4B9E-BDB9-ACAA0FFBB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943600"/>
            <a:ext cx="3382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vi-VN" sz="2000" b="1">
                <a:latin typeface="Arial" panose="020B0604020202020204" pitchFamily="34" charset="0"/>
              </a:rPr>
              <a:t>c.  Lệ thuộc vào thành thị .</a:t>
            </a:r>
          </a:p>
        </p:txBody>
      </p:sp>
      <p:sp>
        <p:nvSpPr>
          <p:cNvPr id="123917" name="Rectangle 13">
            <a:extLst>
              <a:ext uri="{FF2B5EF4-FFF2-40B4-BE49-F238E27FC236}">
                <a16:creationId xmlns:a16="http://schemas.microsoft.com/office/drawing/2014/main" id="{222E807D-F81C-430A-9592-92093423D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6248400"/>
            <a:ext cx="579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vi-VN" sz="2000" b="1">
                <a:latin typeface="Arial" panose="020B0604020202020204" pitchFamily="34" charset="0"/>
              </a:rPr>
              <a:t>d.  Trao đổi với lãnh địa chung quanh.</a:t>
            </a:r>
          </a:p>
        </p:txBody>
      </p:sp>
      <p:sp>
        <p:nvSpPr>
          <p:cNvPr id="123918" name="Rectangle 14">
            <a:extLst>
              <a:ext uri="{FF2B5EF4-FFF2-40B4-BE49-F238E27FC236}">
                <a16:creationId xmlns:a16="http://schemas.microsoft.com/office/drawing/2014/main" id="{17BC8D21-90E2-4ABF-AAF4-A9F060200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6864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000" b="1" i="1">
                <a:solidFill>
                  <a:srgbClr val="C00000"/>
                </a:solidFill>
                <a:latin typeface="Arial" panose="020B0604020202020204" pitchFamily="34" charset="0"/>
              </a:rPr>
              <a:t>1. Cuối thế kỷ V , xã hội Tây Âu có biến đổi to lớn là do:</a:t>
            </a:r>
          </a:p>
        </p:txBody>
      </p:sp>
      <p:sp>
        <p:nvSpPr>
          <p:cNvPr id="123919" name="Rectangle 15">
            <a:extLst>
              <a:ext uri="{FF2B5EF4-FFF2-40B4-BE49-F238E27FC236}">
                <a16:creationId xmlns:a16="http://schemas.microsoft.com/office/drawing/2014/main" id="{1052A0E2-E716-4400-BCEC-0448637B8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57200"/>
            <a:ext cx="2495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vi-VN" sz="2000" b="1">
                <a:latin typeface="Arial" panose="020B0604020202020204" pitchFamily="34" charset="0"/>
              </a:rPr>
              <a:t>a. Dân số gia tăng .</a:t>
            </a:r>
          </a:p>
        </p:txBody>
      </p:sp>
      <p:sp>
        <p:nvSpPr>
          <p:cNvPr id="123920" name="Rectangle 16">
            <a:extLst>
              <a:ext uri="{FF2B5EF4-FFF2-40B4-BE49-F238E27FC236}">
                <a16:creationId xmlns:a16="http://schemas.microsoft.com/office/drawing/2014/main" id="{71CFA752-BBF1-49AA-93D2-9F5268C4A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838200"/>
            <a:ext cx="4411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vi-VN" sz="2000" b="1">
                <a:latin typeface="Arial" panose="020B0604020202020204" pitchFamily="34" charset="0"/>
              </a:rPr>
              <a:t>b. Công cụ sản xuất được cải tiến .</a:t>
            </a:r>
          </a:p>
        </p:txBody>
      </p:sp>
      <p:sp>
        <p:nvSpPr>
          <p:cNvPr id="123921" name="Rectangle 17">
            <a:extLst>
              <a:ext uri="{FF2B5EF4-FFF2-40B4-BE49-F238E27FC236}">
                <a16:creationId xmlns:a16="http://schemas.microsoft.com/office/drawing/2014/main" id="{A609B923-7131-4C59-8C60-692BFA789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219200"/>
            <a:ext cx="4835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vi-VN" sz="2000" b="1">
                <a:latin typeface="Arial" panose="020B0604020202020204" pitchFamily="34" charset="0"/>
              </a:rPr>
              <a:t>c. Sự xâm nhập của người Giéc manh.</a:t>
            </a:r>
            <a:endParaRPr lang="en-US" altLang="vi-VN" sz="2000" b="1" i="1">
              <a:latin typeface="Arial" panose="020B0604020202020204" pitchFamily="34" charset="0"/>
            </a:endParaRPr>
          </a:p>
        </p:txBody>
      </p:sp>
      <p:sp>
        <p:nvSpPr>
          <p:cNvPr id="123922" name="Rectangle 18">
            <a:extLst>
              <a:ext uri="{FF2B5EF4-FFF2-40B4-BE49-F238E27FC236}">
                <a16:creationId xmlns:a16="http://schemas.microsoft.com/office/drawing/2014/main" id="{9EA88575-8868-4D98-A1FF-DA9293F0A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600200"/>
            <a:ext cx="3905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000" b="1">
                <a:latin typeface="Arial" panose="020B0604020202020204" pitchFamily="34" charset="0"/>
              </a:rPr>
              <a:t>d.  Kinh tế hàng hóa phát triển.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3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3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3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3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3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23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33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23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33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23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23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23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123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23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23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3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2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123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12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123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500" fill="hold"/>
                                        <p:tgtEl>
                                          <p:spTgt spid="123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123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23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23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 build="allAtOnce"/>
      <p:bldP spid="123908" grpId="1" build="allAtOnce"/>
      <p:bldP spid="123909" grpId="0"/>
      <p:bldP spid="123910" grpId="0"/>
      <p:bldP spid="123911" grpId="0"/>
      <p:bldP spid="123912" grpId="0"/>
      <p:bldP spid="123913" grpId="0"/>
      <p:bldP spid="123914" grpId="0"/>
      <p:bldP spid="123915" grpId="0" build="allAtOnce"/>
      <p:bldP spid="123916" grpId="0"/>
      <p:bldP spid="123917" grpId="0"/>
      <p:bldP spid="123918" grpId="0"/>
      <p:bldP spid="123919" grpId="0"/>
      <p:bldP spid="123920" grpId="0"/>
      <p:bldP spid="123921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46603D1C-D682-4C27-813E-6B5675197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71600"/>
            <a:ext cx="85344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800" b="1" dirty="0">
                <a:solidFill>
                  <a:srgbClr val="C00000"/>
                </a:solidFill>
                <a:latin typeface="Arial" panose="020B0604020202020204" pitchFamily="34" charset="0"/>
              </a:rPr>
              <a:t>4.Thành </a:t>
            </a:r>
            <a:r>
              <a:rPr lang="en-US" altLang="vi-VN" sz="2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phần</a:t>
            </a:r>
            <a:r>
              <a:rPr lang="en-US" altLang="vi-VN" sz="28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cư</a:t>
            </a:r>
            <a:r>
              <a:rPr lang="en-US" altLang="vi-VN" sz="28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dân</a:t>
            </a:r>
            <a:r>
              <a:rPr lang="en-US" altLang="vi-VN" sz="28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thành</a:t>
            </a:r>
            <a:r>
              <a:rPr lang="en-US" altLang="vi-VN" sz="28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thị</a:t>
            </a:r>
            <a:r>
              <a:rPr lang="en-US" altLang="vi-VN" sz="28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800" dirty="0">
                <a:solidFill>
                  <a:srgbClr val="C00000"/>
                </a:solidFill>
                <a:latin typeface="Arial" panose="020B0604020202020204" pitchFamily="34" charset="0"/>
              </a:rPr>
              <a:t>: </a:t>
            </a:r>
            <a:r>
              <a:rPr lang="en-US" altLang="vi-VN" sz="2800" dirty="0" err="1">
                <a:latin typeface="Arial" panose="020B0604020202020204" pitchFamily="34" charset="0"/>
              </a:rPr>
              <a:t>gồm</a:t>
            </a:r>
            <a:r>
              <a:rPr lang="en-US" altLang="vi-VN" sz="2800" dirty="0">
                <a:latin typeface="Arial" panose="020B0604020202020204" pitchFamily="34" charset="0"/>
              </a:rPr>
              <a:t> …………. ………….</a:t>
            </a:r>
            <a:r>
              <a:rPr lang="en-US" altLang="vi-VN" sz="2800" dirty="0" err="1">
                <a:latin typeface="Arial" panose="020B0604020202020204" pitchFamily="34" charset="0"/>
              </a:rPr>
              <a:t>và</a:t>
            </a:r>
            <a:r>
              <a:rPr lang="en-US" altLang="vi-VN" sz="2800" dirty="0">
                <a:latin typeface="Arial" panose="020B0604020202020204" pitchFamily="34" charset="0"/>
              </a:rPr>
              <a:t>  ………………………………………..,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vi-VN" sz="2800" dirty="0">
              <a:solidFill>
                <a:srgbClr val="FF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800" dirty="0" err="1">
                <a:latin typeface="Arial" panose="020B0604020202020204" pitchFamily="34" charset="0"/>
              </a:rPr>
              <a:t>họ</a:t>
            </a:r>
            <a:r>
              <a:rPr lang="en-US" altLang="vi-VN" sz="2800" dirty="0">
                <a:latin typeface="Arial" panose="020B0604020202020204" pitchFamily="34" charset="0"/>
              </a:rPr>
              <a:t>  </a:t>
            </a:r>
            <a:r>
              <a:rPr lang="en-US" altLang="vi-VN" sz="2800" dirty="0" err="1">
                <a:latin typeface="Arial" panose="020B0604020202020204" pitchFamily="34" charset="0"/>
              </a:rPr>
              <a:t>lập</a:t>
            </a:r>
            <a:r>
              <a:rPr lang="en-US" altLang="vi-VN" sz="2800" dirty="0">
                <a:latin typeface="Arial" panose="020B0604020202020204" pitchFamily="34" charset="0"/>
              </a:rPr>
              <a:t>  ra </a:t>
            </a:r>
            <a:r>
              <a:rPr lang="en-US" altLang="vi-VN" sz="2800" dirty="0" err="1">
                <a:latin typeface="Arial" panose="020B0604020202020204" pitchFamily="34" charset="0"/>
              </a:rPr>
              <a:t>các</a:t>
            </a:r>
            <a:r>
              <a:rPr lang="en-US" altLang="vi-VN" sz="2800" dirty="0">
                <a:latin typeface="Arial" panose="020B0604020202020204" pitchFamily="34" charset="0"/>
              </a:rPr>
              <a:t> ………………. ………..</a:t>
            </a:r>
            <a:r>
              <a:rPr lang="en-US" altLang="vi-VN" sz="2800" dirty="0" err="1">
                <a:latin typeface="Arial" panose="020B0604020202020204" pitchFamily="34" charset="0"/>
              </a:rPr>
              <a:t>và</a:t>
            </a:r>
            <a:r>
              <a:rPr lang="en-US" altLang="vi-VN" sz="2800" dirty="0">
                <a:latin typeface="Arial" panose="020B0604020202020204" pitchFamily="34" charset="0"/>
              </a:rPr>
              <a:t> …………………………….</a:t>
            </a:r>
            <a:r>
              <a:rPr lang="en-US" altLang="vi-VN" sz="2800" dirty="0" err="1">
                <a:latin typeface="Arial" panose="020B0604020202020204" pitchFamily="34" charset="0"/>
              </a:rPr>
              <a:t>để</a:t>
            </a:r>
            <a:r>
              <a:rPr lang="en-US" altLang="vi-VN" sz="2800" dirty="0">
                <a:latin typeface="Arial" panose="020B0604020202020204" pitchFamily="34" charset="0"/>
              </a:rPr>
              <a:t>  </a:t>
            </a:r>
            <a:r>
              <a:rPr lang="en-US" altLang="vi-VN" sz="2800" dirty="0" err="1">
                <a:latin typeface="Arial" panose="020B0604020202020204" pitchFamily="34" charset="0"/>
              </a:rPr>
              <a:t>cùng</a:t>
            </a:r>
            <a:r>
              <a:rPr lang="en-US" altLang="vi-VN" sz="2800" dirty="0">
                <a:latin typeface="Arial" panose="020B0604020202020204" pitchFamily="34" charset="0"/>
              </a:rPr>
              <a:t> </a:t>
            </a:r>
            <a:r>
              <a:rPr lang="en-US" altLang="vi-VN" sz="2800" dirty="0" err="1">
                <a:latin typeface="Arial" panose="020B0604020202020204" pitchFamily="34" charset="0"/>
              </a:rPr>
              <a:t>nhau</a:t>
            </a:r>
            <a:r>
              <a:rPr lang="en-US" altLang="vi-VN" sz="2800" dirty="0">
                <a:latin typeface="Arial" panose="020B0604020202020204" pitchFamily="34" charset="0"/>
              </a:rPr>
              <a:t> </a:t>
            </a:r>
            <a:r>
              <a:rPr lang="en-US" altLang="vi-VN" sz="2800" dirty="0" err="1">
                <a:latin typeface="Arial" panose="020B0604020202020204" pitchFamily="34" charset="0"/>
              </a:rPr>
              <a:t>sản</a:t>
            </a:r>
            <a:r>
              <a:rPr lang="en-US" altLang="vi-VN" sz="2800" dirty="0">
                <a:latin typeface="Arial" panose="020B0604020202020204" pitchFamily="34" charset="0"/>
              </a:rPr>
              <a:t> </a:t>
            </a:r>
            <a:r>
              <a:rPr lang="en-US" altLang="vi-VN" sz="2800" dirty="0" err="1">
                <a:latin typeface="Arial" panose="020B0604020202020204" pitchFamily="34" charset="0"/>
              </a:rPr>
              <a:t>xuất</a:t>
            </a:r>
            <a:r>
              <a:rPr lang="en-US" altLang="vi-VN" sz="2800" dirty="0">
                <a:latin typeface="Arial" panose="020B0604020202020204" pitchFamily="34" charset="0"/>
              </a:rPr>
              <a:t> </a:t>
            </a:r>
            <a:r>
              <a:rPr lang="en-US" altLang="vi-VN" sz="2800" dirty="0" err="1">
                <a:latin typeface="Arial" panose="020B0604020202020204" pitchFamily="34" charset="0"/>
              </a:rPr>
              <a:t>và</a:t>
            </a:r>
            <a:r>
              <a:rPr lang="en-US" altLang="vi-VN" sz="2800" dirty="0">
                <a:latin typeface="Arial" panose="020B0604020202020204" pitchFamily="34" charset="0"/>
              </a:rPr>
              <a:t> </a:t>
            </a:r>
            <a:r>
              <a:rPr lang="en-US" altLang="vi-VN" sz="2800" dirty="0" err="1">
                <a:latin typeface="Arial" panose="020B0604020202020204" pitchFamily="34" charset="0"/>
              </a:rPr>
              <a:t>buôn</a:t>
            </a:r>
            <a:r>
              <a:rPr lang="en-US" altLang="vi-VN" sz="2800" dirty="0">
                <a:latin typeface="Arial" panose="020B0604020202020204" pitchFamily="34" charset="0"/>
              </a:rPr>
              <a:t> </a:t>
            </a:r>
            <a:r>
              <a:rPr lang="en-US" altLang="vi-VN" sz="2800" dirty="0" err="1">
                <a:latin typeface="Arial" panose="020B0604020202020204" pitchFamily="34" charset="0"/>
              </a:rPr>
              <a:t>bán</a:t>
            </a:r>
            <a:r>
              <a:rPr lang="en-US" altLang="vi-VN" sz="2800" dirty="0">
                <a:latin typeface="Arial" panose="020B0604020202020204" pitchFamily="34" charset="0"/>
              </a:rPr>
              <a:t> .</a:t>
            </a:r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D67C3551-D7F8-4887-B1EF-5E533595B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295400"/>
            <a:ext cx="2360613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vi-VN" sz="2800" b="1" i="1">
                <a:solidFill>
                  <a:srgbClr val="FF00FF"/>
                </a:solidFill>
                <a:latin typeface="Arial" panose="020B0604020202020204" pitchFamily="34" charset="0"/>
              </a:rPr>
              <a:t>thợ thủ công</a:t>
            </a:r>
          </a:p>
        </p:txBody>
      </p:sp>
      <p:sp>
        <p:nvSpPr>
          <p:cNvPr id="146436" name="Rectangle 4">
            <a:extLst>
              <a:ext uri="{FF2B5EF4-FFF2-40B4-BE49-F238E27FC236}">
                <a16:creationId xmlns:a16="http://schemas.microsoft.com/office/drawing/2014/main" id="{8735ADC1-071A-4E91-A126-01FFE3591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875" y="1728788"/>
            <a:ext cx="23971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vi-VN" sz="2800" b="1" i="1" dirty="0" err="1">
                <a:solidFill>
                  <a:srgbClr val="FF00FF"/>
                </a:solidFill>
                <a:latin typeface="Arial" panose="020B0604020202020204" pitchFamily="34" charset="0"/>
              </a:rPr>
              <a:t>thương</a:t>
            </a:r>
            <a:r>
              <a:rPr lang="en-US" altLang="vi-VN" sz="2800" b="1" i="1" dirty="0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800" b="1" i="1" dirty="0" err="1">
                <a:solidFill>
                  <a:srgbClr val="FF00FF"/>
                </a:solidFill>
                <a:latin typeface="Arial" panose="020B0604020202020204" pitchFamily="34" charset="0"/>
              </a:rPr>
              <a:t>nhân</a:t>
            </a:r>
            <a:endParaRPr lang="en-US" altLang="vi-VN" sz="2800" b="1" i="1" dirty="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sp>
        <p:nvSpPr>
          <p:cNvPr id="146437" name="Rectangle 5">
            <a:extLst>
              <a:ext uri="{FF2B5EF4-FFF2-40B4-BE49-F238E27FC236}">
                <a16:creationId xmlns:a16="http://schemas.microsoft.com/office/drawing/2014/main" id="{9268D003-5D7B-49FD-922D-8112C2E5D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006725"/>
            <a:ext cx="266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vi-VN" sz="2800" b="1" i="1">
                <a:solidFill>
                  <a:srgbClr val="FF00FF"/>
                </a:solidFill>
                <a:latin typeface="Arial" panose="020B0604020202020204" pitchFamily="34" charset="0"/>
              </a:rPr>
              <a:t>thương hội</a:t>
            </a:r>
          </a:p>
        </p:txBody>
      </p:sp>
      <p:sp>
        <p:nvSpPr>
          <p:cNvPr id="146438" name="Rectangle 6">
            <a:extLst>
              <a:ext uri="{FF2B5EF4-FFF2-40B4-BE49-F238E27FC236}">
                <a16:creationId xmlns:a16="http://schemas.microsoft.com/office/drawing/2014/main" id="{A20537BC-08E7-406C-B1AA-487DA96C2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551113"/>
            <a:ext cx="3200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vi-VN" sz="2800" b="1" i="1">
                <a:solidFill>
                  <a:srgbClr val="FF00FF"/>
                </a:solidFill>
                <a:latin typeface="Arial" panose="020B0604020202020204" pitchFamily="34" charset="0"/>
              </a:rPr>
              <a:t>phường hội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/>
      <p:bldP spid="146435" grpId="0"/>
      <p:bldP spid="146436" grpId="0"/>
      <p:bldP spid="146437" grpId="0"/>
      <p:bldP spid="1464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EDC8F81-DFCF-4C25-8254-B33BBF3A1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F1C5A45-83D5-4486-9FCE-F81AA0D06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9697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A86D2CF9-A9D7-4E9C-82BB-313CD8444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247775"/>
            <a:ext cx="10779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800" b="1">
                <a:solidFill>
                  <a:srgbClr val="FF0000"/>
                </a:solidFill>
                <a:latin typeface="Arial" panose="020B0604020202020204" pitchFamily="34" charset="0"/>
              </a:rPr>
              <a:t>Bài 1</a:t>
            </a:r>
            <a:r>
              <a:rPr lang="en-US" altLang="vi-VN" sz="28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CBA13144-759A-4896-8167-68798D8E6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4284663"/>
            <a:ext cx="6948488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400" b="1" i="1">
                <a:solidFill>
                  <a:srgbClr val="0000FF"/>
                </a:solidFill>
                <a:latin typeface="Arial" panose="020B0604020202020204" pitchFamily="34" charset="0"/>
              </a:rPr>
              <a:t>1. Sự hình thành xã hội phong kiến ở châu Âu.</a:t>
            </a:r>
          </a:p>
        </p:txBody>
      </p:sp>
      <p:sp>
        <p:nvSpPr>
          <p:cNvPr id="121860" name="Rectangle 4">
            <a:extLst>
              <a:ext uri="{FF2B5EF4-FFF2-40B4-BE49-F238E27FC236}">
                <a16:creationId xmlns:a16="http://schemas.microsoft.com/office/drawing/2014/main" id="{0978023E-6ACB-4622-B457-8C0B7E33B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3" y="5054600"/>
            <a:ext cx="36226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400" b="1" i="1">
                <a:solidFill>
                  <a:srgbClr val="0000FF"/>
                </a:solidFill>
                <a:latin typeface="Arial" panose="020B0604020202020204" pitchFamily="34" charset="0"/>
              </a:rPr>
              <a:t>2. Lãnh địa phong kiến.</a:t>
            </a:r>
          </a:p>
        </p:txBody>
      </p:sp>
      <p:sp>
        <p:nvSpPr>
          <p:cNvPr id="121861" name="Rectangle 5">
            <a:extLst>
              <a:ext uri="{FF2B5EF4-FFF2-40B4-BE49-F238E27FC236}">
                <a16:creationId xmlns:a16="http://schemas.microsoft.com/office/drawing/2014/main" id="{DE358308-868A-4CDF-8F71-6E6034500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799138"/>
            <a:ext cx="58023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400" b="1" i="1">
                <a:solidFill>
                  <a:srgbClr val="0000FF"/>
                </a:solidFill>
                <a:latin typeface="Arial" panose="020B0604020202020204" pitchFamily="34" charset="0"/>
              </a:rPr>
              <a:t>3. Sự xuất hiện các thành thị trung đại.</a:t>
            </a:r>
          </a:p>
        </p:txBody>
      </p:sp>
      <p:sp>
        <p:nvSpPr>
          <p:cNvPr id="121863" name="Text Box 7">
            <a:extLst>
              <a:ext uri="{FF2B5EF4-FFF2-40B4-BE49-F238E27FC236}">
                <a16:creationId xmlns:a16="http://schemas.microsoft.com/office/drawing/2014/main" id="{FA032421-C4E5-4502-8A08-0A9921702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913" y="3249613"/>
            <a:ext cx="44688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vi-VN" sz="2000" b="1" i="1" dirty="0">
                <a:solidFill>
                  <a:srgbClr val="FF00FF"/>
                </a:solidFill>
                <a:latin typeface="Arial" panose="020B0604020202020204" pitchFamily="34" charset="0"/>
              </a:rPr>
              <a:t>THỜI SƠ – TRUNG KỲ TRUNG ĐẠI </a:t>
            </a: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BA21BBF4-083B-4E37-AE23-B5DBFC7DB0A3}"/>
              </a:ext>
            </a:extLst>
          </p:cNvPr>
          <p:cNvSpPr/>
          <p:nvPr/>
        </p:nvSpPr>
        <p:spPr>
          <a:xfrm>
            <a:off x="-1066800" y="1659205"/>
            <a:ext cx="11106731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vi-VN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Sự</a:t>
            </a:r>
            <a:r>
              <a:rPr lang="en-US" altLang="vi-V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vi-VN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hình</a:t>
            </a:r>
            <a:r>
              <a:rPr lang="en-US" altLang="vi-V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vi-VN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thành</a:t>
            </a:r>
            <a:r>
              <a:rPr lang="en-US" altLang="vi-V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vi-VN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và</a:t>
            </a:r>
            <a:r>
              <a:rPr lang="en-US" altLang="vi-V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vi-VN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phát</a:t>
            </a:r>
            <a:r>
              <a:rPr lang="en-US" altLang="vi-V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vi-VN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triển</a:t>
            </a:r>
            <a:r>
              <a:rPr lang="en-US" altLang="vi-V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>
              <a:defRPr/>
            </a:pPr>
            <a:r>
              <a:rPr lang="en-US" altLang="vi-VN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của</a:t>
            </a:r>
            <a:r>
              <a:rPr lang="en-US" altLang="vi-V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vi-VN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xã</a:t>
            </a:r>
            <a:r>
              <a:rPr lang="en-US" altLang="vi-V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vi-VN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hội</a:t>
            </a:r>
            <a:r>
              <a:rPr lang="en-US" altLang="vi-V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vi-VN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phong</a:t>
            </a:r>
            <a:r>
              <a:rPr lang="en-US" altLang="vi-V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vi-VN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kiến</a:t>
            </a:r>
            <a:r>
              <a:rPr lang="en-US" altLang="vi-V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ở </a:t>
            </a:r>
            <a:r>
              <a:rPr lang="en-US" altLang="vi-VN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châu</a:t>
            </a:r>
            <a:r>
              <a:rPr lang="en-US" altLang="vi-V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vi-VN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Âu</a:t>
            </a:r>
            <a:endParaRPr lang="vi-VN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32B200BC-7673-4B3B-9C88-F948DB76F963}"/>
              </a:ext>
            </a:extLst>
          </p:cNvPr>
          <p:cNvSpPr/>
          <p:nvPr/>
        </p:nvSpPr>
        <p:spPr>
          <a:xfrm>
            <a:off x="0" y="335290"/>
            <a:ext cx="894828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Phần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1: KHÁI QUÁT LỊCH SỬ THẾ GIỚI TRUNG ĐẠI</a:t>
            </a:r>
            <a:endParaRPr lang="vi-VN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51"/>
    </mc:Choice>
    <mc:Fallback xmlns="">
      <p:transition spd="slow" advTm="181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/>
      <p:bldP spid="121860" grpId="0"/>
      <p:bldP spid="1218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>
            <a:extLst>
              <a:ext uri="{FF2B5EF4-FFF2-40B4-BE49-F238E27FC236}">
                <a16:creationId xmlns:a16="http://schemas.microsoft.com/office/drawing/2014/main" id="{D043A865-A959-4362-B82B-C47C809004F2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685800"/>
            <a:ext cx="8077200" cy="5768975"/>
          </a:xfr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51" name="Text Box 7">
            <a:extLst>
              <a:ext uri="{FF2B5EF4-FFF2-40B4-BE49-F238E27FC236}">
                <a16:creationId xmlns:a16="http://schemas.microsoft.com/office/drawing/2014/main" id="{89065FE9-78F6-4686-8D17-3C48A93B6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398588"/>
            <a:ext cx="2209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vi-VN" sz="1600" b="1" dirty="0">
                <a:solidFill>
                  <a:srgbClr val="FF3300"/>
                </a:solidFill>
                <a:latin typeface="Arial" panose="020B0604020202020204" pitchFamily="34" charset="0"/>
              </a:rPr>
              <a:t>CÁC BỘ TỘC NGƯỜI GIÉC-MAN</a:t>
            </a:r>
          </a:p>
        </p:txBody>
      </p:sp>
      <p:sp>
        <p:nvSpPr>
          <p:cNvPr id="31752" name="Text Box 8">
            <a:extLst>
              <a:ext uri="{FF2B5EF4-FFF2-40B4-BE49-F238E27FC236}">
                <a16:creationId xmlns:a16="http://schemas.microsoft.com/office/drawing/2014/main" id="{E0B5757D-203D-4F91-B13E-F3C8F05495D3}"/>
              </a:ext>
            </a:extLst>
          </p:cNvPr>
          <p:cNvSpPr txBox="1">
            <a:spLocks noChangeArrowheads="1"/>
          </p:cNvSpPr>
          <p:nvPr/>
        </p:nvSpPr>
        <p:spPr bwMode="auto">
          <a:xfrm rot="605464">
            <a:off x="3276600" y="2438400"/>
            <a:ext cx="2884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vi-VN" sz="1600" b="1" dirty="0">
                <a:solidFill>
                  <a:srgbClr val="FF3300"/>
                </a:solidFill>
                <a:latin typeface="Arial" panose="020B0604020202020204" pitchFamily="34" charset="0"/>
              </a:rPr>
              <a:t>ĐẾ  QUỐC     RÔ-MA </a:t>
            </a:r>
          </a:p>
        </p:txBody>
      </p:sp>
      <p:sp>
        <p:nvSpPr>
          <p:cNvPr id="31753" name="Text Box 9">
            <a:extLst>
              <a:ext uri="{FF2B5EF4-FFF2-40B4-BE49-F238E27FC236}">
                <a16:creationId xmlns:a16="http://schemas.microsoft.com/office/drawing/2014/main" id="{B15EA1FC-C54A-4455-A049-EED1C2DDF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81150"/>
            <a:ext cx="16478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vi-VN" sz="1400" b="1">
                <a:solidFill>
                  <a:srgbClr val="0000FF"/>
                </a:solidFill>
                <a:latin typeface="Arial" panose="020B0604020202020204" pitchFamily="34" charset="0"/>
              </a:rPr>
              <a:t>ĐẠI TÂY DƯƠNG</a:t>
            </a:r>
          </a:p>
        </p:txBody>
      </p:sp>
      <p:sp>
        <p:nvSpPr>
          <p:cNvPr id="31754" name="Text Box 10">
            <a:extLst>
              <a:ext uri="{FF2B5EF4-FFF2-40B4-BE49-F238E27FC236}">
                <a16:creationId xmlns:a16="http://schemas.microsoft.com/office/drawing/2014/main" id="{4F3B20DA-1061-4F20-B2AE-F52EE8D44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0050" y="4876800"/>
            <a:ext cx="1576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vi-VN" sz="1400" b="1">
                <a:solidFill>
                  <a:srgbClr val="0000FF"/>
                </a:solidFill>
                <a:latin typeface="Arial" panose="020B0604020202020204" pitchFamily="34" charset="0"/>
              </a:rPr>
              <a:t>ĐỊA TRUNG HẢI</a:t>
            </a:r>
            <a:r>
              <a:rPr lang="en-US" altLang="vi-VN" sz="1400" b="1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1755" name="Text Box 11">
            <a:extLst>
              <a:ext uri="{FF2B5EF4-FFF2-40B4-BE49-F238E27FC236}">
                <a16:creationId xmlns:a16="http://schemas.microsoft.com/office/drawing/2014/main" id="{49A2DFB0-CE08-43B1-9954-047E7CA0F49B}"/>
              </a:ext>
            </a:extLst>
          </p:cNvPr>
          <p:cNvSpPr txBox="1">
            <a:spLocks noChangeArrowheads="1"/>
          </p:cNvSpPr>
          <p:nvPr/>
        </p:nvSpPr>
        <p:spPr bwMode="auto">
          <a:xfrm rot="-2512672">
            <a:off x="7696200" y="2667000"/>
            <a:ext cx="989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vi-VN" sz="1400" b="1">
                <a:solidFill>
                  <a:srgbClr val="0000FF"/>
                </a:solidFill>
                <a:latin typeface="Arial" panose="020B0604020202020204" pitchFamily="34" charset="0"/>
              </a:rPr>
              <a:t>HẮC HẢI</a:t>
            </a:r>
            <a:r>
              <a:rPr lang="en-US" altLang="vi-VN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1757" name="Text Box 13">
            <a:extLst>
              <a:ext uri="{FF2B5EF4-FFF2-40B4-BE49-F238E27FC236}">
                <a16:creationId xmlns:a16="http://schemas.microsoft.com/office/drawing/2014/main" id="{5A07569B-A712-460B-A244-7C3D57883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6454775"/>
            <a:ext cx="3602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vi-VN" sz="2000" b="1">
                <a:solidFill>
                  <a:srgbClr val="0000FF"/>
                </a:solidFill>
                <a:latin typeface="Arial" panose="020B0604020202020204" pitchFamily="34" charset="0"/>
              </a:rPr>
              <a:t>BẢN ĐỒ TÂY ÂU THẾ KỶ I-V</a:t>
            </a:r>
          </a:p>
        </p:txBody>
      </p:sp>
      <p:sp>
        <p:nvSpPr>
          <p:cNvPr id="20489" name="Rectangle 15">
            <a:extLst>
              <a:ext uri="{FF2B5EF4-FFF2-40B4-BE49-F238E27FC236}">
                <a16:creationId xmlns:a16="http://schemas.microsoft.com/office/drawing/2014/main" id="{7095F845-DBC8-4E55-8819-3DD8286DA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57200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6D38C6C1-5950-4D19-8942-4B1BD4867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200025"/>
            <a:ext cx="8531225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800" b="1">
                <a:solidFill>
                  <a:srgbClr val="FF0000"/>
                </a:solidFill>
                <a:latin typeface="Arial" panose="020B0604020202020204" pitchFamily="34" charset="0"/>
              </a:rPr>
              <a:t>1. Sự hình thành xã hội phong kiến ở châu Âu.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  <p:bldP spid="317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>
            <a:extLst>
              <a:ext uri="{FF2B5EF4-FFF2-40B4-BE49-F238E27FC236}">
                <a16:creationId xmlns:a16="http://schemas.microsoft.com/office/drawing/2014/main" id="{67B7287C-4AF0-48A9-BEB6-621E6B683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300038"/>
            <a:ext cx="8510587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800" b="1">
                <a:solidFill>
                  <a:srgbClr val="FF0000"/>
                </a:solidFill>
                <a:latin typeface="Arial" panose="020B0604020202020204" pitchFamily="34" charset="0"/>
              </a:rPr>
              <a:t>1. Sự hình thành xã hội phong kiến ở châu Âu.</a:t>
            </a: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AF827B84-5D55-4C63-93AB-824167363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867400"/>
            <a:ext cx="72024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vi-VN" sz="2000" b="1">
                <a:solidFill>
                  <a:srgbClr val="002060"/>
                </a:solidFill>
                <a:latin typeface="Arial" panose="020B0604020202020204" pitchFamily="34" charset="0"/>
              </a:rPr>
              <a:t>Thế kỷ V, người Giecman xâm nhập vào đế quốc Rô -ma .</a:t>
            </a:r>
          </a:p>
        </p:txBody>
      </p:sp>
      <p:pic>
        <p:nvPicPr>
          <p:cNvPr id="21508" name="Hình ảnh 2">
            <a:extLst>
              <a:ext uri="{FF2B5EF4-FFF2-40B4-BE49-F238E27FC236}">
                <a16:creationId xmlns:a16="http://schemas.microsoft.com/office/drawing/2014/main" id="{039FC0D0-ABE5-4BD5-8043-BFD021302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8001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F040C11E-68BE-4198-9B31-F9867F844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98"/>
          <a:stretch>
            <a:fillRect/>
          </a:stretch>
        </p:blipFill>
        <p:spPr bwMode="auto">
          <a:xfrm>
            <a:off x="381000" y="533400"/>
            <a:ext cx="8382000" cy="5715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4">
            <a:extLst>
              <a:ext uri="{FF2B5EF4-FFF2-40B4-BE49-F238E27FC236}">
                <a16:creationId xmlns:a16="http://schemas.microsoft.com/office/drawing/2014/main" id="{5B7FB97D-94FF-40AD-B827-C6A2441747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81000"/>
            <a:ext cx="8610600" cy="5638800"/>
          </a:xfr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768" name="Text Box 8">
            <a:extLst>
              <a:ext uri="{FF2B5EF4-FFF2-40B4-BE49-F238E27FC236}">
                <a16:creationId xmlns:a16="http://schemas.microsoft.com/office/drawing/2014/main" id="{5C676FA6-EC3A-47E4-B3E2-4C7E4B3B4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33400"/>
            <a:ext cx="1905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vi-VN" sz="1400">
                <a:latin typeface="Arial" panose="020B0604020202020204" pitchFamily="34" charset="0"/>
              </a:rPr>
              <a:t>Vương quốc Ăng-glô Xắc- xông </a:t>
            </a:r>
          </a:p>
        </p:txBody>
      </p:sp>
      <p:sp>
        <p:nvSpPr>
          <p:cNvPr id="117769" name="Text Box 9">
            <a:extLst>
              <a:ext uri="{FF2B5EF4-FFF2-40B4-BE49-F238E27FC236}">
                <a16:creationId xmlns:a16="http://schemas.microsoft.com/office/drawing/2014/main" id="{608F8656-0C4E-42BA-AE0F-AA255B0B5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219200"/>
            <a:ext cx="13874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vi-VN" sz="1400">
                <a:latin typeface="Arial" panose="020B0604020202020204" pitchFamily="34" charset="0"/>
              </a:rPr>
              <a:t>Vương quốc Phơ-răng </a:t>
            </a:r>
          </a:p>
        </p:txBody>
      </p:sp>
      <p:sp>
        <p:nvSpPr>
          <p:cNvPr id="117770" name="Text Box 10">
            <a:extLst>
              <a:ext uri="{FF2B5EF4-FFF2-40B4-BE49-F238E27FC236}">
                <a16:creationId xmlns:a16="http://schemas.microsoft.com/office/drawing/2014/main" id="{396D4C15-85F8-49CE-94A6-C072F9FE6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905000"/>
            <a:ext cx="1006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vi-VN" sz="1000">
                <a:latin typeface="Arial" panose="020B0604020202020204" pitchFamily="34" charset="0"/>
              </a:rPr>
              <a:t>Vương quốc Buốc gông </a:t>
            </a:r>
          </a:p>
        </p:txBody>
      </p:sp>
      <p:sp>
        <p:nvSpPr>
          <p:cNvPr id="117771" name="Text Box 11">
            <a:extLst>
              <a:ext uri="{FF2B5EF4-FFF2-40B4-BE49-F238E27FC236}">
                <a16:creationId xmlns:a16="http://schemas.microsoft.com/office/drawing/2014/main" id="{03CF2035-5C0E-4C52-8E89-D5C447C86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667000"/>
            <a:ext cx="1295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vi-VN" sz="1400">
                <a:latin typeface="Arial" panose="020B0604020202020204" pitchFamily="34" charset="0"/>
              </a:rPr>
              <a:t>Vương quốc Tây  Gốt </a:t>
            </a:r>
          </a:p>
        </p:txBody>
      </p:sp>
      <p:sp>
        <p:nvSpPr>
          <p:cNvPr id="117772" name="Rectangle 12">
            <a:extLst>
              <a:ext uri="{FF2B5EF4-FFF2-40B4-BE49-F238E27FC236}">
                <a16:creationId xmlns:a16="http://schemas.microsoft.com/office/drawing/2014/main" id="{C9DB0379-8158-4EEB-9098-C3C8157A2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524000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vi-VN" sz="1400">
                <a:latin typeface="Arial" panose="020B0604020202020204" pitchFamily="34" charset="0"/>
              </a:rPr>
              <a:t>Vương quốc Đông Gốt</a:t>
            </a:r>
            <a:r>
              <a:rPr lang="en-US" altLang="vi-VN" sz="180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8" grpId="0"/>
      <p:bldP spid="117769" grpId="0"/>
      <p:bldP spid="117770" grpId="0"/>
      <p:bldP spid="117771" grpId="0"/>
      <p:bldP spid="1177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>
            <a:extLst>
              <a:ext uri="{FF2B5EF4-FFF2-40B4-BE49-F238E27FC236}">
                <a16:creationId xmlns:a16="http://schemas.microsoft.com/office/drawing/2014/main" id="{DCA2C699-E8A4-4931-9B78-243F39F95D8B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70075" cy="3657600"/>
          </a:xfr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9" name="Picture 7">
            <a:extLst>
              <a:ext uri="{FF2B5EF4-FFF2-40B4-BE49-F238E27FC236}">
                <a16:creationId xmlns:a16="http://schemas.microsoft.com/office/drawing/2014/main" id="{451AC8F3-E6E7-46E6-8FCA-15D383E7DC5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0"/>
            <a:ext cx="1828800" cy="3581400"/>
          </a:xfrm>
          <a:solidFill>
            <a:srgbClr val="FFFF00"/>
          </a:solidFill>
          <a:ln>
            <a:solidFill>
              <a:srgbClr val="0000FF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2" name="Picture 10">
            <a:extLst>
              <a:ext uri="{FF2B5EF4-FFF2-40B4-BE49-F238E27FC236}">
                <a16:creationId xmlns:a16="http://schemas.microsoft.com/office/drawing/2014/main" id="{084B1723-7303-45AB-B16F-A886974A4030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1838" y="3575050"/>
            <a:ext cx="2011362" cy="3282950"/>
          </a:xfr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5" name="Picture 13">
            <a:extLst>
              <a:ext uri="{FF2B5EF4-FFF2-40B4-BE49-F238E27FC236}">
                <a16:creationId xmlns:a16="http://schemas.microsoft.com/office/drawing/2014/main" id="{D8876396-80D6-420C-8061-2404A5677485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1400" y="3581400"/>
            <a:ext cx="1752600" cy="3276600"/>
          </a:xfr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89" name="Rectangle 17">
            <a:extLst>
              <a:ext uri="{FF2B5EF4-FFF2-40B4-BE49-F238E27FC236}">
                <a16:creationId xmlns:a16="http://schemas.microsoft.com/office/drawing/2014/main" id="{1CA7F0CE-E1B5-4D5C-AC8D-DA6D26E6E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" y="3025775"/>
            <a:ext cx="1647825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vi-VN" sz="2000" b="1" dirty="0" err="1">
                <a:solidFill>
                  <a:schemeClr val="bg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Tướng</a:t>
            </a:r>
            <a:r>
              <a:rPr lang="en-US" altLang="vi-VN" sz="2000" b="1" dirty="0">
                <a:solidFill>
                  <a:schemeClr val="bg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lĩnh</a:t>
            </a:r>
            <a:r>
              <a:rPr lang="en-US" altLang="vi-VN" sz="2000" b="1" dirty="0">
                <a:solidFill>
                  <a:schemeClr val="bg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quân</a:t>
            </a:r>
            <a:r>
              <a:rPr lang="en-US" altLang="vi-VN" sz="2000" b="1" dirty="0">
                <a:solidFill>
                  <a:schemeClr val="bg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sự</a:t>
            </a:r>
            <a:endParaRPr lang="en-US" altLang="vi-VN" sz="2000" b="1" dirty="0">
              <a:solidFill>
                <a:schemeClr val="bg1">
                  <a:lumMod val="60000"/>
                  <a:lumOff val="40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28690" name="Text Box 18">
            <a:extLst>
              <a:ext uri="{FF2B5EF4-FFF2-40B4-BE49-F238E27FC236}">
                <a16:creationId xmlns:a16="http://schemas.microsoft.com/office/drawing/2014/main" id="{983DEED9-0FE8-42CD-A469-C036162D5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276600"/>
            <a:ext cx="1525588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vi-VN" sz="2000" b="1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Lãnh</a:t>
            </a:r>
            <a:r>
              <a:rPr lang="en-US" altLang="vi-VN" sz="20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chúa</a:t>
            </a:r>
            <a:r>
              <a:rPr lang="en-US" altLang="vi-VN" sz="20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28691" name="Text Box 19">
            <a:extLst>
              <a:ext uri="{FF2B5EF4-FFF2-40B4-BE49-F238E27FC236}">
                <a16:creationId xmlns:a16="http://schemas.microsoft.com/office/drawing/2014/main" id="{99D0E263-0073-411A-80FD-5E1C68F45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4388" y="5867400"/>
            <a:ext cx="1600200" cy="1016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vi-VN" sz="2000" b="1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Nô</a:t>
            </a:r>
            <a:r>
              <a:rPr lang="en-US" altLang="vi-VN" sz="20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lệ</a:t>
            </a:r>
            <a:r>
              <a:rPr lang="en-US" altLang="vi-VN" sz="20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được</a:t>
            </a:r>
            <a:r>
              <a:rPr lang="en-US" altLang="vi-VN" sz="20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giải</a:t>
            </a:r>
            <a:r>
              <a:rPr lang="en-US" altLang="vi-VN" sz="20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phóng</a:t>
            </a:r>
            <a:r>
              <a:rPr lang="en-US" altLang="vi-VN" sz="20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, </a:t>
            </a:r>
            <a:r>
              <a:rPr lang="en-US" altLang="vi-VN" sz="2000" b="1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nông</a:t>
            </a:r>
            <a:r>
              <a:rPr lang="en-US" altLang="vi-VN" sz="20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dân</a:t>
            </a:r>
            <a:r>
              <a:rPr lang="en-US" altLang="vi-VN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28692" name="Text Box 20">
            <a:extLst>
              <a:ext uri="{FF2B5EF4-FFF2-40B4-BE49-F238E27FC236}">
                <a16:creationId xmlns:a16="http://schemas.microsoft.com/office/drawing/2014/main" id="{A4E9C61B-2B5F-414F-8B8C-6A783D9AC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5888" y="6477000"/>
            <a:ext cx="1216025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vi-VN" sz="2000" b="1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Nông</a:t>
            </a:r>
            <a:r>
              <a:rPr lang="en-US" altLang="vi-VN" sz="20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000" b="1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nô</a:t>
            </a:r>
            <a:endParaRPr lang="en-US" altLang="vi-VN" sz="2000" b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693" name="AutoShape 21">
            <a:extLst>
              <a:ext uri="{FF2B5EF4-FFF2-40B4-BE49-F238E27FC236}">
                <a16:creationId xmlns:a16="http://schemas.microsoft.com/office/drawing/2014/main" id="{48534FAC-AFA8-4B1E-8C93-02139D460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447800"/>
            <a:ext cx="685800" cy="457200"/>
          </a:xfrm>
          <a:prstGeom prst="rightArrow">
            <a:avLst>
              <a:gd name="adj1" fmla="val 50000"/>
              <a:gd name="adj2" fmla="val 579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28694" name="AutoShape 22">
            <a:extLst>
              <a:ext uri="{FF2B5EF4-FFF2-40B4-BE49-F238E27FC236}">
                <a16:creationId xmlns:a16="http://schemas.microsoft.com/office/drawing/2014/main" id="{3B8852EB-32FD-438B-B497-1965D7275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5720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8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9" grpId="0"/>
      <p:bldP spid="286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>
            <a:extLst>
              <a:ext uri="{FF2B5EF4-FFF2-40B4-BE49-F238E27FC236}">
                <a16:creationId xmlns:a16="http://schemas.microsoft.com/office/drawing/2014/main" id="{C021EE23-B68F-448A-9E65-0420E6285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85863"/>
            <a:ext cx="8305800" cy="83185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vi-VN" sz="2400" b="1" dirty="0">
                <a:solidFill>
                  <a:schemeClr val="bg1">
                    <a:lumMod val="75000"/>
                  </a:schemeClr>
                </a:solidFill>
              </a:rPr>
              <a:t>- </a:t>
            </a:r>
            <a:r>
              <a:rPr lang="en-US" altLang="vi-VN" sz="2400" b="1" dirty="0" err="1">
                <a:solidFill>
                  <a:schemeClr val="bg1">
                    <a:lumMod val="75000"/>
                  </a:schemeClr>
                </a:solidFill>
              </a:rPr>
              <a:t>Thế</a:t>
            </a:r>
            <a:r>
              <a:rPr lang="en-US" altLang="vi-VN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75000"/>
                  </a:schemeClr>
                </a:solidFill>
              </a:rPr>
              <a:t>kỷ</a:t>
            </a:r>
            <a:r>
              <a:rPr lang="en-US" altLang="vi-VN" sz="2400" b="1" dirty="0">
                <a:solidFill>
                  <a:schemeClr val="bg1">
                    <a:lumMod val="75000"/>
                  </a:schemeClr>
                </a:solidFill>
              </a:rPr>
              <a:t> V, do </a:t>
            </a:r>
            <a:r>
              <a:rPr lang="en-US" altLang="vi-VN" sz="2400" b="1" dirty="0" err="1">
                <a:solidFill>
                  <a:schemeClr val="bg1">
                    <a:lumMod val="75000"/>
                  </a:schemeClr>
                </a:solidFill>
              </a:rPr>
              <a:t>sự</a:t>
            </a:r>
            <a:r>
              <a:rPr lang="en-US" altLang="vi-VN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75000"/>
                  </a:schemeClr>
                </a:solidFill>
              </a:rPr>
              <a:t>xâm</a:t>
            </a:r>
            <a:r>
              <a:rPr lang="en-US" altLang="vi-VN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75000"/>
                  </a:schemeClr>
                </a:solidFill>
              </a:rPr>
              <a:t>nhập</a:t>
            </a:r>
            <a:r>
              <a:rPr lang="en-US" altLang="vi-VN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75000"/>
                  </a:schemeClr>
                </a:solidFill>
              </a:rPr>
              <a:t>của</a:t>
            </a:r>
            <a:r>
              <a:rPr lang="en-US" altLang="vi-VN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75000"/>
                  </a:schemeClr>
                </a:solidFill>
              </a:rPr>
              <a:t>người</a:t>
            </a:r>
            <a:r>
              <a:rPr lang="en-US" altLang="vi-VN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75000"/>
                  </a:schemeClr>
                </a:solidFill>
              </a:rPr>
              <a:t>Giecman</a:t>
            </a:r>
            <a:r>
              <a:rPr lang="en-US" altLang="vi-VN" sz="2400" b="1" dirty="0">
                <a:solidFill>
                  <a:schemeClr val="bg1">
                    <a:lumMod val="75000"/>
                  </a:schemeClr>
                </a:solidFill>
              </a:rPr>
              <a:t> , </a:t>
            </a:r>
            <a:r>
              <a:rPr lang="en-US" altLang="vi-VN" sz="2400" b="1" dirty="0" err="1">
                <a:solidFill>
                  <a:schemeClr val="bg1">
                    <a:lumMod val="75000"/>
                  </a:schemeClr>
                </a:solidFill>
              </a:rPr>
              <a:t>xã</a:t>
            </a:r>
            <a:r>
              <a:rPr lang="en-US" altLang="vi-VN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75000"/>
                  </a:schemeClr>
                </a:solidFill>
              </a:rPr>
              <a:t>hội</a:t>
            </a:r>
            <a:r>
              <a:rPr lang="en-US" altLang="vi-VN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75000"/>
                  </a:schemeClr>
                </a:solidFill>
              </a:rPr>
              <a:t>Tây</a:t>
            </a:r>
            <a:r>
              <a:rPr lang="en-US" altLang="vi-VN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75000"/>
                  </a:schemeClr>
                </a:solidFill>
              </a:rPr>
              <a:t>Âu</a:t>
            </a:r>
            <a:r>
              <a:rPr lang="en-US" altLang="vi-VN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75000"/>
                  </a:schemeClr>
                </a:solidFill>
              </a:rPr>
              <a:t>có</a:t>
            </a:r>
            <a:r>
              <a:rPr lang="en-US" altLang="vi-VN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75000"/>
                  </a:schemeClr>
                </a:solidFill>
              </a:rPr>
              <a:t>những</a:t>
            </a:r>
            <a:r>
              <a:rPr lang="en-US" altLang="vi-VN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75000"/>
                  </a:schemeClr>
                </a:solidFill>
              </a:rPr>
              <a:t>biến</a:t>
            </a:r>
            <a:r>
              <a:rPr lang="en-US" altLang="vi-VN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75000"/>
                  </a:schemeClr>
                </a:solidFill>
              </a:rPr>
              <a:t>đổi</a:t>
            </a:r>
            <a:r>
              <a:rPr lang="en-US" altLang="vi-VN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75000"/>
                  </a:schemeClr>
                </a:solidFill>
              </a:rPr>
              <a:t>lớn</a:t>
            </a:r>
            <a:r>
              <a:rPr lang="en-US" altLang="vi-VN" sz="2400" b="1" dirty="0">
                <a:solidFill>
                  <a:schemeClr val="bg1">
                    <a:lumMod val="75000"/>
                  </a:schemeClr>
                </a:solidFill>
              </a:rPr>
              <a:t>: 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A3F40873-EC3E-4F3C-9C81-44A9E35BF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" y="2163763"/>
            <a:ext cx="7832725" cy="83026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vi-VN" sz="2400" b="1" dirty="0">
                <a:solidFill>
                  <a:schemeClr val="bg1">
                    <a:lumMod val="75000"/>
                  </a:schemeClr>
                </a:solidFill>
              </a:rPr>
              <a:t>* </a:t>
            </a:r>
            <a:r>
              <a:rPr lang="en-US" altLang="vi-VN" sz="2400" b="1" dirty="0" err="1">
                <a:solidFill>
                  <a:schemeClr val="bg1">
                    <a:lumMod val="75000"/>
                  </a:schemeClr>
                </a:solidFill>
              </a:rPr>
              <a:t>Nhà</a:t>
            </a:r>
            <a:r>
              <a:rPr lang="en-US" altLang="vi-VN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75000"/>
                  </a:schemeClr>
                </a:solidFill>
              </a:rPr>
              <a:t>nước</a:t>
            </a:r>
            <a:r>
              <a:rPr lang="en-US" altLang="vi-VN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75000"/>
                  </a:schemeClr>
                </a:solidFill>
              </a:rPr>
              <a:t>Rô</a:t>
            </a:r>
            <a:r>
              <a:rPr lang="en-US" altLang="vi-VN" sz="2400" b="1" dirty="0">
                <a:solidFill>
                  <a:schemeClr val="bg1">
                    <a:lumMod val="75000"/>
                  </a:schemeClr>
                </a:solidFill>
              </a:rPr>
              <a:t> ma </a:t>
            </a:r>
            <a:r>
              <a:rPr lang="en-US" altLang="vi-VN" sz="2400" b="1" dirty="0" err="1">
                <a:solidFill>
                  <a:schemeClr val="bg1">
                    <a:lumMod val="75000"/>
                  </a:schemeClr>
                </a:solidFill>
              </a:rPr>
              <a:t>sụp</a:t>
            </a:r>
            <a:r>
              <a:rPr lang="en-US" altLang="vi-VN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75000"/>
                  </a:schemeClr>
                </a:solidFill>
              </a:rPr>
              <a:t>đổ</a:t>
            </a:r>
            <a:r>
              <a:rPr lang="en-US" altLang="vi-VN" sz="2400" b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vi-VN" sz="2400" b="1" dirty="0" err="1">
                <a:solidFill>
                  <a:schemeClr val="bg1">
                    <a:lumMod val="75000"/>
                  </a:schemeClr>
                </a:solidFill>
              </a:rPr>
              <a:t>người</a:t>
            </a:r>
            <a:r>
              <a:rPr lang="en-US" altLang="vi-VN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75000"/>
                  </a:schemeClr>
                </a:solidFill>
              </a:rPr>
              <a:t>Giéc</a:t>
            </a:r>
            <a:r>
              <a:rPr lang="en-US" altLang="vi-VN" sz="2400" b="1" dirty="0">
                <a:solidFill>
                  <a:schemeClr val="bg1">
                    <a:lumMod val="75000"/>
                  </a:schemeClr>
                </a:solidFill>
              </a:rPr>
              <a:t> – man </a:t>
            </a:r>
            <a:r>
              <a:rPr lang="en-US" altLang="vi-VN" sz="2400" b="1" dirty="0" err="1">
                <a:solidFill>
                  <a:schemeClr val="bg1">
                    <a:lumMod val="75000"/>
                  </a:schemeClr>
                </a:solidFill>
              </a:rPr>
              <a:t>chiếm</a:t>
            </a:r>
            <a:r>
              <a:rPr lang="en-US" altLang="vi-VN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75000"/>
                  </a:schemeClr>
                </a:solidFill>
              </a:rPr>
              <a:t>ruộng</a:t>
            </a:r>
            <a:r>
              <a:rPr lang="en-US" altLang="vi-VN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75000"/>
                  </a:schemeClr>
                </a:solidFill>
              </a:rPr>
              <a:t>đất</a:t>
            </a:r>
            <a:r>
              <a:rPr lang="en-US" altLang="vi-VN" sz="2400" b="1" dirty="0">
                <a:solidFill>
                  <a:schemeClr val="bg1">
                    <a:lumMod val="75000"/>
                  </a:schemeClr>
                </a:solidFill>
              </a:rPr>
              <a:t> chia </a:t>
            </a:r>
            <a:r>
              <a:rPr lang="en-US" altLang="vi-VN" sz="2400" b="1" dirty="0" err="1">
                <a:solidFill>
                  <a:schemeClr val="bg1">
                    <a:lumMod val="75000"/>
                  </a:schemeClr>
                </a:solidFill>
              </a:rPr>
              <a:t>cho</a:t>
            </a:r>
            <a:r>
              <a:rPr lang="en-US" altLang="vi-VN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75000"/>
                  </a:schemeClr>
                </a:solidFill>
              </a:rPr>
              <a:t>nhau</a:t>
            </a:r>
            <a:r>
              <a:rPr lang="en-US" altLang="vi-VN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939A0848-A31A-41DE-98FD-DDC0C8DB7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3198813"/>
            <a:ext cx="743267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vi-VN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altLang="vi-VN" sz="2400" b="1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* </a:t>
            </a:r>
            <a:r>
              <a:rPr lang="en-US" altLang="vi-VN" sz="2400" b="1" dirty="0" err="1">
                <a:solidFill>
                  <a:schemeClr val="bg1">
                    <a:lumMod val="75000"/>
                  </a:schemeClr>
                </a:solidFill>
              </a:rPr>
              <a:t>Hình</a:t>
            </a:r>
            <a:r>
              <a:rPr lang="en-US" altLang="vi-VN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75000"/>
                  </a:schemeClr>
                </a:solidFill>
              </a:rPr>
              <a:t>thành</a:t>
            </a:r>
            <a:r>
              <a:rPr lang="en-US" altLang="vi-VN" sz="2400" b="1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altLang="vi-VN" sz="2400" b="1" dirty="0" err="1">
                <a:solidFill>
                  <a:schemeClr val="bg1">
                    <a:lumMod val="75000"/>
                  </a:schemeClr>
                </a:solidFill>
              </a:rPr>
              <a:t>hai</a:t>
            </a:r>
            <a:r>
              <a:rPr lang="en-US" altLang="vi-VN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75000"/>
                  </a:schemeClr>
                </a:solidFill>
              </a:rPr>
              <a:t>giai</a:t>
            </a:r>
            <a:r>
              <a:rPr lang="en-US" altLang="vi-VN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75000"/>
                  </a:schemeClr>
                </a:solidFill>
              </a:rPr>
              <a:t>cấp</a:t>
            </a:r>
            <a:r>
              <a:rPr lang="en-US" altLang="vi-VN" sz="2400" b="1" dirty="0">
                <a:solidFill>
                  <a:schemeClr val="bg1">
                    <a:lumMod val="75000"/>
                  </a:schemeClr>
                </a:solidFill>
              </a:rPr>
              <a:t> : </a:t>
            </a:r>
            <a:r>
              <a:rPr lang="en-US" altLang="vi-VN" sz="2400" b="1" dirty="0" err="1">
                <a:solidFill>
                  <a:schemeClr val="bg1">
                    <a:lumMod val="75000"/>
                  </a:schemeClr>
                </a:solidFill>
              </a:rPr>
              <a:t>lãnh</a:t>
            </a:r>
            <a:r>
              <a:rPr lang="en-US" altLang="vi-VN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75000"/>
                  </a:schemeClr>
                </a:solidFill>
              </a:rPr>
              <a:t>chúa</a:t>
            </a:r>
            <a:r>
              <a:rPr lang="en-US" altLang="vi-VN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75000"/>
                  </a:schemeClr>
                </a:solidFill>
              </a:rPr>
              <a:t>và</a:t>
            </a:r>
            <a:r>
              <a:rPr lang="en-US" altLang="vi-VN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75000"/>
                  </a:schemeClr>
                </a:solidFill>
              </a:rPr>
              <a:t>nông</a:t>
            </a:r>
            <a:r>
              <a:rPr lang="en-US" altLang="vi-VN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75000"/>
                  </a:schemeClr>
                </a:solidFill>
              </a:rPr>
              <a:t>nô</a:t>
            </a:r>
            <a:r>
              <a:rPr lang="en-US" altLang="vi-VN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7C824456-11FD-4CFD-96A6-B5BC54984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863975"/>
            <a:ext cx="7942263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vi-VN" sz="2400" b="1" dirty="0">
                <a:solidFill>
                  <a:schemeClr val="bg1">
                    <a:lumMod val="75000"/>
                  </a:schemeClr>
                </a:solidFill>
              </a:rPr>
              <a:t>* Quan </a:t>
            </a:r>
            <a:r>
              <a:rPr lang="en-US" altLang="vi-VN" sz="2400" b="1" dirty="0" err="1">
                <a:solidFill>
                  <a:schemeClr val="bg1">
                    <a:lumMod val="75000"/>
                  </a:schemeClr>
                </a:solidFill>
              </a:rPr>
              <a:t>hệ</a:t>
            </a:r>
            <a:r>
              <a:rPr lang="en-US" altLang="vi-VN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75000"/>
                  </a:schemeClr>
                </a:solidFill>
              </a:rPr>
              <a:t>sản</a:t>
            </a:r>
            <a:r>
              <a:rPr lang="en-US" altLang="vi-VN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75000"/>
                  </a:schemeClr>
                </a:solidFill>
              </a:rPr>
              <a:t>xuất</a:t>
            </a:r>
            <a:r>
              <a:rPr lang="en-US" altLang="vi-VN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75000"/>
                  </a:schemeClr>
                </a:solidFill>
              </a:rPr>
              <a:t>phong</a:t>
            </a:r>
            <a:r>
              <a:rPr lang="en-US" altLang="vi-VN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75000"/>
                  </a:schemeClr>
                </a:solidFill>
              </a:rPr>
              <a:t>kiến</a:t>
            </a:r>
            <a:r>
              <a:rPr lang="en-US" altLang="vi-VN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75000"/>
                  </a:schemeClr>
                </a:solidFill>
              </a:rPr>
              <a:t>hình</a:t>
            </a:r>
            <a:r>
              <a:rPr lang="en-US" altLang="vi-VN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75000"/>
                  </a:schemeClr>
                </a:solidFill>
              </a:rPr>
              <a:t>thành</a:t>
            </a:r>
            <a:r>
              <a:rPr lang="en-US" altLang="vi-VN" sz="2400" b="1" dirty="0">
                <a:solidFill>
                  <a:schemeClr val="bg1">
                    <a:lumMod val="75000"/>
                  </a:schemeClr>
                </a:solidFill>
              </a:rPr>
              <a:t> ở </a:t>
            </a:r>
            <a:r>
              <a:rPr lang="en-US" altLang="vi-VN" sz="2400" b="1" dirty="0" err="1">
                <a:solidFill>
                  <a:schemeClr val="bg1">
                    <a:lumMod val="75000"/>
                  </a:schemeClr>
                </a:solidFill>
              </a:rPr>
              <a:t>châu</a:t>
            </a:r>
            <a:r>
              <a:rPr lang="en-US" altLang="vi-VN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75000"/>
                  </a:schemeClr>
                </a:solidFill>
              </a:rPr>
              <a:t>Âu</a:t>
            </a:r>
            <a:r>
              <a:rPr lang="en-US" altLang="vi-VN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4B2186E-ADEC-4E66-B8F1-FAB083206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" y="446088"/>
            <a:ext cx="85026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1. </a:t>
            </a:r>
            <a:r>
              <a:rPr lang="en-US" altLang="vi-VN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Sự</a:t>
            </a:r>
            <a:r>
              <a:rPr lang="en-US" altLang="vi-V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hình</a:t>
            </a:r>
            <a:r>
              <a:rPr lang="en-US" altLang="vi-V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thành</a:t>
            </a:r>
            <a:r>
              <a:rPr lang="en-US" altLang="vi-V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xã</a:t>
            </a:r>
            <a:r>
              <a:rPr lang="en-US" altLang="vi-V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hội</a:t>
            </a:r>
            <a:r>
              <a:rPr lang="en-US" altLang="vi-V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phong</a:t>
            </a:r>
            <a:r>
              <a:rPr lang="en-US" altLang="vi-V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kiến</a:t>
            </a:r>
            <a:r>
              <a:rPr lang="en-US" altLang="vi-V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ở </a:t>
            </a:r>
            <a:r>
              <a:rPr lang="en-US" altLang="vi-VN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châu</a:t>
            </a:r>
            <a:r>
              <a:rPr lang="en-US" altLang="vi-V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Âu</a:t>
            </a:r>
            <a:r>
              <a:rPr lang="en-US" altLang="vi-V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  <p:bldP spid="3078" grpId="0"/>
      <p:bldP spid="307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1|0.4|0.4"/>
</p:tagLst>
</file>

<file path=ppt/theme/theme1.xml><?xml version="1.0" encoding="utf-8"?>
<a:theme xmlns:a="http://schemas.openxmlformats.org/drawingml/2006/main" name="Teamwork">
  <a:themeElements>
    <a:clrScheme name="Teamwork 1">
      <a:dk1>
        <a:srgbClr val="000078"/>
      </a:dk1>
      <a:lt1>
        <a:srgbClr val="FFFFFF"/>
      </a:lt1>
      <a:dk2>
        <a:srgbClr val="000066"/>
      </a:dk2>
      <a:lt2>
        <a:srgbClr val="CCECFF"/>
      </a:lt2>
      <a:accent1>
        <a:srgbClr val="0099CC"/>
      </a:accent1>
      <a:accent2>
        <a:srgbClr val="008080"/>
      </a:accent2>
      <a:accent3>
        <a:srgbClr val="AAAAB8"/>
      </a:accent3>
      <a:accent4>
        <a:srgbClr val="DADADA"/>
      </a:accent4>
      <a:accent5>
        <a:srgbClr val="AACAE2"/>
      </a:accent5>
      <a:accent6>
        <a:srgbClr val="007373"/>
      </a:accent6>
      <a:hlink>
        <a:srgbClr val="00FFCC"/>
      </a:hlink>
      <a:folHlink>
        <a:srgbClr val="6699FF"/>
      </a:folHlink>
    </a:clrScheme>
    <a:fontScheme name="Teamwor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994</TotalTime>
  <Words>882</Words>
  <Application>Microsoft Office PowerPoint</Application>
  <PresentationFormat>Trình chiếu Trên màn hình (4:3)</PresentationFormat>
  <Paragraphs>95</Paragraphs>
  <Slides>22</Slides>
  <Notes>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22</vt:i4>
      </vt:variant>
    </vt:vector>
  </HeadingPairs>
  <TitlesOfParts>
    <vt:vector size="26" baseType="lpstr">
      <vt:lpstr>Arial</vt:lpstr>
      <vt:lpstr>Garamond</vt:lpstr>
      <vt:lpstr>VNI-Times</vt:lpstr>
      <vt:lpstr>Teamwork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KING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</dc:creator>
  <cp:lastModifiedBy> </cp:lastModifiedBy>
  <cp:revision>124</cp:revision>
  <dcterms:created xsi:type="dcterms:W3CDTF">2008-06-23T11:14:07Z</dcterms:created>
  <dcterms:modified xsi:type="dcterms:W3CDTF">2021-09-09T12:32:22Z</dcterms:modified>
</cp:coreProperties>
</file>