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6"/>
  </p:notesMasterIdLst>
  <p:sldIdLst>
    <p:sldId id="258" r:id="rId2"/>
    <p:sldId id="259" r:id="rId3"/>
    <p:sldId id="260" r:id="rId4"/>
    <p:sldId id="285" r:id="rId5"/>
    <p:sldId id="261" r:id="rId6"/>
    <p:sldId id="286" r:id="rId7"/>
    <p:sldId id="288" r:id="rId8"/>
    <p:sldId id="263" r:id="rId9"/>
    <p:sldId id="264" r:id="rId10"/>
    <p:sldId id="265" r:id="rId11"/>
    <p:sldId id="267" r:id="rId12"/>
    <p:sldId id="268" r:id="rId13"/>
    <p:sldId id="279" r:id="rId14"/>
    <p:sldId id="287" r:id="rId15"/>
  </p:sldIdLst>
  <p:sldSz cx="9144000" cy="5143500" type="screen16x9"/>
  <p:notesSz cx="6858000" cy="9144000"/>
  <p:embeddedFontLst>
    <p:embeddedFont>
      <p:font typeface="Didact Gothic" charset="0"/>
      <p:regular r:id="rId17"/>
    </p:embeddedFont>
    <p:embeddedFont>
      <p:font typeface="Calibri" pitchFamily="34" charset="0"/>
      <p:regular r:id="rId18"/>
      <p:bold r:id="rId19"/>
      <p:italic r:id="rId20"/>
      <p:boldItalic r:id="rId21"/>
    </p:embeddedFont>
    <p:embeddedFont>
      <p:font typeface="Wingdings 3" pitchFamily="18" charset="2"/>
      <p:regular r:id="rId22"/>
    </p:embeddedFont>
    <p:embeddedFont>
      <p:font typeface="Varela Round" charset="-79"/>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1F0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0563A82-7E2D-4A88-8DC3-77FEC211E08D}">
  <a:tblStyle styleId="{70563A82-7E2D-4A88-8DC3-77FEC211E08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744846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6"/>
        <p:cNvGrpSpPr/>
        <p:nvPr/>
      </p:nvGrpSpPr>
      <p:grpSpPr>
        <a:xfrm>
          <a:off x="0" y="0"/>
          <a:ext cx="0" cy="0"/>
          <a:chOff x="0" y="0"/>
          <a:chExt cx="0" cy="0"/>
        </a:xfrm>
      </p:grpSpPr>
      <p:sp>
        <p:nvSpPr>
          <p:cNvPr id="47" name="Google Shape;47;p3"/>
          <p:cNvSpPr/>
          <p:nvPr/>
        </p:nvSpPr>
        <p:spPr>
          <a:xfrm>
            <a:off x="-75" y="4253100"/>
            <a:ext cx="9144000" cy="89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88375" y="557031"/>
            <a:ext cx="7205283" cy="4029437"/>
            <a:chOff x="388375" y="548150"/>
            <a:chExt cx="7205283" cy="4029437"/>
          </a:xfrm>
        </p:grpSpPr>
        <p:sp>
          <p:nvSpPr>
            <p:cNvPr id="49" name="Google Shape;49;p3"/>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50" name="Google Shape;50;p3"/>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grpSp>
        <p:nvGrpSpPr>
          <p:cNvPr id="51" name="Google Shape;51;p3"/>
          <p:cNvGrpSpPr/>
          <p:nvPr/>
        </p:nvGrpSpPr>
        <p:grpSpPr>
          <a:xfrm>
            <a:off x="7651743" y="3237540"/>
            <a:ext cx="1194349" cy="1381259"/>
            <a:chOff x="3895725" y="1433513"/>
            <a:chExt cx="1490700" cy="1723988"/>
          </a:xfrm>
        </p:grpSpPr>
        <p:sp>
          <p:nvSpPr>
            <p:cNvPr id="52" name="Google Shape;52;p3"/>
            <p:cNvSpPr/>
            <p:nvPr/>
          </p:nvSpPr>
          <p:spPr>
            <a:xfrm>
              <a:off x="3895725" y="1433513"/>
              <a:ext cx="1490700" cy="1690800"/>
            </a:xfrm>
            <a:custGeom>
              <a:avLst/>
              <a:gdLst/>
              <a:ahLst/>
              <a:cxnLst/>
              <a:rect l="l" t="t" r="r" b="b"/>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224338" y="2781301"/>
              <a:ext cx="909600" cy="376200"/>
            </a:xfrm>
            <a:custGeom>
              <a:avLst/>
              <a:gdLst/>
              <a:ahLst/>
              <a:cxnLst/>
              <a:rect l="l" t="t" r="r" b="b"/>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5102225" y="1601788"/>
              <a:ext cx="219000" cy="136500"/>
            </a:xfrm>
            <a:custGeom>
              <a:avLst/>
              <a:gdLst/>
              <a:ahLst/>
              <a:cxnLst/>
              <a:rect l="l" t="t" r="r" b="b"/>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4662488" y="1557338"/>
              <a:ext cx="368400" cy="349200"/>
            </a:xfrm>
            <a:custGeom>
              <a:avLst/>
              <a:gdLst/>
              <a:ahLst/>
              <a:cxnLst/>
              <a:rect l="l" t="t" r="r" b="b"/>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3927475" y="1479551"/>
              <a:ext cx="355500" cy="374700"/>
            </a:xfrm>
            <a:custGeom>
              <a:avLst/>
              <a:gdLst/>
              <a:ahLst/>
              <a:cxnLst/>
              <a:rect l="l" t="t" r="r" b="b"/>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914775" y="1433513"/>
              <a:ext cx="212700" cy="304800"/>
            </a:xfrm>
            <a:custGeom>
              <a:avLst/>
              <a:gdLst/>
              <a:ahLst/>
              <a:cxnLst/>
              <a:rect l="l" t="t" r="r" b="b"/>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4830763" y="1498601"/>
              <a:ext cx="225300" cy="298500"/>
            </a:xfrm>
            <a:custGeom>
              <a:avLst/>
              <a:gdLst/>
              <a:ahLst/>
              <a:cxnLst/>
              <a:rect l="l" t="t" r="r" b="b"/>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4205288" y="2819401"/>
              <a:ext cx="115800" cy="214200"/>
            </a:xfrm>
            <a:custGeom>
              <a:avLst/>
              <a:gdLst/>
              <a:ahLst/>
              <a:cxnLst/>
              <a:rect l="l" t="t" r="r" b="b"/>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4540250" y="2840038"/>
              <a:ext cx="109500" cy="246000"/>
            </a:xfrm>
            <a:custGeom>
              <a:avLst/>
              <a:gdLst/>
              <a:ahLst/>
              <a:cxnLst/>
              <a:rect l="l" t="t" r="r" b="b"/>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a:off x="5018088" y="2638426"/>
              <a:ext cx="103200" cy="220800"/>
            </a:xfrm>
            <a:custGeom>
              <a:avLst/>
              <a:gdLst/>
              <a:ahLst/>
              <a:cxnLst/>
              <a:rect l="l" t="t" r="r" b="b"/>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3"/>
            <p:cNvSpPr/>
            <p:nvPr/>
          </p:nvSpPr>
          <p:spPr>
            <a:xfrm>
              <a:off x="4056063" y="2093913"/>
              <a:ext cx="949200" cy="401700"/>
            </a:xfrm>
            <a:custGeom>
              <a:avLst/>
              <a:gdLst/>
              <a:ahLst/>
              <a:cxnLst/>
              <a:rect l="l" t="t" r="r" b="b"/>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3"/>
            <p:cNvSpPr/>
            <p:nvPr/>
          </p:nvSpPr>
          <p:spPr>
            <a:xfrm>
              <a:off x="4346575" y="2470151"/>
              <a:ext cx="103200" cy="103200"/>
            </a:xfrm>
            <a:custGeom>
              <a:avLst/>
              <a:gdLst/>
              <a:ahLst/>
              <a:cxnLst/>
              <a:rect l="l" t="t" r="r" b="b"/>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3"/>
            <p:cNvSpPr/>
            <p:nvPr/>
          </p:nvSpPr>
          <p:spPr>
            <a:xfrm>
              <a:off x="4662488" y="2463801"/>
              <a:ext cx="355500" cy="317400"/>
            </a:xfrm>
            <a:custGeom>
              <a:avLst/>
              <a:gdLst/>
              <a:ahLst/>
              <a:cxnLst/>
              <a:rect l="l" t="t" r="r" b="b"/>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a:off x="5064125" y="1874838"/>
              <a:ext cx="238200" cy="381000"/>
            </a:xfrm>
            <a:custGeom>
              <a:avLst/>
              <a:gdLst/>
              <a:ahLst/>
              <a:cxnLst/>
              <a:rect l="l" t="t" r="r" b="b"/>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a:off x="4095750" y="2146301"/>
              <a:ext cx="160200" cy="84000"/>
            </a:xfrm>
            <a:custGeom>
              <a:avLst/>
              <a:gdLst/>
              <a:ahLst/>
              <a:cxnLst/>
              <a:rect l="l" t="t" r="r" b="b"/>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4579938" y="2192338"/>
              <a:ext cx="166800" cy="84000"/>
            </a:xfrm>
            <a:custGeom>
              <a:avLst/>
              <a:gdLst/>
              <a:ahLst/>
              <a:cxnLst/>
              <a:rect l="l" t="t" r="r" b="b"/>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3"/>
            <p:cNvSpPr/>
            <p:nvPr/>
          </p:nvSpPr>
          <p:spPr>
            <a:xfrm>
              <a:off x="4767263" y="2093913"/>
              <a:ext cx="109500" cy="39600"/>
            </a:xfrm>
            <a:custGeom>
              <a:avLst/>
              <a:gdLst/>
              <a:ahLst/>
              <a:cxnLst/>
              <a:rect l="l" t="t" r="r" b="b"/>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3"/>
            <p:cNvSpPr/>
            <p:nvPr/>
          </p:nvSpPr>
          <p:spPr>
            <a:xfrm>
              <a:off x="4759325" y="2159001"/>
              <a:ext cx="90600" cy="52500"/>
            </a:xfrm>
            <a:custGeom>
              <a:avLst/>
              <a:gdLst/>
              <a:ahLst/>
              <a:cxnLst/>
              <a:rect l="l" t="t" r="r" b="b"/>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3"/>
            <p:cNvSpPr/>
            <p:nvPr/>
          </p:nvSpPr>
          <p:spPr>
            <a:xfrm>
              <a:off x="4740275" y="2224088"/>
              <a:ext cx="71400" cy="52500"/>
            </a:xfrm>
            <a:custGeom>
              <a:avLst/>
              <a:gdLst/>
              <a:ahLst/>
              <a:cxnLst/>
              <a:rect l="l" t="t" r="r" b="b"/>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a:off x="4005263" y="1990726"/>
              <a:ext cx="103200" cy="65100"/>
            </a:xfrm>
            <a:custGeom>
              <a:avLst/>
              <a:gdLst/>
              <a:ahLst/>
              <a:cxnLst/>
              <a:rect l="l" t="t" r="r" b="b"/>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a:off x="4005263" y="2062163"/>
              <a:ext cx="103200" cy="44400"/>
            </a:xfrm>
            <a:custGeom>
              <a:avLst/>
              <a:gdLst/>
              <a:ahLst/>
              <a:cxnLst/>
              <a:rect l="l" t="t" r="r" b="b"/>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3"/>
            <p:cNvSpPr/>
            <p:nvPr/>
          </p:nvSpPr>
          <p:spPr>
            <a:xfrm>
              <a:off x="4037013" y="2139951"/>
              <a:ext cx="65100" cy="31800"/>
            </a:xfrm>
            <a:custGeom>
              <a:avLst/>
              <a:gdLst/>
              <a:ahLst/>
              <a:cxnLst/>
              <a:rect l="l" t="t" r="r" b="b"/>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3"/>
            <p:cNvSpPr/>
            <p:nvPr/>
          </p:nvSpPr>
          <p:spPr>
            <a:xfrm>
              <a:off x="4314825" y="2165351"/>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4152900" y="2049463"/>
              <a:ext cx="115800" cy="128700"/>
            </a:xfrm>
            <a:custGeom>
              <a:avLst/>
              <a:gdLst/>
              <a:ahLst/>
              <a:cxnLst/>
              <a:rect l="l" t="t" r="r" b="b"/>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4321175" y="2457451"/>
              <a:ext cx="162000" cy="122100"/>
            </a:xfrm>
            <a:custGeom>
              <a:avLst/>
              <a:gdLst/>
              <a:ahLst/>
              <a:cxnLst/>
              <a:rect l="l" t="t" r="r" b="b"/>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4352925" y="2489201"/>
              <a:ext cx="84000" cy="58800"/>
            </a:xfrm>
            <a:custGeom>
              <a:avLst/>
              <a:gdLst/>
              <a:ahLst/>
              <a:cxnLst/>
              <a:rect l="l" t="t" r="r" b="b"/>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3895725" y="1433513"/>
              <a:ext cx="1490700" cy="1690800"/>
            </a:xfrm>
            <a:custGeom>
              <a:avLst/>
              <a:gdLst/>
              <a:ahLst/>
              <a:cxnLst/>
              <a:rect l="l" t="t" r="r" b="b"/>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4586288" y="2087563"/>
              <a:ext cx="122100" cy="136500"/>
            </a:xfrm>
            <a:custGeom>
              <a:avLst/>
              <a:gdLst/>
              <a:ahLst/>
              <a:cxnLst/>
              <a:rect l="l" t="t" r="r" b="b"/>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 name="Google Shape;80;p3"/>
          <p:cNvSpPr txBox="1">
            <a:spLocks noGrp="1"/>
          </p:cNvSpPr>
          <p:nvPr>
            <p:ph type="ctrTitle"/>
          </p:nvPr>
        </p:nvSpPr>
        <p:spPr>
          <a:xfrm>
            <a:off x="967600" y="1583350"/>
            <a:ext cx="5711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81" name="Google Shape;81;p3"/>
          <p:cNvSpPr txBox="1">
            <a:spLocks noGrp="1"/>
          </p:cNvSpPr>
          <p:nvPr>
            <p:ph type="subTitle" idx="1"/>
          </p:nvPr>
        </p:nvSpPr>
        <p:spPr>
          <a:xfrm>
            <a:off x="967600" y="2840052"/>
            <a:ext cx="571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3000"/>
              <a:buNone/>
              <a:defRPr>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endParaRPr/>
          </a:p>
        </p:txBody>
      </p:sp>
      <p:sp>
        <p:nvSpPr>
          <p:cNvPr id="82" name="Google Shape;82;p3"/>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3"/>
        <p:cNvGrpSpPr/>
        <p:nvPr/>
      </p:nvGrpSpPr>
      <p:grpSpPr>
        <a:xfrm>
          <a:off x="0" y="0"/>
          <a:ext cx="0" cy="0"/>
          <a:chOff x="0" y="0"/>
          <a:chExt cx="0" cy="0"/>
        </a:xfrm>
      </p:grpSpPr>
      <p:grpSp>
        <p:nvGrpSpPr>
          <p:cNvPr id="84" name="Google Shape;84;p4"/>
          <p:cNvGrpSpPr/>
          <p:nvPr/>
        </p:nvGrpSpPr>
        <p:grpSpPr>
          <a:xfrm>
            <a:off x="7553734" y="3075310"/>
            <a:ext cx="1453993" cy="1092425"/>
            <a:chOff x="3708400" y="3798888"/>
            <a:chExt cx="1844700" cy="1385975"/>
          </a:xfrm>
        </p:grpSpPr>
        <p:sp>
          <p:nvSpPr>
            <p:cNvPr id="85" name="Google Shape;85;p4"/>
            <p:cNvSpPr/>
            <p:nvPr/>
          </p:nvSpPr>
          <p:spPr>
            <a:xfrm>
              <a:off x="3708400" y="3967163"/>
              <a:ext cx="1844700" cy="1217700"/>
            </a:xfrm>
            <a:custGeom>
              <a:avLst/>
              <a:gdLst/>
              <a:ahLst/>
              <a:cxnLst/>
              <a:rect l="l" t="t" r="r" b="b"/>
              <a:pathLst>
                <a:path w="120000" h="120000" extrusionOk="0">
                  <a:moveTo>
                    <a:pt x="117062" y="84893"/>
                  </a:moveTo>
                  <a:cubicBezTo>
                    <a:pt x="114965" y="75957"/>
                    <a:pt x="110769" y="68297"/>
                    <a:pt x="104895" y="64468"/>
                  </a:cubicBezTo>
                  <a:cubicBezTo>
                    <a:pt x="111188" y="60638"/>
                    <a:pt x="114545" y="52978"/>
                    <a:pt x="117062" y="44042"/>
                  </a:cubicBez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lose/>
                </a:path>
              </a:pathLst>
            </a:custGeom>
            <a:solidFill>
              <a:srgbClr val="F6B2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3921125" y="4044951"/>
              <a:ext cx="128700" cy="122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4017963" y="3908426"/>
              <a:ext cx="71400" cy="65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4"/>
            <p:cNvSpPr/>
            <p:nvPr/>
          </p:nvSpPr>
          <p:spPr>
            <a:xfrm>
              <a:off x="3946525" y="3798888"/>
              <a:ext cx="39600" cy="38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4"/>
            <p:cNvSpPr/>
            <p:nvPr/>
          </p:nvSpPr>
          <p:spPr>
            <a:xfrm>
              <a:off x="3746500" y="4906963"/>
              <a:ext cx="193800" cy="77700"/>
            </a:xfrm>
            <a:custGeom>
              <a:avLst/>
              <a:gdLst/>
              <a:ahLst/>
              <a:cxnLst/>
              <a:rect l="l" t="t" r="r" b="b"/>
              <a:pathLst>
                <a:path w="120000" h="120000" extrusionOk="0">
                  <a:moveTo>
                    <a:pt x="108000" y="20000"/>
                  </a:moveTo>
                  <a:cubicBezTo>
                    <a:pt x="92000" y="0"/>
                    <a:pt x="72000" y="10000"/>
                    <a:pt x="56000" y="10000"/>
                  </a:cubicBezTo>
                  <a:cubicBezTo>
                    <a:pt x="40000" y="20000"/>
                    <a:pt x="24000" y="40000"/>
                    <a:pt x="8000" y="60000"/>
                  </a:cubicBezTo>
                  <a:cubicBezTo>
                    <a:pt x="0" y="80000"/>
                    <a:pt x="12000" y="120000"/>
                    <a:pt x="20000" y="110000"/>
                  </a:cubicBezTo>
                  <a:cubicBezTo>
                    <a:pt x="36000" y="100000"/>
                    <a:pt x="48000" y="100000"/>
                    <a:pt x="64000" y="90000"/>
                  </a:cubicBezTo>
                  <a:cubicBezTo>
                    <a:pt x="76000" y="90000"/>
                    <a:pt x="92000" y="100000"/>
                    <a:pt x="108000" y="90000"/>
                  </a:cubicBezTo>
                  <a:cubicBezTo>
                    <a:pt x="120000" y="80000"/>
                    <a:pt x="120000" y="30000"/>
                    <a:pt x="108000" y="2000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4"/>
            <p:cNvSpPr/>
            <p:nvPr/>
          </p:nvSpPr>
          <p:spPr>
            <a:xfrm>
              <a:off x="4824413" y="4938713"/>
              <a:ext cx="174600" cy="71400"/>
            </a:xfrm>
            <a:custGeom>
              <a:avLst/>
              <a:gdLst/>
              <a:ahLst/>
              <a:cxnLst/>
              <a:rect l="l" t="t" r="r" b="b"/>
              <a:pathLst>
                <a:path w="120000" h="120000" extrusionOk="0">
                  <a:moveTo>
                    <a:pt x="120000" y="87272"/>
                  </a:moveTo>
                  <a:cubicBezTo>
                    <a:pt x="120000" y="43636"/>
                    <a:pt x="97777" y="32727"/>
                    <a:pt x="84444" y="21818"/>
                  </a:cubicBezTo>
                  <a:cubicBezTo>
                    <a:pt x="66666" y="10909"/>
                    <a:pt x="44444" y="0"/>
                    <a:pt x="26666" y="10909"/>
                  </a:cubicBezTo>
                  <a:cubicBezTo>
                    <a:pt x="26666" y="10909"/>
                    <a:pt x="22222" y="10909"/>
                    <a:pt x="22222" y="10909"/>
                  </a:cubicBezTo>
                  <a:cubicBezTo>
                    <a:pt x="17777" y="10909"/>
                    <a:pt x="13333" y="10909"/>
                    <a:pt x="8888" y="10909"/>
                  </a:cubicBezTo>
                  <a:cubicBezTo>
                    <a:pt x="4444" y="10909"/>
                    <a:pt x="0" y="21818"/>
                    <a:pt x="4444" y="32727"/>
                  </a:cubicBezTo>
                  <a:cubicBezTo>
                    <a:pt x="13333" y="54545"/>
                    <a:pt x="17777" y="65454"/>
                    <a:pt x="26666" y="76363"/>
                  </a:cubicBezTo>
                  <a:cubicBezTo>
                    <a:pt x="48888" y="109090"/>
                    <a:pt x="84444" y="120000"/>
                    <a:pt x="106666" y="120000"/>
                  </a:cubicBezTo>
                  <a:cubicBezTo>
                    <a:pt x="106666" y="120000"/>
                    <a:pt x="106666" y="120000"/>
                    <a:pt x="106666" y="120000"/>
                  </a:cubicBezTo>
                  <a:cubicBezTo>
                    <a:pt x="111111" y="120000"/>
                    <a:pt x="120000" y="109090"/>
                    <a:pt x="120000" y="87272"/>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5064125" y="4329113"/>
              <a:ext cx="354000" cy="233400"/>
            </a:xfrm>
            <a:custGeom>
              <a:avLst/>
              <a:gdLst/>
              <a:ahLst/>
              <a:cxnLst/>
              <a:rect l="l" t="t" r="r" b="b"/>
              <a:pathLst>
                <a:path w="120000" h="120000" extrusionOk="0">
                  <a:moveTo>
                    <a:pt x="115636" y="3333"/>
                  </a:moveTo>
                  <a:cubicBezTo>
                    <a:pt x="104727" y="0"/>
                    <a:pt x="89454" y="6666"/>
                    <a:pt x="76363" y="13333"/>
                  </a:cubicBezTo>
                  <a:cubicBezTo>
                    <a:pt x="63272" y="16666"/>
                    <a:pt x="50181" y="20000"/>
                    <a:pt x="39272" y="26666"/>
                  </a:cubicBezTo>
                  <a:cubicBezTo>
                    <a:pt x="13090" y="46666"/>
                    <a:pt x="0" y="73333"/>
                    <a:pt x="0" y="116666"/>
                  </a:cubicBezTo>
                  <a:cubicBezTo>
                    <a:pt x="0" y="120000"/>
                    <a:pt x="2181" y="120000"/>
                    <a:pt x="2181" y="116666"/>
                  </a:cubicBezTo>
                  <a:cubicBezTo>
                    <a:pt x="10909" y="76666"/>
                    <a:pt x="32727" y="53333"/>
                    <a:pt x="61090" y="40000"/>
                  </a:cubicBezTo>
                  <a:cubicBezTo>
                    <a:pt x="72000" y="36666"/>
                    <a:pt x="82909" y="33333"/>
                    <a:pt x="93818" y="30000"/>
                  </a:cubicBezTo>
                  <a:cubicBezTo>
                    <a:pt x="104727" y="26666"/>
                    <a:pt x="113454" y="30000"/>
                    <a:pt x="117818" y="13333"/>
                  </a:cubicBezTo>
                  <a:cubicBezTo>
                    <a:pt x="120000" y="10000"/>
                    <a:pt x="117818" y="6666"/>
                    <a:pt x="115636" y="3333"/>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4"/>
            <p:cNvSpPr/>
            <p:nvPr/>
          </p:nvSpPr>
          <p:spPr>
            <a:xfrm>
              <a:off x="5160963" y="4646613"/>
              <a:ext cx="270000" cy="214200"/>
            </a:xfrm>
            <a:custGeom>
              <a:avLst/>
              <a:gdLst/>
              <a:ahLst/>
              <a:cxnLst/>
              <a:rect l="l" t="t" r="r" b="b"/>
              <a:pathLst>
                <a:path w="120000" h="120000" extrusionOk="0">
                  <a:moveTo>
                    <a:pt x="117142" y="94545"/>
                  </a:moveTo>
                  <a:cubicBezTo>
                    <a:pt x="102857" y="65454"/>
                    <a:pt x="91428" y="47272"/>
                    <a:pt x="65714" y="32727"/>
                  </a:cubicBezTo>
                  <a:cubicBezTo>
                    <a:pt x="48571" y="21818"/>
                    <a:pt x="17142" y="0"/>
                    <a:pt x="0" y="7272"/>
                  </a:cubicBezTo>
                  <a:cubicBezTo>
                    <a:pt x="0" y="7272"/>
                    <a:pt x="0" y="7272"/>
                    <a:pt x="0" y="7272"/>
                  </a:cubicBezTo>
                  <a:cubicBezTo>
                    <a:pt x="5714" y="25454"/>
                    <a:pt x="31428" y="36363"/>
                    <a:pt x="45714" y="43636"/>
                  </a:cubicBezTo>
                  <a:cubicBezTo>
                    <a:pt x="71428" y="61818"/>
                    <a:pt x="82857" y="80000"/>
                    <a:pt x="97142" y="109090"/>
                  </a:cubicBezTo>
                  <a:cubicBezTo>
                    <a:pt x="100000" y="116363"/>
                    <a:pt x="105714" y="120000"/>
                    <a:pt x="111428" y="116363"/>
                  </a:cubicBezTo>
                  <a:cubicBezTo>
                    <a:pt x="111428" y="116363"/>
                    <a:pt x="114285" y="116363"/>
                    <a:pt x="117142" y="112727"/>
                  </a:cubicBezTo>
                  <a:cubicBezTo>
                    <a:pt x="120000" y="109090"/>
                    <a:pt x="120000" y="101818"/>
                    <a:pt x="117142" y="9454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4476750" y="4044951"/>
              <a:ext cx="528600" cy="168300"/>
            </a:xfrm>
            <a:custGeom>
              <a:avLst/>
              <a:gdLst/>
              <a:ahLst/>
              <a:cxnLst/>
              <a:rect l="l" t="t" r="r" b="b"/>
              <a:pathLst>
                <a:path w="120000" h="120000" extrusionOk="0">
                  <a:moveTo>
                    <a:pt x="112682" y="69230"/>
                  </a:moveTo>
                  <a:cubicBezTo>
                    <a:pt x="96585" y="55384"/>
                    <a:pt x="74634" y="23076"/>
                    <a:pt x="57073" y="13846"/>
                  </a:cubicBezTo>
                  <a:cubicBezTo>
                    <a:pt x="38048" y="0"/>
                    <a:pt x="19024" y="9230"/>
                    <a:pt x="1463" y="18461"/>
                  </a:cubicBezTo>
                  <a:cubicBezTo>
                    <a:pt x="0" y="18461"/>
                    <a:pt x="0" y="18461"/>
                    <a:pt x="1463" y="18461"/>
                  </a:cubicBezTo>
                  <a:cubicBezTo>
                    <a:pt x="17560" y="27692"/>
                    <a:pt x="33658" y="23076"/>
                    <a:pt x="51219" y="32307"/>
                  </a:cubicBezTo>
                  <a:cubicBezTo>
                    <a:pt x="68780" y="50769"/>
                    <a:pt x="89268" y="87692"/>
                    <a:pt x="105365" y="110769"/>
                  </a:cubicBezTo>
                  <a:cubicBezTo>
                    <a:pt x="109756" y="120000"/>
                    <a:pt x="120000" y="78461"/>
                    <a:pt x="112682" y="6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a:off x="4352925" y="4194176"/>
              <a:ext cx="593700" cy="433500"/>
            </a:xfrm>
            <a:custGeom>
              <a:avLst/>
              <a:gdLst/>
              <a:ahLst/>
              <a:cxnLst/>
              <a:rect l="l" t="t" r="r" b="b"/>
              <a:pathLst>
                <a:path w="120000" h="120000" extrusionOk="0">
                  <a:moveTo>
                    <a:pt x="120000" y="112835"/>
                  </a:moveTo>
                  <a:cubicBezTo>
                    <a:pt x="108260" y="109253"/>
                    <a:pt x="101739" y="91343"/>
                    <a:pt x="97826" y="77014"/>
                  </a:cubicBezTo>
                  <a:cubicBezTo>
                    <a:pt x="92608" y="64477"/>
                    <a:pt x="86086" y="51940"/>
                    <a:pt x="79565" y="39402"/>
                  </a:cubicBezTo>
                  <a:cubicBezTo>
                    <a:pt x="62608" y="14328"/>
                    <a:pt x="36521" y="0"/>
                    <a:pt x="13043" y="5373"/>
                  </a:cubicBezTo>
                  <a:cubicBezTo>
                    <a:pt x="0" y="8955"/>
                    <a:pt x="5217" y="34029"/>
                    <a:pt x="18260" y="30447"/>
                  </a:cubicBezTo>
                  <a:cubicBezTo>
                    <a:pt x="45652" y="25074"/>
                    <a:pt x="67826" y="44776"/>
                    <a:pt x="83478" y="75223"/>
                  </a:cubicBezTo>
                  <a:cubicBezTo>
                    <a:pt x="92608" y="93134"/>
                    <a:pt x="100434" y="120000"/>
                    <a:pt x="120000" y="112835"/>
                  </a:cubicBezTo>
                  <a:cubicBezTo>
                    <a:pt x="120000" y="112835"/>
                    <a:pt x="120000" y="112835"/>
                    <a:pt x="120000" y="11283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3952875" y="4699001"/>
              <a:ext cx="1027200" cy="441300"/>
            </a:xfrm>
            <a:custGeom>
              <a:avLst/>
              <a:gdLst/>
              <a:ahLst/>
              <a:cxnLst/>
              <a:rect l="l" t="t" r="r" b="b"/>
              <a:pathLst>
                <a:path w="120000" h="120000" extrusionOk="0">
                  <a:moveTo>
                    <a:pt x="118490" y="93529"/>
                  </a:moveTo>
                  <a:cubicBezTo>
                    <a:pt x="115471" y="95294"/>
                    <a:pt x="110188" y="95294"/>
                    <a:pt x="108679" y="95294"/>
                  </a:cubicBezTo>
                  <a:cubicBezTo>
                    <a:pt x="105660" y="95294"/>
                    <a:pt x="103396" y="91764"/>
                    <a:pt x="101132" y="90000"/>
                  </a:cubicBezTo>
                  <a:cubicBezTo>
                    <a:pt x="97358" y="84705"/>
                    <a:pt x="93584" y="77647"/>
                    <a:pt x="89811" y="79411"/>
                  </a:cubicBezTo>
                  <a:cubicBezTo>
                    <a:pt x="89056" y="79411"/>
                    <a:pt x="85283" y="86470"/>
                    <a:pt x="84528" y="86470"/>
                  </a:cubicBezTo>
                  <a:cubicBezTo>
                    <a:pt x="91320" y="70588"/>
                    <a:pt x="98867" y="47647"/>
                    <a:pt x="101132" y="26470"/>
                  </a:cubicBezTo>
                  <a:cubicBezTo>
                    <a:pt x="102641" y="15882"/>
                    <a:pt x="101132" y="0"/>
                    <a:pt x="99622" y="10588"/>
                  </a:cubicBezTo>
                  <a:cubicBezTo>
                    <a:pt x="93584" y="52941"/>
                    <a:pt x="72452" y="93529"/>
                    <a:pt x="53584" y="100588"/>
                  </a:cubicBezTo>
                  <a:cubicBezTo>
                    <a:pt x="44528" y="102352"/>
                    <a:pt x="34716" y="100588"/>
                    <a:pt x="26415" y="95294"/>
                  </a:cubicBezTo>
                  <a:cubicBezTo>
                    <a:pt x="21886" y="91764"/>
                    <a:pt x="17358" y="88235"/>
                    <a:pt x="12830" y="82941"/>
                  </a:cubicBezTo>
                  <a:cubicBezTo>
                    <a:pt x="8301" y="77647"/>
                    <a:pt x="3773" y="72352"/>
                    <a:pt x="0" y="65294"/>
                  </a:cubicBezTo>
                  <a:cubicBezTo>
                    <a:pt x="0" y="65294"/>
                    <a:pt x="0" y="65294"/>
                    <a:pt x="0" y="65294"/>
                  </a:cubicBezTo>
                  <a:cubicBezTo>
                    <a:pt x="3773" y="75882"/>
                    <a:pt x="6037" y="86470"/>
                    <a:pt x="10566" y="93529"/>
                  </a:cubicBezTo>
                  <a:cubicBezTo>
                    <a:pt x="15094" y="98823"/>
                    <a:pt x="20377" y="104117"/>
                    <a:pt x="24905" y="109411"/>
                  </a:cubicBezTo>
                  <a:cubicBezTo>
                    <a:pt x="35471" y="118235"/>
                    <a:pt x="46037" y="120000"/>
                    <a:pt x="56603" y="118235"/>
                  </a:cubicBezTo>
                  <a:cubicBezTo>
                    <a:pt x="61132" y="116470"/>
                    <a:pt x="65660" y="112941"/>
                    <a:pt x="69433" y="109411"/>
                  </a:cubicBezTo>
                  <a:cubicBezTo>
                    <a:pt x="69433" y="109411"/>
                    <a:pt x="69433" y="109411"/>
                    <a:pt x="69433" y="109411"/>
                  </a:cubicBezTo>
                  <a:cubicBezTo>
                    <a:pt x="69433" y="109411"/>
                    <a:pt x="69433" y="111176"/>
                    <a:pt x="69433" y="111176"/>
                  </a:cubicBezTo>
                  <a:cubicBezTo>
                    <a:pt x="69433" y="111176"/>
                    <a:pt x="69433" y="111176"/>
                    <a:pt x="70188" y="112941"/>
                  </a:cubicBezTo>
                  <a:cubicBezTo>
                    <a:pt x="70188" y="112941"/>
                    <a:pt x="70943" y="114705"/>
                    <a:pt x="70943" y="114705"/>
                  </a:cubicBezTo>
                  <a:cubicBezTo>
                    <a:pt x="78490" y="112941"/>
                    <a:pt x="85283" y="95294"/>
                    <a:pt x="92830" y="98823"/>
                  </a:cubicBezTo>
                  <a:cubicBezTo>
                    <a:pt x="100377" y="100588"/>
                    <a:pt x="106415" y="120000"/>
                    <a:pt x="113962" y="105882"/>
                  </a:cubicBezTo>
                  <a:cubicBezTo>
                    <a:pt x="115471" y="104117"/>
                    <a:pt x="120000" y="93529"/>
                    <a:pt x="118490" y="9352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4"/>
            <p:cNvSpPr/>
            <p:nvPr/>
          </p:nvSpPr>
          <p:spPr>
            <a:xfrm>
              <a:off x="3779838" y="4951413"/>
              <a:ext cx="212700" cy="123900"/>
            </a:xfrm>
            <a:custGeom>
              <a:avLst/>
              <a:gdLst/>
              <a:ahLst/>
              <a:cxnLst/>
              <a:rect l="l" t="t" r="r" b="b"/>
              <a:pathLst>
                <a:path w="120000" h="120000" extrusionOk="0">
                  <a:moveTo>
                    <a:pt x="83636" y="25263"/>
                  </a:moveTo>
                  <a:cubicBezTo>
                    <a:pt x="76363" y="44210"/>
                    <a:pt x="65454" y="56842"/>
                    <a:pt x="50909" y="63157"/>
                  </a:cubicBezTo>
                  <a:cubicBezTo>
                    <a:pt x="40000" y="75789"/>
                    <a:pt x="18181" y="69473"/>
                    <a:pt x="3636" y="63157"/>
                  </a:cubicBezTo>
                  <a:cubicBezTo>
                    <a:pt x="0" y="56842"/>
                    <a:pt x="7272" y="75789"/>
                    <a:pt x="7272" y="75789"/>
                  </a:cubicBezTo>
                  <a:cubicBezTo>
                    <a:pt x="7272" y="107368"/>
                    <a:pt x="36363" y="120000"/>
                    <a:pt x="50909" y="120000"/>
                  </a:cubicBezTo>
                  <a:cubicBezTo>
                    <a:pt x="72727" y="113684"/>
                    <a:pt x="90909" y="88421"/>
                    <a:pt x="105454" y="63157"/>
                  </a:cubicBezTo>
                  <a:cubicBezTo>
                    <a:pt x="120000" y="37894"/>
                    <a:pt x="98181" y="0"/>
                    <a:pt x="83636" y="2526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4"/>
            <p:cNvSpPr/>
            <p:nvPr/>
          </p:nvSpPr>
          <p:spPr>
            <a:xfrm>
              <a:off x="4443413" y="4110038"/>
              <a:ext cx="439800" cy="239700"/>
            </a:xfrm>
            <a:custGeom>
              <a:avLst/>
              <a:gdLst/>
              <a:ahLst/>
              <a:cxnLst/>
              <a:rect l="l" t="t" r="r" b="b"/>
              <a:pathLst>
                <a:path w="120000" h="120000" extrusionOk="0">
                  <a:moveTo>
                    <a:pt x="114705" y="87567"/>
                  </a:moveTo>
                  <a:cubicBezTo>
                    <a:pt x="105882" y="48648"/>
                    <a:pt x="91764" y="25945"/>
                    <a:pt x="68823" y="12972"/>
                  </a:cubicBezTo>
                  <a:cubicBezTo>
                    <a:pt x="45882" y="0"/>
                    <a:pt x="24705" y="6486"/>
                    <a:pt x="0" y="6486"/>
                  </a:cubicBezTo>
                  <a:cubicBezTo>
                    <a:pt x="0" y="6486"/>
                    <a:pt x="0" y="6486"/>
                    <a:pt x="0" y="6486"/>
                  </a:cubicBezTo>
                  <a:cubicBezTo>
                    <a:pt x="19411" y="12972"/>
                    <a:pt x="37058" y="19459"/>
                    <a:pt x="54705" y="29189"/>
                  </a:cubicBezTo>
                  <a:cubicBezTo>
                    <a:pt x="60000" y="32432"/>
                    <a:pt x="65294" y="35675"/>
                    <a:pt x="68823" y="38918"/>
                  </a:cubicBezTo>
                  <a:cubicBezTo>
                    <a:pt x="68823" y="38918"/>
                    <a:pt x="70588" y="42162"/>
                    <a:pt x="70588" y="42162"/>
                  </a:cubicBezTo>
                  <a:cubicBezTo>
                    <a:pt x="72352" y="51891"/>
                    <a:pt x="77647" y="55135"/>
                    <a:pt x="82941" y="61621"/>
                  </a:cubicBezTo>
                  <a:cubicBezTo>
                    <a:pt x="88235" y="71351"/>
                    <a:pt x="91764" y="81081"/>
                    <a:pt x="95294" y="90810"/>
                  </a:cubicBezTo>
                  <a:cubicBezTo>
                    <a:pt x="95294" y="90810"/>
                    <a:pt x="95294" y="90810"/>
                    <a:pt x="95294" y="90810"/>
                  </a:cubicBezTo>
                  <a:cubicBezTo>
                    <a:pt x="97058" y="94054"/>
                    <a:pt x="97058" y="94054"/>
                    <a:pt x="97058" y="97297"/>
                  </a:cubicBezTo>
                  <a:cubicBezTo>
                    <a:pt x="100588" y="120000"/>
                    <a:pt x="120000" y="107027"/>
                    <a:pt x="114705" y="8756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4"/>
            <p:cNvSpPr/>
            <p:nvPr/>
          </p:nvSpPr>
          <p:spPr>
            <a:xfrm>
              <a:off x="4818063" y="4673601"/>
              <a:ext cx="212700" cy="271500"/>
            </a:xfrm>
            <a:custGeom>
              <a:avLst/>
              <a:gdLst/>
              <a:ahLst/>
              <a:cxnLst/>
              <a:rect l="l" t="t" r="r" b="b"/>
              <a:pathLst>
                <a:path w="120000" h="120000" extrusionOk="0">
                  <a:moveTo>
                    <a:pt x="101818" y="5714"/>
                  </a:moveTo>
                  <a:cubicBezTo>
                    <a:pt x="76363" y="17142"/>
                    <a:pt x="58181" y="42857"/>
                    <a:pt x="47272" y="62857"/>
                  </a:cubicBezTo>
                  <a:cubicBezTo>
                    <a:pt x="32727" y="94285"/>
                    <a:pt x="0" y="108571"/>
                    <a:pt x="3636" y="111428"/>
                  </a:cubicBezTo>
                  <a:cubicBezTo>
                    <a:pt x="25454" y="120000"/>
                    <a:pt x="47272" y="91428"/>
                    <a:pt x="58181" y="82857"/>
                  </a:cubicBezTo>
                  <a:cubicBezTo>
                    <a:pt x="76363" y="60000"/>
                    <a:pt x="80000" y="31428"/>
                    <a:pt x="109090" y="14285"/>
                  </a:cubicBezTo>
                  <a:cubicBezTo>
                    <a:pt x="120000" y="11428"/>
                    <a:pt x="112727" y="0"/>
                    <a:pt x="101818" y="571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4"/>
            <p:cNvSpPr/>
            <p:nvPr/>
          </p:nvSpPr>
          <p:spPr>
            <a:xfrm>
              <a:off x="5005388" y="4699001"/>
              <a:ext cx="522300" cy="273000"/>
            </a:xfrm>
            <a:custGeom>
              <a:avLst/>
              <a:gdLst/>
              <a:ahLst/>
              <a:cxnLst/>
              <a:rect l="l" t="t" r="r" b="b"/>
              <a:pathLst>
                <a:path w="120000" h="120000" extrusionOk="0">
                  <a:moveTo>
                    <a:pt x="115555" y="100000"/>
                  </a:moveTo>
                  <a:cubicBezTo>
                    <a:pt x="100740" y="74285"/>
                    <a:pt x="74074" y="74285"/>
                    <a:pt x="56296" y="68571"/>
                  </a:cubicBezTo>
                  <a:cubicBezTo>
                    <a:pt x="45925" y="65714"/>
                    <a:pt x="35555" y="60000"/>
                    <a:pt x="26666" y="48571"/>
                  </a:cubicBezTo>
                  <a:cubicBezTo>
                    <a:pt x="22222" y="42857"/>
                    <a:pt x="19259" y="34285"/>
                    <a:pt x="16296" y="25714"/>
                  </a:cubicBezTo>
                  <a:cubicBezTo>
                    <a:pt x="13333" y="17142"/>
                    <a:pt x="11851" y="8571"/>
                    <a:pt x="8888" y="0"/>
                  </a:cubicBezTo>
                  <a:cubicBezTo>
                    <a:pt x="8888" y="0"/>
                    <a:pt x="7407" y="0"/>
                    <a:pt x="7407" y="0"/>
                  </a:cubicBezTo>
                  <a:cubicBezTo>
                    <a:pt x="0" y="31428"/>
                    <a:pt x="25185" y="65714"/>
                    <a:pt x="37037" y="74285"/>
                  </a:cubicBezTo>
                  <a:cubicBezTo>
                    <a:pt x="59259" y="94285"/>
                    <a:pt x="85925" y="94285"/>
                    <a:pt x="108148" y="114285"/>
                  </a:cubicBezTo>
                  <a:cubicBezTo>
                    <a:pt x="114074" y="120000"/>
                    <a:pt x="120000" y="108571"/>
                    <a:pt x="115555" y="10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5167313" y="4271963"/>
              <a:ext cx="341400" cy="355500"/>
            </a:xfrm>
            <a:custGeom>
              <a:avLst/>
              <a:gdLst/>
              <a:ahLst/>
              <a:cxnLst/>
              <a:rect l="l" t="t" r="r" b="b"/>
              <a:pathLst>
                <a:path w="120000" h="120000" extrusionOk="0">
                  <a:moveTo>
                    <a:pt x="99622" y="10909"/>
                  </a:moveTo>
                  <a:cubicBezTo>
                    <a:pt x="90566" y="34909"/>
                    <a:pt x="83773" y="54545"/>
                    <a:pt x="65660" y="74181"/>
                  </a:cubicBezTo>
                  <a:cubicBezTo>
                    <a:pt x="47547" y="93818"/>
                    <a:pt x="24905" y="102545"/>
                    <a:pt x="0" y="111272"/>
                  </a:cubicBezTo>
                  <a:cubicBezTo>
                    <a:pt x="0" y="111272"/>
                    <a:pt x="0" y="111272"/>
                    <a:pt x="0" y="111272"/>
                  </a:cubicBezTo>
                  <a:cubicBezTo>
                    <a:pt x="24905" y="120000"/>
                    <a:pt x="49811" y="104727"/>
                    <a:pt x="65660" y="89454"/>
                  </a:cubicBezTo>
                  <a:cubicBezTo>
                    <a:pt x="92830" y="69818"/>
                    <a:pt x="101886" y="45818"/>
                    <a:pt x="115471" y="15272"/>
                  </a:cubicBezTo>
                  <a:cubicBezTo>
                    <a:pt x="120000" y="6545"/>
                    <a:pt x="104150" y="0"/>
                    <a:pt x="99622" y="1090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5064125" y="4471988"/>
              <a:ext cx="173100" cy="149100"/>
            </a:xfrm>
            <a:custGeom>
              <a:avLst/>
              <a:gdLst/>
              <a:ahLst/>
              <a:cxnLst/>
              <a:rect l="l" t="t" r="r" b="b"/>
              <a:pathLst>
                <a:path w="120000" h="120000" extrusionOk="0">
                  <a:moveTo>
                    <a:pt x="115555" y="0"/>
                  </a:moveTo>
                  <a:cubicBezTo>
                    <a:pt x="93333" y="0"/>
                    <a:pt x="71111" y="20869"/>
                    <a:pt x="53333" y="36521"/>
                  </a:cubicBezTo>
                  <a:cubicBezTo>
                    <a:pt x="31111" y="62608"/>
                    <a:pt x="13333" y="88695"/>
                    <a:pt x="0" y="120000"/>
                  </a:cubicBezTo>
                  <a:cubicBezTo>
                    <a:pt x="0" y="120000"/>
                    <a:pt x="0" y="120000"/>
                    <a:pt x="0" y="120000"/>
                  </a:cubicBezTo>
                  <a:cubicBezTo>
                    <a:pt x="17777" y="93913"/>
                    <a:pt x="35555" y="73043"/>
                    <a:pt x="53333" y="52173"/>
                  </a:cubicBezTo>
                  <a:cubicBezTo>
                    <a:pt x="71111" y="31304"/>
                    <a:pt x="97777" y="15652"/>
                    <a:pt x="120000" y="0"/>
                  </a:cubicBezTo>
                  <a:cubicBezTo>
                    <a:pt x="120000" y="0"/>
                    <a:pt x="120000" y="0"/>
                    <a:pt x="115555"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4"/>
            <p:cNvSpPr/>
            <p:nvPr/>
          </p:nvSpPr>
          <p:spPr>
            <a:xfrm>
              <a:off x="5076825" y="4537076"/>
              <a:ext cx="147600" cy="90600"/>
            </a:xfrm>
            <a:custGeom>
              <a:avLst/>
              <a:gdLst/>
              <a:ahLst/>
              <a:cxnLst/>
              <a:rect l="l" t="t" r="r" b="b"/>
              <a:pathLst>
                <a:path w="120000" h="120000" extrusionOk="0">
                  <a:moveTo>
                    <a:pt x="114782" y="0"/>
                  </a:moveTo>
                  <a:cubicBezTo>
                    <a:pt x="93913" y="8571"/>
                    <a:pt x="73043" y="34285"/>
                    <a:pt x="57391" y="51428"/>
                  </a:cubicBezTo>
                  <a:cubicBezTo>
                    <a:pt x="36521" y="77142"/>
                    <a:pt x="20869" y="94285"/>
                    <a:pt x="0" y="119999"/>
                  </a:cubicBezTo>
                  <a:cubicBezTo>
                    <a:pt x="0" y="119999"/>
                    <a:pt x="0" y="119999"/>
                    <a:pt x="5217" y="119999"/>
                  </a:cubicBezTo>
                  <a:cubicBezTo>
                    <a:pt x="26086" y="102857"/>
                    <a:pt x="46956" y="85714"/>
                    <a:pt x="73043" y="68571"/>
                  </a:cubicBezTo>
                  <a:cubicBezTo>
                    <a:pt x="88695" y="51428"/>
                    <a:pt x="109565" y="42857"/>
                    <a:pt x="120000" y="8571"/>
                  </a:cubicBezTo>
                  <a:cubicBezTo>
                    <a:pt x="120000" y="8571"/>
                    <a:pt x="120000" y="0"/>
                    <a:pt x="114782"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4"/>
            <p:cNvSpPr/>
            <p:nvPr/>
          </p:nvSpPr>
          <p:spPr>
            <a:xfrm>
              <a:off x="5089525" y="4654551"/>
              <a:ext cx="63600" cy="44400"/>
            </a:xfrm>
            <a:custGeom>
              <a:avLst/>
              <a:gdLst/>
              <a:ahLst/>
              <a:cxnLst/>
              <a:rect l="l" t="t" r="r" b="b"/>
              <a:pathLst>
                <a:path w="120000" h="120000" extrusionOk="0">
                  <a:moveTo>
                    <a:pt x="108000" y="102857"/>
                  </a:moveTo>
                  <a:cubicBezTo>
                    <a:pt x="108000" y="102857"/>
                    <a:pt x="108000" y="85714"/>
                    <a:pt x="96000" y="68571"/>
                  </a:cubicBezTo>
                  <a:cubicBezTo>
                    <a:pt x="96000" y="68571"/>
                    <a:pt x="84000" y="51428"/>
                    <a:pt x="72000" y="34285"/>
                  </a:cubicBezTo>
                  <a:cubicBezTo>
                    <a:pt x="48000" y="17142"/>
                    <a:pt x="36000" y="17142"/>
                    <a:pt x="12000" y="0"/>
                  </a:cubicBezTo>
                  <a:cubicBezTo>
                    <a:pt x="0" y="0"/>
                    <a:pt x="0" y="17142"/>
                    <a:pt x="0" y="17142"/>
                  </a:cubicBezTo>
                  <a:cubicBezTo>
                    <a:pt x="24000" y="34285"/>
                    <a:pt x="36000" y="51428"/>
                    <a:pt x="48000" y="68571"/>
                  </a:cubicBezTo>
                  <a:cubicBezTo>
                    <a:pt x="60000" y="85714"/>
                    <a:pt x="72000" y="102857"/>
                    <a:pt x="72000" y="102857"/>
                  </a:cubicBezTo>
                  <a:cubicBezTo>
                    <a:pt x="84000" y="119999"/>
                    <a:pt x="96000" y="119999"/>
                    <a:pt x="108000" y="119999"/>
                  </a:cubicBezTo>
                  <a:cubicBezTo>
                    <a:pt x="108000" y="119999"/>
                    <a:pt x="120000" y="119999"/>
                    <a:pt x="108000" y="10285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5043488" y="4654551"/>
              <a:ext cx="142800" cy="147600"/>
            </a:xfrm>
            <a:custGeom>
              <a:avLst/>
              <a:gdLst/>
              <a:ahLst/>
              <a:cxnLst/>
              <a:rect l="l" t="t" r="r" b="b"/>
              <a:pathLst>
                <a:path w="120000" h="120000" extrusionOk="0">
                  <a:moveTo>
                    <a:pt x="120000" y="114782"/>
                  </a:moveTo>
                  <a:cubicBezTo>
                    <a:pt x="103636" y="93913"/>
                    <a:pt x="76363" y="83478"/>
                    <a:pt x="54545" y="62608"/>
                  </a:cubicBezTo>
                  <a:cubicBezTo>
                    <a:pt x="38181" y="41739"/>
                    <a:pt x="27272" y="20869"/>
                    <a:pt x="10909" y="0"/>
                  </a:cubicBezTo>
                  <a:cubicBezTo>
                    <a:pt x="10909" y="0"/>
                    <a:pt x="5454" y="0"/>
                    <a:pt x="5454" y="5217"/>
                  </a:cubicBezTo>
                  <a:cubicBezTo>
                    <a:pt x="0" y="26086"/>
                    <a:pt x="21818" y="52173"/>
                    <a:pt x="38181" y="67826"/>
                  </a:cubicBezTo>
                  <a:cubicBezTo>
                    <a:pt x="60000" y="88695"/>
                    <a:pt x="87272" y="114782"/>
                    <a:pt x="114545" y="120000"/>
                  </a:cubicBezTo>
                  <a:cubicBezTo>
                    <a:pt x="120000" y="120000"/>
                    <a:pt x="120000" y="114782"/>
                    <a:pt x="120000" y="1147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4"/>
            <p:cNvSpPr/>
            <p:nvPr/>
          </p:nvSpPr>
          <p:spPr>
            <a:xfrm>
              <a:off x="4721225" y="4154488"/>
              <a:ext cx="96900" cy="77700"/>
            </a:xfrm>
            <a:custGeom>
              <a:avLst/>
              <a:gdLst/>
              <a:ahLst/>
              <a:cxnLst/>
              <a:rect l="l" t="t" r="r" b="b"/>
              <a:pathLst>
                <a:path w="120000" h="120000" extrusionOk="0">
                  <a:moveTo>
                    <a:pt x="120000" y="10000"/>
                  </a:moveTo>
                  <a:cubicBezTo>
                    <a:pt x="72000" y="0"/>
                    <a:pt x="32000" y="60000"/>
                    <a:pt x="0" y="100000"/>
                  </a:cubicBezTo>
                  <a:cubicBezTo>
                    <a:pt x="0" y="110000"/>
                    <a:pt x="8000" y="120000"/>
                    <a:pt x="16000" y="110000"/>
                  </a:cubicBezTo>
                  <a:cubicBezTo>
                    <a:pt x="32000" y="90000"/>
                    <a:pt x="48000" y="80000"/>
                    <a:pt x="64000" y="60000"/>
                  </a:cubicBezTo>
                  <a:cubicBezTo>
                    <a:pt x="80000" y="40000"/>
                    <a:pt x="104000" y="30000"/>
                    <a:pt x="120000" y="20000"/>
                  </a:cubicBezTo>
                  <a:cubicBezTo>
                    <a:pt x="120000" y="10000"/>
                    <a:pt x="120000" y="10000"/>
                    <a:pt x="120000" y="1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4"/>
            <p:cNvSpPr/>
            <p:nvPr/>
          </p:nvSpPr>
          <p:spPr>
            <a:xfrm>
              <a:off x="4792663" y="4200526"/>
              <a:ext cx="103200" cy="103200"/>
            </a:xfrm>
            <a:custGeom>
              <a:avLst/>
              <a:gdLst/>
              <a:ahLst/>
              <a:cxnLst/>
              <a:rect l="l" t="t" r="r" b="b"/>
              <a:pathLst>
                <a:path w="120000" h="120000" extrusionOk="0">
                  <a:moveTo>
                    <a:pt x="112500" y="0"/>
                  </a:moveTo>
                  <a:cubicBezTo>
                    <a:pt x="82500" y="0"/>
                    <a:pt x="60000" y="30000"/>
                    <a:pt x="45000" y="52500"/>
                  </a:cubicBezTo>
                  <a:cubicBezTo>
                    <a:pt x="30000" y="67500"/>
                    <a:pt x="0" y="97500"/>
                    <a:pt x="0" y="120000"/>
                  </a:cubicBezTo>
                  <a:cubicBezTo>
                    <a:pt x="0" y="120000"/>
                    <a:pt x="7500" y="120000"/>
                    <a:pt x="7500" y="120000"/>
                  </a:cubicBezTo>
                  <a:cubicBezTo>
                    <a:pt x="15000" y="120000"/>
                    <a:pt x="22500" y="112500"/>
                    <a:pt x="30000" y="105000"/>
                  </a:cubicBezTo>
                  <a:cubicBezTo>
                    <a:pt x="37500" y="90000"/>
                    <a:pt x="45000" y="75000"/>
                    <a:pt x="60000" y="67500"/>
                  </a:cubicBezTo>
                  <a:cubicBezTo>
                    <a:pt x="67500" y="52500"/>
                    <a:pt x="82500" y="45000"/>
                    <a:pt x="90000" y="37500"/>
                  </a:cubicBezTo>
                  <a:cubicBezTo>
                    <a:pt x="105000" y="30000"/>
                    <a:pt x="112500" y="22500"/>
                    <a:pt x="120000" y="7500"/>
                  </a:cubicBezTo>
                  <a:cubicBezTo>
                    <a:pt x="120000" y="0"/>
                    <a:pt x="112500" y="0"/>
                    <a:pt x="1125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4"/>
            <p:cNvSpPr/>
            <p:nvPr/>
          </p:nvSpPr>
          <p:spPr>
            <a:xfrm>
              <a:off x="4759325" y="4187826"/>
              <a:ext cx="77700" cy="71400"/>
            </a:xfrm>
            <a:custGeom>
              <a:avLst/>
              <a:gdLst/>
              <a:ahLst/>
              <a:cxnLst/>
              <a:rect l="l" t="t" r="r" b="b"/>
              <a:pathLst>
                <a:path w="120000" h="120000" extrusionOk="0">
                  <a:moveTo>
                    <a:pt x="120000" y="0"/>
                  </a:moveTo>
                  <a:cubicBezTo>
                    <a:pt x="100000" y="0"/>
                    <a:pt x="70000" y="21818"/>
                    <a:pt x="60000" y="32727"/>
                  </a:cubicBezTo>
                  <a:cubicBezTo>
                    <a:pt x="40000" y="54545"/>
                    <a:pt x="20000" y="76363"/>
                    <a:pt x="10000" y="109090"/>
                  </a:cubicBezTo>
                  <a:cubicBezTo>
                    <a:pt x="0" y="109090"/>
                    <a:pt x="10000" y="120000"/>
                    <a:pt x="10000" y="120000"/>
                  </a:cubicBezTo>
                  <a:cubicBezTo>
                    <a:pt x="30000" y="98181"/>
                    <a:pt x="50000" y="87272"/>
                    <a:pt x="70000" y="65454"/>
                  </a:cubicBezTo>
                  <a:cubicBezTo>
                    <a:pt x="80000" y="54545"/>
                    <a:pt x="90000" y="43636"/>
                    <a:pt x="100000" y="32727"/>
                  </a:cubicBezTo>
                  <a:cubicBezTo>
                    <a:pt x="110000" y="32727"/>
                    <a:pt x="120000" y="21818"/>
                    <a:pt x="120000" y="10909"/>
                  </a:cubicBezTo>
                  <a:cubicBezTo>
                    <a:pt x="120000" y="10909"/>
                    <a:pt x="120000" y="0"/>
                    <a:pt x="120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4"/>
            <p:cNvSpPr/>
            <p:nvPr/>
          </p:nvSpPr>
          <p:spPr>
            <a:xfrm>
              <a:off x="4799013" y="4997451"/>
              <a:ext cx="50700" cy="84000"/>
            </a:xfrm>
            <a:custGeom>
              <a:avLst/>
              <a:gdLst/>
              <a:ahLst/>
              <a:cxnLst/>
              <a:rect l="l" t="t" r="r" b="b"/>
              <a:pathLst>
                <a:path w="120000" h="120000" extrusionOk="0">
                  <a:moveTo>
                    <a:pt x="75000" y="55384"/>
                  </a:moveTo>
                  <a:cubicBezTo>
                    <a:pt x="60000" y="36923"/>
                    <a:pt x="45000" y="18461"/>
                    <a:pt x="15000" y="9230"/>
                  </a:cubicBezTo>
                  <a:cubicBezTo>
                    <a:pt x="15000" y="0"/>
                    <a:pt x="0" y="0"/>
                    <a:pt x="0" y="9230"/>
                  </a:cubicBezTo>
                  <a:cubicBezTo>
                    <a:pt x="0" y="27692"/>
                    <a:pt x="15000" y="46153"/>
                    <a:pt x="30000" y="64615"/>
                  </a:cubicBezTo>
                  <a:cubicBezTo>
                    <a:pt x="45000" y="83076"/>
                    <a:pt x="75000" y="101538"/>
                    <a:pt x="105000" y="110769"/>
                  </a:cubicBezTo>
                  <a:cubicBezTo>
                    <a:pt x="105000" y="120000"/>
                    <a:pt x="120000" y="110769"/>
                    <a:pt x="120000" y="110769"/>
                  </a:cubicBezTo>
                  <a:cubicBezTo>
                    <a:pt x="120000" y="83076"/>
                    <a:pt x="90000" y="73846"/>
                    <a:pt x="75000" y="5538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4"/>
            <p:cNvSpPr/>
            <p:nvPr/>
          </p:nvSpPr>
          <p:spPr>
            <a:xfrm>
              <a:off x="4824413" y="4991101"/>
              <a:ext cx="39600" cy="50700"/>
            </a:xfrm>
            <a:custGeom>
              <a:avLst/>
              <a:gdLst/>
              <a:ahLst/>
              <a:cxnLst/>
              <a:rect l="l" t="t" r="r" b="b"/>
              <a:pathLst>
                <a:path w="120000" h="120000" extrusionOk="0">
                  <a:moveTo>
                    <a:pt x="0" y="0"/>
                  </a:moveTo>
                  <a:cubicBezTo>
                    <a:pt x="0" y="0"/>
                    <a:pt x="0" y="0"/>
                    <a:pt x="0" y="0"/>
                  </a:cubicBezTo>
                  <a:cubicBezTo>
                    <a:pt x="20000" y="15000"/>
                    <a:pt x="40000" y="30000"/>
                    <a:pt x="60000" y="60000"/>
                  </a:cubicBezTo>
                  <a:cubicBezTo>
                    <a:pt x="60000" y="75000"/>
                    <a:pt x="80000" y="90000"/>
                    <a:pt x="100000" y="105000"/>
                  </a:cubicBezTo>
                  <a:cubicBezTo>
                    <a:pt x="100000" y="120000"/>
                    <a:pt x="120000" y="120000"/>
                    <a:pt x="120000" y="105000"/>
                  </a:cubicBezTo>
                  <a:cubicBezTo>
                    <a:pt x="120000" y="60000"/>
                    <a:pt x="40000" y="15000"/>
                    <a:pt x="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4"/>
            <p:cNvSpPr/>
            <p:nvPr/>
          </p:nvSpPr>
          <p:spPr>
            <a:xfrm>
              <a:off x="4824413" y="4964113"/>
              <a:ext cx="71400" cy="33300"/>
            </a:xfrm>
            <a:custGeom>
              <a:avLst/>
              <a:gdLst/>
              <a:ahLst/>
              <a:cxnLst/>
              <a:rect l="l" t="t" r="r" b="b"/>
              <a:pathLst>
                <a:path w="120000" h="120000" extrusionOk="0">
                  <a:moveTo>
                    <a:pt x="109090" y="72000"/>
                  </a:moveTo>
                  <a:cubicBezTo>
                    <a:pt x="98181" y="48000"/>
                    <a:pt x="76363" y="48000"/>
                    <a:pt x="54545" y="24000"/>
                  </a:cubicBezTo>
                  <a:cubicBezTo>
                    <a:pt x="32727" y="24000"/>
                    <a:pt x="10909" y="0"/>
                    <a:pt x="0" y="0"/>
                  </a:cubicBezTo>
                  <a:cubicBezTo>
                    <a:pt x="0" y="24000"/>
                    <a:pt x="0" y="24000"/>
                    <a:pt x="0" y="24000"/>
                  </a:cubicBezTo>
                  <a:cubicBezTo>
                    <a:pt x="10909" y="72000"/>
                    <a:pt x="32727" y="72000"/>
                    <a:pt x="43636" y="72000"/>
                  </a:cubicBezTo>
                  <a:cubicBezTo>
                    <a:pt x="65454" y="96000"/>
                    <a:pt x="87272" y="120000"/>
                    <a:pt x="109090" y="120000"/>
                  </a:cubicBezTo>
                  <a:cubicBezTo>
                    <a:pt x="120000" y="96000"/>
                    <a:pt x="120000" y="96000"/>
                    <a:pt x="109090" y="7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4"/>
            <p:cNvSpPr/>
            <p:nvPr/>
          </p:nvSpPr>
          <p:spPr>
            <a:xfrm>
              <a:off x="3849688" y="4932363"/>
              <a:ext cx="71400" cy="39600"/>
            </a:xfrm>
            <a:custGeom>
              <a:avLst/>
              <a:gdLst/>
              <a:ahLst/>
              <a:cxnLst/>
              <a:rect l="l" t="t" r="r" b="b"/>
              <a:pathLst>
                <a:path w="120000" h="120000" extrusionOk="0">
                  <a:moveTo>
                    <a:pt x="120000" y="20000"/>
                  </a:moveTo>
                  <a:cubicBezTo>
                    <a:pt x="98181" y="0"/>
                    <a:pt x="76363" y="20000"/>
                    <a:pt x="54545" y="20000"/>
                  </a:cubicBezTo>
                  <a:cubicBezTo>
                    <a:pt x="43636" y="40000"/>
                    <a:pt x="10909" y="40000"/>
                    <a:pt x="10909" y="80000"/>
                  </a:cubicBezTo>
                  <a:cubicBezTo>
                    <a:pt x="0" y="80000"/>
                    <a:pt x="0" y="100000"/>
                    <a:pt x="10909" y="100000"/>
                  </a:cubicBezTo>
                  <a:cubicBezTo>
                    <a:pt x="21818" y="120000"/>
                    <a:pt x="43636" y="100000"/>
                    <a:pt x="54545" y="80000"/>
                  </a:cubicBezTo>
                  <a:cubicBezTo>
                    <a:pt x="76363" y="80000"/>
                    <a:pt x="109090" y="80000"/>
                    <a:pt x="120000" y="40000"/>
                  </a:cubicBezTo>
                  <a:cubicBezTo>
                    <a:pt x="120000" y="40000"/>
                    <a:pt x="120000" y="20000"/>
                    <a:pt x="120000" y="2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a:off x="3883025" y="4951413"/>
              <a:ext cx="50700" cy="39600"/>
            </a:xfrm>
            <a:custGeom>
              <a:avLst/>
              <a:gdLst/>
              <a:ahLst/>
              <a:cxnLst/>
              <a:rect l="l" t="t" r="r" b="b"/>
              <a:pathLst>
                <a:path w="120000" h="120000" extrusionOk="0">
                  <a:moveTo>
                    <a:pt x="105000" y="0"/>
                  </a:moveTo>
                  <a:cubicBezTo>
                    <a:pt x="90000" y="20000"/>
                    <a:pt x="75000" y="40000"/>
                    <a:pt x="60000" y="40000"/>
                  </a:cubicBezTo>
                  <a:cubicBezTo>
                    <a:pt x="45000" y="80000"/>
                    <a:pt x="15000" y="100000"/>
                    <a:pt x="0" y="100000"/>
                  </a:cubicBezTo>
                  <a:cubicBezTo>
                    <a:pt x="0" y="120000"/>
                    <a:pt x="0" y="120000"/>
                    <a:pt x="0" y="120000"/>
                  </a:cubicBezTo>
                  <a:cubicBezTo>
                    <a:pt x="30000" y="100000"/>
                    <a:pt x="45000" y="80000"/>
                    <a:pt x="60000" y="60000"/>
                  </a:cubicBezTo>
                  <a:cubicBezTo>
                    <a:pt x="75000" y="60000"/>
                    <a:pt x="105000" y="40000"/>
                    <a:pt x="105000" y="20000"/>
                  </a:cubicBezTo>
                  <a:cubicBezTo>
                    <a:pt x="120000" y="20000"/>
                    <a:pt x="105000" y="0"/>
                    <a:pt x="105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3895725" y="4964113"/>
              <a:ext cx="63600" cy="71400"/>
            </a:xfrm>
            <a:custGeom>
              <a:avLst/>
              <a:gdLst/>
              <a:ahLst/>
              <a:cxnLst/>
              <a:rect l="l" t="t" r="r" b="b"/>
              <a:pathLst>
                <a:path w="120000" h="120000" extrusionOk="0">
                  <a:moveTo>
                    <a:pt x="96000" y="0"/>
                  </a:moveTo>
                  <a:cubicBezTo>
                    <a:pt x="72000" y="10909"/>
                    <a:pt x="60000" y="32727"/>
                    <a:pt x="48000" y="54545"/>
                  </a:cubicBezTo>
                  <a:cubicBezTo>
                    <a:pt x="24000" y="65454"/>
                    <a:pt x="12000" y="87272"/>
                    <a:pt x="0" y="120000"/>
                  </a:cubicBezTo>
                  <a:cubicBezTo>
                    <a:pt x="0" y="120000"/>
                    <a:pt x="0" y="120000"/>
                    <a:pt x="0" y="120000"/>
                  </a:cubicBezTo>
                  <a:cubicBezTo>
                    <a:pt x="36000" y="109090"/>
                    <a:pt x="48000" y="98181"/>
                    <a:pt x="72000" y="76363"/>
                  </a:cubicBezTo>
                  <a:cubicBezTo>
                    <a:pt x="84000" y="65454"/>
                    <a:pt x="108000" y="32727"/>
                    <a:pt x="120000" y="10909"/>
                  </a:cubicBezTo>
                  <a:cubicBezTo>
                    <a:pt x="120000" y="0"/>
                    <a:pt x="108000" y="0"/>
                    <a:pt x="96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4"/>
            <p:cNvSpPr/>
            <p:nvPr/>
          </p:nvSpPr>
          <p:spPr>
            <a:xfrm>
              <a:off x="3952875" y="4795838"/>
              <a:ext cx="162000" cy="84000"/>
            </a:xfrm>
            <a:custGeom>
              <a:avLst/>
              <a:gdLst/>
              <a:ahLst/>
              <a:cxnLst/>
              <a:rect l="l" t="t" r="r" b="b"/>
              <a:pathLst>
                <a:path w="120000" h="120000" extrusionOk="0">
                  <a:moveTo>
                    <a:pt x="100800" y="27692"/>
                  </a:moveTo>
                  <a:cubicBezTo>
                    <a:pt x="86400" y="9230"/>
                    <a:pt x="72000" y="9230"/>
                    <a:pt x="57600" y="9230"/>
                  </a:cubicBezTo>
                  <a:cubicBezTo>
                    <a:pt x="43200" y="9230"/>
                    <a:pt x="24000" y="0"/>
                    <a:pt x="9600" y="18461"/>
                  </a:cubicBezTo>
                  <a:cubicBezTo>
                    <a:pt x="0" y="36923"/>
                    <a:pt x="0" y="55384"/>
                    <a:pt x="9600" y="73846"/>
                  </a:cubicBezTo>
                  <a:cubicBezTo>
                    <a:pt x="19200" y="92307"/>
                    <a:pt x="33600" y="101538"/>
                    <a:pt x="48000" y="101538"/>
                  </a:cubicBezTo>
                  <a:cubicBezTo>
                    <a:pt x="62400" y="110769"/>
                    <a:pt x="81600" y="120000"/>
                    <a:pt x="96000" y="110769"/>
                  </a:cubicBezTo>
                  <a:cubicBezTo>
                    <a:pt x="1152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4"/>
            <p:cNvSpPr/>
            <p:nvPr/>
          </p:nvSpPr>
          <p:spPr>
            <a:xfrm>
              <a:off x="4437063" y="4848226"/>
              <a:ext cx="168300" cy="84000"/>
            </a:xfrm>
            <a:custGeom>
              <a:avLst/>
              <a:gdLst/>
              <a:ahLst/>
              <a:cxnLst/>
              <a:rect l="l" t="t" r="r" b="b"/>
              <a:pathLst>
                <a:path w="120000" h="120000" extrusionOk="0">
                  <a:moveTo>
                    <a:pt x="73846" y="9230"/>
                  </a:moveTo>
                  <a:cubicBezTo>
                    <a:pt x="50769" y="18461"/>
                    <a:pt x="23076" y="0"/>
                    <a:pt x="4615" y="36923"/>
                  </a:cubicBezTo>
                  <a:cubicBezTo>
                    <a:pt x="0" y="46153"/>
                    <a:pt x="4615" y="73846"/>
                    <a:pt x="9230" y="83076"/>
                  </a:cubicBezTo>
                  <a:cubicBezTo>
                    <a:pt x="18461" y="101538"/>
                    <a:pt x="32307" y="101538"/>
                    <a:pt x="41538" y="110769"/>
                  </a:cubicBezTo>
                  <a:cubicBezTo>
                    <a:pt x="60000" y="120000"/>
                    <a:pt x="73846" y="120000"/>
                    <a:pt x="87692" y="110769"/>
                  </a:cubicBezTo>
                  <a:cubicBezTo>
                    <a:pt x="120000" y="92307"/>
                    <a:pt x="106153" y="0"/>
                    <a:pt x="73846"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4"/>
            <p:cNvSpPr/>
            <p:nvPr/>
          </p:nvSpPr>
          <p:spPr>
            <a:xfrm>
              <a:off x="3708400" y="3967163"/>
              <a:ext cx="1844700" cy="1217700"/>
            </a:xfrm>
            <a:custGeom>
              <a:avLst/>
              <a:gdLst/>
              <a:ahLst/>
              <a:cxnLst/>
              <a:rect l="l" t="t" r="r" b="b"/>
              <a:pathLst>
                <a:path w="120000" h="120000" extrusionOk="0">
                  <a:moveTo>
                    <a:pt x="117062" y="44042"/>
                  </a:move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ubicBezTo>
                    <a:pt x="114965" y="75957"/>
                    <a:pt x="110769" y="68297"/>
                    <a:pt x="104895" y="64468"/>
                  </a:cubicBezTo>
                  <a:cubicBezTo>
                    <a:pt x="111188" y="60638"/>
                    <a:pt x="114545" y="52978"/>
                    <a:pt x="117062" y="44042"/>
                  </a:cubicBezTo>
                  <a:close/>
                  <a:moveTo>
                    <a:pt x="109510" y="93829"/>
                  </a:moveTo>
                  <a:cubicBezTo>
                    <a:pt x="103636" y="92553"/>
                    <a:pt x="96923" y="91914"/>
                    <a:pt x="91468" y="86808"/>
                  </a:cubicBezTo>
                  <a:cubicBezTo>
                    <a:pt x="88951" y="83617"/>
                    <a:pt x="87272" y="79787"/>
                    <a:pt x="86853" y="74680"/>
                  </a:cubicBezTo>
                  <a:cubicBezTo>
                    <a:pt x="86853" y="72765"/>
                    <a:pt x="87272" y="70212"/>
                    <a:pt x="85594" y="70212"/>
                  </a:cubicBezTo>
                  <a:cubicBezTo>
                    <a:pt x="84335" y="70212"/>
                    <a:pt x="83076" y="72127"/>
                    <a:pt x="82657" y="73404"/>
                  </a:cubicBezTo>
                  <a:cubicBezTo>
                    <a:pt x="80559" y="77234"/>
                    <a:pt x="80139" y="81702"/>
                    <a:pt x="78881" y="85531"/>
                  </a:cubicBezTo>
                  <a:cubicBezTo>
                    <a:pt x="78461" y="88085"/>
                    <a:pt x="77202" y="90000"/>
                    <a:pt x="76363" y="91914"/>
                  </a:cubicBezTo>
                  <a:cubicBezTo>
                    <a:pt x="75524" y="93191"/>
                    <a:pt x="75524" y="93191"/>
                    <a:pt x="74265" y="93829"/>
                  </a:cubicBezTo>
                  <a:cubicBezTo>
                    <a:pt x="73846" y="93829"/>
                    <a:pt x="72587" y="93191"/>
                    <a:pt x="72587" y="94468"/>
                  </a:cubicBezTo>
                  <a:cubicBezTo>
                    <a:pt x="71748" y="97659"/>
                    <a:pt x="77202" y="97021"/>
                    <a:pt x="78041" y="97021"/>
                  </a:cubicBezTo>
                  <a:cubicBezTo>
                    <a:pt x="79720" y="97659"/>
                    <a:pt x="82657" y="97659"/>
                    <a:pt x="83076" y="100212"/>
                  </a:cubicBezTo>
                  <a:cubicBezTo>
                    <a:pt x="83496" y="102127"/>
                    <a:pt x="80979" y="107234"/>
                    <a:pt x="79720" y="108510"/>
                  </a:cubicBezTo>
                  <a:cubicBezTo>
                    <a:pt x="77622" y="110425"/>
                    <a:pt x="75104" y="111702"/>
                    <a:pt x="73006" y="109787"/>
                  </a:cubicBezTo>
                  <a:cubicBezTo>
                    <a:pt x="71328" y="108510"/>
                    <a:pt x="70489" y="104680"/>
                    <a:pt x="68811" y="104042"/>
                  </a:cubicBezTo>
                  <a:cubicBezTo>
                    <a:pt x="67132" y="103404"/>
                    <a:pt x="65034" y="106595"/>
                    <a:pt x="63776" y="107872"/>
                  </a:cubicBezTo>
                  <a:cubicBezTo>
                    <a:pt x="60839" y="109787"/>
                    <a:pt x="57902" y="111702"/>
                    <a:pt x="54965" y="112340"/>
                  </a:cubicBezTo>
                  <a:cubicBezTo>
                    <a:pt x="60839" y="108510"/>
                    <a:pt x="66293" y="102127"/>
                    <a:pt x="69650" y="93829"/>
                  </a:cubicBezTo>
                  <a:cubicBezTo>
                    <a:pt x="71328" y="89361"/>
                    <a:pt x="72587" y="84893"/>
                    <a:pt x="73426" y="79787"/>
                  </a:cubicBezTo>
                  <a:cubicBezTo>
                    <a:pt x="73846" y="75957"/>
                    <a:pt x="74685" y="69574"/>
                    <a:pt x="73426" y="66382"/>
                  </a:cubicBezTo>
                  <a:cubicBezTo>
                    <a:pt x="72167" y="62553"/>
                    <a:pt x="71748" y="66382"/>
                    <a:pt x="71748" y="68936"/>
                  </a:cubicBezTo>
                  <a:cubicBezTo>
                    <a:pt x="71328" y="72765"/>
                    <a:pt x="71748" y="75957"/>
                    <a:pt x="71328" y="80425"/>
                  </a:cubicBezTo>
                  <a:cubicBezTo>
                    <a:pt x="70069" y="88723"/>
                    <a:pt x="66713" y="95744"/>
                    <a:pt x="62517" y="101489"/>
                  </a:cubicBezTo>
                  <a:cubicBezTo>
                    <a:pt x="53706" y="112978"/>
                    <a:pt x="41958" y="116808"/>
                    <a:pt x="31048" y="111063"/>
                  </a:cubicBezTo>
                  <a:cubicBezTo>
                    <a:pt x="20559" y="105957"/>
                    <a:pt x="10069" y="91914"/>
                    <a:pt x="10909" y="73404"/>
                  </a:cubicBezTo>
                  <a:cubicBezTo>
                    <a:pt x="11328" y="61914"/>
                    <a:pt x="14685" y="49787"/>
                    <a:pt x="18461" y="40212"/>
                  </a:cubicBezTo>
                  <a:cubicBezTo>
                    <a:pt x="22657" y="30000"/>
                    <a:pt x="28531" y="22340"/>
                    <a:pt x="36083" y="19787"/>
                  </a:cubicBezTo>
                  <a:cubicBezTo>
                    <a:pt x="35664" y="21702"/>
                    <a:pt x="33986" y="23617"/>
                    <a:pt x="33986" y="26170"/>
                  </a:cubicBezTo>
                  <a:cubicBezTo>
                    <a:pt x="33986" y="29361"/>
                    <a:pt x="35244" y="28085"/>
                    <a:pt x="36083" y="26170"/>
                  </a:cubicBezTo>
                  <a:cubicBezTo>
                    <a:pt x="39440" y="19148"/>
                    <a:pt x="42377" y="13404"/>
                    <a:pt x="47412" y="9574"/>
                  </a:cubicBezTo>
                  <a:cubicBezTo>
                    <a:pt x="53286" y="5744"/>
                    <a:pt x="60000" y="5106"/>
                    <a:pt x="66293" y="7021"/>
                  </a:cubicBezTo>
                  <a:cubicBezTo>
                    <a:pt x="72167" y="8936"/>
                    <a:pt x="76783" y="16595"/>
                    <a:pt x="82657" y="17872"/>
                  </a:cubicBezTo>
                  <a:cubicBezTo>
                    <a:pt x="78881" y="22340"/>
                    <a:pt x="74265" y="28085"/>
                    <a:pt x="73006" y="35106"/>
                  </a:cubicBezTo>
                  <a:cubicBezTo>
                    <a:pt x="67552" y="21702"/>
                    <a:pt x="59160" y="16595"/>
                    <a:pt x="49090" y="15319"/>
                  </a:cubicBezTo>
                  <a:cubicBezTo>
                    <a:pt x="48251" y="15319"/>
                    <a:pt x="45734" y="14042"/>
                    <a:pt x="45734" y="16595"/>
                  </a:cubicBezTo>
                  <a:cubicBezTo>
                    <a:pt x="45734" y="19148"/>
                    <a:pt x="49090" y="18510"/>
                    <a:pt x="49930" y="18510"/>
                  </a:cubicBezTo>
                  <a:cubicBezTo>
                    <a:pt x="55384" y="19148"/>
                    <a:pt x="60419" y="21063"/>
                    <a:pt x="64615" y="25531"/>
                  </a:cubicBezTo>
                  <a:cubicBezTo>
                    <a:pt x="71328" y="32553"/>
                    <a:pt x="73426" y="45319"/>
                    <a:pt x="78881" y="54255"/>
                  </a:cubicBezTo>
                  <a:cubicBezTo>
                    <a:pt x="80139" y="56808"/>
                    <a:pt x="82657" y="61914"/>
                    <a:pt x="85174" y="62553"/>
                  </a:cubicBezTo>
                  <a:cubicBezTo>
                    <a:pt x="88531" y="63829"/>
                    <a:pt x="87272" y="54893"/>
                    <a:pt x="87692" y="51702"/>
                  </a:cubicBezTo>
                  <a:cubicBezTo>
                    <a:pt x="89370" y="44042"/>
                    <a:pt x="93986" y="39574"/>
                    <a:pt x="99020" y="37659"/>
                  </a:cubicBezTo>
                  <a:cubicBezTo>
                    <a:pt x="104475" y="35744"/>
                    <a:pt x="110769" y="36382"/>
                    <a:pt x="115804" y="32553"/>
                  </a:cubicBezTo>
                  <a:cubicBezTo>
                    <a:pt x="114545" y="42127"/>
                    <a:pt x="111608" y="51063"/>
                    <a:pt x="106573" y="56808"/>
                  </a:cubicBezTo>
                  <a:cubicBezTo>
                    <a:pt x="104055" y="59361"/>
                    <a:pt x="101118" y="61276"/>
                    <a:pt x="97762" y="61914"/>
                  </a:cubicBezTo>
                  <a:cubicBezTo>
                    <a:pt x="96923" y="62553"/>
                    <a:pt x="92727" y="61914"/>
                    <a:pt x="93146" y="65106"/>
                  </a:cubicBezTo>
                  <a:cubicBezTo>
                    <a:pt x="93566" y="67021"/>
                    <a:pt x="96503" y="66382"/>
                    <a:pt x="97762" y="67021"/>
                  </a:cubicBezTo>
                  <a:cubicBezTo>
                    <a:pt x="100699" y="67659"/>
                    <a:pt x="103636" y="69574"/>
                    <a:pt x="106153" y="72127"/>
                  </a:cubicBezTo>
                  <a:cubicBezTo>
                    <a:pt x="111608" y="77872"/>
                    <a:pt x="114545" y="86808"/>
                    <a:pt x="115804" y="96382"/>
                  </a:cubicBezTo>
                  <a:cubicBezTo>
                    <a:pt x="113706" y="94468"/>
                    <a:pt x="111188" y="94468"/>
                    <a:pt x="108671" y="93829"/>
                  </a:cubicBezTo>
                  <a:cubicBezTo>
                    <a:pt x="108671" y="93829"/>
                    <a:pt x="109090" y="93829"/>
                    <a:pt x="109510" y="93829"/>
                  </a:cubicBezTo>
                  <a:close/>
                  <a:moveTo>
                    <a:pt x="109510" y="93829"/>
                  </a:moveTo>
                  <a:cubicBezTo>
                    <a:pt x="109510" y="93829"/>
                    <a:pt x="109510" y="93829"/>
                    <a:pt x="109510" y="93829"/>
                  </a:cubicBezTo>
                  <a:close/>
                  <a:moveTo>
                    <a:pt x="4195" y="98936"/>
                  </a:moveTo>
                  <a:cubicBezTo>
                    <a:pt x="3356" y="97021"/>
                    <a:pt x="3356" y="97021"/>
                    <a:pt x="4195" y="96382"/>
                  </a:cubicBezTo>
                  <a:cubicBezTo>
                    <a:pt x="5034" y="95744"/>
                    <a:pt x="6713" y="95106"/>
                    <a:pt x="7132" y="95106"/>
                  </a:cubicBezTo>
                  <a:cubicBezTo>
                    <a:pt x="8811" y="94468"/>
                    <a:pt x="10909" y="93829"/>
                    <a:pt x="12587" y="94468"/>
                  </a:cubicBezTo>
                  <a:cubicBezTo>
                    <a:pt x="13426" y="95106"/>
                    <a:pt x="16363" y="99574"/>
                    <a:pt x="16363" y="100851"/>
                  </a:cubicBezTo>
                  <a:cubicBezTo>
                    <a:pt x="16783" y="103404"/>
                    <a:pt x="13426" y="107234"/>
                    <a:pt x="11748" y="107872"/>
                  </a:cubicBezTo>
                  <a:cubicBezTo>
                    <a:pt x="8391" y="108510"/>
                    <a:pt x="5034" y="103404"/>
                    <a:pt x="4195" y="98936"/>
                  </a:cubicBezTo>
                  <a:cubicBezTo>
                    <a:pt x="3776" y="98297"/>
                    <a:pt x="5034" y="103404"/>
                    <a:pt x="4195" y="98936"/>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367338" y="4919663"/>
              <a:ext cx="12600" cy="0"/>
            </a:xfrm>
            <a:custGeom>
              <a:avLst/>
              <a:gdLst/>
              <a:ahLst/>
              <a:cxnLst/>
              <a:rect l="l" t="t" r="r" b="b"/>
              <a:pathLst>
                <a:path w="120000" h="120000" extrusionOk="0">
                  <a:moveTo>
                    <a:pt x="120000" y="0"/>
                  </a:moveTo>
                  <a:cubicBezTo>
                    <a:pt x="120000" y="0"/>
                    <a:pt x="120000" y="0"/>
                    <a:pt x="0" y="0"/>
                  </a:cubicBezTo>
                  <a:cubicBezTo>
                    <a:pt x="60000" y="0"/>
                    <a:pt x="6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3952875" y="4997451"/>
              <a:ext cx="12600" cy="12600"/>
            </a:xfrm>
            <a:custGeom>
              <a:avLst/>
              <a:gdLst/>
              <a:ahLst/>
              <a:cxnLst/>
              <a:rect l="l" t="t" r="r" b="b"/>
              <a:pathLst>
                <a:path w="120000" h="120000" extrusionOk="0">
                  <a:moveTo>
                    <a:pt x="120000" y="0"/>
                  </a:moveTo>
                  <a:cubicBezTo>
                    <a:pt x="0" y="120000"/>
                    <a:pt x="12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a:off x="5367338" y="4919663"/>
              <a:ext cx="1500" cy="1500"/>
            </a:xfrm>
            <a:prstGeom prst="rect">
              <a:avLst/>
            </a:pr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a:off x="5367338" y="491966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4173538" y="4816476"/>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58064" y="100000"/>
                  </a:cubicBezTo>
                  <a:cubicBezTo>
                    <a:pt x="54193" y="110000"/>
                    <a:pt x="50322" y="120000"/>
                    <a:pt x="42580" y="120000"/>
                  </a:cubicBezTo>
                  <a:cubicBezTo>
                    <a:pt x="42580" y="120000"/>
                    <a:pt x="42580" y="120000"/>
                    <a:pt x="38709" y="120000"/>
                  </a:cubicBezTo>
                  <a:cubicBezTo>
                    <a:pt x="27096" y="120000"/>
                    <a:pt x="15483" y="100000"/>
                    <a:pt x="7741" y="70000"/>
                  </a:cubicBezTo>
                  <a:cubicBezTo>
                    <a:pt x="7741" y="70000"/>
                    <a:pt x="0" y="30000"/>
                    <a:pt x="7741" y="10000"/>
                  </a:cubicBezTo>
                  <a:cubicBezTo>
                    <a:pt x="11612" y="10000"/>
                    <a:pt x="11612" y="0"/>
                    <a:pt x="15483" y="0"/>
                  </a:cubicBezTo>
                  <a:cubicBezTo>
                    <a:pt x="15483" y="0"/>
                    <a:pt x="19354" y="10000"/>
                    <a:pt x="19354" y="10000"/>
                  </a:cubicBezTo>
                  <a:cubicBezTo>
                    <a:pt x="23225" y="20000"/>
                    <a:pt x="23225" y="20000"/>
                    <a:pt x="23225" y="30000"/>
                  </a:cubicBezTo>
                  <a:cubicBezTo>
                    <a:pt x="23225" y="40000"/>
                    <a:pt x="23225" y="50000"/>
                    <a:pt x="27096" y="60000"/>
                  </a:cubicBezTo>
                  <a:cubicBezTo>
                    <a:pt x="30967" y="70000"/>
                    <a:pt x="34838" y="70000"/>
                    <a:pt x="38709" y="70000"/>
                  </a:cubicBezTo>
                  <a:cubicBezTo>
                    <a:pt x="42580" y="70000"/>
                    <a:pt x="42580" y="70000"/>
                    <a:pt x="46451" y="70000"/>
                  </a:cubicBezTo>
                  <a:cubicBezTo>
                    <a:pt x="50322" y="60000"/>
                    <a:pt x="50322" y="60000"/>
                    <a:pt x="54193" y="50000"/>
                  </a:cubicBezTo>
                  <a:cubicBezTo>
                    <a:pt x="54193" y="50000"/>
                    <a:pt x="58064" y="40000"/>
                    <a:pt x="61935" y="40000"/>
                  </a:cubicBezTo>
                  <a:cubicBezTo>
                    <a:pt x="61935" y="40000"/>
                    <a:pt x="65806" y="50000"/>
                    <a:pt x="69677" y="60000"/>
                  </a:cubicBezTo>
                  <a:cubicBezTo>
                    <a:pt x="73548" y="70000"/>
                    <a:pt x="77419" y="80000"/>
                    <a:pt x="81290" y="80000"/>
                  </a:cubicBezTo>
                  <a:cubicBezTo>
                    <a:pt x="89032" y="80000"/>
                    <a:pt x="96774" y="70000"/>
                    <a:pt x="96774" y="50000"/>
                  </a:cubicBezTo>
                  <a:cubicBezTo>
                    <a:pt x="96774" y="50000"/>
                    <a:pt x="96774" y="50000"/>
                    <a:pt x="100645" y="50000"/>
                  </a:cubicBezTo>
                  <a:cubicBezTo>
                    <a:pt x="100645" y="30000"/>
                    <a:pt x="100645" y="20000"/>
                    <a:pt x="108387" y="20000"/>
                  </a:cubicBezTo>
                  <a:cubicBezTo>
                    <a:pt x="112258" y="20000"/>
                    <a:pt x="112258" y="20000"/>
                    <a:pt x="116129" y="30000"/>
                  </a:cubicBezTo>
                  <a:cubicBezTo>
                    <a:pt x="120000" y="40000"/>
                    <a:pt x="116129" y="50000"/>
                    <a:pt x="112258" y="70000"/>
                  </a:cubicBezTo>
                  <a:cubicBezTo>
                    <a:pt x="108387" y="100000"/>
                    <a:pt x="96774" y="120000"/>
                    <a:pt x="81290" y="120000"/>
                  </a:cubicBezTo>
                  <a:cubicBezTo>
                    <a:pt x="81290"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4005263" y="4699001"/>
              <a:ext cx="115800" cy="130200"/>
            </a:xfrm>
            <a:custGeom>
              <a:avLst/>
              <a:gdLst/>
              <a:ahLst/>
              <a:cxnLst/>
              <a:rect l="l" t="t" r="r" b="b"/>
              <a:pathLst>
                <a:path w="120000" h="120000" extrusionOk="0">
                  <a:moveTo>
                    <a:pt x="66666" y="0"/>
                  </a:moveTo>
                  <a:cubicBezTo>
                    <a:pt x="60000" y="0"/>
                    <a:pt x="60000" y="0"/>
                    <a:pt x="53333" y="6000"/>
                  </a:cubicBezTo>
                  <a:cubicBezTo>
                    <a:pt x="60000" y="6000"/>
                    <a:pt x="66666" y="12000"/>
                    <a:pt x="66666" y="24000"/>
                  </a:cubicBezTo>
                  <a:cubicBezTo>
                    <a:pt x="66666" y="36000"/>
                    <a:pt x="60000" y="42000"/>
                    <a:pt x="46666" y="42000"/>
                  </a:cubicBezTo>
                  <a:cubicBezTo>
                    <a:pt x="33333" y="42000"/>
                    <a:pt x="20000" y="36000"/>
                    <a:pt x="20000" y="24000"/>
                  </a:cubicBezTo>
                  <a:cubicBezTo>
                    <a:pt x="13333" y="30000"/>
                    <a:pt x="6666" y="48000"/>
                    <a:pt x="6666" y="60000"/>
                  </a:cubicBezTo>
                  <a:cubicBezTo>
                    <a:pt x="0" y="90000"/>
                    <a:pt x="26666" y="120000"/>
                    <a:pt x="60000" y="120000"/>
                  </a:cubicBezTo>
                  <a:cubicBezTo>
                    <a:pt x="93333" y="120000"/>
                    <a:pt x="120000" y="96000"/>
                    <a:pt x="120000" y="60000"/>
                  </a:cubicBezTo>
                  <a:cubicBezTo>
                    <a:pt x="120000" y="30000"/>
                    <a:pt x="100000" y="600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4443413" y="4738688"/>
              <a:ext cx="122100" cy="135000"/>
            </a:xfrm>
            <a:custGeom>
              <a:avLst/>
              <a:gdLst/>
              <a:ahLst/>
              <a:cxnLst/>
              <a:rect l="l" t="t" r="r" b="b"/>
              <a:pathLst>
                <a:path w="120000" h="120000" extrusionOk="0">
                  <a:moveTo>
                    <a:pt x="69473" y="0"/>
                  </a:moveTo>
                  <a:cubicBezTo>
                    <a:pt x="63157" y="0"/>
                    <a:pt x="56842" y="0"/>
                    <a:pt x="44210" y="5714"/>
                  </a:cubicBezTo>
                  <a:cubicBezTo>
                    <a:pt x="56842" y="5714"/>
                    <a:pt x="63157" y="17142"/>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34285"/>
                    <a:pt x="6315" y="40000"/>
                    <a:pt x="6315" y="51428"/>
                  </a:cubicBezTo>
                  <a:cubicBezTo>
                    <a:pt x="0" y="85714"/>
                    <a:pt x="18947" y="114285"/>
                    <a:pt x="50526" y="120000"/>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 name="Google Shape;124;p4"/>
          <p:cNvGrpSpPr/>
          <p:nvPr/>
        </p:nvGrpSpPr>
        <p:grpSpPr>
          <a:xfrm>
            <a:off x="388375" y="557031"/>
            <a:ext cx="7205283" cy="4029437"/>
            <a:chOff x="388375" y="548150"/>
            <a:chExt cx="7205283" cy="4029437"/>
          </a:xfrm>
        </p:grpSpPr>
        <p:sp>
          <p:nvSpPr>
            <p:cNvPr id="125" name="Google Shape;125;p4"/>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26" name="Google Shape;126;p4"/>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127" name="Google Shape;127;p4"/>
          <p:cNvSpPr txBox="1">
            <a:spLocks noGrp="1"/>
          </p:cNvSpPr>
          <p:nvPr>
            <p:ph type="body" idx="1"/>
          </p:nvPr>
        </p:nvSpPr>
        <p:spPr>
          <a:xfrm>
            <a:off x="1133025" y="1018800"/>
            <a:ext cx="54573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i="1"/>
            </a:lvl1pPr>
            <a:lvl2pPr marL="914400" lvl="1" indent="-381000" rtl="0">
              <a:spcBef>
                <a:spcPts val="0"/>
              </a:spcBef>
              <a:spcAft>
                <a:spcPts val="0"/>
              </a:spcAft>
              <a:buSzPts val="2400"/>
              <a:buChar char="○"/>
              <a:defRPr i="1"/>
            </a:lvl2pPr>
            <a:lvl3pPr marL="1371600" lvl="2" indent="-381000" rtl="0">
              <a:spcBef>
                <a:spcPts val="0"/>
              </a:spcBef>
              <a:spcAft>
                <a:spcPts val="0"/>
              </a:spcAft>
              <a:buSzPts val="2400"/>
              <a:buChar char="■"/>
              <a:defRPr i="1"/>
            </a:lvl3pPr>
            <a:lvl4pPr marL="1828800" lvl="3" indent="-342900" rtl="0">
              <a:spcBef>
                <a:spcPts val="0"/>
              </a:spcBef>
              <a:spcAft>
                <a:spcPts val="0"/>
              </a:spcAft>
              <a:buSzPts val="1800"/>
              <a:buChar char="●"/>
              <a:defRPr i="1"/>
            </a:lvl4pPr>
            <a:lvl5pPr marL="2286000" lvl="4" indent="-342900" rtl="0">
              <a:spcBef>
                <a:spcPts val="0"/>
              </a:spcBef>
              <a:spcAft>
                <a:spcPts val="0"/>
              </a:spcAft>
              <a:buSzPts val="1800"/>
              <a:buChar char="○"/>
              <a:defRPr i="1"/>
            </a:lvl5pPr>
            <a:lvl6pPr marL="2743200" lvl="5" indent="-342900" rtl="0">
              <a:spcBef>
                <a:spcPts val="0"/>
              </a:spcBef>
              <a:spcAft>
                <a:spcPts val="0"/>
              </a:spcAft>
              <a:buSzPts val="1800"/>
              <a:buChar char="■"/>
              <a:defRPr i="1"/>
            </a:lvl6pPr>
            <a:lvl7pPr marL="3200400" lvl="6" indent="-342900" rtl="0">
              <a:spcBef>
                <a:spcPts val="0"/>
              </a:spcBef>
              <a:spcAft>
                <a:spcPts val="0"/>
              </a:spcAft>
              <a:buSzPts val="1800"/>
              <a:buChar char="●"/>
              <a:defRPr i="1"/>
            </a:lvl7pPr>
            <a:lvl8pPr marL="3657600" lvl="7" indent="-342900" rtl="0">
              <a:spcBef>
                <a:spcPts val="0"/>
              </a:spcBef>
              <a:spcAft>
                <a:spcPts val="0"/>
              </a:spcAft>
              <a:buSzPts val="1800"/>
              <a:buChar char="○"/>
              <a:defRPr i="1"/>
            </a:lvl8pPr>
            <a:lvl9pPr marL="4114800" lvl="8" indent="-342900">
              <a:spcBef>
                <a:spcPts val="0"/>
              </a:spcBef>
              <a:spcAft>
                <a:spcPts val="0"/>
              </a:spcAft>
              <a:buSzPts val="1800"/>
              <a:buChar char="■"/>
              <a:defRPr i="1"/>
            </a:lvl9pPr>
          </a:lstStyle>
          <a:p>
            <a:endParaRPr/>
          </a:p>
        </p:txBody>
      </p:sp>
      <p:sp>
        <p:nvSpPr>
          <p:cNvPr id="128" name="Google Shape;128;p4"/>
          <p:cNvSpPr txBox="1"/>
          <p:nvPr/>
        </p:nvSpPr>
        <p:spPr>
          <a:xfrm>
            <a:off x="692875" y="827975"/>
            <a:ext cx="9573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solidFill>
                  <a:schemeClr val="accent4"/>
                </a:solidFill>
                <a:latin typeface="Varela Round"/>
                <a:ea typeface="Varela Round"/>
                <a:cs typeface="Varela Round"/>
                <a:sym typeface="Varela Round"/>
              </a:rPr>
              <a:t>“</a:t>
            </a:r>
            <a:endParaRPr sz="7200" b="1">
              <a:solidFill>
                <a:schemeClr val="accent4"/>
              </a:solidFill>
              <a:latin typeface="Varela Round"/>
              <a:ea typeface="Varela Round"/>
              <a:cs typeface="Varela Round"/>
              <a:sym typeface="Varela Round"/>
            </a:endParaRPr>
          </a:p>
        </p:txBody>
      </p:sp>
      <p:sp>
        <p:nvSpPr>
          <p:cNvPr id="129" name="Google Shape;129;p4"/>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72"/>
        <p:cNvGrpSpPr/>
        <p:nvPr/>
      </p:nvGrpSpPr>
      <p:grpSpPr>
        <a:xfrm>
          <a:off x="0" y="0"/>
          <a:ext cx="0" cy="0"/>
          <a:chOff x="0" y="0"/>
          <a:chExt cx="0" cy="0"/>
        </a:xfrm>
      </p:grpSpPr>
      <p:sp>
        <p:nvSpPr>
          <p:cNvPr id="173" name="Google Shape;173;p6"/>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75" name="Google Shape;175;p6"/>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nvGrpSpPr>
          <p:cNvPr id="176" name="Google Shape;176;p6"/>
          <p:cNvGrpSpPr/>
          <p:nvPr/>
        </p:nvGrpSpPr>
        <p:grpSpPr>
          <a:xfrm>
            <a:off x="7590820" y="3532509"/>
            <a:ext cx="1171804" cy="1387410"/>
            <a:chOff x="1384300" y="1439863"/>
            <a:chExt cx="1433400" cy="1697138"/>
          </a:xfrm>
        </p:grpSpPr>
        <p:sp>
          <p:nvSpPr>
            <p:cNvPr id="177" name="Google Shape;177;p6"/>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6"/>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6"/>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6"/>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6"/>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6"/>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6"/>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6"/>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6"/>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6"/>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6"/>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6"/>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6"/>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6"/>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6"/>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6"/>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6"/>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6"/>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6"/>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6"/>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6"/>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6"/>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6"/>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6"/>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6"/>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6"/>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6"/>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6"/>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6"/>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6"/>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7" name="Google Shape;207;p6"/>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08" name="Google Shape;208;p6"/>
          <p:cNvSpPr txBox="1">
            <a:spLocks noGrp="1"/>
          </p:cNvSpPr>
          <p:nvPr>
            <p:ph type="body" idx="1"/>
          </p:nvPr>
        </p:nvSpPr>
        <p:spPr>
          <a:xfrm>
            <a:off x="523575" y="971550"/>
            <a:ext cx="32151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09" name="Google Shape;209;p6"/>
          <p:cNvSpPr txBox="1">
            <a:spLocks noGrp="1"/>
          </p:cNvSpPr>
          <p:nvPr>
            <p:ph type="body" idx="2"/>
          </p:nvPr>
        </p:nvSpPr>
        <p:spPr>
          <a:xfrm>
            <a:off x="3932358" y="971550"/>
            <a:ext cx="32151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10" name="Google Shape;210;p6"/>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Dog)" type="blank">
  <p:cSld name="BLANK">
    <p:spTree>
      <p:nvGrpSpPr>
        <p:cNvPr id="1" name="Shape 336"/>
        <p:cNvGrpSpPr/>
        <p:nvPr/>
      </p:nvGrpSpPr>
      <p:grpSpPr>
        <a:xfrm>
          <a:off x="0" y="0"/>
          <a:ext cx="0" cy="0"/>
          <a:chOff x="0" y="0"/>
          <a:chExt cx="0" cy="0"/>
        </a:xfrm>
      </p:grpSpPr>
      <p:sp>
        <p:nvSpPr>
          <p:cNvPr id="337" name="Google Shape;337;p10"/>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10"/>
          <p:cNvGrpSpPr/>
          <p:nvPr/>
        </p:nvGrpSpPr>
        <p:grpSpPr>
          <a:xfrm>
            <a:off x="7590820" y="3532509"/>
            <a:ext cx="1171804" cy="1387410"/>
            <a:chOff x="1384300" y="1439863"/>
            <a:chExt cx="1433400" cy="1697138"/>
          </a:xfrm>
        </p:grpSpPr>
        <p:sp>
          <p:nvSpPr>
            <p:cNvPr id="339" name="Google Shape;339;p10"/>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0"/>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0"/>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10"/>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10"/>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10"/>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10"/>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10"/>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10"/>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10"/>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10"/>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0"/>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0"/>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0"/>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0"/>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0"/>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0"/>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0"/>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0"/>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0"/>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0"/>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0"/>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0"/>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0"/>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0"/>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0"/>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0"/>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0"/>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0"/>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0"/>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9" name="Google Shape;369;p10"/>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at)">
  <p:cSld name="BLANK_1">
    <p:spTree>
      <p:nvGrpSpPr>
        <p:cNvPr id="1" name="Shape 370"/>
        <p:cNvGrpSpPr/>
        <p:nvPr/>
      </p:nvGrpSpPr>
      <p:grpSpPr>
        <a:xfrm>
          <a:off x="0" y="0"/>
          <a:ext cx="0" cy="0"/>
          <a:chOff x="0" y="0"/>
          <a:chExt cx="0" cy="0"/>
        </a:xfrm>
      </p:grpSpPr>
      <p:sp>
        <p:nvSpPr>
          <p:cNvPr id="371" name="Google Shape;371;p11"/>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11"/>
          <p:cNvGrpSpPr/>
          <p:nvPr/>
        </p:nvGrpSpPr>
        <p:grpSpPr>
          <a:xfrm>
            <a:off x="7651743" y="3542340"/>
            <a:ext cx="1194349" cy="1381259"/>
            <a:chOff x="3895725" y="1433513"/>
            <a:chExt cx="1490700" cy="1723988"/>
          </a:xfrm>
        </p:grpSpPr>
        <p:sp>
          <p:nvSpPr>
            <p:cNvPr id="373" name="Google Shape;373;p11"/>
            <p:cNvSpPr/>
            <p:nvPr/>
          </p:nvSpPr>
          <p:spPr>
            <a:xfrm>
              <a:off x="3895725" y="1433513"/>
              <a:ext cx="1490700" cy="1690800"/>
            </a:xfrm>
            <a:custGeom>
              <a:avLst/>
              <a:gdLst/>
              <a:ahLst/>
              <a:cxnLst/>
              <a:rect l="l" t="t" r="r" b="b"/>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1"/>
            <p:cNvSpPr/>
            <p:nvPr/>
          </p:nvSpPr>
          <p:spPr>
            <a:xfrm>
              <a:off x="4224338" y="2781301"/>
              <a:ext cx="909600" cy="376200"/>
            </a:xfrm>
            <a:custGeom>
              <a:avLst/>
              <a:gdLst/>
              <a:ahLst/>
              <a:cxnLst/>
              <a:rect l="l" t="t" r="r" b="b"/>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1"/>
            <p:cNvSpPr/>
            <p:nvPr/>
          </p:nvSpPr>
          <p:spPr>
            <a:xfrm>
              <a:off x="5102225" y="1601788"/>
              <a:ext cx="219000" cy="136500"/>
            </a:xfrm>
            <a:custGeom>
              <a:avLst/>
              <a:gdLst/>
              <a:ahLst/>
              <a:cxnLst/>
              <a:rect l="l" t="t" r="r" b="b"/>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1"/>
            <p:cNvSpPr/>
            <p:nvPr/>
          </p:nvSpPr>
          <p:spPr>
            <a:xfrm>
              <a:off x="4662488" y="1557338"/>
              <a:ext cx="368400" cy="349200"/>
            </a:xfrm>
            <a:custGeom>
              <a:avLst/>
              <a:gdLst/>
              <a:ahLst/>
              <a:cxnLst/>
              <a:rect l="l" t="t" r="r" b="b"/>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11"/>
            <p:cNvSpPr/>
            <p:nvPr/>
          </p:nvSpPr>
          <p:spPr>
            <a:xfrm>
              <a:off x="3927475" y="1479551"/>
              <a:ext cx="355500" cy="374700"/>
            </a:xfrm>
            <a:custGeom>
              <a:avLst/>
              <a:gdLst/>
              <a:ahLst/>
              <a:cxnLst/>
              <a:rect l="l" t="t" r="r" b="b"/>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11"/>
            <p:cNvSpPr/>
            <p:nvPr/>
          </p:nvSpPr>
          <p:spPr>
            <a:xfrm>
              <a:off x="3914775" y="1433513"/>
              <a:ext cx="212700" cy="304800"/>
            </a:xfrm>
            <a:custGeom>
              <a:avLst/>
              <a:gdLst/>
              <a:ahLst/>
              <a:cxnLst/>
              <a:rect l="l" t="t" r="r" b="b"/>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11"/>
            <p:cNvSpPr/>
            <p:nvPr/>
          </p:nvSpPr>
          <p:spPr>
            <a:xfrm>
              <a:off x="4830763" y="1498601"/>
              <a:ext cx="225300" cy="298500"/>
            </a:xfrm>
            <a:custGeom>
              <a:avLst/>
              <a:gdLst/>
              <a:ahLst/>
              <a:cxnLst/>
              <a:rect l="l" t="t" r="r" b="b"/>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11"/>
            <p:cNvSpPr/>
            <p:nvPr/>
          </p:nvSpPr>
          <p:spPr>
            <a:xfrm>
              <a:off x="4205288" y="2819401"/>
              <a:ext cx="115800" cy="214200"/>
            </a:xfrm>
            <a:custGeom>
              <a:avLst/>
              <a:gdLst/>
              <a:ahLst/>
              <a:cxnLst/>
              <a:rect l="l" t="t" r="r" b="b"/>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11"/>
            <p:cNvSpPr/>
            <p:nvPr/>
          </p:nvSpPr>
          <p:spPr>
            <a:xfrm>
              <a:off x="4540250" y="2840038"/>
              <a:ext cx="109500" cy="246000"/>
            </a:xfrm>
            <a:custGeom>
              <a:avLst/>
              <a:gdLst/>
              <a:ahLst/>
              <a:cxnLst/>
              <a:rect l="l" t="t" r="r" b="b"/>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11"/>
            <p:cNvSpPr/>
            <p:nvPr/>
          </p:nvSpPr>
          <p:spPr>
            <a:xfrm>
              <a:off x="5018088" y="2638426"/>
              <a:ext cx="103200" cy="220800"/>
            </a:xfrm>
            <a:custGeom>
              <a:avLst/>
              <a:gdLst/>
              <a:ahLst/>
              <a:cxnLst/>
              <a:rect l="l" t="t" r="r" b="b"/>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1"/>
            <p:cNvSpPr/>
            <p:nvPr/>
          </p:nvSpPr>
          <p:spPr>
            <a:xfrm>
              <a:off x="4056063" y="2093913"/>
              <a:ext cx="949200" cy="401700"/>
            </a:xfrm>
            <a:custGeom>
              <a:avLst/>
              <a:gdLst/>
              <a:ahLst/>
              <a:cxnLst/>
              <a:rect l="l" t="t" r="r" b="b"/>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1"/>
            <p:cNvSpPr/>
            <p:nvPr/>
          </p:nvSpPr>
          <p:spPr>
            <a:xfrm>
              <a:off x="4346575" y="2470151"/>
              <a:ext cx="103200" cy="103200"/>
            </a:xfrm>
            <a:custGeom>
              <a:avLst/>
              <a:gdLst/>
              <a:ahLst/>
              <a:cxnLst/>
              <a:rect l="l" t="t" r="r" b="b"/>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1"/>
            <p:cNvSpPr/>
            <p:nvPr/>
          </p:nvSpPr>
          <p:spPr>
            <a:xfrm>
              <a:off x="4662488" y="2463801"/>
              <a:ext cx="355500" cy="317400"/>
            </a:xfrm>
            <a:custGeom>
              <a:avLst/>
              <a:gdLst/>
              <a:ahLst/>
              <a:cxnLst/>
              <a:rect l="l" t="t" r="r" b="b"/>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1"/>
            <p:cNvSpPr/>
            <p:nvPr/>
          </p:nvSpPr>
          <p:spPr>
            <a:xfrm>
              <a:off x="5064125" y="1874838"/>
              <a:ext cx="238200" cy="381000"/>
            </a:xfrm>
            <a:custGeom>
              <a:avLst/>
              <a:gdLst/>
              <a:ahLst/>
              <a:cxnLst/>
              <a:rect l="l" t="t" r="r" b="b"/>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1"/>
            <p:cNvSpPr/>
            <p:nvPr/>
          </p:nvSpPr>
          <p:spPr>
            <a:xfrm>
              <a:off x="4095750" y="2146301"/>
              <a:ext cx="160200" cy="84000"/>
            </a:xfrm>
            <a:custGeom>
              <a:avLst/>
              <a:gdLst/>
              <a:ahLst/>
              <a:cxnLst/>
              <a:rect l="l" t="t" r="r" b="b"/>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1"/>
            <p:cNvSpPr/>
            <p:nvPr/>
          </p:nvSpPr>
          <p:spPr>
            <a:xfrm>
              <a:off x="4579938" y="2192338"/>
              <a:ext cx="166800" cy="84000"/>
            </a:xfrm>
            <a:custGeom>
              <a:avLst/>
              <a:gdLst/>
              <a:ahLst/>
              <a:cxnLst/>
              <a:rect l="l" t="t" r="r" b="b"/>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1"/>
            <p:cNvSpPr/>
            <p:nvPr/>
          </p:nvSpPr>
          <p:spPr>
            <a:xfrm>
              <a:off x="4767263" y="2093913"/>
              <a:ext cx="109500" cy="39600"/>
            </a:xfrm>
            <a:custGeom>
              <a:avLst/>
              <a:gdLst/>
              <a:ahLst/>
              <a:cxnLst/>
              <a:rect l="l" t="t" r="r" b="b"/>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1"/>
            <p:cNvSpPr/>
            <p:nvPr/>
          </p:nvSpPr>
          <p:spPr>
            <a:xfrm>
              <a:off x="4759325" y="2159001"/>
              <a:ext cx="90600" cy="52500"/>
            </a:xfrm>
            <a:custGeom>
              <a:avLst/>
              <a:gdLst/>
              <a:ahLst/>
              <a:cxnLst/>
              <a:rect l="l" t="t" r="r" b="b"/>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1"/>
            <p:cNvSpPr/>
            <p:nvPr/>
          </p:nvSpPr>
          <p:spPr>
            <a:xfrm>
              <a:off x="4740275" y="2224088"/>
              <a:ext cx="71400" cy="52500"/>
            </a:xfrm>
            <a:custGeom>
              <a:avLst/>
              <a:gdLst/>
              <a:ahLst/>
              <a:cxnLst/>
              <a:rect l="l" t="t" r="r" b="b"/>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1"/>
            <p:cNvSpPr/>
            <p:nvPr/>
          </p:nvSpPr>
          <p:spPr>
            <a:xfrm>
              <a:off x="4005263" y="1990726"/>
              <a:ext cx="103200" cy="65100"/>
            </a:xfrm>
            <a:custGeom>
              <a:avLst/>
              <a:gdLst/>
              <a:ahLst/>
              <a:cxnLst/>
              <a:rect l="l" t="t" r="r" b="b"/>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1"/>
            <p:cNvSpPr/>
            <p:nvPr/>
          </p:nvSpPr>
          <p:spPr>
            <a:xfrm>
              <a:off x="4005263" y="2062163"/>
              <a:ext cx="103200" cy="44400"/>
            </a:xfrm>
            <a:custGeom>
              <a:avLst/>
              <a:gdLst/>
              <a:ahLst/>
              <a:cxnLst/>
              <a:rect l="l" t="t" r="r" b="b"/>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1"/>
            <p:cNvSpPr/>
            <p:nvPr/>
          </p:nvSpPr>
          <p:spPr>
            <a:xfrm>
              <a:off x="4037013" y="2139951"/>
              <a:ext cx="65100" cy="31800"/>
            </a:xfrm>
            <a:custGeom>
              <a:avLst/>
              <a:gdLst/>
              <a:ahLst/>
              <a:cxnLst/>
              <a:rect l="l" t="t" r="r" b="b"/>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1"/>
            <p:cNvSpPr/>
            <p:nvPr/>
          </p:nvSpPr>
          <p:spPr>
            <a:xfrm>
              <a:off x="4314825" y="2165351"/>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1"/>
            <p:cNvSpPr/>
            <p:nvPr/>
          </p:nvSpPr>
          <p:spPr>
            <a:xfrm>
              <a:off x="4152900" y="2049463"/>
              <a:ext cx="115800" cy="128700"/>
            </a:xfrm>
            <a:custGeom>
              <a:avLst/>
              <a:gdLst/>
              <a:ahLst/>
              <a:cxnLst/>
              <a:rect l="l" t="t" r="r" b="b"/>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1"/>
            <p:cNvSpPr/>
            <p:nvPr/>
          </p:nvSpPr>
          <p:spPr>
            <a:xfrm>
              <a:off x="4321175" y="2457451"/>
              <a:ext cx="162000" cy="122100"/>
            </a:xfrm>
            <a:custGeom>
              <a:avLst/>
              <a:gdLst/>
              <a:ahLst/>
              <a:cxnLst/>
              <a:rect l="l" t="t" r="r" b="b"/>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1"/>
            <p:cNvSpPr/>
            <p:nvPr/>
          </p:nvSpPr>
          <p:spPr>
            <a:xfrm>
              <a:off x="4352925" y="2489201"/>
              <a:ext cx="84000" cy="58800"/>
            </a:xfrm>
            <a:custGeom>
              <a:avLst/>
              <a:gdLst/>
              <a:ahLst/>
              <a:cxnLst/>
              <a:rect l="l" t="t" r="r" b="b"/>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1"/>
            <p:cNvSpPr/>
            <p:nvPr/>
          </p:nvSpPr>
          <p:spPr>
            <a:xfrm>
              <a:off x="3895725" y="1433513"/>
              <a:ext cx="1490700" cy="1690800"/>
            </a:xfrm>
            <a:custGeom>
              <a:avLst/>
              <a:gdLst/>
              <a:ahLst/>
              <a:cxnLst/>
              <a:rect l="l" t="t" r="r" b="b"/>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1"/>
            <p:cNvSpPr/>
            <p:nvPr/>
          </p:nvSpPr>
          <p:spPr>
            <a:xfrm>
              <a:off x="4586288" y="2087563"/>
              <a:ext cx="122100" cy="136500"/>
            </a:xfrm>
            <a:custGeom>
              <a:avLst/>
              <a:gdLst/>
              <a:ahLst/>
              <a:cxnLst/>
              <a:rect l="l" t="t" r="r" b="b"/>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1" name="Google Shape;401;p11"/>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Hamster)">
  <p:cSld name="BLANK_1_1">
    <p:spTree>
      <p:nvGrpSpPr>
        <p:cNvPr id="1" name="Shape 402"/>
        <p:cNvGrpSpPr/>
        <p:nvPr/>
      </p:nvGrpSpPr>
      <p:grpSpPr>
        <a:xfrm>
          <a:off x="0" y="0"/>
          <a:ext cx="0" cy="0"/>
          <a:chOff x="0" y="0"/>
          <a:chExt cx="0" cy="0"/>
        </a:xfrm>
      </p:grpSpPr>
      <p:sp>
        <p:nvSpPr>
          <p:cNvPr id="403" name="Google Shape;403;p12"/>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12"/>
          <p:cNvGrpSpPr/>
          <p:nvPr/>
        </p:nvGrpSpPr>
        <p:grpSpPr>
          <a:xfrm>
            <a:off x="7522239" y="3425970"/>
            <a:ext cx="1194510" cy="1523626"/>
            <a:chOff x="1300163" y="3487738"/>
            <a:chExt cx="1549500" cy="1976425"/>
          </a:xfrm>
        </p:grpSpPr>
        <p:sp>
          <p:nvSpPr>
            <p:cNvPr id="405" name="Google Shape;405;p12"/>
            <p:cNvSpPr/>
            <p:nvPr/>
          </p:nvSpPr>
          <p:spPr>
            <a:xfrm>
              <a:off x="2674938" y="3643313"/>
              <a:ext cx="52500" cy="38100"/>
            </a:xfrm>
            <a:custGeom>
              <a:avLst/>
              <a:gdLst/>
              <a:ahLst/>
              <a:cxnLst/>
              <a:rect l="l" t="t" r="r" b="b"/>
              <a:pathLst>
                <a:path w="120000" h="120000" extrusionOk="0">
                  <a:moveTo>
                    <a:pt x="60000" y="60000"/>
                  </a:moveTo>
                  <a:cubicBezTo>
                    <a:pt x="75000" y="80000"/>
                    <a:pt x="105000" y="100000"/>
                    <a:pt x="120000" y="120000"/>
                  </a:cubicBezTo>
                  <a:cubicBezTo>
                    <a:pt x="75000" y="80000"/>
                    <a:pt x="0" y="0"/>
                    <a:pt x="60000" y="6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2"/>
            <p:cNvSpPr/>
            <p:nvPr/>
          </p:nvSpPr>
          <p:spPr>
            <a:xfrm>
              <a:off x="2727325" y="368141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2"/>
            <p:cNvSpPr/>
            <p:nvPr/>
          </p:nvSpPr>
          <p:spPr>
            <a:xfrm>
              <a:off x="2727325" y="3681413"/>
              <a:ext cx="12600" cy="6300"/>
            </a:xfrm>
            <a:custGeom>
              <a:avLst/>
              <a:gdLst/>
              <a:ahLst/>
              <a:cxnLst/>
              <a:rect l="l" t="t" r="r" b="b"/>
              <a:pathLst>
                <a:path w="120000" h="120000" extrusionOk="0">
                  <a:moveTo>
                    <a:pt x="0" y="0"/>
                  </a:moveTo>
                  <a:cubicBezTo>
                    <a:pt x="120000" y="120000"/>
                    <a:pt x="60000" y="12000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2"/>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7000" y="14189"/>
                    <a:pt x="77000" y="14594"/>
                    <a:pt x="77000" y="14594"/>
                  </a:cubicBezTo>
                  <a:cubicBezTo>
                    <a:pt x="77000" y="14594"/>
                    <a:pt x="765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lose/>
                </a:path>
              </a:pathLst>
            </a:custGeom>
            <a:solidFill>
              <a:srgbClr val="E6C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2"/>
            <p:cNvSpPr/>
            <p:nvPr/>
          </p:nvSpPr>
          <p:spPr>
            <a:xfrm>
              <a:off x="1693863" y="4699001"/>
              <a:ext cx="742800" cy="512700"/>
            </a:xfrm>
            <a:custGeom>
              <a:avLst/>
              <a:gdLst/>
              <a:ahLst/>
              <a:cxnLst/>
              <a:rect l="l" t="t" r="r" b="b"/>
              <a:pathLst>
                <a:path w="120000" h="120000" extrusionOk="0">
                  <a:moveTo>
                    <a:pt x="29217" y="21265"/>
                  </a:moveTo>
                  <a:cubicBezTo>
                    <a:pt x="29217" y="21265"/>
                    <a:pt x="36521" y="7594"/>
                    <a:pt x="46956" y="7594"/>
                  </a:cubicBezTo>
                  <a:cubicBezTo>
                    <a:pt x="57391" y="9113"/>
                    <a:pt x="90782" y="0"/>
                    <a:pt x="92869" y="22784"/>
                  </a:cubicBezTo>
                  <a:cubicBezTo>
                    <a:pt x="92869" y="22784"/>
                    <a:pt x="80347" y="44050"/>
                    <a:pt x="85565" y="50126"/>
                  </a:cubicBezTo>
                  <a:cubicBezTo>
                    <a:pt x="90782" y="56202"/>
                    <a:pt x="102260" y="53164"/>
                    <a:pt x="106434" y="47088"/>
                  </a:cubicBezTo>
                  <a:cubicBezTo>
                    <a:pt x="110608" y="41012"/>
                    <a:pt x="120000" y="110886"/>
                    <a:pt x="59478" y="115443"/>
                  </a:cubicBezTo>
                  <a:cubicBezTo>
                    <a:pt x="0" y="120000"/>
                    <a:pt x="14608" y="45569"/>
                    <a:pt x="14608" y="45569"/>
                  </a:cubicBezTo>
                  <a:cubicBezTo>
                    <a:pt x="14608" y="45569"/>
                    <a:pt x="30260" y="62278"/>
                    <a:pt x="37565" y="50126"/>
                  </a:cubicBezTo>
                  <a:cubicBezTo>
                    <a:pt x="39652" y="44050"/>
                    <a:pt x="29217" y="21265"/>
                    <a:pt x="29217" y="2126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2"/>
            <p:cNvSpPr/>
            <p:nvPr/>
          </p:nvSpPr>
          <p:spPr>
            <a:xfrm>
              <a:off x="1700213" y="4303713"/>
              <a:ext cx="742800" cy="357300"/>
            </a:xfrm>
            <a:custGeom>
              <a:avLst/>
              <a:gdLst/>
              <a:ahLst/>
              <a:cxnLst/>
              <a:rect l="l" t="t" r="r" b="b"/>
              <a:pathLst>
                <a:path w="120000" h="120000" extrusionOk="0">
                  <a:moveTo>
                    <a:pt x="97043" y="15272"/>
                  </a:moveTo>
                  <a:cubicBezTo>
                    <a:pt x="87652" y="10909"/>
                    <a:pt x="75130" y="6545"/>
                    <a:pt x="69913" y="30545"/>
                  </a:cubicBezTo>
                  <a:cubicBezTo>
                    <a:pt x="64695" y="54545"/>
                    <a:pt x="56347" y="34909"/>
                    <a:pt x="56347" y="34909"/>
                  </a:cubicBezTo>
                  <a:cubicBezTo>
                    <a:pt x="52173" y="43636"/>
                    <a:pt x="44869" y="37090"/>
                    <a:pt x="41739" y="24000"/>
                  </a:cubicBezTo>
                  <a:cubicBezTo>
                    <a:pt x="39652" y="13090"/>
                    <a:pt x="33391" y="8727"/>
                    <a:pt x="24000" y="2181"/>
                  </a:cubicBezTo>
                  <a:cubicBezTo>
                    <a:pt x="17739" y="0"/>
                    <a:pt x="13565" y="2181"/>
                    <a:pt x="9391" y="8727"/>
                  </a:cubicBezTo>
                  <a:cubicBezTo>
                    <a:pt x="8347" y="10909"/>
                    <a:pt x="7304" y="13090"/>
                    <a:pt x="6260" y="15272"/>
                  </a:cubicBezTo>
                  <a:cubicBezTo>
                    <a:pt x="0" y="30545"/>
                    <a:pt x="0" y="50181"/>
                    <a:pt x="0" y="61090"/>
                  </a:cubicBezTo>
                  <a:cubicBezTo>
                    <a:pt x="13565" y="98181"/>
                    <a:pt x="36521" y="120000"/>
                    <a:pt x="62608" y="120000"/>
                  </a:cubicBezTo>
                  <a:cubicBezTo>
                    <a:pt x="63652" y="120000"/>
                    <a:pt x="64695" y="120000"/>
                    <a:pt x="65739" y="120000"/>
                  </a:cubicBezTo>
                  <a:cubicBezTo>
                    <a:pt x="80347" y="117818"/>
                    <a:pt x="93913" y="111272"/>
                    <a:pt x="106434" y="96000"/>
                  </a:cubicBezTo>
                  <a:cubicBezTo>
                    <a:pt x="110608" y="91636"/>
                    <a:pt x="113739" y="87272"/>
                    <a:pt x="116869" y="82909"/>
                  </a:cubicBezTo>
                  <a:cubicBezTo>
                    <a:pt x="120000" y="58909"/>
                    <a:pt x="105391" y="19636"/>
                    <a:pt x="97043" y="152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2"/>
            <p:cNvSpPr/>
            <p:nvPr/>
          </p:nvSpPr>
          <p:spPr>
            <a:xfrm>
              <a:off x="1649413" y="5224463"/>
              <a:ext cx="838200" cy="239700"/>
            </a:xfrm>
            <a:custGeom>
              <a:avLst/>
              <a:gdLst/>
              <a:ahLst/>
              <a:cxnLst/>
              <a:rect l="l" t="t" r="r" b="b"/>
              <a:pathLst>
                <a:path w="120000" h="120000" extrusionOk="0">
                  <a:moveTo>
                    <a:pt x="108923" y="16216"/>
                  </a:moveTo>
                  <a:cubicBezTo>
                    <a:pt x="108923" y="16216"/>
                    <a:pt x="108923" y="16216"/>
                    <a:pt x="108923" y="16216"/>
                  </a:cubicBezTo>
                  <a:cubicBezTo>
                    <a:pt x="108923" y="16216"/>
                    <a:pt x="108923" y="16216"/>
                    <a:pt x="108923" y="16216"/>
                  </a:cubicBezTo>
                  <a:cubicBezTo>
                    <a:pt x="110769" y="22702"/>
                    <a:pt x="114461" y="35675"/>
                    <a:pt x="113538" y="45405"/>
                  </a:cubicBezTo>
                  <a:cubicBezTo>
                    <a:pt x="112615" y="55135"/>
                    <a:pt x="107076" y="58378"/>
                    <a:pt x="104307" y="58378"/>
                  </a:cubicBezTo>
                  <a:cubicBezTo>
                    <a:pt x="104307" y="58378"/>
                    <a:pt x="104307" y="58378"/>
                    <a:pt x="104307" y="58378"/>
                  </a:cubicBezTo>
                  <a:cubicBezTo>
                    <a:pt x="103384" y="58378"/>
                    <a:pt x="103384" y="58378"/>
                    <a:pt x="102461" y="58378"/>
                  </a:cubicBezTo>
                  <a:cubicBezTo>
                    <a:pt x="95076" y="58378"/>
                    <a:pt x="86769" y="45405"/>
                    <a:pt x="82153" y="29189"/>
                  </a:cubicBezTo>
                  <a:cubicBezTo>
                    <a:pt x="82153" y="25945"/>
                    <a:pt x="82153" y="25945"/>
                    <a:pt x="82153" y="25945"/>
                  </a:cubicBezTo>
                  <a:cubicBezTo>
                    <a:pt x="82153" y="22702"/>
                    <a:pt x="82153" y="22702"/>
                    <a:pt x="83076" y="22702"/>
                  </a:cubicBezTo>
                  <a:cubicBezTo>
                    <a:pt x="83076" y="22702"/>
                    <a:pt x="83076" y="22702"/>
                    <a:pt x="83076" y="22702"/>
                  </a:cubicBezTo>
                  <a:cubicBezTo>
                    <a:pt x="84000" y="22702"/>
                    <a:pt x="84923" y="22702"/>
                    <a:pt x="85846" y="22702"/>
                  </a:cubicBezTo>
                  <a:cubicBezTo>
                    <a:pt x="89538" y="22702"/>
                    <a:pt x="91384" y="22702"/>
                    <a:pt x="93230" y="16216"/>
                  </a:cubicBezTo>
                  <a:cubicBezTo>
                    <a:pt x="93230" y="12972"/>
                    <a:pt x="93230" y="12972"/>
                    <a:pt x="93230" y="12972"/>
                  </a:cubicBezTo>
                  <a:cubicBezTo>
                    <a:pt x="93230" y="12972"/>
                    <a:pt x="93230" y="9729"/>
                    <a:pt x="91384" y="9729"/>
                  </a:cubicBezTo>
                  <a:cubicBezTo>
                    <a:pt x="89538" y="9729"/>
                    <a:pt x="86769" y="12972"/>
                    <a:pt x="84923" y="12972"/>
                  </a:cubicBezTo>
                  <a:cubicBezTo>
                    <a:pt x="84000" y="12972"/>
                    <a:pt x="84000" y="12972"/>
                    <a:pt x="83076" y="12972"/>
                  </a:cubicBezTo>
                  <a:cubicBezTo>
                    <a:pt x="81230" y="12972"/>
                    <a:pt x="78461" y="12972"/>
                    <a:pt x="75692" y="9729"/>
                  </a:cubicBezTo>
                  <a:cubicBezTo>
                    <a:pt x="74769" y="9729"/>
                    <a:pt x="74769" y="9729"/>
                    <a:pt x="74769" y="9729"/>
                  </a:cubicBezTo>
                  <a:cubicBezTo>
                    <a:pt x="72000" y="9729"/>
                    <a:pt x="69230" y="6486"/>
                    <a:pt x="66461" y="6486"/>
                  </a:cubicBezTo>
                  <a:cubicBezTo>
                    <a:pt x="65538" y="6486"/>
                    <a:pt x="64615" y="6486"/>
                    <a:pt x="63692" y="6486"/>
                  </a:cubicBezTo>
                  <a:cubicBezTo>
                    <a:pt x="58153" y="6486"/>
                    <a:pt x="52615" y="9729"/>
                    <a:pt x="48000" y="9729"/>
                  </a:cubicBezTo>
                  <a:cubicBezTo>
                    <a:pt x="47076" y="12972"/>
                    <a:pt x="47076" y="12972"/>
                    <a:pt x="47076" y="12972"/>
                  </a:cubicBezTo>
                  <a:cubicBezTo>
                    <a:pt x="44307" y="12972"/>
                    <a:pt x="41538" y="12972"/>
                    <a:pt x="38769" y="12972"/>
                  </a:cubicBezTo>
                  <a:cubicBezTo>
                    <a:pt x="37846" y="12972"/>
                    <a:pt x="37846" y="12972"/>
                    <a:pt x="37846" y="12972"/>
                  </a:cubicBezTo>
                  <a:cubicBezTo>
                    <a:pt x="36923" y="12972"/>
                    <a:pt x="35076" y="12972"/>
                    <a:pt x="34153" y="12972"/>
                  </a:cubicBezTo>
                  <a:cubicBezTo>
                    <a:pt x="33230" y="12972"/>
                    <a:pt x="32307" y="9729"/>
                    <a:pt x="31384" y="9729"/>
                  </a:cubicBezTo>
                  <a:cubicBezTo>
                    <a:pt x="31384" y="9729"/>
                    <a:pt x="31384" y="9729"/>
                    <a:pt x="30461" y="9729"/>
                  </a:cubicBezTo>
                  <a:cubicBezTo>
                    <a:pt x="30461" y="12972"/>
                    <a:pt x="29538" y="12972"/>
                    <a:pt x="29538" y="16216"/>
                  </a:cubicBezTo>
                  <a:cubicBezTo>
                    <a:pt x="29538" y="16216"/>
                    <a:pt x="30461" y="19459"/>
                    <a:pt x="30461" y="19459"/>
                  </a:cubicBezTo>
                  <a:cubicBezTo>
                    <a:pt x="33230" y="22702"/>
                    <a:pt x="35076" y="22702"/>
                    <a:pt x="37846" y="22702"/>
                  </a:cubicBezTo>
                  <a:cubicBezTo>
                    <a:pt x="38769" y="22702"/>
                    <a:pt x="38769" y="25945"/>
                    <a:pt x="38769" y="25945"/>
                  </a:cubicBezTo>
                  <a:cubicBezTo>
                    <a:pt x="38769" y="25945"/>
                    <a:pt x="38769" y="29189"/>
                    <a:pt x="38769" y="29189"/>
                  </a:cubicBezTo>
                  <a:cubicBezTo>
                    <a:pt x="38769" y="32432"/>
                    <a:pt x="38769" y="32432"/>
                    <a:pt x="38769" y="32432"/>
                  </a:cubicBezTo>
                  <a:cubicBezTo>
                    <a:pt x="37846" y="32432"/>
                    <a:pt x="37846" y="35675"/>
                    <a:pt x="36923" y="35675"/>
                  </a:cubicBezTo>
                  <a:cubicBezTo>
                    <a:pt x="32307" y="51891"/>
                    <a:pt x="26769" y="61621"/>
                    <a:pt x="21230" y="61621"/>
                  </a:cubicBezTo>
                  <a:cubicBezTo>
                    <a:pt x="19384" y="61621"/>
                    <a:pt x="18461" y="64864"/>
                    <a:pt x="17538" y="64864"/>
                  </a:cubicBezTo>
                  <a:cubicBezTo>
                    <a:pt x="13846" y="64864"/>
                    <a:pt x="11076" y="61621"/>
                    <a:pt x="9230" y="55135"/>
                  </a:cubicBezTo>
                  <a:cubicBezTo>
                    <a:pt x="8307" y="51891"/>
                    <a:pt x="7384" y="48648"/>
                    <a:pt x="8307" y="42162"/>
                  </a:cubicBezTo>
                  <a:cubicBezTo>
                    <a:pt x="8307" y="35675"/>
                    <a:pt x="10153" y="25945"/>
                    <a:pt x="11076" y="22702"/>
                  </a:cubicBezTo>
                  <a:cubicBezTo>
                    <a:pt x="12000" y="19459"/>
                    <a:pt x="12923" y="16216"/>
                    <a:pt x="14769" y="9729"/>
                  </a:cubicBezTo>
                  <a:cubicBezTo>
                    <a:pt x="15692" y="6486"/>
                    <a:pt x="16615" y="3243"/>
                    <a:pt x="17538" y="0"/>
                  </a:cubicBezTo>
                  <a:cubicBezTo>
                    <a:pt x="9230" y="9729"/>
                    <a:pt x="3692" y="29189"/>
                    <a:pt x="0" y="58378"/>
                  </a:cubicBezTo>
                  <a:cubicBezTo>
                    <a:pt x="0" y="58378"/>
                    <a:pt x="7384" y="120000"/>
                    <a:pt x="33230" y="81081"/>
                  </a:cubicBezTo>
                  <a:cubicBezTo>
                    <a:pt x="58153" y="45405"/>
                    <a:pt x="75692" y="64864"/>
                    <a:pt x="84000" y="74594"/>
                  </a:cubicBezTo>
                  <a:cubicBezTo>
                    <a:pt x="91384" y="84324"/>
                    <a:pt x="118153" y="110270"/>
                    <a:pt x="120000" y="55135"/>
                  </a:cubicBezTo>
                  <a:cubicBezTo>
                    <a:pt x="120000" y="35675"/>
                    <a:pt x="115384" y="22702"/>
                    <a:pt x="108923" y="1621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2"/>
            <p:cNvSpPr/>
            <p:nvPr/>
          </p:nvSpPr>
          <p:spPr>
            <a:xfrm>
              <a:off x="1636713" y="4316413"/>
              <a:ext cx="928800" cy="350700"/>
            </a:xfrm>
            <a:custGeom>
              <a:avLst/>
              <a:gdLst/>
              <a:ahLst/>
              <a:cxnLst/>
              <a:rect l="l" t="t" r="r" b="b"/>
              <a:pathLst>
                <a:path w="120000" h="120000" extrusionOk="0">
                  <a:moveTo>
                    <a:pt x="115833" y="6666"/>
                  </a:moveTo>
                  <a:cubicBezTo>
                    <a:pt x="111666" y="40000"/>
                    <a:pt x="103333" y="64444"/>
                    <a:pt x="91666" y="80000"/>
                  </a:cubicBezTo>
                  <a:cubicBezTo>
                    <a:pt x="80833" y="93333"/>
                    <a:pt x="68333" y="95555"/>
                    <a:pt x="56666" y="93333"/>
                  </a:cubicBezTo>
                  <a:cubicBezTo>
                    <a:pt x="34166" y="91111"/>
                    <a:pt x="12500" y="73333"/>
                    <a:pt x="833" y="17777"/>
                  </a:cubicBezTo>
                  <a:cubicBezTo>
                    <a:pt x="833" y="17777"/>
                    <a:pt x="0" y="17777"/>
                    <a:pt x="0" y="20000"/>
                  </a:cubicBezTo>
                  <a:cubicBezTo>
                    <a:pt x="3333" y="48888"/>
                    <a:pt x="10833" y="71111"/>
                    <a:pt x="20833" y="88888"/>
                  </a:cubicBezTo>
                  <a:cubicBezTo>
                    <a:pt x="25833" y="97777"/>
                    <a:pt x="31666" y="104444"/>
                    <a:pt x="38333" y="106666"/>
                  </a:cubicBezTo>
                  <a:cubicBezTo>
                    <a:pt x="38333" y="108888"/>
                    <a:pt x="38333" y="108888"/>
                    <a:pt x="38333" y="108888"/>
                  </a:cubicBezTo>
                  <a:cubicBezTo>
                    <a:pt x="42500" y="115555"/>
                    <a:pt x="47500" y="115555"/>
                    <a:pt x="52500" y="117777"/>
                  </a:cubicBezTo>
                  <a:cubicBezTo>
                    <a:pt x="55833" y="117777"/>
                    <a:pt x="60833" y="120000"/>
                    <a:pt x="65000" y="115555"/>
                  </a:cubicBezTo>
                  <a:cubicBezTo>
                    <a:pt x="75833" y="115555"/>
                    <a:pt x="86666" y="108888"/>
                    <a:pt x="96666" y="93333"/>
                  </a:cubicBezTo>
                  <a:cubicBezTo>
                    <a:pt x="107500" y="77777"/>
                    <a:pt x="117500" y="42222"/>
                    <a:pt x="120000" y="8888"/>
                  </a:cubicBezTo>
                  <a:cubicBezTo>
                    <a:pt x="120000" y="2222"/>
                    <a:pt x="116666" y="0"/>
                    <a:pt x="115833" y="666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2"/>
            <p:cNvSpPr/>
            <p:nvPr/>
          </p:nvSpPr>
          <p:spPr>
            <a:xfrm>
              <a:off x="2390775" y="3694113"/>
              <a:ext cx="349200" cy="395400"/>
            </a:xfrm>
            <a:custGeom>
              <a:avLst/>
              <a:gdLst/>
              <a:ahLst/>
              <a:cxnLst/>
              <a:rect l="l" t="t" r="r" b="b"/>
              <a:pathLst>
                <a:path w="120000" h="120000" extrusionOk="0">
                  <a:moveTo>
                    <a:pt x="0" y="41311"/>
                  </a:moveTo>
                  <a:cubicBezTo>
                    <a:pt x="0" y="41311"/>
                    <a:pt x="35555" y="80655"/>
                    <a:pt x="42222" y="120000"/>
                  </a:cubicBezTo>
                  <a:cubicBezTo>
                    <a:pt x="42222" y="120000"/>
                    <a:pt x="120000" y="102295"/>
                    <a:pt x="93333" y="51147"/>
                  </a:cubicBezTo>
                  <a:cubicBezTo>
                    <a:pt x="66666" y="0"/>
                    <a:pt x="6666" y="9836"/>
                    <a:pt x="0" y="413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2"/>
            <p:cNvSpPr/>
            <p:nvPr/>
          </p:nvSpPr>
          <p:spPr>
            <a:xfrm>
              <a:off x="1443038" y="3668713"/>
              <a:ext cx="368400" cy="395400"/>
            </a:xfrm>
            <a:custGeom>
              <a:avLst/>
              <a:gdLst/>
              <a:ahLst/>
              <a:cxnLst/>
              <a:rect l="l" t="t" r="r" b="b"/>
              <a:pathLst>
                <a:path w="120000" h="120000" extrusionOk="0">
                  <a:moveTo>
                    <a:pt x="119999" y="43278"/>
                  </a:moveTo>
                  <a:cubicBezTo>
                    <a:pt x="119999" y="43278"/>
                    <a:pt x="84210" y="82622"/>
                    <a:pt x="75789" y="120000"/>
                  </a:cubicBezTo>
                  <a:cubicBezTo>
                    <a:pt x="75789" y="120000"/>
                    <a:pt x="0" y="100327"/>
                    <a:pt x="29473" y="51147"/>
                  </a:cubicBezTo>
                  <a:cubicBezTo>
                    <a:pt x="56842" y="0"/>
                    <a:pt x="113684" y="11803"/>
                    <a:pt x="119999" y="432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2"/>
            <p:cNvSpPr/>
            <p:nvPr/>
          </p:nvSpPr>
          <p:spPr>
            <a:xfrm>
              <a:off x="2178050" y="4829176"/>
              <a:ext cx="252300" cy="128700"/>
            </a:xfrm>
            <a:custGeom>
              <a:avLst/>
              <a:gdLst/>
              <a:ahLst/>
              <a:cxnLst/>
              <a:rect l="l" t="t" r="r" b="b"/>
              <a:pathLst>
                <a:path w="120000" h="120000" extrusionOk="0">
                  <a:moveTo>
                    <a:pt x="101538" y="18000"/>
                  </a:moveTo>
                  <a:cubicBezTo>
                    <a:pt x="95384" y="60000"/>
                    <a:pt x="76923" y="78000"/>
                    <a:pt x="58461" y="84000"/>
                  </a:cubicBezTo>
                  <a:cubicBezTo>
                    <a:pt x="58461" y="84000"/>
                    <a:pt x="58461" y="84000"/>
                    <a:pt x="58461" y="84000"/>
                  </a:cubicBezTo>
                  <a:cubicBezTo>
                    <a:pt x="61538" y="78000"/>
                    <a:pt x="58461" y="66000"/>
                    <a:pt x="55384" y="60000"/>
                  </a:cubicBezTo>
                  <a:cubicBezTo>
                    <a:pt x="52307" y="54000"/>
                    <a:pt x="49230" y="54000"/>
                    <a:pt x="46153" y="54000"/>
                  </a:cubicBezTo>
                  <a:cubicBezTo>
                    <a:pt x="43076" y="54000"/>
                    <a:pt x="43076" y="54000"/>
                    <a:pt x="40000" y="48000"/>
                  </a:cubicBezTo>
                  <a:cubicBezTo>
                    <a:pt x="40000" y="48000"/>
                    <a:pt x="40000" y="48000"/>
                    <a:pt x="40000" y="48000"/>
                  </a:cubicBezTo>
                  <a:cubicBezTo>
                    <a:pt x="40000" y="48000"/>
                    <a:pt x="40000" y="48000"/>
                    <a:pt x="40000" y="48000"/>
                  </a:cubicBezTo>
                  <a:cubicBezTo>
                    <a:pt x="40000" y="48000"/>
                    <a:pt x="40000" y="48000"/>
                    <a:pt x="40000" y="48000"/>
                  </a:cubicBezTo>
                  <a:cubicBezTo>
                    <a:pt x="36923" y="48000"/>
                    <a:pt x="36923" y="48000"/>
                    <a:pt x="36923" y="48000"/>
                  </a:cubicBezTo>
                  <a:cubicBezTo>
                    <a:pt x="36923" y="48000"/>
                    <a:pt x="36923" y="42000"/>
                    <a:pt x="33846" y="42000"/>
                  </a:cubicBezTo>
                  <a:cubicBezTo>
                    <a:pt x="36923" y="42000"/>
                    <a:pt x="33846" y="42000"/>
                    <a:pt x="33846" y="36000"/>
                  </a:cubicBezTo>
                  <a:cubicBezTo>
                    <a:pt x="33846" y="36000"/>
                    <a:pt x="33846" y="30000"/>
                    <a:pt x="30769" y="30000"/>
                  </a:cubicBezTo>
                  <a:cubicBezTo>
                    <a:pt x="27692" y="24000"/>
                    <a:pt x="24615" y="24000"/>
                    <a:pt x="21538" y="30000"/>
                  </a:cubicBezTo>
                  <a:cubicBezTo>
                    <a:pt x="18461" y="42000"/>
                    <a:pt x="21538" y="66000"/>
                    <a:pt x="24615" y="72000"/>
                  </a:cubicBezTo>
                  <a:cubicBezTo>
                    <a:pt x="27692" y="78000"/>
                    <a:pt x="27692" y="78000"/>
                    <a:pt x="27692" y="78000"/>
                  </a:cubicBezTo>
                  <a:cubicBezTo>
                    <a:pt x="24615" y="78000"/>
                    <a:pt x="18461" y="72000"/>
                    <a:pt x="15384" y="78000"/>
                  </a:cubicBezTo>
                  <a:cubicBezTo>
                    <a:pt x="0" y="90000"/>
                    <a:pt x="27692" y="114000"/>
                    <a:pt x="30769" y="114000"/>
                  </a:cubicBezTo>
                  <a:cubicBezTo>
                    <a:pt x="40000" y="120000"/>
                    <a:pt x="52307" y="120000"/>
                    <a:pt x="61538" y="114000"/>
                  </a:cubicBezTo>
                  <a:cubicBezTo>
                    <a:pt x="89230" y="108000"/>
                    <a:pt x="107692" y="84000"/>
                    <a:pt x="116923" y="30000"/>
                  </a:cubicBezTo>
                  <a:cubicBezTo>
                    <a:pt x="120000" y="6000"/>
                    <a:pt x="104615" y="0"/>
                    <a:pt x="101538" y="1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2"/>
            <p:cNvSpPr/>
            <p:nvPr/>
          </p:nvSpPr>
          <p:spPr>
            <a:xfrm>
              <a:off x="1714500" y="4835526"/>
              <a:ext cx="219000" cy="149100"/>
            </a:xfrm>
            <a:custGeom>
              <a:avLst/>
              <a:gdLst/>
              <a:ahLst/>
              <a:cxnLst/>
              <a:rect l="l" t="t" r="r" b="b"/>
              <a:pathLst>
                <a:path w="120000" h="120000" extrusionOk="0">
                  <a:moveTo>
                    <a:pt x="112941" y="67826"/>
                  </a:moveTo>
                  <a:cubicBezTo>
                    <a:pt x="102352" y="67826"/>
                    <a:pt x="98823" y="73043"/>
                    <a:pt x="88235" y="73043"/>
                  </a:cubicBezTo>
                  <a:cubicBezTo>
                    <a:pt x="77647" y="78260"/>
                    <a:pt x="63529" y="73043"/>
                    <a:pt x="52941" y="62608"/>
                  </a:cubicBezTo>
                  <a:cubicBezTo>
                    <a:pt x="35294" y="46956"/>
                    <a:pt x="24705" y="26086"/>
                    <a:pt x="14117" y="0"/>
                  </a:cubicBezTo>
                  <a:cubicBezTo>
                    <a:pt x="14117" y="0"/>
                    <a:pt x="14117" y="0"/>
                    <a:pt x="10588" y="5217"/>
                  </a:cubicBezTo>
                  <a:cubicBezTo>
                    <a:pt x="0" y="36521"/>
                    <a:pt x="24705" y="73043"/>
                    <a:pt x="42352" y="88695"/>
                  </a:cubicBezTo>
                  <a:cubicBezTo>
                    <a:pt x="63529" y="104347"/>
                    <a:pt x="105882" y="120000"/>
                    <a:pt x="116470" y="83478"/>
                  </a:cubicBezTo>
                  <a:cubicBezTo>
                    <a:pt x="120000" y="78260"/>
                    <a:pt x="116470" y="73043"/>
                    <a:pt x="112941" y="6782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2"/>
            <p:cNvSpPr/>
            <p:nvPr/>
          </p:nvSpPr>
          <p:spPr>
            <a:xfrm>
              <a:off x="2527300" y="3805238"/>
              <a:ext cx="277800" cy="376200"/>
            </a:xfrm>
            <a:custGeom>
              <a:avLst/>
              <a:gdLst/>
              <a:ahLst/>
              <a:cxnLst/>
              <a:rect l="l" t="t" r="r" b="b"/>
              <a:pathLst>
                <a:path w="120000" h="120000" extrusionOk="0">
                  <a:moveTo>
                    <a:pt x="117209" y="37241"/>
                  </a:moveTo>
                  <a:cubicBezTo>
                    <a:pt x="117209" y="35172"/>
                    <a:pt x="117209" y="33103"/>
                    <a:pt x="117209" y="31034"/>
                  </a:cubicBezTo>
                  <a:cubicBezTo>
                    <a:pt x="117209" y="20689"/>
                    <a:pt x="111627" y="12413"/>
                    <a:pt x="108837" y="2068"/>
                  </a:cubicBezTo>
                  <a:cubicBezTo>
                    <a:pt x="108837" y="0"/>
                    <a:pt x="103255" y="0"/>
                    <a:pt x="103255" y="2068"/>
                  </a:cubicBezTo>
                  <a:cubicBezTo>
                    <a:pt x="106046" y="28965"/>
                    <a:pt x="94883" y="55862"/>
                    <a:pt x="69767" y="74482"/>
                  </a:cubicBezTo>
                  <a:cubicBezTo>
                    <a:pt x="61395" y="82758"/>
                    <a:pt x="47441" y="88965"/>
                    <a:pt x="36279" y="95172"/>
                  </a:cubicBezTo>
                  <a:cubicBezTo>
                    <a:pt x="22325" y="101379"/>
                    <a:pt x="13953" y="99310"/>
                    <a:pt x="2790" y="97241"/>
                  </a:cubicBezTo>
                  <a:cubicBezTo>
                    <a:pt x="0" y="97241"/>
                    <a:pt x="0" y="97241"/>
                    <a:pt x="0" y="97241"/>
                  </a:cubicBezTo>
                  <a:cubicBezTo>
                    <a:pt x="0" y="99310"/>
                    <a:pt x="2790" y="103448"/>
                    <a:pt x="5581" y="107586"/>
                  </a:cubicBezTo>
                  <a:cubicBezTo>
                    <a:pt x="5581" y="109655"/>
                    <a:pt x="5581" y="111724"/>
                    <a:pt x="8372" y="113793"/>
                  </a:cubicBezTo>
                  <a:cubicBezTo>
                    <a:pt x="36279" y="120000"/>
                    <a:pt x="64186" y="101379"/>
                    <a:pt x="83720" y="88965"/>
                  </a:cubicBezTo>
                  <a:cubicBezTo>
                    <a:pt x="94883" y="82758"/>
                    <a:pt x="106046" y="72413"/>
                    <a:pt x="111627" y="62068"/>
                  </a:cubicBezTo>
                  <a:cubicBezTo>
                    <a:pt x="114418" y="55862"/>
                    <a:pt x="120000" y="45517"/>
                    <a:pt x="117209" y="372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2"/>
            <p:cNvSpPr/>
            <p:nvPr/>
          </p:nvSpPr>
          <p:spPr>
            <a:xfrm>
              <a:off x="1352550" y="3805238"/>
              <a:ext cx="315900" cy="330300"/>
            </a:xfrm>
            <a:custGeom>
              <a:avLst/>
              <a:gdLst/>
              <a:ahLst/>
              <a:cxnLst/>
              <a:rect l="l" t="t" r="r" b="b"/>
              <a:pathLst>
                <a:path w="120000" h="120000" extrusionOk="0">
                  <a:moveTo>
                    <a:pt x="105306" y="96470"/>
                  </a:moveTo>
                  <a:cubicBezTo>
                    <a:pt x="53877" y="89411"/>
                    <a:pt x="19591" y="49411"/>
                    <a:pt x="26938" y="0"/>
                  </a:cubicBezTo>
                  <a:cubicBezTo>
                    <a:pt x="26938" y="0"/>
                    <a:pt x="26938" y="0"/>
                    <a:pt x="26938" y="0"/>
                  </a:cubicBezTo>
                  <a:cubicBezTo>
                    <a:pt x="0" y="51764"/>
                    <a:pt x="44081" y="110588"/>
                    <a:pt x="97959" y="117647"/>
                  </a:cubicBezTo>
                  <a:cubicBezTo>
                    <a:pt x="112653" y="120000"/>
                    <a:pt x="119999" y="98823"/>
                    <a:pt x="105306" y="9647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2"/>
            <p:cNvSpPr/>
            <p:nvPr/>
          </p:nvSpPr>
          <p:spPr>
            <a:xfrm>
              <a:off x="1836738" y="4608513"/>
              <a:ext cx="509700" cy="115800"/>
            </a:xfrm>
            <a:custGeom>
              <a:avLst/>
              <a:gdLst/>
              <a:ahLst/>
              <a:cxnLst/>
              <a:rect l="l" t="t" r="r" b="b"/>
              <a:pathLst>
                <a:path w="120000" h="120000" extrusionOk="0">
                  <a:moveTo>
                    <a:pt x="109367" y="13333"/>
                  </a:moveTo>
                  <a:cubicBezTo>
                    <a:pt x="92658" y="53333"/>
                    <a:pt x="71392" y="60000"/>
                    <a:pt x="53164" y="66666"/>
                  </a:cubicBezTo>
                  <a:cubicBezTo>
                    <a:pt x="42531" y="66666"/>
                    <a:pt x="33417" y="53333"/>
                    <a:pt x="22784" y="46666"/>
                  </a:cubicBezTo>
                  <a:cubicBezTo>
                    <a:pt x="19746" y="40000"/>
                    <a:pt x="16708" y="33333"/>
                    <a:pt x="13670" y="26666"/>
                  </a:cubicBezTo>
                  <a:cubicBezTo>
                    <a:pt x="9113" y="20000"/>
                    <a:pt x="4556" y="13333"/>
                    <a:pt x="0" y="26666"/>
                  </a:cubicBezTo>
                  <a:cubicBezTo>
                    <a:pt x="0" y="26666"/>
                    <a:pt x="0" y="26666"/>
                    <a:pt x="0" y="26666"/>
                  </a:cubicBezTo>
                  <a:cubicBezTo>
                    <a:pt x="6075" y="66666"/>
                    <a:pt x="21265" y="86666"/>
                    <a:pt x="33417" y="93333"/>
                  </a:cubicBezTo>
                  <a:cubicBezTo>
                    <a:pt x="39493" y="106666"/>
                    <a:pt x="45569" y="113333"/>
                    <a:pt x="53164" y="113333"/>
                  </a:cubicBezTo>
                  <a:cubicBezTo>
                    <a:pt x="72911" y="120000"/>
                    <a:pt x="97215" y="93333"/>
                    <a:pt x="113924" y="53333"/>
                  </a:cubicBezTo>
                  <a:cubicBezTo>
                    <a:pt x="120000" y="33333"/>
                    <a:pt x="113924" y="0"/>
                    <a:pt x="109367" y="1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2"/>
            <p:cNvSpPr/>
            <p:nvPr/>
          </p:nvSpPr>
          <p:spPr>
            <a:xfrm>
              <a:off x="1849438" y="4848226"/>
              <a:ext cx="77700" cy="84000"/>
            </a:xfrm>
            <a:custGeom>
              <a:avLst/>
              <a:gdLst/>
              <a:ahLst/>
              <a:cxnLst/>
              <a:rect l="l" t="t" r="r" b="b"/>
              <a:pathLst>
                <a:path w="120000" h="120000" extrusionOk="0">
                  <a:moveTo>
                    <a:pt x="120000" y="27692"/>
                  </a:moveTo>
                  <a:cubicBezTo>
                    <a:pt x="120000" y="9230"/>
                    <a:pt x="90000" y="0"/>
                    <a:pt x="80000" y="9230"/>
                  </a:cubicBezTo>
                  <a:cubicBezTo>
                    <a:pt x="60000" y="9230"/>
                    <a:pt x="50000" y="27692"/>
                    <a:pt x="60000" y="46153"/>
                  </a:cubicBezTo>
                  <a:cubicBezTo>
                    <a:pt x="60000" y="46153"/>
                    <a:pt x="60000" y="46153"/>
                    <a:pt x="50000" y="55384"/>
                  </a:cubicBezTo>
                  <a:cubicBezTo>
                    <a:pt x="50000" y="55384"/>
                    <a:pt x="50000" y="55384"/>
                    <a:pt x="50000" y="64615"/>
                  </a:cubicBezTo>
                  <a:cubicBezTo>
                    <a:pt x="40000" y="73846"/>
                    <a:pt x="20000" y="73846"/>
                    <a:pt x="10000" y="73846"/>
                  </a:cubicBezTo>
                  <a:cubicBezTo>
                    <a:pt x="0" y="83076"/>
                    <a:pt x="0" y="92307"/>
                    <a:pt x="10000" y="101538"/>
                  </a:cubicBezTo>
                  <a:cubicBezTo>
                    <a:pt x="30000" y="120000"/>
                    <a:pt x="60000" y="110769"/>
                    <a:pt x="80000" y="101538"/>
                  </a:cubicBezTo>
                  <a:cubicBezTo>
                    <a:pt x="110000" y="83076"/>
                    <a:pt x="120000" y="55384"/>
                    <a:pt x="120000" y="2769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2"/>
            <p:cNvSpPr/>
            <p:nvPr/>
          </p:nvSpPr>
          <p:spPr>
            <a:xfrm>
              <a:off x="1681163" y="5237163"/>
              <a:ext cx="265200" cy="122100"/>
            </a:xfrm>
            <a:custGeom>
              <a:avLst/>
              <a:gdLst/>
              <a:ahLst/>
              <a:cxnLst/>
              <a:rect l="l" t="t" r="r" b="b"/>
              <a:pathLst>
                <a:path w="120000" h="120000" extrusionOk="0">
                  <a:moveTo>
                    <a:pt x="96585" y="18947"/>
                  </a:moveTo>
                  <a:cubicBezTo>
                    <a:pt x="84878" y="37894"/>
                    <a:pt x="70243" y="56842"/>
                    <a:pt x="58536" y="69473"/>
                  </a:cubicBezTo>
                  <a:cubicBezTo>
                    <a:pt x="46829" y="82105"/>
                    <a:pt x="20487" y="113684"/>
                    <a:pt x="17560" y="69473"/>
                  </a:cubicBezTo>
                  <a:cubicBezTo>
                    <a:pt x="17560" y="56842"/>
                    <a:pt x="8780" y="63157"/>
                    <a:pt x="8780" y="69473"/>
                  </a:cubicBezTo>
                  <a:cubicBezTo>
                    <a:pt x="0" y="113684"/>
                    <a:pt x="26341" y="120000"/>
                    <a:pt x="40975" y="113684"/>
                  </a:cubicBezTo>
                  <a:cubicBezTo>
                    <a:pt x="64390" y="107368"/>
                    <a:pt x="84878" y="82105"/>
                    <a:pt x="105365" y="69473"/>
                  </a:cubicBezTo>
                  <a:cubicBezTo>
                    <a:pt x="120000" y="56842"/>
                    <a:pt x="108292" y="0"/>
                    <a:pt x="96585" y="1894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2"/>
            <p:cNvSpPr/>
            <p:nvPr/>
          </p:nvSpPr>
          <p:spPr>
            <a:xfrm>
              <a:off x="2217738" y="5249863"/>
              <a:ext cx="238200" cy="109500"/>
            </a:xfrm>
            <a:custGeom>
              <a:avLst/>
              <a:gdLst/>
              <a:ahLst/>
              <a:cxnLst/>
              <a:rect l="l" t="t" r="r" b="b"/>
              <a:pathLst>
                <a:path w="120000" h="120000" extrusionOk="0">
                  <a:moveTo>
                    <a:pt x="113513" y="42352"/>
                  </a:moveTo>
                  <a:cubicBezTo>
                    <a:pt x="110270" y="35294"/>
                    <a:pt x="110270" y="35294"/>
                    <a:pt x="107027" y="35294"/>
                  </a:cubicBezTo>
                  <a:cubicBezTo>
                    <a:pt x="103783" y="42352"/>
                    <a:pt x="103783" y="42352"/>
                    <a:pt x="100540" y="49411"/>
                  </a:cubicBezTo>
                  <a:cubicBezTo>
                    <a:pt x="90810" y="120000"/>
                    <a:pt x="29189" y="0"/>
                    <a:pt x="6486" y="14117"/>
                  </a:cubicBezTo>
                  <a:cubicBezTo>
                    <a:pt x="3243" y="14117"/>
                    <a:pt x="0" y="28235"/>
                    <a:pt x="3243" y="35294"/>
                  </a:cubicBezTo>
                  <a:cubicBezTo>
                    <a:pt x="12972" y="77647"/>
                    <a:pt x="45405" y="98823"/>
                    <a:pt x="64864" y="105882"/>
                  </a:cubicBezTo>
                  <a:cubicBezTo>
                    <a:pt x="87567" y="120000"/>
                    <a:pt x="110270" y="112941"/>
                    <a:pt x="116756" y="63529"/>
                  </a:cubicBezTo>
                  <a:cubicBezTo>
                    <a:pt x="120000" y="56470"/>
                    <a:pt x="116756" y="42352"/>
                    <a:pt x="113513" y="4235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2"/>
            <p:cNvSpPr/>
            <p:nvPr/>
          </p:nvSpPr>
          <p:spPr>
            <a:xfrm>
              <a:off x="2405063" y="4310063"/>
              <a:ext cx="109500" cy="33300"/>
            </a:xfrm>
            <a:custGeom>
              <a:avLst/>
              <a:gdLst/>
              <a:ahLst/>
              <a:cxnLst/>
              <a:rect l="l" t="t" r="r" b="b"/>
              <a:pathLst>
                <a:path w="120000" h="120000" extrusionOk="0">
                  <a:moveTo>
                    <a:pt x="14117" y="120000"/>
                  </a:moveTo>
                  <a:cubicBezTo>
                    <a:pt x="28235" y="120000"/>
                    <a:pt x="120000" y="96000"/>
                    <a:pt x="105882" y="48000"/>
                  </a:cubicBezTo>
                  <a:cubicBezTo>
                    <a:pt x="98823" y="0"/>
                    <a:pt x="56470" y="24000"/>
                    <a:pt x="42352" y="24000"/>
                  </a:cubicBezTo>
                  <a:cubicBezTo>
                    <a:pt x="35294" y="24000"/>
                    <a:pt x="21176" y="24000"/>
                    <a:pt x="7058" y="48000"/>
                  </a:cubicBezTo>
                  <a:cubicBezTo>
                    <a:pt x="0" y="72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2"/>
            <p:cNvSpPr/>
            <p:nvPr/>
          </p:nvSpPr>
          <p:spPr>
            <a:xfrm>
              <a:off x="2384425" y="4375151"/>
              <a:ext cx="71400" cy="52500"/>
            </a:xfrm>
            <a:custGeom>
              <a:avLst/>
              <a:gdLst/>
              <a:ahLst/>
              <a:cxnLst/>
              <a:rect l="l" t="t" r="r" b="b"/>
              <a:pathLst>
                <a:path w="120000" h="120000" extrusionOk="0">
                  <a:moveTo>
                    <a:pt x="21818" y="45000"/>
                  </a:moveTo>
                  <a:cubicBezTo>
                    <a:pt x="43636" y="75000"/>
                    <a:pt x="54545" y="90000"/>
                    <a:pt x="87272" y="105000"/>
                  </a:cubicBezTo>
                  <a:cubicBezTo>
                    <a:pt x="109090" y="120000"/>
                    <a:pt x="120000" y="75000"/>
                    <a:pt x="98181" y="60000"/>
                  </a:cubicBezTo>
                  <a:cubicBezTo>
                    <a:pt x="76363" y="60000"/>
                    <a:pt x="54545" y="30000"/>
                    <a:pt x="43636" y="15000"/>
                  </a:cubicBezTo>
                  <a:cubicBezTo>
                    <a:pt x="21818" y="0"/>
                    <a:pt x="0" y="30000"/>
                    <a:pt x="21818" y="45000"/>
                  </a:cubicBezTo>
                  <a:cubicBezTo>
                    <a:pt x="32727" y="60000"/>
                    <a:pt x="10909" y="45000"/>
                    <a:pt x="21818" y="4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2"/>
            <p:cNvSpPr/>
            <p:nvPr/>
          </p:nvSpPr>
          <p:spPr>
            <a:xfrm>
              <a:off x="1643063" y="4238626"/>
              <a:ext cx="96900" cy="71400"/>
            </a:xfrm>
            <a:custGeom>
              <a:avLst/>
              <a:gdLst/>
              <a:ahLst/>
              <a:cxnLst/>
              <a:rect l="l" t="t" r="r" b="b"/>
              <a:pathLst>
                <a:path w="120000" h="120000" extrusionOk="0">
                  <a:moveTo>
                    <a:pt x="24000" y="10909"/>
                  </a:moveTo>
                  <a:cubicBezTo>
                    <a:pt x="8000" y="0"/>
                    <a:pt x="0" y="32727"/>
                    <a:pt x="16000" y="43636"/>
                  </a:cubicBezTo>
                  <a:cubicBezTo>
                    <a:pt x="40000" y="54545"/>
                    <a:pt x="72000" y="76363"/>
                    <a:pt x="88000" y="98181"/>
                  </a:cubicBezTo>
                  <a:cubicBezTo>
                    <a:pt x="104000" y="120000"/>
                    <a:pt x="120000" y="98181"/>
                    <a:pt x="112000" y="76363"/>
                  </a:cubicBezTo>
                  <a:cubicBezTo>
                    <a:pt x="88000" y="43636"/>
                    <a:pt x="56000" y="21818"/>
                    <a:pt x="24000" y="10909"/>
                  </a:cubicBezTo>
                  <a:cubicBezTo>
                    <a:pt x="16000" y="10909"/>
                    <a:pt x="48000" y="21818"/>
                    <a:pt x="24000" y="1090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2"/>
            <p:cNvSpPr/>
            <p:nvPr/>
          </p:nvSpPr>
          <p:spPr>
            <a:xfrm>
              <a:off x="1662113" y="4329113"/>
              <a:ext cx="65100" cy="33300"/>
            </a:xfrm>
            <a:custGeom>
              <a:avLst/>
              <a:gdLst/>
              <a:ahLst/>
              <a:cxnLst/>
              <a:rect l="l" t="t" r="r" b="b"/>
              <a:pathLst>
                <a:path w="120000" h="120000" extrusionOk="0">
                  <a:moveTo>
                    <a:pt x="96000" y="24000"/>
                  </a:moveTo>
                  <a:cubicBezTo>
                    <a:pt x="72000" y="24000"/>
                    <a:pt x="24000" y="24000"/>
                    <a:pt x="12000" y="72000"/>
                  </a:cubicBezTo>
                  <a:cubicBezTo>
                    <a:pt x="0" y="96000"/>
                    <a:pt x="12000" y="120000"/>
                    <a:pt x="24000" y="120000"/>
                  </a:cubicBezTo>
                  <a:cubicBezTo>
                    <a:pt x="48000" y="120000"/>
                    <a:pt x="84000" y="96000"/>
                    <a:pt x="96000" y="96000"/>
                  </a:cubicBezTo>
                  <a:cubicBezTo>
                    <a:pt x="120000" y="72000"/>
                    <a:pt x="120000" y="0"/>
                    <a:pt x="96000" y="24000"/>
                  </a:cubicBezTo>
                  <a:cubicBezTo>
                    <a:pt x="84000" y="24000"/>
                    <a:pt x="96000" y="0"/>
                    <a:pt x="96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2"/>
            <p:cNvSpPr/>
            <p:nvPr/>
          </p:nvSpPr>
          <p:spPr>
            <a:xfrm>
              <a:off x="2411413" y="3843338"/>
              <a:ext cx="90600" cy="65100"/>
            </a:xfrm>
            <a:custGeom>
              <a:avLst/>
              <a:gdLst/>
              <a:ahLst/>
              <a:cxnLst/>
              <a:rect l="l" t="t" r="r" b="b"/>
              <a:pathLst>
                <a:path w="120000" h="120000" extrusionOk="0">
                  <a:moveTo>
                    <a:pt x="111428" y="12000"/>
                  </a:moveTo>
                  <a:cubicBezTo>
                    <a:pt x="77142" y="0"/>
                    <a:pt x="42857" y="36000"/>
                    <a:pt x="17142" y="72000"/>
                  </a:cubicBezTo>
                  <a:cubicBezTo>
                    <a:pt x="0" y="96000"/>
                    <a:pt x="17142" y="120000"/>
                    <a:pt x="34285" y="108000"/>
                  </a:cubicBezTo>
                  <a:cubicBezTo>
                    <a:pt x="59999" y="72000"/>
                    <a:pt x="94285" y="60000"/>
                    <a:pt x="119999" y="24000"/>
                  </a:cubicBezTo>
                  <a:cubicBezTo>
                    <a:pt x="119999" y="24000"/>
                    <a:pt x="119999" y="12000"/>
                    <a:pt x="111428"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2"/>
            <p:cNvSpPr/>
            <p:nvPr/>
          </p:nvSpPr>
          <p:spPr>
            <a:xfrm>
              <a:off x="2436813" y="3895726"/>
              <a:ext cx="96900" cy="31800"/>
            </a:xfrm>
            <a:custGeom>
              <a:avLst/>
              <a:gdLst/>
              <a:ahLst/>
              <a:cxnLst/>
              <a:rect l="l" t="t" r="r" b="b"/>
              <a:pathLst>
                <a:path w="120000" h="120000" extrusionOk="0">
                  <a:moveTo>
                    <a:pt x="112000" y="48000"/>
                  </a:moveTo>
                  <a:cubicBezTo>
                    <a:pt x="96000" y="0"/>
                    <a:pt x="80000" y="0"/>
                    <a:pt x="56000" y="0"/>
                  </a:cubicBezTo>
                  <a:cubicBezTo>
                    <a:pt x="40000" y="0"/>
                    <a:pt x="16000" y="24000"/>
                    <a:pt x="8000" y="72000"/>
                  </a:cubicBezTo>
                  <a:cubicBezTo>
                    <a:pt x="0" y="96000"/>
                    <a:pt x="8000" y="120000"/>
                    <a:pt x="8000" y="120000"/>
                  </a:cubicBezTo>
                  <a:cubicBezTo>
                    <a:pt x="24000" y="120000"/>
                    <a:pt x="40000" y="96000"/>
                    <a:pt x="56000" y="96000"/>
                  </a:cubicBezTo>
                  <a:cubicBezTo>
                    <a:pt x="80000" y="96000"/>
                    <a:pt x="96000" y="120000"/>
                    <a:pt x="112000" y="72000"/>
                  </a:cubicBezTo>
                  <a:cubicBezTo>
                    <a:pt x="120000" y="72000"/>
                    <a:pt x="120000" y="48000"/>
                    <a:pt x="112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2"/>
            <p:cNvSpPr/>
            <p:nvPr/>
          </p:nvSpPr>
          <p:spPr>
            <a:xfrm>
              <a:off x="1733550" y="3779838"/>
              <a:ext cx="77700" cy="63600"/>
            </a:xfrm>
            <a:custGeom>
              <a:avLst/>
              <a:gdLst/>
              <a:ahLst/>
              <a:cxnLst/>
              <a:rect l="l" t="t" r="r" b="b"/>
              <a:pathLst>
                <a:path w="120000" h="120000" extrusionOk="0">
                  <a:moveTo>
                    <a:pt x="20000" y="12000"/>
                  </a:moveTo>
                  <a:cubicBezTo>
                    <a:pt x="10000" y="12000"/>
                    <a:pt x="0" y="24000"/>
                    <a:pt x="10000" y="36000"/>
                  </a:cubicBezTo>
                  <a:cubicBezTo>
                    <a:pt x="20000" y="48000"/>
                    <a:pt x="40000" y="48000"/>
                    <a:pt x="50000" y="60000"/>
                  </a:cubicBezTo>
                  <a:cubicBezTo>
                    <a:pt x="70000" y="84000"/>
                    <a:pt x="70000" y="96000"/>
                    <a:pt x="80000" y="120000"/>
                  </a:cubicBezTo>
                  <a:cubicBezTo>
                    <a:pt x="90000" y="120000"/>
                    <a:pt x="90000" y="120000"/>
                    <a:pt x="90000" y="120000"/>
                  </a:cubicBezTo>
                  <a:cubicBezTo>
                    <a:pt x="120000" y="60000"/>
                    <a:pt x="60000" y="0"/>
                    <a:pt x="20000"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12"/>
            <p:cNvSpPr/>
            <p:nvPr/>
          </p:nvSpPr>
          <p:spPr>
            <a:xfrm>
              <a:off x="1727200" y="3830638"/>
              <a:ext cx="50700" cy="33300"/>
            </a:xfrm>
            <a:custGeom>
              <a:avLst/>
              <a:gdLst/>
              <a:ahLst/>
              <a:cxnLst/>
              <a:rect l="l" t="t" r="r" b="b"/>
              <a:pathLst>
                <a:path w="120000" h="120000" extrusionOk="0">
                  <a:moveTo>
                    <a:pt x="90000" y="48000"/>
                  </a:moveTo>
                  <a:cubicBezTo>
                    <a:pt x="75000" y="24000"/>
                    <a:pt x="45000" y="0"/>
                    <a:pt x="30000" y="24000"/>
                  </a:cubicBezTo>
                  <a:cubicBezTo>
                    <a:pt x="15000" y="24000"/>
                    <a:pt x="0" y="48000"/>
                    <a:pt x="15000" y="72000"/>
                  </a:cubicBezTo>
                  <a:cubicBezTo>
                    <a:pt x="30000" y="96000"/>
                    <a:pt x="45000" y="96000"/>
                    <a:pt x="60000" y="96000"/>
                  </a:cubicBezTo>
                  <a:cubicBezTo>
                    <a:pt x="75000" y="120000"/>
                    <a:pt x="75000" y="120000"/>
                    <a:pt x="75000" y="120000"/>
                  </a:cubicBezTo>
                  <a:cubicBezTo>
                    <a:pt x="90000" y="120000"/>
                    <a:pt x="90000" y="120000"/>
                    <a:pt x="105000" y="120000"/>
                  </a:cubicBezTo>
                  <a:cubicBezTo>
                    <a:pt x="105000" y="120000"/>
                    <a:pt x="120000" y="120000"/>
                    <a:pt x="120000" y="96000"/>
                  </a:cubicBezTo>
                  <a:cubicBezTo>
                    <a:pt x="120000" y="72000"/>
                    <a:pt x="105000" y="48000"/>
                    <a:pt x="90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12"/>
            <p:cNvSpPr/>
            <p:nvPr/>
          </p:nvSpPr>
          <p:spPr>
            <a:xfrm>
              <a:off x="1733550" y="4356101"/>
              <a:ext cx="160200" cy="84000"/>
            </a:xfrm>
            <a:custGeom>
              <a:avLst/>
              <a:gdLst/>
              <a:ahLst/>
              <a:cxnLst/>
              <a:rect l="l" t="t" r="r" b="b"/>
              <a:pathLst>
                <a:path w="120000" h="120000" extrusionOk="0">
                  <a:moveTo>
                    <a:pt x="100800" y="27692"/>
                  </a:moveTo>
                  <a:cubicBezTo>
                    <a:pt x="86400" y="9230"/>
                    <a:pt x="72000" y="9230"/>
                    <a:pt x="57600" y="9230"/>
                  </a:cubicBezTo>
                  <a:cubicBezTo>
                    <a:pt x="43200" y="9230"/>
                    <a:pt x="24000" y="0"/>
                    <a:pt x="14400" y="18461"/>
                  </a:cubicBezTo>
                  <a:cubicBezTo>
                    <a:pt x="4800" y="36923"/>
                    <a:pt x="0" y="55384"/>
                    <a:pt x="9600" y="73846"/>
                  </a:cubicBezTo>
                  <a:cubicBezTo>
                    <a:pt x="19200" y="92307"/>
                    <a:pt x="33600" y="101538"/>
                    <a:pt x="48000" y="101538"/>
                  </a:cubicBezTo>
                  <a:cubicBezTo>
                    <a:pt x="62400" y="110769"/>
                    <a:pt x="81600" y="120000"/>
                    <a:pt x="96000" y="110769"/>
                  </a:cubicBezTo>
                  <a:cubicBezTo>
                    <a:pt x="1200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2"/>
            <p:cNvSpPr/>
            <p:nvPr/>
          </p:nvSpPr>
          <p:spPr>
            <a:xfrm>
              <a:off x="2217738" y="4400551"/>
              <a:ext cx="160200" cy="84000"/>
            </a:xfrm>
            <a:custGeom>
              <a:avLst/>
              <a:gdLst/>
              <a:ahLst/>
              <a:cxnLst/>
              <a:rect l="l" t="t" r="r" b="b"/>
              <a:pathLst>
                <a:path w="120000" h="120000" extrusionOk="0">
                  <a:moveTo>
                    <a:pt x="76800" y="9230"/>
                  </a:moveTo>
                  <a:cubicBezTo>
                    <a:pt x="52800" y="18461"/>
                    <a:pt x="19200" y="0"/>
                    <a:pt x="4800" y="36923"/>
                  </a:cubicBezTo>
                  <a:cubicBezTo>
                    <a:pt x="0" y="55384"/>
                    <a:pt x="0" y="73846"/>
                    <a:pt x="4800" y="92307"/>
                  </a:cubicBezTo>
                  <a:cubicBezTo>
                    <a:pt x="14400" y="110769"/>
                    <a:pt x="28800" y="110769"/>
                    <a:pt x="43200" y="110769"/>
                  </a:cubicBezTo>
                  <a:cubicBezTo>
                    <a:pt x="57600" y="120000"/>
                    <a:pt x="72000" y="120000"/>
                    <a:pt x="86400" y="110769"/>
                  </a:cubicBezTo>
                  <a:cubicBezTo>
                    <a:pt x="120000" y="92307"/>
                    <a:pt x="110400" y="0"/>
                    <a:pt x="76800"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2"/>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6000" y="15000"/>
                    <a:pt x="780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ubicBezTo>
                    <a:pt x="105000" y="8918"/>
                    <a:pt x="116000" y="15810"/>
                    <a:pt x="108500" y="10945"/>
                  </a:cubicBezTo>
                  <a:close/>
                  <a:moveTo>
                    <a:pt x="98000" y="41756"/>
                  </a:moveTo>
                  <a:cubicBezTo>
                    <a:pt x="96500" y="41756"/>
                    <a:pt x="95000" y="32432"/>
                    <a:pt x="92500" y="33648"/>
                  </a:cubicBezTo>
                  <a:cubicBezTo>
                    <a:pt x="91500" y="34054"/>
                    <a:pt x="95000" y="42162"/>
                    <a:pt x="95000" y="42972"/>
                  </a:cubicBezTo>
                  <a:cubicBezTo>
                    <a:pt x="96500" y="47432"/>
                    <a:pt x="97500" y="51891"/>
                    <a:pt x="95500" y="56351"/>
                  </a:cubicBezTo>
                  <a:cubicBezTo>
                    <a:pt x="94500" y="58378"/>
                    <a:pt x="93500" y="60405"/>
                    <a:pt x="91500" y="62027"/>
                  </a:cubicBezTo>
                  <a:cubicBezTo>
                    <a:pt x="91000" y="62837"/>
                    <a:pt x="87000" y="65270"/>
                    <a:pt x="87000" y="65675"/>
                  </a:cubicBezTo>
                  <a:cubicBezTo>
                    <a:pt x="87000" y="66891"/>
                    <a:pt x="81500" y="68918"/>
                    <a:pt x="80000" y="69324"/>
                  </a:cubicBezTo>
                  <a:cubicBezTo>
                    <a:pt x="78000" y="70135"/>
                    <a:pt x="75000" y="70945"/>
                    <a:pt x="72500" y="71756"/>
                  </a:cubicBezTo>
                  <a:cubicBezTo>
                    <a:pt x="67500" y="72972"/>
                    <a:pt x="62000" y="72972"/>
                    <a:pt x="56500" y="72567"/>
                  </a:cubicBezTo>
                  <a:cubicBezTo>
                    <a:pt x="46500" y="71756"/>
                    <a:pt x="36500" y="68108"/>
                    <a:pt x="30000" y="61216"/>
                  </a:cubicBezTo>
                  <a:cubicBezTo>
                    <a:pt x="26000" y="56756"/>
                    <a:pt x="25000" y="51486"/>
                    <a:pt x="26000" y="45810"/>
                  </a:cubicBezTo>
                  <a:cubicBezTo>
                    <a:pt x="26500" y="42972"/>
                    <a:pt x="27500" y="40540"/>
                    <a:pt x="28500" y="37702"/>
                  </a:cubicBezTo>
                  <a:cubicBezTo>
                    <a:pt x="29500" y="35675"/>
                    <a:pt x="31500" y="33648"/>
                    <a:pt x="32000" y="31216"/>
                  </a:cubicBezTo>
                  <a:cubicBezTo>
                    <a:pt x="32500" y="30405"/>
                    <a:pt x="33000" y="28783"/>
                    <a:pt x="31000" y="29189"/>
                  </a:cubicBezTo>
                  <a:cubicBezTo>
                    <a:pt x="30000" y="29594"/>
                    <a:pt x="29000" y="32027"/>
                    <a:pt x="28500" y="32432"/>
                  </a:cubicBezTo>
                  <a:cubicBezTo>
                    <a:pt x="28000" y="34054"/>
                    <a:pt x="27000" y="35675"/>
                    <a:pt x="26500" y="37297"/>
                  </a:cubicBezTo>
                  <a:cubicBezTo>
                    <a:pt x="26500" y="37702"/>
                    <a:pt x="26000" y="38108"/>
                    <a:pt x="26000" y="38513"/>
                  </a:cubicBezTo>
                  <a:cubicBezTo>
                    <a:pt x="25000" y="39729"/>
                    <a:pt x="25000" y="39729"/>
                    <a:pt x="23000" y="39324"/>
                  </a:cubicBezTo>
                  <a:cubicBezTo>
                    <a:pt x="10500" y="36891"/>
                    <a:pt x="4500" y="26351"/>
                    <a:pt x="11500" y="17432"/>
                  </a:cubicBezTo>
                  <a:cubicBezTo>
                    <a:pt x="18000" y="9324"/>
                    <a:pt x="31500" y="3648"/>
                    <a:pt x="40500" y="12567"/>
                  </a:cubicBezTo>
                  <a:cubicBezTo>
                    <a:pt x="41000" y="13378"/>
                    <a:pt x="42000" y="14189"/>
                    <a:pt x="42500" y="15405"/>
                  </a:cubicBezTo>
                  <a:cubicBezTo>
                    <a:pt x="43500" y="17027"/>
                    <a:pt x="43500" y="16621"/>
                    <a:pt x="42500" y="17837"/>
                  </a:cubicBezTo>
                  <a:cubicBezTo>
                    <a:pt x="42000" y="18243"/>
                    <a:pt x="40000" y="19054"/>
                    <a:pt x="40500" y="19864"/>
                  </a:cubicBezTo>
                  <a:cubicBezTo>
                    <a:pt x="41000" y="21081"/>
                    <a:pt x="42000" y="20270"/>
                    <a:pt x="43000" y="20270"/>
                  </a:cubicBezTo>
                  <a:cubicBezTo>
                    <a:pt x="45000" y="19459"/>
                    <a:pt x="46000" y="17837"/>
                    <a:pt x="48000" y="17027"/>
                  </a:cubicBezTo>
                  <a:cubicBezTo>
                    <a:pt x="51000" y="15810"/>
                    <a:pt x="54500" y="15000"/>
                    <a:pt x="58000" y="15000"/>
                  </a:cubicBezTo>
                  <a:cubicBezTo>
                    <a:pt x="64500" y="14594"/>
                    <a:pt x="71500" y="15810"/>
                    <a:pt x="77500" y="18648"/>
                  </a:cubicBezTo>
                  <a:cubicBezTo>
                    <a:pt x="78500" y="19054"/>
                    <a:pt x="79500" y="19459"/>
                    <a:pt x="80500" y="20270"/>
                  </a:cubicBezTo>
                  <a:cubicBezTo>
                    <a:pt x="81500" y="20675"/>
                    <a:pt x="83000" y="22702"/>
                    <a:pt x="84500" y="22702"/>
                  </a:cubicBezTo>
                  <a:cubicBezTo>
                    <a:pt x="87500" y="23918"/>
                    <a:pt x="85500" y="21081"/>
                    <a:pt x="84000" y="20270"/>
                  </a:cubicBezTo>
                  <a:cubicBezTo>
                    <a:pt x="83500" y="19864"/>
                    <a:pt x="80000" y="18243"/>
                    <a:pt x="80000" y="17837"/>
                  </a:cubicBezTo>
                  <a:cubicBezTo>
                    <a:pt x="79500" y="17027"/>
                    <a:pt x="82000" y="15000"/>
                    <a:pt x="82500" y="14594"/>
                  </a:cubicBezTo>
                  <a:cubicBezTo>
                    <a:pt x="84500" y="12162"/>
                    <a:pt x="87500" y="10135"/>
                    <a:pt x="91000" y="9729"/>
                  </a:cubicBezTo>
                  <a:cubicBezTo>
                    <a:pt x="97500" y="8513"/>
                    <a:pt x="104500" y="11756"/>
                    <a:pt x="109000" y="15810"/>
                  </a:cubicBezTo>
                  <a:cubicBezTo>
                    <a:pt x="114000" y="19864"/>
                    <a:pt x="117000" y="25540"/>
                    <a:pt x="114500" y="31216"/>
                  </a:cubicBezTo>
                  <a:cubicBezTo>
                    <a:pt x="112000" y="36891"/>
                    <a:pt x="105000" y="40540"/>
                    <a:pt x="98000" y="41756"/>
                  </a:cubicBezTo>
                  <a:cubicBezTo>
                    <a:pt x="97500" y="41756"/>
                    <a:pt x="100000" y="41351"/>
                    <a:pt x="98000" y="41756"/>
                  </a:cubicBezTo>
                  <a:close/>
                  <a:moveTo>
                    <a:pt x="84500" y="105000"/>
                  </a:moveTo>
                  <a:cubicBezTo>
                    <a:pt x="83500" y="105810"/>
                    <a:pt x="82000" y="106621"/>
                    <a:pt x="82000" y="107432"/>
                  </a:cubicBezTo>
                  <a:cubicBezTo>
                    <a:pt x="82000" y="108648"/>
                    <a:pt x="84000" y="109459"/>
                    <a:pt x="85000" y="110270"/>
                  </a:cubicBezTo>
                  <a:cubicBezTo>
                    <a:pt x="86500" y="111081"/>
                    <a:pt x="89500" y="113513"/>
                    <a:pt x="87000" y="114729"/>
                  </a:cubicBezTo>
                  <a:cubicBezTo>
                    <a:pt x="86000" y="115945"/>
                    <a:pt x="82500" y="115540"/>
                    <a:pt x="80500" y="115540"/>
                  </a:cubicBezTo>
                  <a:cubicBezTo>
                    <a:pt x="77500" y="115135"/>
                    <a:pt x="74000" y="113918"/>
                    <a:pt x="72000" y="111891"/>
                  </a:cubicBezTo>
                  <a:cubicBezTo>
                    <a:pt x="73000" y="111891"/>
                    <a:pt x="78000" y="112297"/>
                    <a:pt x="78000" y="110675"/>
                  </a:cubicBezTo>
                  <a:cubicBezTo>
                    <a:pt x="78000" y="109459"/>
                    <a:pt x="77500" y="109864"/>
                    <a:pt x="76500" y="109459"/>
                  </a:cubicBezTo>
                  <a:cubicBezTo>
                    <a:pt x="75500" y="109459"/>
                    <a:pt x="74000" y="109864"/>
                    <a:pt x="73000" y="109864"/>
                  </a:cubicBezTo>
                  <a:cubicBezTo>
                    <a:pt x="71000" y="109864"/>
                    <a:pt x="69000" y="109864"/>
                    <a:pt x="67000" y="109459"/>
                  </a:cubicBezTo>
                  <a:cubicBezTo>
                    <a:pt x="60500" y="108648"/>
                    <a:pt x="55000" y="109864"/>
                    <a:pt x="48500" y="109864"/>
                  </a:cubicBezTo>
                  <a:cubicBezTo>
                    <a:pt x="47500" y="109864"/>
                    <a:pt x="44000" y="109054"/>
                    <a:pt x="43000" y="109864"/>
                  </a:cubicBezTo>
                  <a:cubicBezTo>
                    <a:pt x="41000" y="111891"/>
                    <a:pt x="46500" y="111891"/>
                    <a:pt x="47500" y="111891"/>
                  </a:cubicBezTo>
                  <a:cubicBezTo>
                    <a:pt x="45000" y="115135"/>
                    <a:pt x="40000" y="116756"/>
                    <a:pt x="35000" y="115945"/>
                  </a:cubicBezTo>
                  <a:cubicBezTo>
                    <a:pt x="28000" y="115540"/>
                    <a:pt x="34500" y="111486"/>
                    <a:pt x="36500" y="109054"/>
                  </a:cubicBezTo>
                  <a:cubicBezTo>
                    <a:pt x="38000" y="107432"/>
                    <a:pt x="36500" y="106621"/>
                    <a:pt x="35000" y="105405"/>
                  </a:cubicBezTo>
                  <a:cubicBezTo>
                    <a:pt x="33000" y="103783"/>
                    <a:pt x="31500" y="102162"/>
                    <a:pt x="30500" y="100540"/>
                  </a:cubicBezTo>
                  <a:cubicBezTo>
                    <a:pt x="28000" y="95675"/>
                    <a:pt x="28500" y="91216"/>
                    <a:pt x="30500" y="86351"/>
                  </a:cubicBezTo>
                  <a:cubicBezTo>
                    <a:pt x="32000" y="82297"/>
                    <a:pt x="34500" y="78243"/>
                    <a:pt x="38500" y="75000"/>
                  </a:cubicBezTo>
                  <a:cubicBezTo>
                    <a:pt x="39500" y="74189"/>
                    <a:pt x="40500" y="73378"/>
                    <a:pt x="41500" y="72972"/>
                  </a:cubicBezTo>
                  <a:cubicBezTo>
                    <a:pt x="42500" y="72162"/>
                    <a:pt x="43000" y="72162"/>
                    <a:pt x="44500" y="72162"/>
                  </a:cubicBezTo>
                  <a:cubicBezTo>
                    <a:pt x="47000" y="72972"/>
                    <a:pt x="50000" y="73783"/>
                    <a:pt x="53000" y="74189"/>
                  </a:cubicBezTo>
                  <a:cubicBezTo>
                    <a:pt x="58500" y="75000"/>
                    <a:pt x="64500" y="75000"/>
                    <a:pt x="70500" y="73783"/>
                  </a:cubicBezTo>
                  <a:cubicBezTo>
                    <a:pt x="72000" y="73783"/>
                    <a:pt x="73500" y="73378"/>
                    <a:pt x="75000" y="72972"/>
                  </a:cubicBezTo>
                  <a:cubicBezTo>
                    <a:pt x="75500" y="72972"/>
                    <a:pt x="77500" y="72162"/>
                    <a:pt x="78500" y="72162"/>
                  </a:cubicBezTo>
                  <a:cubicBezTo>
                    <a:pt x="80000" y="72162"/>
                    <a:pt x="83000" y="75000"/>
                    <a:pt x="84000" y="76216"/>
                  </a:cubicBezTo>
                  <a:cubicBezTo>
                    <a:pt x="87500" y="80270"/>
                    <a:pt x="90500" y="85945"/>
                    <a:pt x="91500" y="90810"/>
                  </a:cubicBezTo>
                  <a:cubicBezTo>
                    <a:pt x="92000" y="96081"/>
                    <a:pt x="88500" y="101351"/>
                    <a:pt x="84500" y="105000"/>
                  </a:cubicBezTo>
                  <a:cubicBezTo>
                    <a:pt x="84000" y="105405"/>
                    <a:pt x="86000" y="103783"/>
                    <a:pt x="84500" y="10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2"/>
            <p:cNvSpPr/>
            <p:nvPr/>
          </p:nvSpPr>
          <p:spPr>
            <a:xfrm>
              <a:off x="2171700" y="4692651"/>
              <a:ext cx="246000" cy="258900"/>
            </a:xfrm>
            <a:custGeom>
              <a:avLst/>
              <a:gdLst/>
              <a:ahLst/>
              <a:cxnLst/>
              <a:rect l="l" t="t" r="r" b="b"/>
              <a:pathLst>
                <a:path w="120000" h="120000" extrusionOk="0">
                  <a:moveTo>
                    <a:pt x="104210" y="60000"/>
                  </a:moveTo>
                  <a:cubicBezTo>
                    <a:pt x="94736" y="66000"/>
                    <a:pt x="94736" y="78000"/>
                    <a:pt x="85263" y="87000"/>
                  </a:cubicBezTo>
                  <a:cubicBezTo>
                    <a:pt x="75789" y="93000"/>
                    <a:pt x="66315" y="96000"/>
                    <a:pt x="56842" y="96000"/>
                  </a:cubicBezTo>
                  <a:cubicBezTo>
                    <a:pt x="37894" y="102000"/>
                    <a:pt x="25263" y="102000"/>
                    <a:pt x="34736" y="78000"/>
                  </a:cubicBezTo>
                  <a:cubicBezTo>
                    <a:pt x="41052" y="66000"/>
                    <a:pt x="50526" y="57000"/>
                    <a:pt x="60000" y="45000"/>
                  </a:cubicBezTo>
                  <a:cubicBezTo>
                    <a:pt x="63157" y="39000"/>
                    <a:pt x="72631" y="30000"/>
                    <a:pt x="72631" y="24000"/>
                  </a:cubicBezTo>
                  <a:cubicBezTo>
                    <a:pt x="75789" y="0"/>
                    <a:pt x="53684" y="27000"/>
                    <a:pt x="47368" y="33000"/>
                  </a:cubicBezTo>
                  <a:cubicBezTo>
                    <a:pt x="37894" y="48000"/>
                    <a:pt x="0" y="90000"/>
                    <a:pt x="22105" y="108000"/>
                  </a:cubicBezTo>
                  <a:cubicBezTo>
                    <a:pt x="34736" y="120000"/>
                    <a:pt x="66315" y="111000"/>
                    <a:pt x="82105" y="105000"/>
                  </a:cubicBezTo>
                  <a:cubicBezTo>
                    <a:pt x="91578" y="99000"/>
                    <a:pt x="104210" y="90000"/>
                    <a:pt x="110526" y="81000"/>
                  </a:cubicBezTo>
                  <a:cubicBezTo>
                    <a:pt x="113684" y="75000"/>
                    <a:pt x="120000" y="48000"/>
                    <a:pt x="104210" y="60000"/>
                  </a:cubicBezTo>
                  <a:cubicBezTo>
                    <a:pt x="97894" y="66000"/>
                    <a:pt x="110526" y="54000"/>
                    <a:pt x="104210"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2"/>
            <p:cNvSpPr/>
            <p:nvPr/>
          </p:nvSpPr>
          <p:spPr>
            <a:xfrm>
              <a:off x="1714500" y="4699001"/>
              <a:ext cx="244500" cy="292200"/>
            </a:xfrm>
            <a:custGeom>
              <a:avLst/>
              <a:gdLst/>
              <a:ahLst/>
              <a:cxnLst/>
              <a:rect l="l" t="t" r="r" b="b"/>
              <a:pathLst>
                <a:path w="120000" h="120000" extrusionOk="0">
                  <a:moveTo>
                    <a:pt x="53684" y="13333"/>
                  </a:moveTo>
                  <a:cubicBezTo>
                    <a:pt x="47368" y="24000"/>
                    <a:pt x="85263" y="56000"/>
                    <a:pt x="88421" y="66666"/>
                  </a:cubicBezTo>
                  <a:cubicBezTo>
                    <a:pt x="94736" y="72000"/>
                    <a:pt x="101052" y="82666"/>
                    <a:pt x="94736" y="88000"/>
                  </a:cubicBezTo>
                  <a:cubicBezTo>
                    <a:pt x="88421" y="90666"/>
                    <a:pt x="72631" y="85333"/>
                    <a:pt x="69473" y="85333"/>
                  </a:cubicBezTo>
                  <a:cubicBezTo>
                    <a:pt x="56842" y="82666"/>
                    <a:pt x="47368" y="80000"/>
                    <a:pt x="41052" y="74666"/>
                  </a:cubicBezTo>
                  <a:cubicBezTo>
                    <a:pt x="34736" y="69333"/>
                    <a:pt x="25263" y="50666"/>
                    <a:pt x="18947" y="50666"/>
                  </a:cubicBezTo>
                  <a:cubicBezTo>
                    <a:pt x="0" y="48000"/>
                    <a:pt x="18947" y="72000"/>
                    <a:pt x="22105" y="74666"/>
                  </a:cubicBezTo>
                  <a:cubicBezTo>
                    <a:pt x="41052" y="93333"/>
                    <a:pt x="120000" y="120000"/>
                    <a:pt x="110526" y="77333"/>
                  </a:cubicBezTo>
                  <a:cubicBezTo>
                    <a:pt x="107368" y="61333"/>
                    <a:pt x="94736" y="45333"/>
                    <a:pt x="82105" y="34666"/>
                  </a:cubicBezTo>
                  <a:cubicBezTo>
                    <a:pt x="78947" y="29333"/>
                    <a:pt x="60000" y="0"/>
                    <a:pt x="53684" y="13333"/>
                  </a:cubicBezTo>
                  <a:cubicBezTo>
                    <a:pt x="47368" y="21333"/>
                    <a:pt x="60000" y="2666"/>
                    <a:pt x="53684" y="13333"/>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2"/>
            <p:cNvSpPr/>
            <p:nvPr/>
          </p:nvSpPr>
          <p:spPr>
            <a:xfrm>
              <a:off x="1952625" y="43624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10000"/>
                  </a:cubicBezTo>
                  <a:cubicBezTo>
                    <a:pt x="40000" y="120000"/>
                    <a:pt x="40000" y="120000"/>
                    <a:pt x="40000" y="120000"/>
                  </a:cubicBezTo>
                  <a:cubicBezTo>
                    <a:pt x="24000" y="120000"/>
                    <a:pt x="12000" y="100000"/>
                    <a:pt x="8000" y="70000"/>
                  </a:cubicBezTo>
                  <a:cubicBezTo>
                    <a:pt x="8000" y="60000"/>
                    <a:pt x="0" y="20000"/>
                    <a:pt x="8000" y="10000"/>
                  </a:cubicBezTo>
                  <a:cubicBezTo>
                    <a:pt x="8000" y="0"/>
                    <a:pt x="12000" y="0"/>
                    <a:pt x="12000" y="0"/>
                  </a:cubicBezTo>
                  <a:cubicBezTo>
                    <a:pt x="16000" y="0"/>
                    <a:pt x="16000" y="0"/>
                    <a:pt x="20000" y="10000"/>
                  </a:cubicBezTo>
                  <a:cubicBezTo>
                    <a:pt x="20000" y="10000"/>
                    <a:pt x="20000" y="20000"/>
                    <a:pt x="20000" y="30000"/>
                  </a:cubicBezTo>
                  <a:cubicBezTo>
                    <a:pt x="20000" y="40000"/>
                    <a:pt x="24000" y="50000"/>
                    <a:pt x="28000" y="60000"/>
                  </a:cubicBezTo>
                  <a:cubicBezTo>
                    <a:pt x="28000" y="60000"/>
                    <a:pt x="32000" y="70000"/>
                    <a:pt x="40000" y="70000"/>
                  </a:cubicBezTo>
                  <a:cubicBezTo>
                    <a:pt x="40000" y="70000"/>
                    <a:pt x="44000" y="70000"/>
                    <a:pt x="48000" y="60000"/>
                  </a:cubicBezTo>
                  <a:cubicBezTo>
                    <a:pt x="48000" y="60000"/>
                    <a:pt x="52000" y="50000"/>
                    <a:pt x="52000" y="50000"/>
                  </a:cubicBezTo>
                  <a:cubicBezTo>
                    <a:pt x="56000" y="40000"/>
                    <a:pt x="56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40000"/>
                  </a:cubicBezTo>
                  <a:cubicBezTo>
                    <a:pt x="100000" y="30000"/>
                    <a:pt x="104000" y="10000"/>
                    <a:pt x="108000" y="10000"/>
                  </a:cubicBezTo>
                  <a:cubicBezTo>
                    <a:pt x="112000" y="10000"/>
                    <a:pt x="116000" y="20000"/>
                    <a:pt x="116000" y="20000"/>
                  </a:cubicBezTo>
                  <a:cubicBezTo>
                    <a:pt x="120000" y="30000"/>
                    <a:pt x="120000" y="50000"/>
                    <a:pt x="116000" y="70000"/>
                  </a:cubicBezTo>
                  <a:cubicBezTo>
                    <a:pt x="112000" y="100000"/>
                    <a:pt x="96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2"/>
            <p:cNvSpPr/>
            <p:nvPr/>
          </p:nvSpPr>
          <p:spPr>
            <a:xfrm>
              <a:off x="1784350" y="4244976"/>
              <a:ext cx="115800" cy="130200"/>
            </a:xfrm>
            <a:custGeom>
              <a:avLst/>
              <a:gdLst/>
              <a:ahLst/>
              <a:cxnLst/>
              <a:rect l="l" t="t" r="r" b="b"/>
              <a:pathLst>
                <a:path w="120000" h="120000" extrusionOk="0">
                  <a:moveTo>
                    <a:pt x="66666" y="0"/>
                  </a:moveTo>
                  <a:cubicBezTo>
                    <a:pt x="60000" y="0"/>
                    <a:pt x="53333"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0" y="42000"/>
                    <a:pt x="0" y="60000"/>
                  </a:cubicBezTo>
                  <a:cubicBezTo>
                    <a:pt x="0" y="90000"/>
                    <a:pt x="26666" y="120000"/>
                    <a:pt x="53333" y="120000"/>
                  </a:cubicBezTo>
                  <a:cubicBezTo>
                    <a:pt x="86666" y="120000"/>
                    <a:pt x="113333" y="90000"/>
                    <a:pt x="120000" y="60000"/>
                  </a:cubicBezTo>
                  <a:cubicBezTo>
                    <a:pt x="120000" y="30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2"/>
            <p:cNvSpPr/>
            <p:nvPr/>
          </p:nvSpPr>
          <p:spPr>
            <a:xfrm>
              <a:off x="2217738" y="4284663"/>
              <a:ext cx="122100" cy="136500"/>
            </a:xfrm>
            <a:custGeom>
              <a:avLst/>
              <a:gdLst/>
              <a:ahLst/>
              <a:cxnLst/>
              <a:rect l="l" t="t" r="r" b="b"/>
              <a:pathLst>
                <a:path w="120000" h="120000" extrusionOk="0">
                  <a:moveTo>
                    <a:pt x="75789" y="0"/>
                  </a:moveTo>
                  <a:cubicBezTo>
                    <a:pt x="63157" y="0"/>
                    <a:pt x="56842" y="0"/>
                    <a:pt x="50526" y="5714"/>
                  </a:cubicBezTo>
                  <a:cubicBezTo>
                    <a:pt x="63157" y="5714"/>
                    <a:pt x="69473" y="11428"/>
                    <a:pt x="69473" y="22857"/>
                  </a:cubicBezTo>
                  <a:cubicBezTo>
                    <a:pt x="69473" y="34285"/>
                    <a:pt x="56842" y="40000"/>
                    <a:pt x="44210" y="40000"/>
                  </a:cubicBezTo>
                  <a:cubicBezTo>
                    <a:pt x="31578" y="40000"/>
                    <a:pt x="25263" y="34285"/>
                    <a:pt x="25263" y="22857"/>
                  </a:cubicBezTo>
                  <a:cubicBezTo>
                    <a:pt x="25263" y="22857"/>
                    <a:pt x="25263" y="22857"/>
                    <a:pt x="25263" y="22857"/>
                  </a:cubicBezTo>
                  <a:cubicBezTo>
                    <a:pt x="18947" y="28571"/>
                    <a:pt x="12631" y="40000"/>
                    <a:pt x="6315" y="51428"/>
                  </a:cubicBezTo>
                  <a:cubicBezTo>
                    <a:pt x="0" y="85714"/>
                    <a:pt x="25263" y="114285"/>
                    <a:pt x="50526" y="114285"/>
                  </a:cubicBezTo>
                  <a:cubicBezTo>
                    <a:pt x="82105" y="120000"/>
                    <a:pt x="113684" y="97142"/>
                    <a:pt x="120000" y="62857"/>
                  </a:cubicBezTo>
                  <a:cubicBezTo>
                    <a:pt x="120000" y="34285"/>
                    <a:pt x="101052" y="5714"/>
                    <a:pt x="75789"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9" name="Google Shape;439;p12"/>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Fish)">
  <p:cSld name="BLANK_1_1_1">
    <p:spTree>
      <p:nvGrpSpPr>
        <p:cNvPr id="1" name="Shape 440"/>
        <p:cNvGrpSpPr/>
        <p:nvPr/>
      </p:nvGrpSpPr>
      <p:grpSpPr>
        <a:xfrm>
          <a:off x="0" y="0"/>
          <a:ext cx="0" cy="0"/>
          <a:chOff x="0" y="0"/>
          <a:chExt cx="0" cy="0"/>
        </a:xfrm>
      </p:grpSpPr>
      <p:grpSp>
        <p:nvGrpSpPr>
          <p:cNvPr id="441" name="Google Shape;441;p13"/>
          <p:cNvGrpSpPr/>
          <p:nvPr/>
        </p:nvGrpSpPr>
        <p:grpSpPr>
          <a:xfrm>
            <a:off x="7401334" y="3761110"/>
            <a:ext cx="1453993" cy="1092425"/>
            <a:chOff x="3708400" y="3798888"/>
            <a:chExt cx="1844700" cy="1385975"/>
          </a:xfrm>
        </p:grpSpPr>
        <p:sp>
          <p:nvSpPr>
            <p:cNvPr id="442" name="Google Shape;442;p13"/>
            <p:cNvSpPr/>
            <p:nvPr/>
          </p:nvSpPr>
          <p:spPr>
            <a:xfrm>
              <a:off x="3708400" y="3967163"/>
              <a:ext cx="1844700" cy="1217700"/>
            </a:xfrm>
            <a:custGeom>
              <a:avLst/>
              <a:gdLst/>
              <a:ahLst/>
              <a:cxnLst/>
              <a:rect l="l" t="t" r="r" b="b"/>
              <a:pathLst>
                <a:path w="120000" h="120000" extrusionOk="0">
                  <a:moveTo>
                    <a:pt x="117062" y="84893"/>
                  </a:moveTo>
                  <a:cubicBezTo>
                    <a:pt x="114965" y="75957"/>
                    <a:pt x="110769" y="68297"/>
                    <a:pt x="104895" y="64468"/>
                  </a:cubicBezTo>
                  <a:cubicBezTo>
                    <a:pt x="111188" y="60638"/>
                    <a:pt x="114545" y="52978"/>
                    <a:pt x="117062" y="44042"/>
                  </a:cubicBez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lose/>
                </a:path>
              </a:pathLst>
            </a:custGeom>
            <a:solidFill>
              <a:srgbClr val="F6B2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3"/>
            <p:cNvSpPr/>
            <p:nvPr/>
          </p:nvSpPr>
          <p:spPr>
            <a:xfrm>
              <a:off x="3921125" y="4044951"/>
              <a:ext cx="128700" cy="122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3"/>
            <p:cNvSpPr/>
            <p:nvPr/>
          </p:nvSpPr>
          <p:spPr>
            <a:xfrm>
              <a:off x="4017963" y="3908426"/>
              <a:ext cx="71400" cy="65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3"/>
            <p:cNvSpPr/>
            <p:nvPr/>
          </p:nvSpPr>
          <p:spPr>
            <a:xfrm>
              <a:off x="3946525" y="3798888"/>
              <a:ext cx="39600" cy="38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3"/>
            <p:cNvSpPr/>
            <p:nvPr/>
          </p:nvSpPr>
          <p:spPr>
            <a:xfrm>
              <a:off x="3746500" y="4906963"/>
              <a:ext cx="193800" cy="77700"/>
            </a:xfrm>
            <a:custGeom>
              <a:avLst/>
              <a:gdLst/>
              <a:ahLst/>
              <a:cxnLst/>
              <a:rect l="l" t="t" r="r" b="b"/>
              <a:pathLst>
                <a:path w="120000" h="120000" extrusionOk="0">
                  <a:moveTo>
                    <a:pt x="108000" y="20000"/>
                  </a:moveTo>
                  <a:cubicBezTo>
                    <a:pt x="92000" y="0"/>
                    <a:pt x="72000" y="10000"/>
                    <a:pt x="56000" y="10000"/>
                  </a:cubicBezTo>
                  <a:cubicBezTo>
                    <a:pt x="40000" y="20000"/>
                    <a:pt x="24000" y="40000"/>
                    <a:pt x="8000" y="60000"/>
                  </a:cubicBezTo>
                  <a:cubicBezTo>
                    <a:pt x="0" y="80000"/>
                    <a:pt x="12000" y="120000"/>
                    <a:pt x="20000" y="110000"/>
                  </a:cubicBezTo>
                  <a:cubicBezTo>
                    <a:pt x="36000" y="100000"/>
                    <a:pt x="48000" y="100000"/>
                    <a:pt x="64000" y="90000"/>
                  </a:cubicBezTo>
                  <a:cubicBezTo>
                    <a:pt x="76000" y="90000"/>
                    <a:pt x="92000" y="100000"/>
                    <a:pt x="108000" y="90000"/>
                  </a:cubicBezTo>
                  <a:cubicBezTo>
                    <a:pt x="120000" y="80000"/>
                    <a:pt x="120000" y="30000"/>
                    <a:pt x="108000" y="2000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3"/>
            <p:cNvSpPr/>
            <p:nvPr/>
          </p:nvSpPr>
          <p:spPr>
            <a:xfrm>
              <a:off x="4824413" y="4938713"/>
              <a:ext cx="174600" cy="71400"/>
            </a:xfrm>
            <a:custGeom>
              <a:avLst/>
              <a:gdLst/>
              <a:ahLst/>
              <a:cxnLst/>
              <a:rect l="l" t="t" r="r" b="b"/>
              <a:pathLst>
                <a:path w="120000" h="120000" extrusionOk="0">
                  <a:moveTo>
                    <a:pt x="120000" y="87272"/>
                  </a:moveTo>
                  <a:cubicBezTo>
                    <a:pt x="120000" y="43636"/>
                    <a:pt x="97777" y="32727"/>
                    <a:pt x="84444" y="21818"/>
                  </a:cubicBezTo>
                  <a:cubicBezTo>
                    <a:pt x="66666" y="10909"/>
                    <a:pt x="44444" y="0"/>
                    <a:pt x="26666" y="10909"/>
                  </a:cubicBezTo>
                  <a:cubicBezTo>
                    <a:pt x="26666" y="10909"/>
                    <a:pt x="22222" y="10909"/>
                    <a:pt x="22222" y="10909"/>
                  </a:cubicBezTo>
                  <a:cubicBezTo>
                    <a:pt x="17777" y="10909"/>
                    <a:pt x="13333" y="10909"/>
                    <a:pt x="8888" y="10909"/>
                  </a:cubicBezTo>
                  <a:cubicBezTo>
                    <a:pt x="4444" y="10909"/>
                    <a:pt x="0" y="21818"/>
                    <a:pt x="4444" y="32727"/>
                  </a:cubicBezTo>
                  <a:cubicBezTo>
                    <a:pt x="13333" y="54545"/>
                    <a:pt x="17777" y="65454"/>
                    <a:pt x="26666" y="76363"/>
                  </a:cubicBezTo>
                  <a:cubicBezTo>
                    <a:pt x="48888" y="109090"/>
                    <a:pt x="84444" y="120000"/>
                    <a:pt x="106666" y="120000"/>
                  </a:cubicBezTo>
                  <a:cubicBezTo>
                    <a:pt x="106666" y="120000"/>
                    <a:pt x="106666" y="120000"/>
                    <a:pt x="106666" y="120000"/>
                  </a:cubicBezTo>
                  <a:cubicBezTo>
                    <a:pt x="111111" y="120000"/>
                    <a:pt x="120000" y="109090"/>
                    <a:pt x="120000" y="87272"/>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3"/>
            <p:cNvSpPr/>
            <p:nvPr/>
          </p:nvSpPr>
          <p:spPr>
            <a:xfrm>
              <a:off x="5064125" y="4329113"/>
              <a:ext cx="354000" cy="233400"/>
            </a:xfrm>
            <a:custGeom>
              <a:avLst/>
              <a:gdLst/>
              <a:ahLst/>
              <a:cxnLst/>
              <a:rect l="l" t="t" r="r" b="b"/>
              <a:pathLst>
                <a:path w="120000" h="120000" extrusionOk="0">
                  <a:moveTo>
                    <a:pt x="115636" y="3333"/>
                  </a:moveTo>
                  <a:cubicBezTo>
                    <a:pt x="104727" y="0"/>
                    <a:pt x="89454" y="6666"/>
                    <a:pt x="76363" y="13333"/>
                  </a:cubicBezTo>
                  <a:cubicBezTo>
                    <a:pt x="63272" y="16666"/>
                    <a:pt x="50181" y="20000"/>
                    <a:pt x="39272" y="26666"/>
                  </a:cubicBezTo>
                  <a:cubicBezTo>
                    <a:pt x="13090" y="46666"/>
                    <a:pt x="0" y="73333"/>
                    <a:pt x="0" y="116666"/>
                  </a:cubicBezTo>
                  <a:cubicBezTo>
                    <a:pt x="0" y="120000"/>
                    <a:pt x="2181" y="120000"/>
                    <a:pt x="2181" y="116666"/>
                  </a:cubicBezTo>
                  <a:cubicBezTo>
                    <a:pt x="10909" y="76666"/>
                    <a:pt x="32727" y="53333"/>
                    <a:pt x="61090" y="40000"/>
                  </a:cubicBezTo>
                  <a:cubicBezTo>
                    <a:pt x="72000" y="36666"/>
                    <a:pt x="82909" y="33333"/>
                    <a:pt x="93818" y="30000"/>
                  </a:cubicBezTo>
                  <a:cubicBezTo>
                    <a:pt x="104727" y="26666"/>
                    <a:pt x="113454" y="30000"/>
                    <a:pt x="117818" y="13333"/>
                  </a:cubicBezTo>
                  <a:cubicBezTo>
                    <a:pt x="120000" y="10000"/>
                    <a:pt x="117818" y="6666"/>
                    <a:pt x="115636" y="3333"/>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3"/>
            <p:cNvSpPr/>
            <p:nvPr/>
          </p:nvSpPr>
          <p:spPr>
            <a:xfrm>
              <a:off x="5160963" y="4646613"/>
              <a:ext cx="270000" cy="214200"/>
            </a:xfrm>
            <a:custGeom>
              <a:avLst/>
              <a:gdLst/>
              <a:ahLst/>
              <a:cxnLst/>
              <a:rect l="l" t="t" r="r" b="b"/>
              <a:pathLst>
                <a:path w="120000" h="120000" extrusionOk="0">
                  <a:moveTo>
                    <a:pt x="117142" y="94545"/>
                  </a:moveTo>
                  <a:cubicBezTo>
                    <a:pt x="102857" y="65454"/>
                    <a:pt x="91428" y="47272"/>
                    <a:pt x="65714" y="32727"/>
                  </a:cubicBezTo>
                  <a:cubicBezTo>
                    <a:pt x="48571" y="21818"/>
                    <a:pt x="17142" y="0"/>
                    <a:pt x="0" y="7272"/>
                  </a:cubicBezTo>
                  <a:cubicBezTo>
                    <a:pt x="0" y="7272"/>
                    <a:pt x="0" y="7272"/>
                    <a:pt x="0" y="7272"/>
                  </a:cubicBezTo>
                  <a:cubicBezTo>
                    <a:pt x="5714" y="25454"/>
                    <a:pt x="31428" y="36363"/>
                    <a:pt x="45714" y="43636"/>
                  </a:cubicBezTo>
                  <a:cubicBezTo>
                    <a:pt x="71428" y="61818"/>
                    <a:pt x="82857" y="80000"/>
                    <a:pt x="97142" y="109090"/>
                  </a:cubicBezTo>
                  <a:cubicBezTo>
                    <a:pt x="100000" y="116363"/>
                    <a:pt x="105714" y="120000"/>
                    <a:pt x="111428" y="116363"/>
                  </a:cubicBezTo>
                  <a:cubicBezTo>
                    <a:pt x="111428" y="116363"/>
                    <a:pt x="114285" y="116363"/>
                    <a:pt x="117142" y="112727"/>
                  </a:cubicBezTo>
                  <a:cubicBezTo>
                    <a:pt x="120000" y="109090"/>
                    <a:pt x="120000" y="101818"/>
                    <a:pt x="117142" y="9454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3"/>
            <p:cNvSpPr/>
            <p:nvPr/>
          </p:nvSpPr>
          <p:spPr>
            <a:xfrm>
              <a:off x="4476750" y="4044951"/>
              <a:ext cx="528600" cy="168300"/>
            </a:xfrm>
            <a:custGeom>
              <a:avLst/>
              <a:gdLst/>
              <a:ahLst/>
              <a:cxnLst/>
              <a:rect l="l" t="t" r="r" b="b"/>
              <a:pathLst>
                <a:path w="120000" h="120000" extrusionOk="0">
                  <a:moveTo>
                    <a:pt x="112682" y="69230"/>
                  </a:moveTo>
                  <a:cubicBezTo>
                    <a:pt x="96585" y="55384"/>
                    <a:pt x="74634" y="23076"/>
                    <a:pt x="57073" y="13846"/>
                  </a:cubicBezTo>
                  <a:cubicBezTo>
                    <a:pt x="38048" y="0"/>
                    <a:pt x="19024" y="9230"/>
                    <a:pt x="1463" y="18461"/>
                  </a:cubicBezTo>
                  <a:cubicBezTo>
                    <a:pt x="0" y="18461"/>
                    <a:pt x="0" y="18461"/>
                    <a:pt x="1463" y="18461"/>
                  </a:cubicBezTo>
                  <a:cubicBezTo>
                    <a:pt x="17560" y="27692"/>
                    <a:pt x="33658" y="23076"/>
                    <a:pt x="51219" y="32307"/>
                  </a:cubicBezTo>
                  <a:cubicBezTo>
                    <a:pt x="68780" y="50769"/>
                    <a:pt x="89268" y="87692"/>
                    <a:pt x="105365" y="110769"/>
                  </a:cubicBezTo>
                  <a:cubicBezTo>
                    <a:pt x="109756" y="120000"/>
                    <a:pt x="120000" y="78461"/>
                    <a:pt x="112682" y="6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3"/>
            <p:cNvSpPr/>
            <p:nvPr/>
          </p:nvSpPr>
          <p:spPr>
            <a:xfrm>
              <a:off x="4352925" y="4194176"/>
              <a:ext cx="593700" cy="433500"/>
            </a:xfrm>
            <a:custGeom>
              <a:avLst/>
              <a:gdLst/>
              <a:ahLst/>
              <a:cxnLst/>
              <a:rect l="l" t="t" r="r" b="b"/>
              <a:pathLst>
                <a:path w="120000" h="120000" extrusionOk="0">
                  <a:moveTo>
                    <a:pt x="120000" y="112835"/>
                  </a:moveTo>
                  <a:cubicBezTo>
                    <a:pt x="108260" y="109253"/>
                    <a:pt x="101739" y="91343"/>
                    <a:pt x="97826" y="77014"/>
                  </a:cubicBezTo>
                  <a:cubicBezTo>
                    <a:pt x="92608" y="64477"/>
                    <a:pt x="86086" y="51940"/>
                    <a:pt x="79565" y="39402"/>
                  </a:cubicBezTo>
                  <a:cubicBezTo>
                    <a:pt x="62608" y="14328"/>
                    <a:pt x="36521" y="0"/>
                    <a:pt x="13043" y="5373"/>
                  </a:cubicBezTo>
                  <a:cubicBezTo>
                    <a:pt x="0" y="8955"/>
                    <a:pt x="5217" y="34029"/>
                    <a:pt x="18260" y="30447"/>
                  </a:cubicBezTo>
                  <a:cubicBezTo>
                    <a:pt x="45652" y="25074"/>
                    <a:pt x="67826" y="44776"/>
                    <a:pt x="83478" y="75223"/>
                  </a:cubicBezTo>
                  <a:cubicBezTo>
                    <a:pt x="92608" y="93134"/>
                    <a:pt x="100434" y="120000"/>
                    <a:pt x="120000" y="112835"/>
                  </a:cubicBezTo>
                  <a:cubicBezTo>
                    <a:pt x="120000" y="112835"/>
                    <a:pt x="120000" y="112835"/>
                    <a:pt x="120000" y="11283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3"/>
            <p:cNvSpPr/>
            <p:nvPr/>
          </p:nvSpPr>
          <p:spPr>
            <a:xfrm>
              <a:off x="3952875" y="4699001"/>
              <a:ext cx="1027200" cy="441300"/>
            </a:xfrm>
            <a:custGeom>
              <a:avLst/>
              <a:gdLst/>
              <a:ahLst/>
              <a:cxnLst/>
              <a:rect l="l" t="t" r="r" b="b"/>
              <a:pathLst>
                <a:path w="120000" h="120000" extrusionOk="0">
                  <a:moveTo>
                    <a:pt x="118490" y="93529"/>
                  </a:moveTo>
                  <a:cubicBezTo>
                    <a:pt x="115471" y="95294"/>
                    <a:pt x="110188" y="95294"/>
                    <a:pt x="108679" y="95294"/>
                  </a:cubicBezTo>
                  <a:cubicBezTo>
                    <a:pt x="105660" y="95294"/>
                    <a:pt x="103396" y="91764"/>
                    <a:pt x="101132" y="90000"/>
                  </a:cubicBezTo>
                  <a:cubicBezTo>
                    <a:pt x="97358" y="84705"/>
                    <a:pt x="93584" y="77647"/>
                    <a:pt x="89811" y="79411"/>
                  </a:cubicBezTo>
                  <a:cubicBezTo>
                    <a:pt x="89056" y="79411"/>
                    <a:pt x="85283" y="86470"/>
                    <a:pt x="84528" y="86470"/>
                  </a:cubicBezTo>
                  <a:cubicBezTo>
                    <a:pt x="91320" y="70588"/>
                    <a:pt x="98867" y="47647"/>
                    <a:pt x="101132" y="26470"/>
                  </a:cubicBezTo>
                  <a:cubicBezTo>
                    <a:pt x="102641" y="15882"/>
                    <a:pt x="101132" y="0"/>
                    <a:pt x="99622" y="10588"/>
                  </a:cubicBezTo>
                  <a:cubicBezTo>
                    <a:pt x="93584" y="52941"/>
                    <a:pt x="72452" y="93529"/>
                    <a:pt x="53584" y="100588"/>
                  </a:cubicBezTo>
                  <a:cubicBezTo>
                    <a:pt x="44528" y="102352"/>
                    <a:pt x="34716" y="100588"/>
                    <a:pt x="26415" y="95294"/>
                  </a:cubicBezTo>
                  <a:cubicBezTo>
                    <a:pt x="21886" y="91764"/>
                    <a:pt x="17358" y="88235"/>
                    <a:pt x="12830" y="82941"/>
                  </a:cubicBezTo>
                  <a:cubicBezTo>
                    <a:pt x="8301" y="77647"/>
                    <a:pt x="3773" y="72352"/>
                    <a:pt x="0" y="65294"/>
                  </a:cubicBezTo>
                  <a:cubicBezTo>
                    <a:pt x="0" y="65294"/>
                    <a:pt x="0" y="65294"/>
                    <a:pt x="0" y="65294"/>
                  </a:cubicBezTo>
                  <a:cubicBezTo>
                    <a:pt x="3773" y="75882"/>
                    <a:pt x="6037" y="86470"/>
                    <a:pt x="10566" y="93529"/>
                  </a:cubicBezTo>
                  <a:cubicBezTo>
                    <a:pt x="15094" y="98823"/>
                    <a:pt x="20377" y="104117"/>
                    <a:pt x="24905" y="109411"/>
                  </a:cubicBezTo>
                  <a:cubicBezTo>
                    <a:pt x="35471" y="118235"/>
                    <a:pt x="46037" y="120000"/>
                    <a:pt x="56603" y="118235"/>
                  </a:cubicBezTo>
                  <a:cubicBezTo>
                    <a:pt x="61132" y="116470"/>
                    <a:pt x="65660" y="112941"/>
                    <a:pt x="69433" y="109411"/>
                  </a:cubicBezTo>
                  <a:cubicBezTo>
                    <a:pt x="69433" y="109411"/>
                    <a:pt x="69433" y="109411"/>
                    <a:pt x="69433" y="109411"/>
                  </a:cubicBezTo>
                  <a:cubicBezTo>
                    <a:pt x="69433" y="109411"/>
                    <a:pt x="69433" y="111176"/>
                    <a:pt x="69433" y="111176"/>
                  </a:cubicBezTo>
                  <a:cubicBezTo>
                    <a:pt x="69433" y="111176"/>
                    <a:pt x="69433" y="111176"/>
                    <a:pt x="70188" y="112941"/>
                  </a:cubicBezTo>
                  <a:cubicBezTo>
                    <a:pt x="70188" y="112941"/>
                    <a:pt x="70943" y="114705"/>
                    <a:pt x="70943" y="114705"/>
                  </a:cubicBezTo>
                  <a:cubicBezTo>
                    <a:pt x="78490" y="112941"/>
                    <a:pt x="85283" y="95294"/>
                    <a:pt x="92830" y="98823"/>
                  </a:cubicBezTo>
                  <a:cubicBezTo>
                    <a:pt x="100377" y="100588"/>
                    <a:pt x="106415" y="120000"/>
                    <a:pt x="113962" y="105882"/>
                  </a:cubicBezTo>
                  <a:cubicBezTo>
                    <a:pt x="115471" y="104117"/>
                    <a:pt x="120000" y="93529"/>
                    <a:pt x="118490" y="9352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3"/>
            <p:cNvSpPr/>
            <p:nvPr/>
          </p:nvSpPr>
          <p:spPr>
            <a:xfrm>
              <a:off x="3779838" y="4951413"/>
              <a:ext cx="212700" cy="123900"/>
            </a:xfrm>
            <a:custGeom>
              <a:avLst/>
              <a:gdLst/>
              <a:ahLst/>
              <a:cxnLst/>
              <a:rect l="l" t="t" r="r" b="b"/>
              <a:pathLst>
                <a:path w="120000" h="120000" extrusionOk="0">
                  <a:moveTo>
                    <a:pt x="83636" y="25263"/>
                  </a:moveTo>
                  <a:cubicBezTo>
                    <a:pt x="76363" y="44210"/>
                    <a:pt x="65454" y="56842"/>
                    <a:pt x="50909" y="63157"/>
                  </a:cubicBezTo>
                  <a:cubicBezTo>
                    <a:pt x="40000" y="75789"/>
                    <a:pt x="18181" y="69473"/>
                    <a:pt x="3636" y="63157"/>
                  </a:cubicBezTo>
                  <a:cubicBezTo>
                    <a:pt x="0" y="56842"/>
                    <a:pt x="7272" y="75789"/>
                    <a:pt x="7272" y="75789"/>
                  </a:cubicBezTo>
                  <a:cubicBezTo>
                    <a:pt x="7272" y="107368"/>
                    <a:pt x="36363" y="120000"/>
                    <a:pt x="50909" y="120000"/>
                  </a:cubicBezTo>
                  <a:cubicBezTo>
                    <a:pt x="72727" y="113684"/>
                    <a:pt x="90909" y="88421"/>
                    <a:pt x="105454" y="63157"/>
                  </a:cubicBezTo>
                  <a:cubicBezTo>
                    <a:pt x="120000" y="37894"/>
                    <a:pt x="98181" y="0"/>
                    <a:pt x="83636" y="2526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3"/>
            <p:cNvSpPr/>
            <p:nvPr/>
          </p:nvSpPr>
          <p:spPr>
            <a:xfrm>
              <a:off x="4443413" y="4110038"/>
              <a:ext cx="439800" cy="239700"/>
            </a:xfrm>
            <a:custGeom>
              <a:avLst/>
              <a:gdLst/>
              <a:ahLst/>
              <a:cxnLst/>
              <a:rect l="l" t="t" r="r" b="b"/>
              <a:pathLst>
                <a:path w="120000" h="120000" extrusionOk="0">
                  <a:moveTo>
                    <a:pt x="114705" y="87567"/>
                  </a:moveTo>
                  <a:cubicBezTo>
                    <a:pt x="105882" y="48648"/>
                    <a:pt x="91764" y="25945"/>
                    <a:pt x="68823" y="12972"/>
                  </a:cubicBezTo>
                  <a:cubicBezTo>
                    <a:pt x="45882" y="0"/>
                    <a:pt x="24705" y="6486"/>
                    <a:pt x="0" y="6486"/>
                  </a:cubicBezTo>
                  <a:cubicBezTo>
                    <a:pt x="0" y="6486"/>
                    <a:pt x="0" y="6486"/>
                    <a:pt x="0" y="6486"/>
                  </a:cubicBezTo>
                  <a:cubicBezTo>
                    <a:pt x="19411" y="12972"/>
                    <a:pt x="37058" y="19459"/>
                    <a:pt x="54705" y="29189"/>
                  </a:cubicBezTo>
                  <a:cubicBezTo>
                    <a:pt x="60000" y="32432"/>
                    <a:pt x="65294" y="35675"/>
                    <a:pt x="68823" y="38918"/>
                  </a:cubicBezTo>
                  <a:cubicBezTo>
                    <a:pt x="68823" y="38918"/>
                    <a:pt x="70588" y="42162"/>
                    <a:pt x="70588" y="42162"/>
                  </a:cubicBezTo>
                  <a:cubicBezTo>
                    <a:pt x="72352" y="51891"/>
                    <a:pt x="77647" y="55135"/>
                    <a:pt x="82941" y="61621"/>
                  </a:cubicBezTo>
                  <a:cubicBezTo>
                    <a:pt x="88235" y="71351"/>
                    <a:pt x="91764" y="81081"/>
                    <a:pt x="95294" y="90810"/>
                  </a:cubicBezTo>
                  <a:cubicBezTo>
                    <a:pt x="95294" y="90810"/>
                    <a:pt x="95294" y="90810"/>
                    <a:pt x="95294" y="90810"/>
                  </a:cubicBezTo>
                  <a:cubicBezTo>
                    <a:pt x="97058" y="94054"/>
                    <a:pt x="97058" y="94054"/>
                    <a:pt x="97058" y="97297"/>
                  </a:cubicBezTo>
                  <a:cubicBezTo>
                    <a:pt x="100588" y="120000"/>
                    <a:pt x="120000" y="107027"/>
                    <a:pt x="114705" y="8756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3"/>
            <p:cNvSpPr/>
            <p:nvPr/>
          </p:nvSpPr>
          <p:spPr>
            <a:xfrm>
              <a:off x="4818063" y="4673601"/>
              <a:ext cx="212700" cy="271500"/>
            </a:xfrm>
            <a:custGeom>
              <a:avLst/>
              <a:gdLst/>
              <a:ahLst/>
              <a:cxnLst/>
              <a:rect l="l" t="t" r="r" b="b"/>
              <a:pathLst>
                <a:path w="120000" h="120000" extrusionOk="0">
                  <a:moveTo>
                    <a:pt x="101818" y="5714"/>
                  </a:moveTo>
                  <a:cubicBezTo>
                    <a:pt x="76363" y="17142"/>
                    <a:pt x="58181" y="42857"/>
                    <a:pt x="47272" y="62857"/>
                  </a:cubicBezTo>
                  <a:cubicBezTo>
                    <a:pt x="32727" y="94285"/>
                    <a:pt x="0" y="108571"/>
                    <a:pt x="3636" y="111428"/>
                  </a:cubicBezTo>
                  <a:cubicBezTo>
                    <a:pt x="25454" y="120000"/>
                    <a:pt x="47272" y="91428"/>
                    <a:pt x="58181" y="82857"/>
                  </a:cubicBezTo>
                  <a:cubicBezTo>
                    <a:pt x="76363" y="60000"/>
                    <a:pt x="80000" y="31428"/>
                    <a:pt x="109090" y="14285"/>
                  </a:cubicBezTo>
                  <a:cubicBezTo>
                    <a:pt x="120000" y="11428"/>
                    <a:pt x="112727" y="0"/>
                    <a:pt x="101818" y="571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3"/>
            <p:cNvSpPr/>
            <p:nvPr/>
          </p:nvSpPr>
          <p:spPr>
            <a:xfrm>
              <a:off x="5005388" y="4699001"/>
              <a:ext cx="522300" cy="273000"/>
            </a:xfrm>
            <a:custGeom>
              <a:avLst/>
              <a:gdLst/>
              <a:ahLst/>
              <a:cxnLst/>
              <a:rect l="l" t="t" r="r" b="b"/>
              <a:pathLst>
                <a:path w="120000" h="120000" extrusionOk="0">
                  <a:moveTo>
                    <a:pt x="115555" y="100000"/>
                  </a:moveTo>
                  <a:cubicBezTo>
                    <a:pt x="100740" y="74285"/>
                    <a:pt x="74074" y="74285"/>
                    <a:pt x="56296" y="68571"/>
                  </a:cubicBezTo>
                  <a:cubicBezTo>
                    <a:pt x="45925" y="65714"/>
                    <a:pt x="35555" y="60000"/>
                    <a:pt x="26666" y="48571"/>
                  </a:cubicBezTo>
                  <a:cubicBezTo>
                    <a:pt x="22222" y="42857"/>
                    <a:pt x="19259" y="34285"/>
                    <a:pt x="16296" y="25714"/>
                  </a:cubicBezTo>
                  <a:cubicBezTo>
                    <a:pt x="13333" y="17142"/>
                    <a:pt x="11851" y="8571"/>
                    <a:pt x="8888" y="0"/>
                  </a:cubicBezTo>
                  <a:cubicBezTo>
                    <a:pt x="8888" y="0"/>
                    <a:pt x="7407" y="0"/>
                    <a:pt x="7407" y="0"/>
                  </a:cubicBezTo>
                  <a:cubicBezTo>
                    <a:pt x="0" y="31428"/>
                    <a:pt x="25185" y="65714"/>
                    <a:pt x="37037" y="74285"/>
                  </a:cubicBezTo>
                  <a:cubicBezTo>
                    <a:pt x="59259" y="94285"/>
                    <a:pt x="85925" y="94285"/>
                    <a:pt x="108148" y="114285"/>
                  </a:cubicBezTo>
                  <a:cubicBezTo>
                    <a:pt x="114074" y="120000"/>
                    <a:pt x="120000" y="108571"/>
                    <a:pt x="115555" y="10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3"/>
            <p:cNvSpPr/>
            <p:nvPr/>
          </p:nvSpPr>
          <p:spPr>
            <a:xfrm>
              <a:off x="5167313" y="4271963"/>
              <a:ext cx="341400" cy="355500"/>
            </a:xfrm>
            <a:custGeom>
              <a:avLst/>
              <a:gdLst/>
              <a:ahLst/>
              <a:cxnLst/>
              <a:rect l="l" t="t" r="r" b="b"/>
              <a:pathLst>
                <a:path w="120000" h="120000" extrusionOk="0">
                  <a:moveTo>
                    <a:pt x="99622" y="10909"/>
                  </a:moveTo>
                  <a:cubicBezTo>
                    <a:pt x="90566" y="34909"/>
                    <a:pt x="83773" y="54545"/>
                    <a:pt x="65660" y="74181"/>
                  </a:cubicBezTo>
                  <a:cubicBezTo>
                    <a:pt x="47547" y="93818"/>
                    <a:pt x="24905" y="102545"/>
                    <a:pt x="0" y="111272"/>
                  </a:cubicBezTo>
                  <a:cubicBezTo>
                    <a:pt x="0" y="111272"/>
                    <a:pt x="0" y="111272"/>
                    <a:pt x="0" y="111272"/>
                  </a:cubicBezTo>
                  <a:cubicBezTo>
                    <a:pt x="24905" y="120000"/>
                    <a:pt x="49811" y="104727"/>
                    <a:pt x="65660" y="89454"/>
                  </a:cubicBezTo>
                  <a:cubicBezTo>
                    <a:pt x="92830" y="69818"/>
                    <a:pt x="101886" y="45818"/>
                    <a:pt x="115471" y="15272"/>
                  </a:cubicBezTo>
                  <a:cubicBezTo>
                    <a:pt x="120000" y="6545"/>
                    <a:pt x="104150" y="0"/>
                    <a:pt x="99622" y="1090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3"/>
            <p:cNvSpPr/>
            <p:nvPr/>
          </p:nvSpPr>
          <p:spPr>
            <a:xfrm>
              <a:off x="5064125" y="4471988"/>
              <a:ext cx="173100" cy="149100"/>
            </a:xfrm>
            <a:custGeom>
              <a:avLst/>
              <a:gdLst/>
              <a:ahLst/>
              <a:cxnLst/>
              <a:rect l="l" t="t" r="r" b="b"/>
              <a:pathLst>
                <a:path w="120000" h="120000" extrusionOk="0">
                  <a:moveTo>
                    <a:pt x="115555" y="0"/>
                  </a:moveTo>
                  <a:cubicBezTo>
                    <a:pt x="93333" y="0"/>
                    <a:pt x="71111" y="20869"/>
                    <a:pt x="53333" y="36521"/>
                  </a:cubicBezTo>
                  <a:cubicBezTo>
                    <a:pt x="31111" y="62608"/>
                    <a:pt x="13333" y="88695"/>
                    <a:pt x="0" y="120000"/>
                  </a:cubicBezTo>
                  <a:cubicBezTo>
                    <a:pt x="0" y="120000"/>
                    <a:pt x="0" y="120000"/>
                    <a:pt x="0" y="120000"/>
                  </a:cubicBezTo>
                  <a:cubicBezTo>
                    <a:pt x="17777" y="93913"/>
                    <a:pt x="35555" y="73043"/>
                    <a:pt x="53333" y="52173"/>
                  </a:cubicBezTo>
                  <a:cubicBezTo>
                    <a:pt x="71111" y="31304"/>
                    <a:pt x="97777" y="15652"/>
                    <a:pt x="120000" y="0"/>
                  </a:cubicBezTo>
                  <a:cubicBezTo>
                    <a:pt x="120000" y="0"/>
                    <a:pt x="120000" y="0"/>
                    <a:pt x="115555"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3"/>
            <p:cNvSpPr/>
            <p:nvPr/>
          </p:nvSpPr>
          <p:spPr>
            <a:xfrm>
              <a:off x="5076825" y="4537076"/>
              <a:ext cx="147600" cy="90600"/>
            </a:xfrm>
            <a:custGeom>
              <a:avLst/>
              <a:gdLst/>
              <a:ahLst/>
              <a:cxnLst/>
              <a:rect l="l" t="t" r="r" b="b"/>
              <a:pathLst>
                <a:path w="120000" h="120000" extrusionOk="0">
                  <a:moveTo>
                    <a:pt x="114782" y="0"/>
                  </a:moveTo>
                  <a:cubicBezTo>
                    <a:pt x="93913" y="8571"/>
                    <a:pt x="73043" y="34285"/>
                    <a:pt x="57391" y="51428"/>
                  </a:cubicBezTo>
                  <a:cubicBezTo>
                    <a:pt x="36521" y="77142"/>
                    <a:pt x="20869" y="94285"/>
                    <a:pt x="0" y="119999"/>
                  </a:cubicBezTo>
                  <a:cubicBezTo>
                    <a:pt x="0" y="119999"/>
                    <a:pt x="0" y="119999"/>
                    <a:pt x="5217" y="119999"/>
                  </a:cubicBezTo>
                  <a:cubicBezTo>
                    <a:pt x="26086" y="102857"/>
                    <a:pt x="46956" y="85714"/>
                    <a:pt x="73043" y="68571"/>
                  </a:cubicBezTo>
                  <a:cubicBezTo>
                    <a:pt x="88695" y="51428"/>
                    <a:pt x="109565" y="42857"/>
                    <a:pt x="120000" y="8571"/>
                  </a:cubicBezTo>
                  <a:cubicBezTo>
                    <a:pt x="120000" y="8571"/>
                    <a:pt x="120000" y="0"/>
                    <a:pt x="114782"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3"/>
            <p:cNvSpPr/>
            <p:nvPr/>
          </p:nvSpPr>
          <p:spPr>
            <a:xfrm>
              <a:off x="5089525" y="4654551"/>
              <a:ext cx="63600" cy="44400"/>
            </a:xfrm>
            <a:custGeom>
              <a:avLst/>
              <a:gdLst/>
              <a:ahLst/>
              <a:cxnLst/>
              <a:rect l="l" t="t" r="r" b="b"/>
              <a:pathLst>
                <a:path w="120000" h="120000" extrusionOk="0">
                  <a:moveTo>
                    <a:pt x="108000" y="102857"/>
                  </a:moveTo>
                  <a:cubicBezTo>
                    <a:pt x="108000" y="102857"/>
                    <a:pt x="108000" y="85714"/>
                    <a:pt x="96000" y="68571"/>
                  </a:cubicBezTo>
                  <a:cubicBezTo>
                    <a:pt x="96000" y="68571"/>
                    <a:pt x="84000" y="51428"/>
                    <a:pt x="72000" y="34285"/>
                  </a:cubicBezTo>
                  <a:cubicBezTo>
                    <a:pt x="48000" y="17142"/>
                    <a:pt x="36000" y="17142"/>
                    <a:pt x="12000" y="0"/>
                  </a:cubicBezTo>
                  <a:cubicBezTo>
                    <a:pt x="0" y="0"/>
                    <a:pt x="0" y="17142"/>
                    <a:pt x="0" y="17142"/>
                  </a:cubicBezTo>
                  <a:cubicBezTo>
                    <a:pt x="24000" y="34285"/>
                    <a:pt x="36000" y="51428"/>
                    <a:pt x="48000" y="68571"/>
                  </a:cubicBezTo>
                  <a:cubicBezTo>
                    <a:pt x="60000" y="85714"/>
                    <a:pt x="72000" y="102857"/>
                    <a:pt x="72000" y="102857"/>
                  </a:cubicBezTo>
                  <a:cubicBezTo>
                    <a:pt x="84000" y="119999"/>
                    <a:pt x="96000" y="119999"/>
                    <a:pt x="108000" y="119999"/>
                  </a:cubicBezTo>
                  <a:cubicBezTo>
                    <a:pt x="108000" y="119999"/>
                    <a:pt x="120000" y="119999"/>
                    <a:pt x="108000" y="10285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3"/>
            <p:cNvSpPr/>
            <p:nvPr/>
          </p:nvSpPr>
          <p:spPr>
            <a:xfrm>
              <a:off x="5043488" y="4654551"/>
              <a:ext cx="142800" cy="147600"/>
            </a:xfrm>
            <a:custGeom>
              <a:avLst/>
              <a:gdLst/>
              <a:ahLst/>
              <a:cxnLst/>
              <a:rect l="l" t="t" r="r" b="b"/>
              <a:pathLst>
                <a:path w="120000" h="120000" extrusionOk="0">
                  <a:moveTo>
                    <a:pt x="120000" y="114782"/>
                  </a:moveTo>
                  <a:cubicBezTo>
                    <a:pt x="103636" y="93913"/>
                    <a:pt x="76363" y="83478"/>
                    <a:pt x="54545" y="62608"/>
                  </a:cubicBezTo>
                  <a:cubicBezTo>
                    <a:pt x="38181" y="41739"/>
                    <a:pt x="27272" y="20869"/>
                    <a:pt x="10909" y="0"/>
                  </a:cubicBezTo>
                  <a:cubicBezTo>
                    <a:pt x="10909" y="0"/>
                    <a:pt x="5454" y="0"/>
                    <a:pt x="5454" y="5217"/>
                  </a:cubicBezTo>
                  <a:cubicBezTo>
                    <a:pt x="0" y="26086"/>
                    <a:pt x="21818" y="52173"/>
                    <a:pt x="38181" y="67826"/>
                  </a:cubicBezTo>
                  <a:cubicBezTo>
                    <a:pt x="60000" y="88695"/>
                    <a:pt x="87272" y="114782"/>
                    <a:pt x="114545" y="120000"/>
                  </a:cubicBezTo>
                  <a:cubicBezTo>
                    <a:pt x="120000" y="120000"/>
                    <a:pt x="120000" y="114782"/>
                    <a:pt x="120000" y="1147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3"/>
            <p:cNvSpPr/>
            <p:nvPr/>
          </p:nvSpPr>
          <p:spPr>
            <a:xfrm>
              <a:off x="4721225" y="4154488"/>
              <a:ext cx="96900" cy="77700"/>
            </a:xfrm>
            <a:custGeom>
              <a:avLst/>
              <a:gdLst/>
              <a:ahLst/>
              <a:cxnLst/>
              <a:rect l="l" t="t" r="r" b="b"/>
              <a:pathLst>
                <a:path w="120000" h="120000" extrusionOk="0">
                  <a:moveTo>
                    <a:pt x="120000" y="10000"/>
                  </a:moveTo>
                  <a:cubicBezTo>
                    <a:pt x="72000" y="0"/>
                    <a:pt x="32000" y="60000"/>
                    <a:pt x="0" y="100000"/>
                  </a:cubicBezTo>
                  <a:cubicBezTo>
                    <a:pt x="0" y="110000"/>
                    <a:pt x="8000" y="120000"/>
                    <a:pt x="16000" y="110000"/>
                  </a:cubicBezTo>
                  <a:cubicBezTo>
                    <a:pt x="32000" y="90000"/>
                    <a:pt x="48000" y="80000"/>
                    <a:pt x="64000" y="60000"/>
                  </a:cubicBezTo>
                  <a:cubicBezTo>
                    <a:pt x="80000" y="40000"/>
                    <a:pt x="104000" y="30000"/>
                    <a:pt x="120000" y="20000"/>
                  </a:cubicBezTo>
                  <a:cubicBezTo>
                    <a:pt x="120000" y="10000"/>
                    <a:pt x="120000" y="10000"/>
                    <a:pt x="120000" y="1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3"/>
            <p:cNvSpPr/>
            <p:nvPr/>
          </p:nvSpPr>
          <p:spPr>
            <a:xfrm>
              <a:off x="4792663" y="4200526"/>
              <a:ext cx="103200" cy="103200"/>
            </a:xfrm>
            <a:custGeom>
              <a:avLst/>
              <a:gdLst/>
              <a:ahLst/>
              <a:cxnLst/>
              <a:rect l="l" t="t" r="r" b="b"/>
              <a:pathLst>
                <a:path w="120000" h="120000" extrusionOk="0">
                  <a:moveTo>
                    <a:pt x="112500" y="0"/>
                  </a:moveTo>
                  <a:cubicBezTo>
                    <a:pt x="82500" y="0"/>
                    <a:pt x="60000" y="30000"/>
                    <a:pt x="45000" y="52500"/>
                  </a:cubicBezTo>
                  <a:cubicBezTo>
                    <a:pt x="30000" y="67500"/>
                    <a:pt x="0" y="97500"/>
                    <a:pt x="0" y="120000"/>
                  </a:cubicBezTo>
                  <a:cubicBezTo>
                    <a:pt x="0" y="120000"/>
                    <a:pt x="7500" y="120000"/>
                    <a:pt x="7500" y="120000"/>
                  </a:cubicBezTo>
                  <a:cubicBezTo>
                    <a:pt x="15000" y="120000"/>
                    <a:pt x="22500" y="112500"/>
                    <a:pt x="30000" y="105000"/>
                  </a:cubicBezTo>
                  <a:cubicBezTo>
                    <a:pt x="37500" y="90000"/>
                    <a:pt x="45000" y="75000"/>
                    <a:pt x="60000" y="67500"/>
                  </a:cubicBezTo>
                  <a:cubicBezTo>
                    <a:pt x="67500" y="52500"/>
                    <a:pt x="82500" y="45000"/>
                    <a:pt x="90000" y="37500"/>
                  </a:cubicBezTo>
                  <a:cubicBezTo>
                    <a:pt x="105000" y="30000"/>
                    <a:pt x="112500" y="22500"/>
                    <a:pt x="120000" y="7500"/>
                  </a:cubicBezTo>
                  <a:cubicBezTo>
                    <a:pt x="120000" y="0"/>
                    <a:pt x="112500" y="0"/>
                    <a:pt x="1125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3"/>
            <p:cNvSpPr/>
            <p:nvPr/>
          </p:nvSpPr>
          <p:spPr>
            <a:xfrm>
              <a:off x="4759325" y="4187826"/>
              <a:ext cx="77700" cy="71400"/>
            </a:xfrm>
            <a:custGeom>
              <a:avLst/>
              <a:gdLst/>
              <a:ahLst/>
              <a:cxnLst/>
              <a:rect l="l" t="t" r="r" b="b"/>
              <a:pathLst>
                <a:path w="120000" h="120000" extrusionOk="0">
                  <a:moveTo>
                    <a:pt x="120000" y="0"/>
                  </a:moveTo>
                  <a:cubicBezTo>
                    <a:pt x="100000" y="0"/>
                    <a:pt x="70000" y="21818"/>
                    <a:pt x="60000" y="32727"/>
                  </a:cubicBezTo>
                  <a:cubicBezTo>
                    <a:pt x="40000" y="54545"/>
                    <a:pt x="20000" y="76363"/>
                    <a:pt x="10000" y="109090"/>
                  </a:cubicBezTo>
                  <a:cubicBezTo>
                    <a:pt x="0" y="109090"/>
                    <a:pt x="10000" y="120000"/>
                    <a:pt x="10000" y="120000"/>
                  </a:cubicBezTo>
                  <a:cubicBezTo>
                    <a:pt x="30000" y="98181"/>
                    <a:pt x="50000" y="87272"/>
                    <a:pt x="70000" y="65454"/>
                  </a:cubicBezTo>
                  <a:cubicBezTo>
                    <a:pt x="80000" y="54545"/>
                    <a:pt x="90000" y="43636"/>
                    <a:pt x="100000" y="32727"/>
                  </a:cubicBezTo>
                  <a:cubicBezTo>
                    <a:pt x="110000" y="32727"/>
                    <a:pt x="120000" y="21818"/>
                    <a:pt x="120000" y="10909"/>
                  </a:cubicBezTo>
                  <a:cubicBezTo>
                    <a:pt x="120000" y="10909"/>
                    <a:pt x="120000" y="0"/>
                    <a:pt x="120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3"/>
            <p:cNvSpPr/>
            <p:nvPr/>
          </p:nvSpPr>
          <p:spPr>
            <a:xfrm>
              <a:off x="4799013" y="4997451"/>
              <a:ext cx="50700" cy="84000"/>
            </a:xfrm>
            <a:custGeom>
              <a:avLst/>
              <a:gdLst/>
              <a:ahLst/>
              <a:cxnLst/>
              <a:rect l="l" t="t" r="r" b="b"/>
              <a:pathLst>
                <a:path w="120000" h="120000" extrusionOk="0">
                  <a:moveTo>
                    <a:pt x="75000" y="55384"/>
                  </a:moveTo>
                  <a:cubicBezTo>
                    <a:pt x="60000" y="36923"/>
                    <a:pt x="45000" y="18461"/>
                    <a:pt x="15000" y="9230"/>
                  </a:cubicBezTo>
                  <a:cubicBezTo>
                    <a:pt x="15000" y="0"/>
                    <a:pt x="0" y="0"/>
                    <a:pt x="0" y="9230"/>
                  </a:cubicBezTo>
                  <a:cubicBezTo>
                    <a:pt x="0" y="27692"/>
                    <a:pt x="15000" y="46153"/>
                    <a:pt x="30000" y="64615"/>
                  </a:cubicBezTo>
                  <a:cubicBezTo>
                    <a:pt x="45000" y="83076"/>
                    <a:pt x="75000" y="101538"/>
                    <a:pt x="105000" y="110769"/>
                  </a:cubicBezTo>
                  <a:cubicBezTo>
                    <a:pt x="105000" y="120000"/>
                    <a:pt x="120000" y="110769"/>
                    <a:pt x="120000" y="110769"/>
                  </a:cubicBezTo>
                  <a:cubicBezTo>
                    <a:pt x="120000" y="83076"/>
                    <a:pt x="90000" y="73846"/>
                    <a:pt x="75000" y="5538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3"/>
            <p:cNvSpPr/>
            <p:nvPr/>
          </p:nvSpPr>
          <p:spPr>
            <a:xfrm>
              <a:off x="4824413" y="4991101"/>
              <a:ext cx="39600" cy="50700"/>
            </a:xfrm>
            <a:custGeom>
              <a:avLst/>
              <a:gdLst/>
              <a:ahLst/>
              <a:cxnLst/>
              <a:rect l="l" t="t" r="r" b="b"/>
              <a:pathLst>
                <a:path w="120000" h="120000" extrusionOk="0">
                  <a:moveTo>
                    <a:pt x="0" y="0"/>
                  </a:moveTo>
                  <a:cubicBezTo>
                    <a:pt x="0" y="0"/>
                    <a:pt x="0" y="0"/>
                    <a:pt x="0" y="0"/>
                  </a:cubicBezTo>
                  <a:cubicBezTo>
                    <a:pt x="20000" y="15000"/>
                    <a:pt x="40000" y="30000"/>
                    <a:pt x="60000" y="60000"/>
                  </a:cubicBezTo>
                  <a:cubicBezTo>
                    <a:pt x="60000" y="75000"/>
                    <a:pt x="80000" y="90000"/>
                    <a:pt x="100000" y="105000"/>
                  </a:cubicBezTo>
                  <a:cubicBezTo>
                    <a:pt x="100000" y="120000"/>
                    <a:pt x="120000" y="120000"/>
                    <a:pt x="120000" y="105000"/>
                  </a:cubicBezTo>
                  <a:cubicBezTo>
                    <a:pt x="120000" y="60000"/>
                    <a:pt x="40000" y="15000"/>
                    <a:pt x="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3"/>
            <p:cNvSpPr/>
            <p:nvPr/>
          </p:nvSpPr>
          <p:spPr>
            <a:xfrm>
              <a:off x="4824413" y="4964113"/>
              <a:ext cx="71400" cy="33300"/>
            </a:xfrm>
            <a:custGeom>
              <a:avLst/>
              <a:gdLst/>
              <a:ahLst/>
              <a:cxnLst/>
              <a:rect l="l" t="t" r="r" b="b"/>
              <a:pathLst>
                <a:path w="120000" h="120000" extrusionOk="0">
                  <a:moveTo>
                    <a:pt x="109090" y="72000"/>
                  </a:moveTo>
                  <a:cubicBezTo>
                    <a:pt x="98181" y="48000"/>
                    <a:pt x="76363" y="48000"/>
                    <a:pt x="54545" y="24000"/>
                  </a:cubicBezTo>
                  <a:cubicBezTo>
                    <a:pt x="32727" y="24000"/>
                    <a:pt x="10909" y="0"/>
                    <a:pt x="0" y="0"/>
                  </a:cubicBezTo>
                  <a:cubicBezTo>
                    <a:pt x="0" y="24000"/>
                    <a:pt x="0" y="24000"/>
                    <a:pt x="0" y="24000"/>
                  </a:cubicBezTo>
                  <a:cubicBezTo>
                    <a:pt x="10909" y="72000"/>
                    <a:pt x="32727" y="72000"/>
                    <a:pt x="43636" y="72000"/>
                  </a:cubicBezTo>
                  <a:cubicBezTo>
                    <a:pt x="65454" y="96000"/>
                    <a:pt x="87272" y="120000"/>
                    <a:pt x="109090" y="120000"/>
                  </a:cubicBezTo>
                  <a:cubicBezTo>
                    <a:pt x="120000" y="96000"/>
                    <a:pt x="120000" y="96000"/>
                    <a:pt x="109090" y="7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3"/>
            <p:cNvSpPr/>
            <p:nvPr/>
          </p:nvSpPr>
          <p:spPr>
            <a:xfrm>
              <a:off x="3849688" y="4932363"/>
              <a:ext cx="71400" cy="39600"/>
            </a:xfrm>
            <a:custGeom>
              <a:avLst/>
              <a:gdLst/>
              <a:ahLst/>
              <a:cxnLst/>
              <a:rect l="l" t="t" r="r" b="b"/>
              <a:pathLst>
                <a:path w="120000" h="120000" extrusionOk="0">
                  <a:moveTo>
                    <a:pt x="120000" y="20000"/>
                  </a:moveTo>
                  <a:cubicBezTo>
                    <a:pt x="98181" y="0"/>
                    <a:pt x="76363" y="20000"/>
                    <a:pt x="54545" y="20000"/>
                  </a:cubicBezTo>
                  <a:cubicBezTo>
                    <a:pt x="43636" y="40000"/>
                    <a:pt x="10909" y="40000"/>
                    <a:pt x="10909" y="80000"/>
                  </a:cubicBezTo>
                  <a:cubicBezTo>
                    <a:pt x="0" y="80000"/>
                    <a:pt x="0" y="100000"/>
                    <a:pt x="10909" y="100000"/>
                  </a:cubicBezTo>
                  <a:cubicBezTo>
                    <a:pt x="21818" y="120000"/>
                    <a:pt x="43636" y="100000"/>
                    <a:pt x="54545" y="80000"/>
                  </a:cubicBezTo>
                  <a:cubicBezTo>
                    <a:pt x="76363" y="80000"/>
                    <a:pt x="109090" y="80000"/>
                    <a:pt x="120000" y="40000"/>
                  </a:cubicBezTo>
                  <a:cubicBezTo>
                    <a:pt x="120000" y="40000"/>
                    <a:pt x="120000" y="20000"/>
                    <a:pt x="120000" y="2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3"/>
            <p:cNvSpPr/>
            <p:nvPr/>
          </p:nvSpPr>
          <p:spPr>
            <a:xfrm>
              <a:off x="3883025" y="4951413"/>
              <a:ext cx="50700" cy="39600"/>
            </a:xfrm>
            <a:custGeom>
              <a:avLst/>
              <a:gdLst/>
              <a:ahLst/>
              <a:cxnLst/>
              <a:rect l="l" t="t" r="r" b="b"/>
              <a:pathLst>
                <a:path w="120000" h="120000" extrusionOk="0">
                  <a:moveTo>
                    <a:pt x="105000" y="0"/>
                  </a:moveTo>
                  <a:cubicBezTo>
                    <a:pt x="90000" y="20000"/>
                    <a:pt x="75000" y="40000"/>
                    <a:pt x="60000" y="40000"/>
                  </a:cubicBezTo>
                  <a:cubicBezTo>
                    <a:pt x="45000" y="80000"/>
                    <a:pt x="15000" y="100000"/>
                    <a:pt x="0" y="100000"/>
                  </a:cubicBezTo>
                  <a:cubicBezTo>
                    <a:pt x="0" y="120000"/>
                    <a:pt x="0" y="120000"/>
                    <a:pt x="0" y="120000"/>
                  </a:cubicBezTo>
                  <a:cubicBezTo>
                    <a:pt x="30000" y="100000"/>
                    <a:pt x="45000" y="80000"/>
                    <a:pt x="60000" y="60000"/>
                  </a:cubicBezTo>
                  <a:cubicBezTo>
                    <a:pt x="75000" y="60000"/>
                    <a:pt x="105000" y="40000"/>
                    <a:pt x="105000" y="20000"/>
                  </a:cubicBezTo>
                  <a:cubicBezTo>
                    <a:pt x="120000" y="20000"/>
                    <a:pt x="105000" y="0"/>
                    <a:pt x="105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3"/>
            <p:cNvSpPr/>
            <p:nvPr/>
          </p:nvSpPr>
          <p:spPr>
            <a:xfrm>
              <a:off x="3895725" y="4964113"/>
              <a:ext cx="63600" cy="71400"/>
            </a:xfrm>
            <a:custGeom>
              <a:avLst/>
              <a:gdLst/>
              <a:ahLst/>
              <a:cxnLst/>
              <a:rect l="l" t="t" r="r" b="b"/>
              <a:pathLst>
                <a:path w="120000" h="120000" extrusionOk="0">
                  <a:moveTo>
                    <a:pt x="96000" y="0"/>
                  </a:moveTo>
                  <a:cubicBezTo>
                    <a:pt x="72000" y="10909"/>
                    <a:pt x="60000" y="32727"/>
                    <a:pt x="48000" y="54545"/>
                  </a:cubicBezTo>
                  <a:cubicBezTo>
                    <a:pt x="24000" y="65454"/>
                    <a:pt x="12000" y="87272"/>
                    <a:pt x="0" y="120000"/>
                  </a:cubicBezTo>
                  <a:cubicBezTo>
                    <a:pt x="0" y="120000"/>
                    <a:pt x="0" y="120000"/>
                    <a:pt x="0" y="120000"/>
                  </a:cubicBezTo>
                  <a:cubicBezTo>
                    <a:pt x="36000" y="109090"/>
                    <a:pt x="48000" y="98181"/>
                    <a:pt x="72000" y="76363"/>
                  </a:cubicBezTo>
                  <a:cubicBezTo>
                    <a:pt x="84000" y="65454"/>
                    <a:pt x="108000" y="32727"/>
                    <a:pt x="120000" y="10909"/>
                  </a:cubicBezTo>
                  <a:cubicBezTo>
                    <a:pt x="120000" y="0"/>
                    <a:pt x="108000" y="0"/>
                    <a:pt x="96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3"/>
            <p:cNvSpPr/>
            <p:nvPr/>
          </p:nvSpPr>
          <p:spPr>
            <a:xfrm>
              <a:off x="3952875" y="4795838"/>
              <a:ext cx="162000" cy="84000"/>
            </a:xfrm>
            <a:custGeom>
              <a:avLst/>
              <a:gdLst/>
              <a:ahLst/>
              <a:cxnLst/>
              <a:rect l="l" t="t" r="r" b="b"/>
              <a:pathLst>
                <a:path w="120000" h="120000" extrusionOk="0">
                  <a:moveTo>
                    <a:pt x="100800" y="27692"/>
                  </a:moveTo>
                  <a:cubicBezTo>
                    <a:pt x="86400" y="9230"/>
                    <a:pt x="72000" y="9230"/>
                    <a:pt x="57600" y="9230"/>
                  </a:cubicBezTo>
                  <a:cubicBezTo>
                    <a:pt x="43200" y="9230"/>
                    <a:pt x="24000" y="0"/>
                    <a:pt x="9600" y="18461"/>
                  </a:cubicBezTo>
                  <a:cubicBezTo>
                    <a:pt x="0" y="36923"/>
                    <a:pt x="0" y="55384"/>
                    <a:pt x="9600" y="73846"/>
                  </a:cubicBezTo>
                  <a:cubicBezTo>
                    <a:pt x="19200" y="92307"/>
                    <a:pt x="33600" y="101538"/>
                    <a:pt x="48000" y="101538"/>
                  </a:cubicBezTo>
                  <a:cubicBezTo>
                    <a:pt x="62400" y="110769"/>
                    <a:pt x="81600" y="120000"/>
                    <a:pt x="96000" y="110769"/>
                  </a:cubicBezTo>
                  <a:cubicBezTo>
                    <a:pt x="1152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3"/>
            <p:cNvSpPr/>
            <p:nvPr/>
          </p:nvSpPr>
          <p:spPr>
            <a:xfrm>
              <a:off x="4437063" y="4848226"/>
              <a:ext cx="168300" cy="84000"/>
            </a:xfrm>
            <a:custGeom>
              <a:avLst/>
              <a:gdLst/>
              <a:ahLst/>
              <a:cxnLst/>
              <a:rect l="l" t="t" r="r" b="b"/>
              <a:pathLst>
                <a:path w="120000" h="120000" extrusionOk="0">
                  <a:moveTo>
                    <a:pt x="73846" y="9230"/>
                  </a:moveTo>
                  <a:cubicBezTo>
                    <a:pt x="50769" y="18461"/>
                    <a:pt x="23076" y="0"/>
                    <a:pt x="4615" y="36923"/>
                  </a:cubicBezTo>
                  <a:cubicBezTo>
                    <a:pt x="0" y="46153"/>
                    <a:pt x="4615" y="73846"/>
                    <a:pt x="9230" y="83076"/>
                  </a:cubicBezTo>
                  <a:cubicBezTo>
                    <a:pt x="18461" y="101538"/>
                    <a:pt x="32307" y="101538"/>
                    <a:pt x="41538" y="110769"/>
                  </a:cubicBezTo>
                  <a:cubicBezTo>
                    <a:pt x="60000" y="120000"/>
                    <a:pt x="73846" y="120000"/>
                    <a:pt x="87692" y="110769"/>
                  </a:cubicBezTo>
                  <a:cubicBezTo>
                    <a:pt x="120000" y="92307"/>
                    <a:pt x="106153" y="0"/>
                    <a:pt x="73846"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3"/>
            <p:cNvSpPr/>
            <p:nvPr/>
          </p:nvSpPr>
          <p:spPr>
            <a:xfrm>
              <a:off x="3708400" y="3967163"/>
              <a:ext cx="1844700" cy="1217700"/>
            </a:xfrm>
            <a:custGeom>
              <a:avLst/>
              <a:gdLst/>
              <a:ahLst/>
              <a:cxnLst/>
              <a:rect l="l" t="t" r="r" b="b"/>
              <a:pathLst>
                <a:path w="120000" h="120000" extrusionOk="0">
                  <a:moveTo>
                    <a:pt x="117062" y="44042"/>
                  </a:move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ubicBezTo>
                    <a:pt x="114965" y="75957"/>
                    <a:pt x="110769" y="68297"/>
                    <a:pt x="104895" y="64468"/>
                  </a:cubicBezTo>
                  <a:cubicBezTo>
                    <a:pt x="111188" y="60638"/>
                    <a:pt x="114545" y="52978"/>
                    <a:pt x="117062" y="44042"/>
                  </a:cubicBezTo>
                  <a:close/>
                  <a:moveTo>
                    <a:pt x="109510" y="93829"/>
                  </a:moveTo>
                  <a:cubicBezTo>
                    <a:pt x="103636" y="92553"/>
                    <a:pt x="96923" y="91914"/>
                    <a:pt x="91468" y="86808"/>
                  </a:cubicBezTo>
                  <a:cubicBezTo>
                    <a:pt x="88951" y="83617"/>
                    <a:pt x="87272" y="79787"/>
                    <a:pt x="86853" y="74680"/>
                  </a:cubicBezTo>
                  <a:cubicBezTo>
                    <a:pt x="86853" y="72765"/>
                    <a:pt x="87272" y="70212"/>
                    <a:pt x="85594" y="70212"/>
                  </a:cubicBezTo>
                  <a:cubicBezTo>
                    <a:pt x="84335" y="70212"/>
                    <a:pt x="83076" y="72127"/>
                    <a:pt x="82657" y="73404"/>
                  </a:cubicBezTo>
                  <a:cubicBezTo>
                    <a:pt x="80559" y="77234"/>
                    <a:pt x="80139" y="81702"/>
                    <a:pt x="78881" y="85531"/>
                  </a:cubicBezTo>
                  <a:cubicBezTo>
                    <a:pt x="78461" y="88085"/>
                    <a:pt x="77202" y="90000"/>
                    <a:pt x="76363" y="91914"/>
                  </a:cubicBezTo>
                  <a:cubicBezTo>
                    <a:pt x="75524" y="93191"/>
                    <a:pt x="75524" y="93191"/>
                    <a:pt x="74265" y="93829"/>
                  </a:cubicBezTo>
                  <a:cubicBezTo>
                    <a:pt x="73846" y="93829"/>
                    <a:pt x="72587" y="93191"/>
                    <a:pt x="72587" y="94468"/>
                  </a:cubicBezTo>
                  <a:cubicBezTo>
                    <a:pt x="71748" y="97659"/>
                    <a:pt x="77202" y="97021"/>
                    <a:pt x="78041" y="97021"/>
                  </a:cubicBezTo>
                  <a:cubicBezTo>
                    <a:pt x="79720" y="97659"/>
                    <a:pt x="82657" y="97659"/>
                    <a:pt x="83076" y="100212"/>
                  </a:cubicBezTo>
                  <a:cubicBezTo>
                    <a:pt x="83496" y="102127"/>
                    <a:pt x="80979" y="107234"/>
                    <a:pt x="79720" y="108510"/>
                  </a:cubicBezTo>
                  <a:cubicBezTo>
                    <a:pt x="77622" y="110425"/>
                    <a:pt x="75104" y="111702"/>
                    <a:pt x="73006" y="109787"/>
                  </a:cubicBezTo>
                  <a:cubicBezTo>
                    <a:pt x="71328" y="108510"/>
                    <a:pt x="70489" y="104680"/>
                    <a:pt x="68811" y="104042"/>
                  </a:cubicBezTo>
                  <a:cubicBezTo>
                    <a:pt x="67132" y="103404"/>
                    <a:pt x="65034" y="106595"/>
                    <a:pt x="63776" y="107872"/>
                  </a:cubicBezTo>
                  <a:cubicBezTo>
                    <a:pt x="60839" y="109787"/>
                    <a:pt x="57902" y="111702"/>
                    <a:pt x="54965" y="112340"/>
                  </a:cubicBezTo>
                  <a:cubicBezTo>
                    <a:pt x="60839" y="108510"/>
                    <a:pt x="66293" y="102127"/>
                    <a:pt x="69650" y="93829"/>
                  </a:cubicBezTo>
                  <a:cubicBezTo>
                    <a:pt x="71328" y="89361"/>
                    <a:pt x="72587" y="84893"/>
                    <a:pt x="73426" y="79787"/>
                  </a:cubicBezTo>
                  <a:cubicBezTo>
                    <a:pt x="73846" y="75957"/>
                    <a:pt x="74685" y="69574"/>
                    <a:pt x="73426" y="66382"/>
                  </a:cubicBezTo>
                  <a:cubicBezTo>
                    <a:pt x="72167" y="62553"/>
                    <a:pt x="71748" y="66382"/>
                    <a:pt x="71748" y="68936"/>
                  </a:cubicBezTo>
                  <a:cubicBezTo>
                    <a:pt x="71328" y="72765"/>
                    <a:pt x="71748" y="75957"/>
                    <a:pt x="71328" y="80425"/>
                  </a:cubicBezTo>
                  <a:cubicBezTo>
                    <a:pt x="70069" y="88723"/>
                    <a:pt x="66713" y="95744"/>
                    <a:pt x="62517" y="101489"/>
                  </a:cubicBezTo>
                  <a:cubicBezTo>
                    <a:pt x="53706" y="112978"/>
                    <a:pt x="41958" y="116808"/>
                    <a:pt x="31048" y="111063"/>
                  </a:cubicBezTo>
                  <a:cubicBezTo>
                    <a:pt x="20559" y="105957"/>
                    <a:pt x="10069" y="91914"/>
                    <a:pt x="10909" y="73404"/>
                  </a:cubicBezTo>
                  <a:cubicBezTo>
                    <a:pt x="11328" y="61914"/>
                    <a:pt x="14685" y="49787"/>
                    <a:pt x="18461" y="40212"/>
                  </a:cubicBezTo>
                  <a:cubicBezTo>
                    <a:pt x="22657" y="30000"/>
                    <a:pt x="28531" y="22340"/>
                    <a:pt x="36083" y="19787"/>
                  </a:cubicBezTo>
                  <a:cubicBezTo>
                    <a:pt x="35664" y="21702"/>
                    <a:pt x="33986" y="23617"/>
                    <a:pt x="33986" y="26170"/>
                  </a:cubicBezTo>
                  <a:cubicBezTo>
                    <a:pt x="33986" y="29361"/>
                    <a:pt x="35244" y="28085"/>
                    <a:pt x="36083" y="26170"/>
                  </a:cubicBezTo>
                  <a:cubicBezTo>
                    <a:pt x="39440" y="19148"/>
                    <a:pt x="42377" y="13404"/>
                    <a:pt x="47412" y="9574"/>
                  </a:cubicBezTo>
                  <a:cubicBezTo>
                    <a:pt x="53286" y="5744"/>
                    <a:pt x="60000" y="5106"/>
                    <a:pt x="66293" y="7021"/>
                  </a:cubicBezTo>
                  <a:cubicBezTo>
                    <a:pt x="72167" y="8936"/>
                    <a:pt x="76783" y="16595"/>
                    <a:pt x="82657" y="17872"/>
                  </a:cubicBezTo>
                  <a:cubicBezTo>
                    <a:pt x="78881" y="22340"/>
                    <a:pt x="74265" y="28085"/>
                    <a:pt x="73006" y="35106"/>
                  </a:cubicBezTo>
                  <a:cubicBezTo>
                    <a:pt x="67552" y="21702"/>
                    <a:pt x="59160" y="16595"/>
                    <a:pt x="49090" y="15319"/>
                  </a:cubicBezTo>
                  <a:cubicBezTo>
                    <a:pt x="48251" y="15319"/>
                    <a:pt x="45734" y="14042"/>
                    <a:pt x="45734" y="16595"/>
                  </a:cubicBezTo>
                  <a:cubicBezTo>
                    <a:pt x="45734" y="19148"/>
                    <a:pt x="49090" y="18510"/>
                    <a:pt x="49930" y="18510"/>
                  </a:cubicBezTo>
                  <a:cubicBezTo>
                    <a:pt x="55384" y="19148"/>
                    <a:pt x="60419" y="21063"/>
                    <a:pt x="64615" y="25531"/>
                  </a:cubicBezTo>
                  <a:cubicBezTo>
                    <a:pt x="71328" y="32553"/>
                    <a:pt x="73426" y="45319"/>
                    <a:pt x="78881" y="54255"/>
                  </a:cubicBezTo>
                  <a:cubicBezTo>
                    <a:pt x="80139" y="56808"/>
                    <a:pt x="82657" y="61914"/>
                    <a:pt x="85174" y="62553"/>
                  </a:cubicBezTo>
                  <a:cubicBezTo>
                    <a:pt x="88531" y="63829"/>
                    <a:pt x="87272" y="54893"/>
                    <a:pt x="87692" y="51702"/>
                  </a:cubicBezTo>
                  <a:cubicBezTo>
                    <a:pt x="89370" y="44042"/>
                    <a:pt x="93986" y="39574"/>
                    <a:pt x="99020" y="37659"/>
                  </a:cubicBezTo>
                  <a:cubicBezTo>
                    <a:pt x="104475" y="35744"/>
                    <a:pt x="110769" y="36382"/>
                    <a:pt x="115804" y="32553"/>
                  </a:cubicBezTo>
                  <a:cubicBezTo>
                    <a:pt x="114545" y="42127"/>
                    <a:pt x="111608" y="51063"/>
                    <a:pt x="106573" y="56808"/>
                  </a:cubicBezTo>
                  <a:cubicBezTo>
                    <a:pt x="104055" y="59361"/>
                    <a:pt x="101118" y="61276"/>
                    <a:pt x="97762" y="61914"/>
                  </a:cubicBezTo>
                  <a:cubicBezTo>
                    <a:pt x="96923" y="62553"/>
                    <a:pt x="92727" y="61914"/>
                    <a:pt x="93146" y="65106"/>
                  </a:cubicBezTo>
                  <a:cubicBezTo>
                    <a:pt x="93566" y="67021"/>
                    <a:pt x="96503" y="66382"/>
                    <a:pt x="97762" y="67021"/>
                  </a:cubicBezTo>
                  <a:cubicBezTo>
                    <a:pt x="100699" y="67659"/>
                    <a:pt x="103636" y="69574"/>
                    <a:pt x="106153" y="72127"/>
                  </a:cubicBezTo>
                  <a:cubicBezTo>
                    <a:pt x="111608" y="77872"/>
                    <a:pt x="114545" y="86808"/>
                    <a:pt x="115804" y="96382"/>
                  </a:cubicBezTo>
                  <a:cubicBezTo>
                    <a:pt x="113706" y="94468"/>
                    <a:pt x="111188" y="94468"/>
                    <a:pt x="108671" y="93829"/>
                  </a:cubicBezTo>
                  <a:cubicBezTo>
                    <a:pt x="108671" y="93829"/>
                    <a:pt x="109090" y="93829"/>
                    <a:pt x="109510" y="93829"/>
                  </a:cubicBezTo>
                  <a:close/>
                  <a:moveTo>
                    <a:pt x="109510" y="93829"/>
                  </a:moveTo>
                  <a:cubicBezTo>
                    <a:pt x="109510" y="93829"/>
                    <a:pt x="109510" y="93829"/>
                    <a:pt x="109510" y="93829"/>
                  </a:cubicBezTo>
                  <a:close/>
                  <a:moveTo>
                    <a:pt x="4195" y="98936"/>
                  </a:moveTo>
                  <a:cubicBezTo>
                    <a:pt x="3356" y="97021"/>
                    <a:pt x="3356" y="97021"/>
                    <a:pt x="4195" y="96382"/>
                  </a:cubicBezTo>
                  <a:cubicBezTo>
                    <a:pt x="5034" y="95744"/>
                    <a:pt x="6713" y="95106"/>
                    <a:pt x="7132" y="95106"/>
                  </a:cubicBezTo>
                  <a:cubicBezTo>
                    <a:pt x="8811" y="94468"/>
                    <a:pt x="10909" y="93829"/>
                    <a:pt x="12587" y="94468"/>
                  </a:cubicBezTo>
                  <a:cubicBezTo>
                    <a:pt x="13426" y="95106"/>
                    <a:pt x="16363" y="99574"/>
                    <a:pt x="16363" y="100851"/>
                  </a:cubicBezTo>
                  <a:cubicBezTo>
                    <a:pt x="16783" y="103404"/>
                    <a:pt x="13426" y="107234"/>
                    <a:pt x="11748" y="107872"/>
                  </a:cubicBezTo>
                  <a:cubicBezTo>
                    <a:pt x="8391" y="108510"/>
                    <a:pt x="5034" y="103404"/>
                    <a:pt x="4195" y="98936"/>
                  </a:cubicBezTo>
                  <a:cubicBezTo>
                    <a:pt x="3776" y="98297"/>
                    <a:pt x="5034" y="103404"/>
                    <a:pt x="4195" y="98936"/>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3"/>
            <p:cNvSpPr/>
            <p:nvPr/>
          </p:nvSpPr>
          <p:spPr>
            <a:xfrm>
              <a:off x="5367338" y="4919663"/>
              <a:ext cx="12600" cy="0"/>
            </a:xfrm>
            <a:custGeom>
              <a:avLst/>
              <a:gdLst/>
              <a:ahLst/>
              <a:cxnLst/>
              <a:rect l="l" t="t" r="r" b="b"/>
              <a:pathLst>
                <a:path w="120000" h="120000" extrusionOk="0">
                  <a:moveTo>
                    <a:pt x="120000" y="0"/>
                  </a:moveTo>
                  <a:cubicBezTo>
                    <a:pt x="120000" y="0"/>
                    <a:pt x="120000" y="0"/>
                    <a:pt x="0" y="0"/>
                  </a:cubicBezTo>
                  <a:cubicBezTo>
                    <a:pt x="60000" y="0"/>
                    <a:pt x="6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3"/>
            <p:cNvSpPr/>
            <p:nvPr/>
          </p:nvSpPr>
          <p:spPr>
            <a:xfrm>
              <a:off x="3952875" y="4997451"/>
              <a:ext cx="12600" cy="12600"/>
            </a:xfrm>
            <a:custGeom>
              <a:avLst/>
              <a:gdLst/>
              <a:ahLst/>
              <a:cxnLst/>
              <a:rect l="l" t="t" r="r" b="b"/>
              <a:pathLst>
                <a:path w="120000" h="120000" extrusionOk="0">
                  <a:moveTo>
                    <a:pt x="120000" y="0"/>
                  </a:moveTo>
                  <a:cubicBezTo>
                    <a:pt x="0" y="120000"/>
                    <a:pt x="12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3"/>
            <p:cNvSpPr/>
            <p:nvPr/>
          </p:nvSpPr>
          <p:spPr>
            <a:xfrm>
              <a:off x="5367338" y="4919663"/>
              <a:ext cx="1500" cy="1500"/>
            </a:xfrm>
            <a:prstGeom prst="rect">
              <a:avLst/>
            </a:pr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3"/>
            <p:cNvSpPr/>
            <p:nvPr/>
          </p:nvSpPr>
          <p:spPr>
            <a:xfrm>
              <a:off x="5367338" y="491966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3"/>
            <p:cNvSpPr/>
            <p:nvPr/>
          </p:nvSpPr>
          <p:spPr>
            <a:xfrm>
              <a:off x="4173538" y="4816476"/>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58064" y="100000"/>
                  </a:cubicBezTo>
                  <a:cubicBezTo>
                    <a:pt x="54193" y="110000"/>
                    <a:pt x="50322" y="120000"/>
                    <a:pt x="42580" y="120000"/>
                  </a:cubicBezTo>
                  <a:cubicBezTo>
                    <a:pt x="42580" y="120000"/>
                    <a:pt x="42580" y="120000"/>
                    <a:pt x="38709" y="120000"/>
                  </a:cubicBezTo>
                  <a:cubicBezTo>
                    <a:pt x="27096" y="120000"/>
                    <a:pt x="15483" y="100000"/>
                    <a:pt x="7741" y="70000"/>
                  </a:cubicBezTo>
                  <a:cubicBezTo>
                    <a:pt x="7741" y="70000"/>
                    <a:pt x="0" y="30000"/>
                    <a:pt x="7741" y="10000"/>
                  </a:cubicBezTo>
                  <a:cubicBezTo>
                    <a:pt x="11612" y="10000"/>
                    <a:pt x="11612" y="0"/>
                    <a:pt x="15483" y="0"/>
                  </a:cubicBezTo>
                  <a:cubicBezTo>
                    <a:pt x="15483" y="0"/>
                    <a:pt x="19354" y="10000"/>
                    <a:pt x="19354" y="10000"/>
                  </a:cubicBezTo>
                  <a:cubicBezTo>
                    <a:pt x="23225" y="20000"/>
                    <a:pt x="23225" y="20000"/>
                    <a:pt x="23225" y="30000"/>
                  </a:cubicBezTo>
                  <a:cubicBezTo>
                    <a:pt x="23225" y="40000"/>
                    <a:pt x="23225" y="50000"/>
                    <a:pt x="27096" y="60000"/>
                  </a:cubicBezTo>
                  <a:cubicBezTo>
                    <a:pt x="30967" y="70000"/>
                    <a:pt x="34838" y="70000"/>
                    <a:pt x="38709" y="70000"/>
                  </a:cubicBezTo>
                  <a:cubicBezTo>
                    <a:pt x="42580" y="70000"/>
                    <a:pt x="42580" y="70000"/>
                    <a:pt x="46451" y="70000"/>
                  </a:cubicBezTo>
                  <a:cubicBezTo>
                    <a:pt x="50322" y="60000"/>
                    <a:pt x="50322" y="60000"/>
                    <a:pt x="54193" y="50000"/>
                  </a:cubicBezTo>
                  <a:cubicBezTo>
                    <a:pt x="54193" y="50000"/>
                    <a:pt x="58064" y="40000"/>
                    <a:pt x="61935" y="40000"/>
                  </a:cubicBezTo>
                  <a:cubicBezTo>
                    <a:pt x="61935" y="40000"/>
                    <a:pt x="65806" y="50000"/>
                    <a:pt x="69677" y="60000"/>
                  </a:cubicBezTo>
                  <a:cubicBezTo>
                    <a:pt x="73548" y="70000"/>
                    <a:pt x="77419" y="80000"/>
                    <a:pt x="81290" y="80000"/>
                  </a:cubicBezTo>
                  <a:cubicBezTo>
                    <a:pt x="89032" y="80000"/>
                    <a:pt x="96774" y="70000"/>
                    <a:pt x="96774" y="50000"/>
                  </a:cubicBezTo>
                  <a:cubicBezTo>
                    <a:pt x="96774" y="50000"/>
                    <a:pt x="96774" y="50000"/>
                    <a:pt x="100645" y="50000"/>
                  </a:cubicBezTo>
                  <a:cubicBezTo>
                    <a:pt x="100645" y="30000"/>
                    <a:pt x="100645" y="20000"/>
                    <a:pt x="108387" y="20000"/>
                  </a:cubicBezTo>
                  <a:cubicBezTo>
                    <a:pt x="112258" y="20000"/>
                    <a:pt x="112258" y="20000"/>
                    <a:pt x="116129" y="30000"/>
                  </a:cubicBezTo>
                  <a:cubicBezTo>
                    <a:pt x="120000" y="40000"/>
                    <a:pt x="116129" y="50000"/>
                    <a:pt x="112258" y="70000"/>
                  </a:cubicBezTo>
                  <a:cubicBezTo>
                    <a:pt x="108387" y="100000"/>
                    <a:pt x="96774" y="120000"/>
                    <a:pt x="81290" y="120000"/>
                  </a:cubicBezTo>
                  <a:cubicBezTo>
                    <a:pt x="81290"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3"/>
            <p:cNvSpPr/>
            <p:nvPr/>
          </p:nvSpPr>
          <p:spPr>
            <a:xfrm>
              <a:off x="4005263" y="4699001"/>
              <a:ext cx="115800" cy="130200"/>
            </a:xfrm>
            <a:custGeom>
              <a:avLst/>
              <a:gdLst/>
              <a:ahLst/>
              <a:cxnLst/>
              <a:rect l="l" t="t" r="r" b="b"/>
              <a:pathLst>
                <a:path w="120000" h="120000" extrusionOk="0">
                  <a:moveTo>
                    <a:pt x="66666" y="0"/>
                  </a:moveTo>
                  <a:cubicBezTo>
                    <a:pt x="60000" y="0"/>
                    <a:pt x="60000" y="0"/>
                    <a:pt x="53333" y="6000"/>
                  </a:cubicBezTo>
                  <a:cubicBezTo>
                    <a:pt x="60000" y="6000"/>
                    <a:pt x="66666" y="12000"/>
                    <a:pt x="66666" y="24000"/>
                  </a:cubicBezTo>
                  <a:cubicBezTo>
                    <a:pt x="66666" y="36000"/>
                    <a:pt x="60000" y="42000"/>
                    <a:pt x="46666" y="42000"/>
                  </a:cubicBezTo>
                  <a:cubicBezTo>
                    <a:pt x="33333" y="42000"/>
                    <a:pt x="20000" y="36000"/>
                    <a:pt x="20000" y="24000"/>
                  </a:cubicBezTo>
                  <a:cubicBezTo>
                    <a:pt x="13333" y="30000"/>
                    <a:pt x="6666" y="48000"/>
                    <a:pt x="6666" y="60000"/>
                  </a:cubicBezTo>
                  <a:cubicBezTo>
                    <a:pt x="0" y="90000"/>
                    <a:pt x="26666" y="120000"/>
                    <a:pt x="60000" y="120000"/>
                  </a:cubicBezTo>
                  <a:cubicBezTo>
                    <a:pt x="93333" y="120000"/>
                    <a:pt x="120000" y="96000"/>
                    <a:pt x="120000" y="60000"/>
                  </a:cubicBezTo>
                  <a:cubicBezTo>
                    <a:pt x="120000" y="30000"/>
                    <a:pt x="100000" y="600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3"/>
            <p:cNvSpPr/>
            <p:nvPr/>
          </p:nvSpPr>
          <p:spPr>
            <a:xfrm>
              <a:off x="4443413" y="4738688"/>
              <a:ext cx="122100" cy="135000"/>
            </a:xfrm>
            <a:custGeom>
              <a:avLst/>
              <a:gdLst/>
              <a:ahLst/>
              <a:cxnLst/>
              <a:rect l="l" t="t" r="r" b="b"/>
              <a:pathLst>
                <a:path w="120000" h="120000" extrusionOk="0">
                  <a:moveTo>
                    <a:pt x="69473" y="0"/>
                  </a:moveTo>
                  <a:cubicBezTo>
                    <a:pt x="63157" y="0"/>
                    <a:pt x="56842" y="0"/>
                    <a:pt x="44210" y="5714"/>
                  </a:cubicBezTo>
                  <a:cubicBezTo>
                    <a:pt x="56842" y="5714"/>
                    <a:pt x="63157" y="17142"/>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34285"/>
                    <a:pt x="6315" y="40000"/>
                    <a:pt x="6315" y="51428"/>
                  </a:cubicBezTo>
                  <a:cubicBezTo>
                    <a:pt x="0" y="85714"/>
                    <a:pt x="18947" y="114285"/>
                    <a:pt x="50526" y="120000"/>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1" name="Google Shape;481;p13"/>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8375" y="0"/>
            <a:ext cx="6923400" cy="852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1pPr>
            <a:lvl2pPr lvl="1">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2pPr>
            <a:lvl3pPr lvl="2">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3pPr>
            <a:lvl4pPr lvl="3">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4pPr>
            <a:lvl5pPr lvl="4">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5pPr>
            <a:lvl6pPr lvl="5">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6pPr>
            <a:lvl7pPr lvl="6">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7pPr>
            <a:lvl8pPr lvl="7">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8pPr>
            <a:lvl9pPr lvl="8">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582200" y="1040900"/>
            <a:ext cx="6525300" cy="36432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3"/>
              </a:buClr>
              <a:buSzPts val="3000"/>
              <a:buFont typeface="Didact Gothic"/>
              <a:buChar char="●"/>
              <a:defRPr sz="3000">
                <a:solidFill>
                  <a:schemeClr val="dk1"/>
                </a:solidFill>
                <a:latin typeface="Didact Gothic"/>
                <a:ea typeface="Didact Gothic"/>
                <a:cs typeface="Didact Gothic"/>
                <a:sym typeface="Didact Gothic"/>
              </a:defRPr>
            </a:lvl1pPr>
            <a:lvl2pPr marL="914400" lvl="1" indent="-381000">
              <a:spcBef>
                <a:spcPts val="0"/>
              </a:spcBef>
              <a:spcAft>
                <a:spcPts val="0"/>
              </a:spcAft>
              <a:buClr>
                <a:schemeClr val="accent3"/>
              </a:buClr>
              <a:buSzPts val="2400"/>
              <a:buFont typeface="Didact Gothic"/>
              <a:buChar char="○"/>
              <a:defRPr sz="2400">
                <a:solidFill>
                  <a:schemeClr val="dk1"/>
                </a:solidFill>
                <a:latin typeface="Didact Gothic"/>
                <a:ea typeface="Didact Gothic"/>
                <a:cs typeface="Didact Gothic"/>
                <a:sym typeface="Didact Gothic"/>
              </a:defRPr>
            </a:lvl2pPr>
            <a:lvl3pPr marL="1371600" lvl="2" indent="-381000">
              <a:spcBef>
                <a:spcPts val="0"/>
              </a:spcBef>
              <a:spcAft>
                <a:spcPts val="0"/>
              </a:spcAft>
              <a:buClr>
                <a:schemeClr val="accent3"/>
              </a:buClr>
              <a:buSzPts val="2400"/>
              <a:buFont typeface="Didact Gothic"/>
              <a:buChar char="■"/>
              <a:defRPr sz="2400">
                <a:solidFill>
                  <a:schemeClr val="dk1"/>
                </a:solidFill>
                <a:latin typeface="Didact Gothic"/>
                <a:ea typeface="Didact Gothic"/>
                <a:cs typeface="Didact Gothic"/>
                <a:sym typeface="Didact Gothic"/>
              </a:defRPr>
            </a:lvl3pPr>
            <a:lvl4pPr marL="1828800" lvl="3"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4pPr>
            <a:lvl5pPr marL="2286000" lvl="4"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5pPr>
            <a:lvl6pPr marL="2743200" lvl="5"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6pPr>
            <a:lvl7pPr marL="3200400" lvl="6"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7pPr>
            <a:lvl8pPr marL="3657600" lvl="7"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8pPr>
            <a:lvl9pPr marL="4114800" lvl="8"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529670" y="32126"/>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Didact Gothic"/>
                <a:ea typeface="Didact Gothic"/>
                <a:cs typeface="Didact Gothic"/>
                <a:sym typeface="Didact Gothic"/>
              </a:defRPr>
            </a:lvl1pPr>
            <a:lvl2pPr lvl="1" algn="r">
              <a:buNone/>
              <a:defRPr sz="1200">
                <a:solidFill>
                  <a:srgbClr val="FFFFFF"/>
                </a:solidFill>
                <a:latin typeface="Didact Gothic"/>
                <a:ea typeface="Didact Gothic"/>
                <a:cs typeface="Didact Gothic"/>
                <a:sym typeface="Didact Gothic"/>
              </a:defRPr>
            </a:lvl2pPr>
            <a:lvl3pPr lvl="2" algn="r">
              <a:buNone/>
              <a:defRPr sz="1200">
                <a:solidFill>
                  <a:srgbClr val="FFFFFF"/>
                </a:solidFill>
                <a:latin typeface="Didact Gothic"/>
                <a:ea typeface="Didact Gothic"/>
                <a:cs typeface="Didact Gothic"/>
                <a:sym typeface="Didact Gothic"/>
              </a:defRPr>
            </a:lvl3pPr>
            <a:lvl4pPr lvl="3" algn="r">
              <a:buNone/>
              <a:defRPr sz="1200">
                <a:solidFill>
                  <a:srgbClr val="FFFFFF"/>
                </a:solidFill>
                <a:latin typeface="Didact Gothic"/>
                <a:ea typeface="Didact Gothic"/>
                <a:cs typeface="Didact Gothic"/>
                <a:sym typeface="Didact Gothic"/>
              </a:defRPr>
            </a:lvl4pPr>
            <a:lvl5pPr lvl="4" algn="r">
              <a:buNone/>
              <a:defRPr sz="1200">
                <a:solidFill>
                  <a:srgbClr val="FFFFFF"/>
                </a:solidFill>
                <a:latin typeface="Didact Gothic"/>
                <a:ea typeface="Didact Gothic"/>
                <a:cs typeface="Didact Gothic"/>
                <a:sym typeface="Didact Gothic"/>
              </a:defRPr>
            </a:lvl5pPr>
            <a:lvl6pPr lvl="5" algn="r">
              <a:buNone/>
              <a:defRPr sz="1200">
                <a:solidFill>
                  <a:srgbClr val="FFFFFF"/>
                </a:solidFill>
                <a:latin typeface="Didact Gothic"/>
                <a:ea typeface="Didact Gothic"/>
                <a:cs typeface="Didact Gothic"/>
                <a:sym typeface="Didact Gothic"/>
              </a:defRPr>
            </a:lvl6pPr>
            <a:lvl7pPr lvl="6" algn="r">
              <a:buNone/>
              <a:defRPr sz="1200">
                <a:solidFill>
                  <a:srgbClr val="FFFFFF"/>
                </a:solidFill>
                <a:latin typeface="Didact Gothic"/>
                <a:ea typeface="Didact Gothic"/>
                <a:cs typeface="Didact Gothic"/>
                <a:sym typeface="Didact Gothic"/>
              </a:defRPr>
            </a:lvl7pPr>
            <a:lvl8pPr lvl="7" algn="r">
              <a:buNone/>
              <a:defRPr sz="1200">
                <a:solidFill>
                  <a:srgbClr val="FFFFFF"/>
                </a:solidFill>
                <a:latin typeface="Didact Gothic"/>
                <a:ea typeface="Didact Gothic"/>
                <a:cs typeface="Didact Gothic"/>
                <a:sym typeface="Didact Gothic"/>
              </a:defRPr>
            </a:lvl8pPr>
            <a:lvl9pPr lvl="8" algn="r">
              <a:buNone/>
              <a:defRPr sz="1200">
                <a:solidFill>
                  <a:srgbClr val="FFFFFF"/>
                </a:solidFill>
                <a:latin typeface="Didact Gothic"/>
                <a:ea typeface="Didact Gothic"/>
                <a:cs typeface="Didact Gothic"/>
                <a:sym typeface="Didact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gvanbinh40@gmail.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6"/>
          <p:cNvSpPr txBox="1">
            <a:spLocks noGrp="1"/>
          </p:cNvSpPr>
          <p:nvPr>
            <p:ph type="ctrTitle" idx="4294967295"/>
          </p:nvPr>
        </p:nvSpPr>
        <p:spPr>
          <a:xfrm>
            <a:off x="533400" y="123478"/>
            <a:ext cx="7927032" cy="8717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smtClean="0">
                <a:solidFill>
                  <a:srgbClr val="002060"/>
                </a:solidFill>
              </a:rPr>
              <a:t>PHẦN 1: CHƯƠNG TRÌNH BẢNG TÍNH</a:t>
            </a:r>
            <a:endParaRPr sz="1800">
              <a:solidFill>
                <a:srgbClr val="002060"/>
              </a:solidFill>
            </a:endParaRPr>
          </a:p>
        </p:txBody>
      </p:sp>
      <p:sp>
        <p:nvSpPr>
          <p:cNvPr id="501" name="Google Shape;501;p16"/>
          <p:cNvSpPr txBox="1">
            <a:spLocks noGrp="1"/>
          </p:cNvSpPr>
          <p:nvPr>
            <p:ph type="subTitle" idx="4294967295"/>
          </p:nvPr>
        </p:nvSpPr>
        <p:spPr>
          <a:xfrm>
            <a:off x="827584" y="1563638"/>
            <a:ext cx="7992888" cy="187220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000" b="1" smtClean="0">
                <a:solidFill>
                  <a:srgbClr val="FF0000"/>
                </a:solidFill>
              </a:rPr>
              <a:t>Bài 1 : Chương trình bảng tính là gì ?</a:t>
            </a:r>
            <a:endParaRPr sz="4000" b="1">
              <a:solidFill>
                <a:srgbClr val="FF0000"/>
              </a:solidFill>
            </a:endParaRPr>
          </a:p>
        </p:txBody>
      </p:sp>
      <p:sp>
        <p:nvSpPr>
          <p:cNvPr id="502" name="Google Shape;502;p16"/>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5" name="Google Shape;326;p21"/>
          <p:cNvSpPr txBox="1">
            <a:spLocks/>
          </p:cNvSpPr>
          <p:nvPr/>
        </p:nvSpPr>
        <p:spPr>
          <a:xfrm>
            <a:off x="4858340" y="3939902"/>
            <a:ext cx="36741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buFont typeface="Didact Gothic"/>
              <a:buNone/>
            </a:pPr>
            <a:r>
              <a:rPr lang="vi-VN" sz="1400" smtClean="0"/>
              <a:t>Gv: Đặng Văn Bình</a:t>
            </a:r>
          </a:p>
          <a:p>
            <a:pPr marL="0" indent="0">
              <a:buFont typeface="Didact Gothic"/>
              <a:buNone/>
            </a:pPr>
            <a:r>
              <a:rPr lang="vi-VN" sz="1400" smtClean="0"/>
              <a:t>Email: </a:t>
            </a:r>
            <a:r>
              <a:rPr lang="vi-VN" sz="1400" smtClean="0">
                <a:hlinkClick r:id="rId3"/>
              </a:rPr>
              <a:t>dangvanbinh40@gmail.com</a:t>
            </a:r>
            <a:endParaRPr lang="vi-VN" sz="1400" smtClean="0"/>
          </a:p>
          <a:p>
            <a:pPr marL="0" indent="0">
              <a:buFont typeface="Didact Gothic"/>
              <a:buNone/>
            </a:pPr>
            <a:r>
              <a:rPr lang="vi-VN" sz="1400" smtClean="0"/>
              <a:t>Phone: 0975.189.601</a:t>
            </a:r>
            <a:endParaRPr lang="vi-VN" sz="14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8" name="Google Shape;558;p2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6" name="Google Shape;508;p17"/>
          <p:cNvSpPr txBox="1">
            <a:spLocks/>
          </p:cNvSpPr>
          <p:nvPr/>
        </p:nvSpPr>
        <p:spPr>
          <a:xfrm>
            <a:off x="1259632" y="51470"/>
            <a:ext cx="6696744"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2400" b="1" smtClean="0">
                <a:solidFill>
                  <a:srgbClr val="FF0000"/>
                </a:solidFill>
              </a:rPr>
              <a:t>3. Cách nhập dữ liệu vào trang tính</a:t>
            </a:r>
            <a:endParaRPr lang="en-US" sz="2400" b="1">
              <a:solidFill>
                <a:srgbClr val="FF0000"/>
              </a:solidFill>
            </a:endParaRPr>
          </a:p>
        </p:txBody>
      </p:sp>
      <p:sp>
        <p:nvSpPr>
          <p:cNvPr id="7" name="TextBox 6"/>
          <p:cNvSpPr txBox="1">
            <a:spLocks noChangeArrowheads="1"/>
          </p:cNvSpPr>
          <p:nvPr/>
        </p:nvSpPr>
        <p:spPr bwMode="auto">
          <a:xfrm>
            <a:off x="395536" y="699542"/>
            <a:ext cx="2484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FF9900"/>
                </a:solidFill>
                <a:latin typeface="Times New Roman" pitchFamily="18" charset="0"/>
                <a:cs typeface="Times New Roman" pitchFamily="18" charset="0"/>
              </a:rPr>
              <a:t>a. Nhập và sửa dữ liệu</a:t>
            </a:r>
          </a:p>
        </p:txBody>
      </p:sp>
      <p:sp>
        <p:nvSpPr>
          <p:cNvPr id="8" name="TextBox 7"/>
          <p:cNvSpPr txBox="1">
            <a:spLocks noChangeArrowheads="1"/>
          </p:cNvSpPr>
          <p:nvPr/>
        </p:nvSpPr>
        <p:spPr bwMode="auto">
          <a:xfrm>
            <a:off x="864096" y="1155397"/>
            <a:ext cx="7308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Wingdings" pitchFamily="2" charset="2"/>
              <a:buChar char="q"/>
            </a:pPr>
            <a:r>
              <a:rPr lang="en-US" sz="1800">
                <a:solidFill>
                  <a:srgbClr val="002060"/>
                </a:solidFill>
                <a:latin typeface="Times New Roman" pitchFamily="18" charset="0"/>
                <a:cs typeface="Times New Roman" pitchFamily="18" charset="0"/>
              </a:rPr>
              <a:t> N</a:t>
            </a:r>
            <a:r>
              <a:rPr lang="en-US" sz="1800" smtClean="0">
                <a:solidFill>
                  <a:srgbClr val="002060"/>
                </a:solidFill>
                <a:latin typeface="Times New Roman" pitchFamily="18" charset="0"/>
                <a:cs typeface="Times New Roman" pitchFamily="18" charset="0"/>
              </a:rPr>
              <a:t>hập dữ </a:t>
            </a:r>
            <a:r>
              <a:rPr lang="en-US" sz="1800">
                <a:solidFill>
                  <a:srgbClr val="002060"/>
                </a:solidFill>
                <a:latin typeface="Times New Roman" pitchFamily="18" charset="0"/>
                <a:cs typeface="Times New Roman" pitchFamily="18" charset="0"/>
              </a:rPr>
              <a:t>liệu</a:t>
            </a:r>
            <a:r>
              <a:rPr lang="en-US" sz="1800" smtClean="0">
                <a:solidFill>
                  <a:srgbClr val="002060"/>
                </a:solidFill>
                <a:latin typeface="Times New Roman" pitchFamily="18" charset="0"/>
                <a:cs typeface="Times New Roman" pitchFamily="18" charset="0"/>
              </a:rPr>
              <a:t>:</a:t>
            </a:r>
            <a:endParaRPr lang="en-US" sz="1800" smtClean="0">
              <a:solidFill>
                <a:schemeClr val="bg1"/>
              </a:solidFill>
              <a:latin typeface="Times New Roman" pitchFamily="18" charset="0"/>
              <a:cs typeface="Times New Roman" pitchFamily="18" charset="0"/>
            </a:endParaRPr>
          </a:p>
          <a:p>
            <a:pPr eaLnBrk="1" hangingPunct="1"/>
            <a:r>
              <a:rPr lang="en-US" sz="1800" smtClean="0">
                <a:solidFill>
                  <a:srgbClr val="002060"/>
                </a:solidFill>
                <a:latin typeface="Times New Roman" pitchFamily="18" charset="0"/>
                <a:cs typeface="Times New Roman" pitchFamily="18" charset="0"/>
              </a:rPr>
              <a:t>	B1</a:t>
            </a:r>
            <a:r>
              <a:rPr lang="en-US" sz="1800">
                <a:solidFill>
                  <a:srgbClr val="002060"/>
                </a:solidFill>
                <a:latin typeface="Times New Roman" pitchFamily="18" charset="0"/>
                <a:cs typeface="Times New Roman" pitchFamily="18" charset="0"/>
              </a:rPr>
              <a:t>: Nháy chuột chọn ô (kích hoạt ô tính) cần nhập dữ </a:t>
            </a:r>
            <a:r>
              <a:rPr lang="en-US" sz="1800" smtClean="0">
                <a:solidFill>
                  <a:srgbClr val="002060"/>
                </a:solidFill>
                <a:latin typeface="Times New Roman" pitchFamily="18" charset="0"/>
                <a:cs typeface="Times New Roman" pitchFamily="18" charset="0"/>
              </a:rPr>
              <a:t>liệu</a:t>
            </a:r>
          </a:p>
          <a:p>
            <a:pPr eaLnBrk="1" hangingPunct="1"/>
            <a:r>
              <a:rPr lang="en-US" sz="1800" smtClean="0">
                <a:solidFill>
                  <a:srgbClr val="002060"/>
                </a:solidFill>
                <a:latin typeface="Times New Roman" pitchFamily="18" charset="0"/>
                <a:cs typeface="Times New Roman" pitchFamily="18" charset="0"/>
              </a:rPr>
              <a:t>	B2</a:t>
            </a:r>
            <a:r>
              <a:rPr lang="en-US" sz="1800">
                <a:solidFill>
                  <a:srgbClr val="002060"/>
                </a:solidFill>
                <a:latin typeface="Times New Roman" pitchFamily="18" charset="0"/>
                <a:cs typeface="Times New Roman" pitchFamily="18" charset="0"/>
              </a:rPr>
              <a:t>: Nhập dữ liệu vào ô tính </a:t>
            </a:r>
            <a:r>
              <a:rPr lang="en-US" sz="1800" smtClean="0">
                <a:solidFill>
                  <a:srgbClr val="002060"/>
                </a:solidFill>
                <a:latin typeface="Times New Roman" pitchFamily="18" charset="0"/>
                <a:cs typeface="Times New Roman" pitchFamily="18" charset="0"/>
              </a:rPr>
              <a:t>đó</a:t>
            </a:r>
          </a:p>
          <a:p>
            <a:pPr eaLnBrk="1" hangingPunct="1"/>
            <a:r>
              <a:rPr lang="en-US" sz="1800" smtClean="0">
                <a:solidFill>
                  <a:srgbClr val="002060"/>
                </a:solidFill>
                <a:latin typeface="Times New Roman" pitchFamily="18" charset="0"/>
                <a:cs typeface="Times New Roman" pitchFamily="18" charset="0"/>
              </a:rPr>
              <a:t>	B3</a:t>
            </a:r>
            <a:r>
              <a:rPr lang="en-US" sz="1800">
                <a:solidFill>
                  <a:srgbClr val="002060"/>
                </a:solidFill>
                <a:latin typeface="Times New Roman" pitchFamily="18" charset="0"/>
                <a:cs typeface="Times New Roman" pitchFamily="18" charset="0"/>
              </a:rPr>
              <a:t>: Nhấn phím ENTER hoặc chọn vào 1 ô tính để kết thúc</a:t>
            </a:r>
          </a:p>
        </p:txBody>
      </p:sp>
      <p:sp>
        <p:nvSpPr>
          <p:cNvPr id="9" name="TextBox 8"/>
          <p:cNvSpPr txBox="1">
            <a:spLocks noChangeArrowheads="1"/>
          </p:cNvSpPr>
          <p:nvPr/>
        </p:nvSpPr>
        <p:spPr bwMode="auto">
          <a:xfrm>
            <a:off x="864096" y="2787774"/>
            <a:ext cx="65882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Wingdings" pitchFamily="2" charset="2"/>
              <a:buChar char="q"/>
            </a:pPr>
            <a:r>
              <a:rPr lang="en-US" sz="1800" smtClean="0">
                <a:solidFill>
                  <a:srgbClr val="002060"/>
                </a:solidFill>
                <a:latin typeface="Times New Roman" pitchFamily="18" charset="0"/>
                <a:cs typeface="Times New Roman" pitchFamily="18" charset="0"/>
              </a:rPr>
              <a:t> Sửa </a:t>
            </a:r>
            <a:r>
              <a:rPr lang="en-US" sz="1800">
                <a:solidFill>
                  <a:srgbClr val="002060"/>
                </a:solidFill>
                <a:latin typeface="Times New Roman" pitchFamily="18" charset="0"/>
                <a:cs typeface="Times New Roman" pitchFamily="18" charset="0"/>
              </a:rPr>
              <a:t>dữ liệu:</a:t>
            </a:r>
          </a:p>
          <a:p>
            <a:pPr eaLnBrk="1" hangingPunct="1"/>
            <a:r>
              <a:rPr lang="en-US" sz="1800" smtClean="0">
                <a:solidFill>
                  <a:srgbClr val="002060"/>
                </a:solidFill>
                <a:latin typeface="Times New Roman" pitchFamily="18" charset="0"/>
                <a:cs typeface="Times New Roman" pitchFamily="18" charset="0"/>
              </a:rPr>
              <a:t>	B1</a:t>
            </a:r>
            <a:r>
              <a:rPr lang="en-US" sz="1800">
                <a:solidFill>
                  <a:srgbClr val="002060"/>
                </a:solidFill>
                <a:latin typeface="Times New Roman" pitchFamily="18" charset="0"/>
                <a:cs typeface="Times New Roman" pitchFamily="18" charset="0"/>
              </a:rPr>
              <a:t>: Nháy đúp chuột chọn ô cần sửa dữ liệu</a:t>
            </a:r>
          </a:p>
          <a:p>
            <a:pPr eaLnBrk="1" hangingPunct="1"/>
            <a:r>
              <a:rPr lang="en-US" sz="1800" smtClean="0">
                <a:solidFill>
                  <a:srgbClr val="002060"/>
                </a:solidFill>
                <a:latin typeface="Times New Roman" pitchFamily="18" charset="0"/>
                <a:cs typeface="Times New Roman" pitchFamily="18" charset="0"/>
              </a:rPr>
              <a:t>	B2:Thực </a:t>
            </a:r>
            <a:r>
              <a:rPr lang="en-US" sz="1800">
                <a:solidFill>
                  <a:srgbClr val="002060"/>
                </a:solidFill>
                <a:latin typeface="Times New Roman" pitchFamily="18" charset="0"/>
                <a:cs typeface="Times New Roman" pitchFamily="18" charset="0"/>
              </a:rPr>
              <a:t>hiện các thao tác sửa dữ liệu như khi soạn văn bản</a:t>
            </a:r>
          </a:p>
          <a:p>
            <a:pPr eaLnBrk="1" hangingPunct="1"/>
            <a:r>
              <a:rPr lang="en-US" sz="1800" smtClean="0">
                <a:solidFill>
                  <a:srgbClr val="002060"/>
                </a:solidFill>
                <a:latin typeface="Times New Roman" pitchFamily="18" charset="0"/>
                <a:cs typeface="Times New Roman" pitchFamily="18" charset="0"/>
              </a:rPr>
              <a:t>	B3</a:t>
            </a:r>
            <a:r>
              <a:rPr lang="en-US" sz="1800">
                <a:solidFill>
                  <a:srgbClr val="002060"/>
                </a:solidFill>
                <a:latin typeface="Times New Roman" pitchFamily="18" charset="0"/>
                <a:cs typeface="Times New Roman" pitchFamily="18" charset="0"/>
              </a:rPr>
              <a:t>: Nhấn phím ENTER để kết thúc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3" name="Google Shape;573;p2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7" name="Google Shape;508;p17"/>
          <p:cNvSpPr txBox="1">
            <a:spLocks/>
          </p:cNvSpPr>
          <p:nvPr/>
        </p:nvSpPr>
        <p:spPr>
          <a:xfrm>
            <a:off x="1259632" y="51470"/>
            <a:ext cx="6696744"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2400" b="1" smtClean="0">
                <a:solidFill>
                  <a:srgbClr val="FF0000"/>
                </a:solidFill>
              </a:rPr>
              <a:t>3. Cách nhập dữ liệu vào trang tính</a:t>
            </a:r>
            <a:endParaRPr lang="en-US" sz="2400" b="1">
              <a:solidFill>
                <a:srgbClr val="FF0000"/>
              </a:solidFill>
            </a:endParaRPr>
          </a:p>
        </p:txBody>
      </p:sp>
      <p:sp>
        <p:nvSpPr>
          <p:cNvPr id="8" name="TextBox 7"/>
          <p:cNvSpPr txBox="1">
            <a:spLocks noChangeArrowheads="1"/>
          </p:cNvSpPr>
          <p:nvPr/>
        </p:nvSpPr>
        <p:spPr bwMode="auto">
          <a:xfrm>
            <a:off x="556207" y="733455"/>
            <a:ext cx="3079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FF9900"/>
                </a:solidFill>
                <a:latin typeface="Times New Roman" pitchFamily="18" charset="0"/>
                <a:cs typeface="Times New Roman" pitchFamily="18" charset="0"/>
              </a:rPr>
              <a:t>b.  Di chuyển trên trang tính</a:t>
            </a:r>
          </a:p>
        </p:txBody>
      </p:sp>
      <p:sp>
        <p:nvSpPr>
          <p:cNvPr id="9" name="TextBox 8"/>
          <p:cNvSpPr txBox="1">
            <a:spLocks noChangeArrowheads="1"/>
          </p:cNvSpPr>
          <p:nvPr/>
        </p:nvSpPr>
        <p:spPr bwMode="auto">
          <a:xfrm>
            <a:off x="971600" y="1347614"/>
            <a:ext cx="79563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solidFill>
                  <a:srgbClr val="002060"/>
                </a:solidFill>
                <a:latin typeface="Times New Roman" pitchFamily="18" charset="0"/>
                <a:cs typeface="Times New Roman" pitchFamily="18" charset="0"/>
              </a:rPr>
              <a:t>-  </a:t>
            </a:r>
            <a:r>
              <a:rPr lang="en-US" sz="1800" smtClean="0">
                <a:solidFill>
                  <a:srgbClr val="002060"/>
                </a:solidFill>
                <a:latin typeface="Times New Roman" pitchFamily="18" charset="0"/>
                <a:cs typeface="Times New Roman" pitchFamily="18" charset="0"/>
              </a:rPr>
              <a:t>Sử </a:t>
            </a:r>
            <a:r>
              <a:rPr lang="en-US" sz="1800">
                <a:solidFill>
                  <a:srgbClr val="002060"/>
                </a:solidFill>
                <a:latin typeface="Times New Roman" pitchFamily="18" charset="0"/>
                <a:cs typeface="Times New Roman" pitchFamily="18" charset="0"/>
              </a:rPr>
              <a:t>dụng các phím mũi tên (</a:t>
            </a:r>
            <a:r>
              <a:rPr lang="en-US" sz="1800">
                <a:solidFill>
                  <a:srgbClr val="002060"/>
                </a:solidFill>
                <a:latin typeface="Times New Roman" pitchFamily="18" charset="0"/>
                <a:cs typeface="Times New Roman" pitchFamily="18" charset="0"/>
                <a:sym typeface="Wingdings 3" pitchFamily="18" charset="2"/>
              </a:rPr>
              <a:t>, , , ) để di chuyển đến ô cần kích hoạt</a:t>
            </a:r>
            <a:endParaRPr lang="en-US" sz="1800">
              <a:solidFill>
                <a:srgbClr val="002060"/>
              </a:solidFill>
              <a:latin typeface="Times New Roman" pitchFamily="18" charset="0"/>
              <a:cs typeface="Times New Roman" pitchFamily="18" charset="0"/>
            </a:endParaRPr>
          </a:p>
          <a:p>
            <a:pPr eaLnBrk="1" hangingPunct="1"/>
            <a:r>
              <a:rPr lang="en-US" sz="1800" smtClean="0">
                <a:solidFill>
                  <a:srgbClr val="002060"/>
                </a:solidFill>
                <a:latin typeface="Times New Roman" pitchFamily="18" charset="0"/>
                <a:cs typeface="Times New Roman" pitchFamily="18" charset="0"/>
              </a:rPr>
              <a:t>- </a:t>
            </a:r>
            <a:r>
              <a:rPr lang="en-US" sz="1800" smtClean="0">
                <a:solidFill>
                  <a:srgbClr val="002060"/>
                </a:solidFill>
                <a:latin typeface="Times New Roman" pitchFamily="18" charset="0"/>
                <a:cs typeface="Times New Roman" pitchFamily="18" charset="0"/>
              </a:rPr>
              <a:t> </a:t>
            </a:r>
            <a:r>
              <a:rPr lang="en-US" sz="1800" smtClean="0">
                <a:solidFill>
                  <a:srgbClr val="002060"/>
                </a:solidFill>
                <a:latin typeface="Times New Roman" pitchFamily="18" charset="0"/>
                <a:cs typeface="Times New Roman" pitchFamily="18" charset="0"/>
              </a:rPr>
              <a:t>Sử </a:t>
            </a:r>
            <a:r>
              <a:rPr lang="en-US" sz="1800">
                <a:solidFill>
                  <a:srgbClr val="002060"/>
                </a:solidFill>
                <a:latin typeface="Times New Roman" pitchFamily="18" charset="0"/>
                <a:cs typeface="Times New Roman" pitchFamily="18" charset="0"/>
              </a:rPr>
              <a:t>dụng chuột và các thanh cuốn</a:t>
            </a:r>
          </a:p>
          <a:p>
            <a:pPr eaLnBrk="1" hangingPunct="1"/>
            <a:r>
              <a:rPr lang="en-US" sz="1800" smtClean="0">
                <a:solidFill>
                  <a:srgbClr val="002060"/>
                </a:solidFill>
                <a:latin typeface="Times New Roman" pitchFamily="18" charset="0"/>
                <a:cs typeface="Times New Roman" pitchFamily="18" charset="0"/>
              </a:rPr>
              <a:t>- </a:t>
            </a:r>
            <a:r>
              <a:rPr lang="en-US" sz="1800" smtClean="0">
                <a:solidFill>
                  <a:srgbClr val="002060"/>
                </a:solidFill>
                <a:latin typeface="Times New Roman" pitchFamily="18" charset="0"/>
                <a:cs typeface="Times New Roman" pitchFamily="18" charset="0"/>
              </a:rPr>
              <a:t> </a:t>
            </a:r>
            <a:r>
              <a:rPr lang="en-US" sz="1800" smtClean="0">
                <a:solidFill>
                  <a:srgbClr val="002060"/>
                </a:solidFill>
                <a:latin typeface="Times New Roman" pitchFamily="18" charset="0"/>
                <a:cs typeface="Times New Roman" pitchFamily="18" charset="0"/>
              </a:rPr>
              <a:t>Con </a:t>
            </a:r>
            <a:r>
              <a:rPr lang="en-US" sz="1800">
                <a:solidFill>
                  <a:srgbClr val="002060"/>
                </a:solidFill>
                <a:latin typeface="Times New Roman" pitchFamily="18" charset="0"/>
                <a:cs typeface="Times New Roman" pitchFamily="18" charset="0"/>
              </a:rPr>
              <a:t>trỏ chuột ở EXCEL có dạng hình chữ thập </a:t>
            </a:r>
            <a:r>
              <a:rPr lang="en-US" sz="1800">
                <a:solidFill>
                  <a:srgbClr val="002060"/>
                </a:solidFill>
                <a:latin typeface="Times New Roman" pitchFamily="18" charset="0"/>
                <a:cs typeface="Times New Roman" pitchFamily="18" charset="0"/>
                <a:sym typeface="Wingdings" pitchFamily="2" charset="2"/>
              </a:rPr>
              <a:t></a:t>
            </a:r>
            <a:r>
              <a:rPr lang="en-US" sz="1800">
                <a:solidFill>
                  <a:srgbClr val="002060"/>
                </a:solidFill>
                <a:latin typeface="Times New Roman" pitchFamily="18" charset="0"/>
                <a:cs typeface="Times New Roman" pitchFamily="18" charset="0"/>
              </a:rPr>
              <a:t> </a:t>
            </a:r>
          </a:p>
        </p:txBody>
      </p:sp>
      <p:sp>
        <p:nvSpPr>
          <p:cNvPr id="10" name="TextBox 9"/>
          <p:cNvSpPr txBox="1">
            <a:spLocks noChangeArrowheads="1"/>
          </p:cNvSpPr>
          <p:nvPr/>
        </p:nvSpPr>
        <p:spPr bwMode="auto">
          <a:xfrm>
            <a:off x="489212" y="2457450"/>
            <a:ext cx="3866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FF9900"/>
                </a:solidFill>
                <a:latin typeface="Times New Roman" pitchFamily="18" charset="0"/>
                <a:cs typeface="Times New Roman" pitchFamily="18" charset="0"/>
              </a:rPr>
              <a:t>c. Gõ chữ Tiếng Việt trên trang tính</a:t>
            </a:r>
          </a:p>
        </p:txBody>
      </p:sp>
      <p:sp>
        <p:nvSpPr>
          <p:cNvPr id="11" name="TextBox 10"/>
          <p:cNvSpPr txBox="1">
            <a:spLocks noChangeArrowheads="1"/>
          </p:cNvSpPr>
          <p:nvPr/>
        </p:nvSpPr>
        <p:spPr bwMode="auto">
          <a:xfrm>
            <a:off x="971600" y="3003798"/>
            <a:ext cx="65527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solidFill>
                  <a:srgbClr val="002060"/>
                </a:solidFill>
                <a:latin typeface="Times New Roman" pitchFamily="18" charset="0"/>
                <a:cs typeface="Times New Roman" pitchFamily="18" charset="0"/>
                <a:sym typeface="Wingdings" pitchFamily="2" charset="2"/>
              </a:rPr>
              <a:t>- </a:t>
            </a:r>
            <a:r>
              <a:rPr lang="en-US" sz="1800" smtClean="0">
                <a:solidFill>
                  <a:srgbClr val="002060"/>
                </a:solidFill>
                <a:latin typeface="Times New Roman" pitchFamily="18" charset="0"/>
                <a:cs typeface="Times New Roman" pitchFamily="18" charset="0"/>
                <a:sym typeface="Wingdings" pitchFamily="2" charset="2"/>
              </a:rPr>
              <a:t> </a:t>
            </a:r>
            <a:r>
              <a:rPr lang="en-US" sz="1800" smtClean="0">
                <a:solidFill>
                  <a:srgbClr val="002060"/>
                </a:solidFill>
                <a:latin typeface="Times New Roman" pitchFamily="18" charset="0"/>
                <a:cs typeface="Times New Roman" pitchFamily="18" charset="0"/>
              </a:rPr>
              <a:t>Gõ </a:t>
            </a:r>
            <a:r>
              <a:rPr lang="en-US" sz="1800">
                <a:solidFill>
                  <a:srgbClr val="002060"/>
                </a:solidFill>
                <a:latin typeface="Times New Roman" pitchFamily="18" charset="0"/>
                <a:cs typeface="Times New Roman" pitchFamily="18" charset="0"/>
              </a:rPr>
              <a:t>chữ Tiếng Việt tương tự như soạn thảo văn bản ở Word (cần chương trình hỗ trợ gõ Tiếng Việt, cần phông chữ Tiếng Việt được cài sẵn trên máy tính).</a:t>
            </a:r>
          </a:p>
          <a:p>
            <a:pPr eaLnBrk="1" hangingPunct="1"/>
            <a:r>
              <a:rPr lang="en-US" sz="1800" smtClean="0">
                <a:solidFill>
                  <a:srgbClr val="002060"/>
                </a:solidFill>
                <a:latin typeface="Times New Roman" pitchFamily="18" charset="0"/>
                <a:cs typeface="Times New Roman" pitchFamily="18" charset="0"/>
              </a:rPr>
              <a:t>-  </a:t>
            </a:r>
            <a:r>
              <a:rPr lang="en-US" sz="1800" smtClean="0">
                <a:solidFill>
                  <a:srgbClr val="002060"/>
                </a:solidFill>
                <a:latin typeface="Times New Roman" pitchFamily="18" charset="0"/>
                <a:cs typeface="Times New Roman" pitchFamily="18" charset="0"/>
              </a:rPr>
              <a:t>Kiểu </a:t>
            </a:r>
            <a:r>
              <a:rPr lang="en-US" sz="1800">
                <a:solidFill>
                  <a:srgbClr val="002060"/>
                </a:solidFill>
                <a:latin typeface="Times New Roman" pitchFamily="18" charset="0"/>
                <a:cs typeface="Times New Roman" pitchFamily="18" charset="0"/>
              </a:rPr>
              <a:t>TELEX và VNI là 2 kiểu gõ Tiếng Việt phổ biến nhất.</a:t>
            </a:r>
          </a:p>
          <a:p>
            <a:pPr eaLnBrk="1" hangingPunct="1"/>
            <a:r>
              <a:rPr lang="en-US" sz="1800">
                <a:solidFill>
                  <a:srgbClr val="002060"/>
                </a:solidFill>
                <a:latin typeface="Times New Roman" pitchFamily="18" charset="0"/>
                <a:cs typeface="Times New Roman" pitchFamily="18" charset="0"/>
              </a:rPr>
              <a:t> </a:t>
            </a:r>
            <a:r>
              <a:rPr lang="en-US" sz="1800" smtClean="0">
                <a:solidFill>
                  <a:srgbClr val="002060"/>
                </a:solidFill>
                <a:latin typeface="Times New Roman" pitchFamily="18" charset="0"/>
                <a:cs typeface="Times New Roman" pitchFamily="18" charset="0"/>
              </a:rPr>
              <a:t>    Quy </a:t>
            </a:r>
            <a:r>
              <a:rPr lang="en-US" sz="1800">
                <a:solidFill>
                  <a:srgbClr val="002060"/>
                </a:solidFill>
                <a:latin typeface="Times New Roman" pitchFamily="18" charset="0"/>
                <a:cs typeface="Times New Roman" pitchFamily="18" charset="0"/>
              </a:rPr>
              <a:t>tắc gõ chữ có dấu trong EXCEL tương tự như khi soạn thảo </a:t>
            </a:r>
            <a:r>
              <a:rPr lang="en-US" sz="1800" smtClean="0">
                <a:solidFill>
                  <a:srgbClr val="002060"/>
                </a:solidFill>
                <a:latin typeface="Times New Roman" pitchFamily="18" charset="0"/>
                <a:cs typeface="Times New Roman" pitchFamily="18" charset="0"/>
              </a:rPr>
              <a:t>  văn </a:t>
            </a:r>
            <a:r>
              <a:rPr lang="en-US" sz="1800">
                <a:solidFill>
                  <a:srgbClr val="002060"/>
                </a:solidFill>
                <a:latin typeface="Times New Roman" pitchFamily="18" charset="0"/>
                <a:cs typeface="Times New Roman" pitchFamily="18" charset="0"/>
              </a:rPr>
              <a:t>bản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80" name="Google Shape;580;p26"/>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5" name="TextBox 3"/>
          <p:cNvSpPr txBox="1">
            <a:spLocks noChangeArrowheads="1"/>
          </p:cNvSpPr>
          <p:nvPr/>
        </p:nvSpPr>
        <p:spPr bwMode="auto">
          <a:xfrm>
            <a:off x="2843808" y="42759"/>
            <a:ext cx="3275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smtClean="0">
                <a:solidFill>
                  <a:srgbClr val="FF0000"/>
                </a:solidFill>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Câu hỏi &amp; Bài tập</a:t>
            </a:r>
          </a:p>
        </p:txBody>
      </p:sp>
      <p:sp>
        <p:nvSpPr>
          <p:cNvPr id="6" name="Google Shape;508;p17"/>
          <p:cNvSpPr txBox="1">
            <a:spLocks/>
          </p:cNvSpPr>
          <p:nvPr/>
        </p:nvSpPr>
        <p:spPr>
          <a:xfrm>
            <a:off x="629008" y="987574"/>
            <a:ext cx="7704856"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2400" b="1" smtClean="0">
                <a:solidFill>
                  <a:srgbClr val="002060"/>
                </a:solidFill>
              </a:rPr>
              <a:t>Điền vào dấu … từ còn thiếu để được câu hoàn chỉnh</a:t>
            </a:r>
            <a:endParaRPr lang="en-US" sz="2400" b="1">
              <a:solidFill>
                <a:srgbClr val="002060"/>
              </a:solidFill>
            </a:endParaRPr>
          </a:p>
        </p:txBody>
      </p:sp>
      <p:sp>
        <p:nvSpPr>
          <p:cNvPr id="7" name="Google Shape;508;p17"/>
          <p:cNvSpPr txBox="1">
            <a:spLocks/>
          </p:cNvSpPr>
          <p:nvPr/>
        </p:nvSpPr>
        <p:spPr>
          <a:xfrm>
            <a:off x="611560" y="1563638"/>
            <a:ext cx="7848872"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a:defRPr/>
            </a:pPr>
            <a:r>
              <a:rPr lang="en-US" sz="2000" b="1" i="1" smtClean="0">
                <a:solidFill>
                  <a:srgbClr val="571F09"/>
                </a:solidFill>
              </a:rPr>
              <a:t>a)  </a:t>
            </a:r>
            <a:r>
              <a:rPr lang="en-US" sz="2000" i="1" smtClean="0">
                <a:solidFill>
                  <a:srgbClr val="571F09"/>
                </a:solidFill>
                <a:latin typeface="Times New Roman" pitchFamily="18" charset="0"/>
                <a:cs typeface="Times New Roman" pitchFamily="18" charset="0"/>
              </a:rPr>
              <a:t>Phần </a:t>
            </a:r>
            <a:r>
              <a:rPr lang="en-US" sz="2000" i="1">
                <a:solidFill>
                  <a:srgbClr val="571F09"/>
                </a:solidFill>
                <a:latin typeface="Times New Roman" pitchFamily="18" charset="0"/>
                <a:cs typeface="Times New Roman" pitchFamily="18" charset="0"/>
              </a:rPr>
              <a:t>để chứa dữ liệu trong chương trình bảng tính là ……….</a:t>
            </a:r>
            <a:endParaRPr lang="en-US" sz="2000" i="1" dirty="0">
              <a:solidFill>
                <a:srgbClr val="571F09"/>
              </a:solidFill>
              <a:latin typeface="Times New Roman" pitchFamily="18" charset="0"/>
              <a:cs typeface="Times New Roman" pitchFamily="18" charset="0"/>
            </a:endParaRPr>
          </a:p>
        </p:txBody>
      </p:sp>
      <p:sp>
        <p:nvSpPr>
          <p:cNvPr id="3" name="Rectangle 2"/>
          <p:cNvSpPr/>
          <p:nvPr/>
        </p:nvSpPr>
        <p:spPr>
          <a:xfrm>
            <a:off x="1043608" y="2283718"/>
            <a:ext cx="6143028" cy="400110"/>
          </a:xfrm>
          <a:prstGeom prst="rect">
            <a:avLst/>
          </a:prstGeom>
        </p:spPr>
        <p:txBody>
          <a:bodyPr wrap="none">
            <a:spAutoFit/>
          </a:bodyPr>
          <a:lstStyle/>
          <a:p>
            <a:pPr>
              <a:defRPr/>
            </a:pPr>
            <a:r>
              <a:rPr lang="en-US" sz="2000" b="1" i="1" smtClean="0">
                <a:solidFill>
                  <a:srgbClr val="571F09"/>
                </a:solidFill>
                <a:latin typeface="Times New Roman" pitchFamily="18" charset="0"/>
                <a:cs typeface="Times New Roman" pitchFamily="18" charset="0"/>
              </a:rPr>
              <a:t>b)</a:t>
            </a:r>
            <a:r>
              <a:rPr lang="en-US" sz="2000" i="1" smtClean="0">
                <a:solidFill>
                  <a:srgbClr val="571F09"/>
                </a:solidFill>
                <a:latin typeface="Times New Roman" pitchFamily="18" charset="0"/>
                <a:cs typeface="Times New Roman" pitchFamily="18" charset="0"/>
              </a:rPr>
              <a:t> Để </a:t>
            </a:r>
            <a:r>
              <a:rPr lang="en-US" sz="2000" i="1">
                <a:solidFill>
                  <a:srgbClr val="571F09"/>
                </a:solidFill>
                <a:latin typeface="Times New Roman" pitchFamily="18" charset="0"/>
                <a:cs typeface="Times New Roman" pitchFamily="18" charset="0"/>
              </a:rPr>
              <a:t>kết thúc việc nhập văn bản ta cần nhấn ……………</a:t>
            </a:r>
            <a:endParaRPr lang="en-US" sz="2000" i="1" dirty="0">
              <a:solidFill>
                <a:srgbClr val="571F09"/>
              </a:solidFill>
              <a:latin typeface="Times New Roman" pitchFamily="18" charset="0"/>
              <a:cs typeface="Times New Roman" pitchFamily="18" charset="0"/>
            </a:endParaRPr>
          </a:p>
        </p:txBody>
      </p:sp>
      <p:sp>
        <p:nvSpPr>
          <p:cNvPr id="4" name="Rectangle 3"/>
          <p:cNvSpPr/>
          <p:nvPr/>
        </p:nvSpPr>
        <p:spPr>
          <a:xfrm>
            <a:off x="1043608" y="2859782"/>
            <a:ext cx="7200800" cy="400110"/>
          </a:xfrm>
          <a:prstGeom prst="rect">
            <a:avLst/>
          </a:prstGeom>
        </p:spPr>
        <p:txBody>
          <a:bodyPr wrap="square">
            <a:spAutoFit/>
          </a:bodyPr>
          <a:lstStyle/>
          <a:p>
            <a:pPr>
              <a:defRPr/>
            </a:pPr>
            <a:r>
              <a:rPr lang="en-US" sz="2000" b="1" i="1" smtClean="0">
                <a:solidFill>
                  <a:srgbClr val="571F09"/>
                </a:solidFill>
                <a:latin typeface="Times New Roman" pitchFamily="18" charset="0"/>
                <a:cs typeface="Times New Roman" pitchFamily="18" charset="0"/>
              </a:rPr>
              <a:t>c) </a:t>
            </a:r>
            <a:r>
              <a:rPr lang="en-US" sz="2000" i="1" smtClean="0">
                <a:solidFill>
                  <a:srgbClr val="571F09"/>
                </a:solidFill>
                <a:latin typeface="Times New Roman" pitchFamily="18" charset="0"/>
                <a:cs typeface="Times New Roman" pitchFamily="18" charset="0"/>
              </a:rPr>
              <a:t>Thanh </a:t>
            </a:r>
            <a:r>
              <a:rPr lang="en-US" sz="2000" i="1">
                <a:solidFill>
                  <a:srgbClr val="571F09"/>
                </a:solidFill>
                <a:latin typeface="Times New Roman" pitchFamily="18" charset="0"/>
                <a:cs typeface="Times New Roman" pitchFamily="18" charset="0"/>
              </a:rPr>
              <a:t>đặc trưng của chương trình bảng tính là thanh …………</a:t>
            </a:r>
            <a:endParaRPr lang="en-US" sz="2000" i="1" dirty="0">
              <a:solidFill>
                <a:srgbClr val="571F09"/>
              </a:solidFill>
              <a:latin typeface="Times New Roman" pitchFamily="18" charset="0"/>
              <a:cs typeface="Times New Roman" pitchFamily="18" charset="0"/>
            </a:endParaRPr>
          </a:p>
        </p:txBody>
      </p:sp>
      <p:sp>
        <p:nvSpPr>
          <p:cNvPr id="8" name="Rectangle 7"/>
          <p:cNvSpPr/>
          <p:nvPr/>
        </p:nvSpPr>
        <p:spPr>
          <a:xfrm>
            <a:off x="1043608" y="3435846"/>
            <a:ext cx="6110968" cy="400110"/>
          </a:xfrm>
          <a:prstGeom prst="rect">
            <a:avLst/>
          </a:prstGeom>
        </p:spPr>
        <p:txBody>
          <a:bodyPr wrap="none">
            <a:spAutoFit/>
          </a:bodyPr>
          <a:lstStyle/>
          <a:p>
            <a:pPr>
              <a:defRPr/>
            </a:pPr>
            <a:r>
              <a:rPr lang="en-US" sz="2000" b="1" i="1" smtClean="0">
                <a:solidFill>
                  <a:srgbClr val="571F09"/>
                </a:solidFill>
                <a:latin typeface="Times New Roman" pitchFamily="18" charset="0"/>
                <a:cs typeface="Times New Roman" pitchFamily="18" charset="0"/>
              </a:rPr>
              <a:t>d) </a:t>
            </a:r>
            <a:r>
              <a:rPr lang="en-US" sz="2000" i="1" smtClean="0">
                <a:solidFill>
                  <a:srgbClr val="571F09"/>
                </a:solidFill>
                <a:latin typeface="Times New Roman" pitchFamily="18" charset="0"/>
                <a:cs typeface="Times New Roman" pitchFamily="18" charset="0"/>
              </a:rPr>
              <a:t>Kiểu </a:t>
            </a:r>
            <a:r>
              <a:rPr lang="en-US" sz="2000" i="1">
                <a:solidFill>
                  <a:srgbClr val="571F09"/>
                </a:solidFill>
                <a:latin typeface="Times New Roman" pitchFamily="18" charset="0"/>
                <a:cs typeface="Times New Roman" pitchFamily="18" charset="0"/>
              </a:rPr>
              <a:t>gõ Tiếng Việt phổ biến sau kiểu Telex là …………</a:t>
            </a:r>
            <a:endParaRPr lang="en-US" sz="2000" i="1" dirty="0">
              <a:solidFill>
                <a:srgbClr val="571F09"/>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7"/>
          <p:cNvSpPr txBox="1">
            <a:spLocks noGrp="1"/>
          </p:cNvSpPr>
          <p:nvPr>
            <p:ph type="ctrTitle" idx="4294967295"/>
          </p:nvPr>
        </p:nvSpPr>
        <p:spPr>
          <a:xfrm>
            <a:off x="1619672" y="1419622"/>
            <a:ext cx="65937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mtClean="0">
                <a:solidFill>
                  <a:srgbClr val="002060"/>
                </a:solidFill>
              </a:rPr>
              <a:t/>
            </a:r>
            <a:br>
              <a:rPr lang="en" smtClean="0">
                <a:solidFill>
                  <a:srgbClr val="002060"/>
                </a:solidFill>
              </a:rPr>
            </a:br>
            <a:r>
              <a:rPr lang="en" smtClean="0">
                <a:solidFill>
                  <a:srgbClr val="002060"/>
                </a:solidFill>
              </a:rPr>
              <a:t>- Học bài</a:t>
            </a:r>
            <a:br>
              <a:rPr lang="en" smtClean="0">
                <a:solidFill>
                  <a:srgbClr val="002060"/>
                </a:solidFill>
              </a:rPr>
            </a:br>
            <a:r>
              <a:rPr lang="en" smtClean="0">
                <a:solidFill>
                  <a:srgbClr val="002060"/>
                </a:solidFill>
              </a:rPr>
              <a:t>- Làm bt sgk</a:t>
            </a:r>
            <a:br>
              <a:rPr lang="en" smtClean="0">
                <a:solidFill>
                  <a:srgbClr val="002060"/>
                </a:solidFill>
              </a:rPr>
            </a:br>
            <a:r>
              <a:rPr lang="en" smtClean="0">
                <a:solidFill>
                  <a:srgbClr val="002060"/>
                </a:solidFill>
              </a:rPr>
              <a:t>- Xem trước bài thực hành số 1</a:t>
            </a:r>
            <a:endParaRPr>
              <a:solidFill>
                <a:srgbClr val="002060"/>
              </a:solidFill>
            </a:endParaRPr>
          </a:p>
        </p:txBody>
      </p:sp>
      <p:sp>
        <p:nvSpPr>
          <p:cNvPr id="685" name="Google Shape;685;p37"/>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2" name="Rectangle 1"/>
          <p:cNvSpPr/>
          <p:nvPr/>
        </p:nvSpPr>
        <p:spPr>
          <a:xfrm>
            <a:off x="3347864" y="123478"/>
            <a:ext cx="2162772" cy="769441"/>
          </a:xfrm>
          <a:prstGeom prst="rect">
            <a:avLst/>
          </a:prstGeom>
        </p:spPr>
        <p:txBody>
          <a:bodyPr wrap="none">
            <a:spAutoFit/>
          </a:bodyPr>
          <a:lstStyle/>
          <a:p>
            <a:r>
              <a:rPr lang="en-US" sz="4400">
                <a:solidFill>
                  <a:srgbClr val="FF0000"/>
                </a:solidFill>
              </a:rPr>
              <a:t>Dặn dò</a:t>
            </a:r>
            <a:r>
              <a:rPr lang="en" sz="4400">
                <a:solidFill>
                  <a:srgbClr val="FF0000"/>
                </a:solidFill>
              </a:rPr>
              <a:t>!</a:t>
            </a:r>
            <a:endParaRPr lang="en-US" sz="440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5" name="Google Shape;685;p37"/>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3" name="Rectangle 2"/>
          <p:cNvSpPr/>
          <p:nvPr/>
        </p:nvSpPr>
        <p:spPr>
          <a:xfrm>
            <a:off x="1763688" y="1419622"/>
            <a:ext cx="5732990" cy="1754326"/>
          </a:xfrm>
          <a:prstGeom prst="rect">
            <a:avLst/>
          </a:prstGeom>
          <a:noFill/>
        </p:spPr>
        <p:txBody>
          <a:bodyPr wrap="none" lIns="91440" tIns="45720" rIns="91440" bIns="45720">
            <a:prstTxWarp prst="textButton">
              <a:avLst/>
            </a:prstTxWarp>
            <a:spAutoFit/>
          </a:bodyPr>
          <a:lstStyle/>
          <a:p>
            <a:pPr algn="ctr"/>
            <a:r>
              <a:rPr lang="en-US" sz="5400" b="1" smtClean="0">
                <a:ln w="17780" cmpd="sng">
                  <a:solidFill>
                    <a:srgbClr val="FFFFFF"/>
                  </a:solidFill>
                  <a:prstDash val="solid"/>
                  <a:miter lim="800000"/>
                </a:ln>
                <a:solidFill>
                  <a:srgbClr val="C00000"/>
                </a:solidFill>
                <a:effectLst>
                  <a:outerShdw blurRad="50800" algn="tl" rotWithShape="0">
                    <a:srgbClr val="000000"/>
                  </a:outerShdw>
                </a:effectLst>
              </a:rPr>
              <a:t>Tiết học kết thúc</a:t>
            </a:r>
          </a:p>
          <a:p>
            <a:pPr algn="ctr"/>
            <a:r>
              <a:rPr lang="en-US" sz="5400" b="1" smtClean="0">
                <a:ln w="17780" cmpd="sng">
                  <a:solidFill>
                    <a:srgbClr val="FFFFFF"/>
                  </a:solidFill>
                  <a:prstDash val="solid"/>
                  <a:miter lim="800000"/>
                </a:ln>
                <a:solidFill>
                  <a:srgbClr val="C00000"/>
                </a:solidFill>
                <a:effectLst>
                  <a:outerShdw blurRad="50800" algn="tl" rotWithShape="0">
                    <a:srgbClr val="000000"/>
                  </a:outerShdw>
                </a:effectLst>
              </a:rPr>
              <a:t>Chúc các em học tốt</a:t>
            </a:r>
            <a:endParaRPr lang="en-US" sz="5400" b="1">
              <a:ln w="17780" cmpd="sng">
                <a:solidFill>
                  <a:srgbClr val="FFFFFF"/>
                </a:solidFill>
                <a:prstDash val="solid"/>
                <a:miter lim="800000"/>
              </a:ln>
              <a:solidFill>
                <a:srgbClr val="C00000"/>
              </a:solidFill>
              <a:effectLst>
                <a:outerShdw blurRad="50800" algn="tl" rotWithShape="0">
                  <a:srgbClr val="000000"/>
                </a:outerShdw>
              </a:effectLst>
            </a:endParaRPr>
          </a:p>
        </p:txBody>
      </p:sp>
    </p:spTree>
    <p:extLst>
      <p:ext uri="{BB962C8B-B14F-4D97-AF65-F5344CB8AC3E}">
        <p14:creationId xmlns:p14="http://schemas.microsoft.com/office/powerpoint/2010/main" val="16415217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9" name="Google Shape;509;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08" name="Google Shape;508;p17"/>
          <p:cNvSpPr txBox="1">
            <a:spLocks noGrp="1"/>
          </p:cNvSpPr>
          <p:nvPr>
            <p:ph type="subTitle" idx="4294967295"/>
          </p:nvPr>
        </p:nvSpPr>
        <p:spPr>
          <a:xfrm>
            <a:off x="1043608" y="1643509"/>
            <a:ext cx="7704856" cy="784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smtClean="0">
                <a:solidFill>
                  <a:srgbClr val="FF0000"/>
                </a:solidFill>
              </a:rPr>
              <a:t>1. Bảng và nhu cầu xử lý thông tin dạng bảng</a:t>
            </a:r>
            <a:endParaRPr sz="2400" b="1">
              <a:solidFill>
                <a:srgbClr val="FF0000"/>
              </a:solidFill>
            </a:endParaRPr>
          </a:p>
        </p:txBody>
      </p:sp>
      <p:sp>
        <p:nvSpPr>
          <p:cNvPr id="5" name="Google Shape;507;p17"/>
          <p:cNvSpPr txBox="1">
            <a:spLocks/>
          </p:cNvSpPr>
          <p:nvPr/>
        </p:nvSpPr>
        <p:spPr>
          <a:xfrm>
            <a:off x="1619672" y="123478"/>
            <a:ext cx="5711400" cy="93610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smtClean="0">
                <a:solidFill>
                  <a:srgbClr val="002060"/>
                </a:solidFill>
              </a:rPr>
              <a:t>NỘI DUNG BÀI HỌC</a:t>
            </a:r>
            <a:endParaRPr lang="en-US" sz="3200" b="1">
              <a:solidFill>
                <a:srgbClr val="002060"/>
              </a:solidFill>
            </a:endParaRPr>
          </a:p>
        </p:txBody>
      </p:sp>
      <p:sp>
        <p:nvSpPr>
          <p:cNvPr id="6" name="Google Shape;508;p17"/>
          <p:cNvSpPr txBox="1">
            <a:spLocks/>
          </p:cNvSpPr>
          <p:nvPr/>
        </p:nvSpPr>
        <p:spPr>
          <a:xfrm>
            <a:off x="1043608" y="2427734"/>
            <a:ext cx="6696744"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2400" b="1" smtClean="0">
                <a:solidFill>
                  <a:srgbClr val="FF0000"/>
                </a:solidFill>
              </a:rPr>
              <a:t>2. Màn hình làm việc của Excel</a:t>
            </a:r>
            <a:endParaRPr lang="en-US" sz="2400" b="1">
              <a:solidFill>
                <a:srgbClr val="FF0000"/>
              </a:solidFill>
            </a:endParaRPr>
          </a:p>
        </p:txBody>
      </p:sp>
      <p:sp>
        <p:nvSpPr>
          <p:cNvPr id="7" name="Google Shape;508;p17"/>
          <p:cNvSpPr txBox="1">
            <a:spLocks/>
          </p:cNvSpPr>
          <p:nvPr/>
        </p:nvSpPr>
        <p:spPr>
          <a:xfrm>
            <a:off x="1043608" y="3219822"/>
            <a:ext cx="6696744"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2400" b="1" smtClean="0">
                <a:solidFill>
                  <a:srgbClr val="FF0000"/>
                </a:solidFill>
              </a:rPr>
              <a:t>3. Cách nhập dữ liệu vào trang tính</a:t>
            </a:r>
            <a:endParaRPr lang="en-US" sz="2400" b="1">
              <a:solidFill>
                <a:srgbClr val="FF00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8">
                                            <p:txEl>
                                              <p:pRg st="0" end="0"/>
                                            </p:txEl>
                                          </p:spTgt>
                                        </p:tgtEl>
                                        <p:attrNameLst>
                                          <p:attrName>style.visibility</p:attrName>
                                        </p:attrNameLst>
                                      </p:cBhvr>
                                      <p:to>
                                        <p:strVal val="visible"/>
                                      </p:to>
                                    </p:set>
                                    <p:animEffect transition="in" filter="wipe(down)">
                                      <p:cBhvr>
                                        <p:cTn id="7" dur="500"/>
                                        <p:tgtEl>
                                          <p:spTgt spid="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build="p"/>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4" name="Google Shape;508;p17"/>
          <p:cNvSpPr txBox="1">
            <a:spLocks/>
          </p:cNvSpPr>
          <p:nvPr/>
        </p:nvSpPr>
        <p:spPr>
          <a:xfrm>
            <a:off x="899592" y="123478"/>
            <a:ext cx="7992888"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3200" b="1" smtClean="0">
                <a:solidFill>
                  <a:srgbClr val="FF0000"/>
                </a:solidFill>
              </a:rPr>
              <a:t>1. Bảng và nhu cầu xử lý thông tin dạng bảng</a:t>
            </a:r>
            <a:endParaRPr lang="en-US" sz="3200" b="1">
              <a:solidFill>
                <a:srgbClr val="FF0000"/>
              </a:solidFill>
            </a:endParaRPr>
          </a:p>
        </p:txBody>
      </p:sp>
      <p:sp>
        <p:nvSpPr>
          <p:cNvPr id="5" name="Rectangle 4"/>
          <p:cNvSpPr/>
          <p:nvPr/>
        </p:nvSpPr>
        <p:spPr>
          <a:xfrm>
            <a:off x="971600" y="987574"/>
            <a:ext cx="7632848" cy="707886"/>
          </a:xfrm>
          <a:prstGeom prst="rect">
            <a:avLst/>
          </a:prstGeom>
        </p:spPr>
        <p:txBody>
          <a:bodyPr wrap="square">
            <a:spAutoFit/>
          </a:bodyPr>
          <a:lstStyle/>
          <a:p>
            <a:pPr marL="342900" indent="-342900" eaLnBrk="1" hangingPunct="1">
              <a:buFont typeface="Wingdings" pitchFamily="2" charset="2"/>
              <a:buChar char="q"/>
            </a:pPr>
            <a:r>
              <a:rPr lang="en-US" sz="2000" smtClean="0">
                <a:solidFill>
                  <a:srgbClr val="002060"/>
                </a:solidFill>
                <a:latin typeface="Times New Roman" pitchFamily="18" charset="0"/>
                <a:cs typeface="Times New Roman" pitchFamily="18" charset="0"/>
              </a:rPr>
              <a:t>Trong </a:t>
            </a:r>
            <a:r>
              <a:rPr lang="en-US" sz="2000" smtClean="0">
                <a:solidFill>
                  <a:srgbClr val="002060"/>
                </a:solidFill>
                <a:latin typeface="Times New Roman" pitchFamily="18" charset="0"/>
                <a:cs typeface="Times New Roman" pitchFamily="18" charset="0"/>
              </a:rPr>
              <a:t>thực tế nhiều thông tin được trình bày dưới dạng bảng để tiện cho việc theo dõi, so sánh, sắp xếp, tính toán … </a:t>
            </a:r>
            <a:endParaRPr lang="en-US" sz="2000">
              <a:solidFill>
                <a:srgbClr val="002060"/>
              </a:solidFill>
              <a:latin typeface="Times New Roman" pitchFamily="18" charset="0"/>
              <a:cs typeface="Times New Roman" pitchFamily="18" charset="0"/>
            </a:endParaRP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859782"/>
            <a:ext cx="5040560"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475656" y="1884769"/>
            <a:ext cx="6336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u="sng">
                <a:solidFill>
                  <a:srgbClr val="002060"/>
                </a:solidFill>
                <a:latin typeface="Times New Roman" pitchFamily="18" charset="0"/>
                <a:cs typeface="Times New Roman" pitchFamily="18" charset="0"/>
              </a:rPr>
              <a:t>VD1: </a:t>
            </a:r>
            <a:r>
              <a:rPr lang="en-US" sz="1600" i="1">
                <a:solidFill>
                  <a:srgbClr val="002060"/>
                </a:solidFill>
                <a:latin typeface="Times New Roman" pitchFamily="18" charset="0"/>
                <a:cs typeface="Times New Roman" pitchFamily="18" charset="0"/>
              </a:rPr>
              <a:t>Các thầy cô giáo có thể dễ dàng theo dõi, phân loại kết quả học tập của học sinh khi được trình bày dưới bảng sau: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4" name="Google Shape;508;p17"/>
          <p:cNvSpPr txBox="1">
            <a:spLocks/>
          </p:cNvSpPr>
          <p:nvPr/>
        </p:nvSpPr>
        <p:spPr>
          <a:xfrm>
            <a:off x="899592" y="51470"/>
            <a:ext cx="7992888"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3200" b="1" smtClean="0">
                <a:solidFill>
                  <a:srgbClr val="FF0000"/>
                </a:solidFill>
              </a:rPr>
              <a:t>1. Bảng và nhu cầu xử lý thông tin dạng bảng</a:t>
            </a:r>
            <a:endParaRPr lang="en-US" sz="3200" b="1">
              <a:solidFill>
                <a:srgbClr val="FF0000"/>
              </a:solidFill>
            </a:endParaRPr>
          </a:p>
        </p:txBody>
      </p:sp>
      <p:sp>
        <p:nvSpPr>
          <p:cNvPr id="5" name="Rectangle 4"/>
          <p:cNvSpPr/>
          <p:nvPr/>
        </p:nvSpPr>
        <p:spPr>
          <a:xfrm>
            <a:off x="971600" y="843558"/>
            <a:ext cx="7632848" cy="707886"/>
          </a:xfrm>
          <a:prstGeom prst="rect">
            <a:avLst/>
          </a:prstGeom>
        </p:spPr>
        <p:txBody>
          <a:bodyPr wrap="square">
            <a:spAutoFit/>
          </a:bodyPr>
          <a:lstStyle/>
          <a:p>
            <a:pPr marL="342900" indent="-342900" eaLnBrk="1" hangingPunct="1">
              <a:buFont typeface="Wingdings" pitchFamily="2" charset="2"/>
              <a:buChar char="q"/>
            </a:pPr>
            <a:r>
              <a:rPr lang="en-US" sz="2000" smtClean="0">
                <a:solidFill>
                  <a:srgbClr val="002060"/>
                </a:solidFill>
                <a:latin typeface="Times New Roman" pitchFamily="18" charset="0"/>
                <a:cs typeface="Times New Roman" pitchFamily="18" charset="0"/>
              </a:rPr>
              <a:t>Trong </a:t>
            </a:r>
            <a:r>
              <a:rPr lang="en-US" sz="2000" smtClean="0">
                <a:solidFill>
                  <a:srgbClr val="002060"/>
                </a:solidFill>
                <a:latin typeface="Times New Roman" pitchFamily="18" charset="0"/>
                <a:cs typeface="Times New Roman" pitchFamily="18" charset="0"/>
              </a:rPr>
              <a:t>thực tế nhiều thông tin được trình bày dưới dạng bảng để tiện cho việc theo dõi, so sánh, sắp xếp, tính toán … </a:t>
            </a:r>
            <a:endParaRPr lang="en-US" sz="2000">
              <a:solidFill>
                <a:srgbClr val="002060"/>
              </a:solidFill>
              <a:latin typeface="Times New Roman" pitchFamily="18" charset="0"/>
              <a:cs typeface="Times New Roman" pitchFamily="18" charset="0"/>
            </a:endParaRPr>
          </a:p>
        </p:txBody>
      </p:sp>
      <p:sp>
        <p:nvSpPr>
          <p:cNvPr id="8" name="TextBox 7"/>
          <p:cNvSpPr txBox="1">
            <a:spLocks noChangeArrowheads="1"/>
          </p:cNvSpPr>
          <p:nvPr/>
        </p:nvSpPr>
        <p:spPr bwMode="auto">
          <a:xfrm>
            <a:off x="1259632" y="1779662"/>
            <a:ext cx="60225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u="sng">
                <a:solidFill>
                  <a:srgbClr val="002060"/>
                </a:solidFill>
                <a:latin typeface="Times New Roman" pitchFamily="18" charset="0"/>
                <a:cs typeface="Times New Roman" pitchFamily="18" charset="0"/>
              </a:rPr>
              <a:t>VD2:</a:t>
            </a:r>
            <a:r>
              <a:rPr lang="en-US" sz="1600">
                <a:solidFill>
                  <a:srgbClr val="002060"/>
                </a:solidFill>
                <a:latin typeface="Times New Roman" pitchFamily="18" charset="0"/>
                <a:cs typeface="Times New Roman" pitchFamily="18" charset="0"/>
              </a:rPr>
              <a:t> </a:t>
            </a:r>
            <a:r>
              <a:rPr lang="en-US" sz="1600" i="1">
                <a:solidFill>
                  <a:srgbClr val="002060"/>
                </a:solidFill>
                <a:latin typeface="Times New Roman" pitchFamily="18" charset="0"/>
                <a:cs typeface="Times New Roman" pitchFamily="18" charset="0"/>
              </a:rPr>
              <a:t>Dưới đây là bảng số liệu và biểu đồ về dân số các chân lục trên thế giới năm 2002 </a:t>
            </a: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904" y="2499742"/>
            <a:ext cx="5860263"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056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2" name="Google Shape;522;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6" name="Google Shape;508;p17"/>
          <p:cNvSpPr txBox="1">
            <a:spLocks/>
          </p:cNvSpPr>
          <p:nvPr/>
        </p:nvSpPr>
        <p:spPr>
          <a:xfrm>
            <a:off x="899592" y="51470"/>
            <a:ext cx="7992888"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3200" b="1" smtClean="0">
                <a:solidFill>
                  <a:srgbClr val="FF0000"/>
                </a:solidFill>
              </a:rPr>
              <a:t>1. Bảng và nhu cầu xử lý thông tin dạng bảng</a:t>
            </a:r>
            <a:endParaRPr lang="en-US" sz="3200" b="1">
              <a:solidFill>
                <a:srgbClr val="FF0000"/>
              </a:solidFill>
            </a:endParaRPr>
          </a:p>
        </p:txBody>
      </p:sp>
      <p:sp>
        <p:nvSpPr>
          <p:cNvPr id="7" name="TextBox 6"/>
          <p:cNvSpPr txBox="1">
            <a:spLocks noChangeArrowheads="1"/>
          </p:cNvSpPr>
          <p:nvPr/>
        </p:nvSpPr>
        <p:spPr bwMode="auto">
          <a:xfrm>
            <a:off x="1150318" y="1275606"/>
            <a:ext cx="72728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Wingdings" pitchFamily="2" charset="2"/>
              <a:buChar char="q"/>
            </a:pPr>
            <a:r>
              <a:rPr lang="en-US" sz="2000" smtClean="0">
                <a:solidFill>
                  <a:srgbClr val="002060"/>
                </a:solidFill>
                <a:latin typeface="Times New Roman" pitchFamily="18" charset="0"/>
                <a:cs typeface="Times New Roman" pitchFamily="18" charset="0"/>
                <a:sym typeface="Wingdings" pitchFamily="2" charset="2"/>
              </a:rPr>
              <a:t> </a:t>
            </a:r>
            <a:r>
              <a:rPr lang="vi-VN" sz="2000" smtClean="0">
                <a:solidFill>
                  <a:srgbClr val="002060"/>
                </a:solidFill>
                <a:latin typeface="Times New Roman" pitchFamily="18" charset="0"/>
                <a:cs typeface="Times New Roman" pitchFamily="18" charset="0"/>
                <a:sym typeface="Wingdings" pitchFamily="2" charset="2"/>
              </a:rPr>
              <a:t>Ư</a:t>
            </a:r>
            <a:r>
              <a:rPr lang="en-US" sz="2000" smtClean="0">
                <a:solidFill>
                  <a:srgbClr val="002060"/>
                </a:solidFill>
                <a:latin typeface="Times New Roman" pitchFamily="18" charset="0"/>
                <a:cs typeface="Times New Roman" pitchFamily="18" charset="0"/>
                <a:sym typeface="Wingdings" pitchFamily="2" charset="2"/>
              </a:rPr>
              <a:t>u điểm của việc trình bày thông tin dưới dạng bảng:</a:t>
            </a:r>
            <a:endParaRPr lang="en-US" sz="2000">
              <a:solidFill>
                <a:srgbClr val="002060"/>
              </a:solidFill>
              <a:latin typeface="Times New Roman" pitchFamily="18" charset="0"/>
              <a:cs typeface="Times New Roman" pitchFamily="18" charset="0"/>
              <a:sym typeface="Wingdings" pitchFamily="2" charset="2"/>
            </a:endParaRPr>
          </a:p>
          <a:p>
            <a:pPr eaLnBrk="1" hangingPunct="1"/>
            <a:r>
              <a:rPr lang="en-US" sz="2000" smtClean="0">
                <a:solidFill>
                  <a:srgbClr val="002060"/>
                </a:solidFill>
                <a:latin typeface="Times New Roman" pitchFamily="18" charset="0"/>
                <a:cs typeface="Times New Roman" pitchFamily="18" charset="0"/>
                <a:sym typeface="Wingdings" pitchFamily="2" charset="2"/>
              </a:rPr>
              <a:t>- </a:t>
            </a:r>
            <a:r>
              <a:rPr lang="en-US" sz="2000">
                <a:solidFill>
                  <a:srgbClr val="002060"/>
                </a:solidFill>
                <a:latin typeface="Times New Roman" pitchFamily="18" charset="0"/>
                <a:cs typeface="Times New Roman" pitchFamily="18" charset="0"/>
                <a:sym typeface="Wingdings" pitchFamily="2" charset="2"/>
              </a:rPr>
              <a:t>Cô đọng, dễ hiểu và dễ so </a:t>
            </a:r>
            <a:r>
              <a:rPr lang="en-US" sz="2000" smtClean="0">
                <a:solidFill>
                  <a:srgbClr val="002060"/>
                </a:solidFill>
                <a:latin typeface="Times New Roman" pitchFamily="18" charset="0"/>
                <a:cs typeface="Times New Roman" pitchFamily="18" charset="0"/>
                <a:sym typeface="Wingdings" pitchFamily="2" charset="2"/>
              </a:rPr>
              <a:t>sánh.</a:t>
            </a:r>
          </a:p>
          <a:p>
            <a:pPr eaLnBrk="1" hangingPunct="1"/>
            <a:r>
              <a:rPr lang="en-US" sz="2000" smtClean="0">
                <a:solidFill>
                  <a:srgbClr val="002060"/>
                </a:solidFill>
                <a:latin typeface="Times New Roman" pitchFamily="18" charset="0"/>
                <a:cs typeface="Times New Roman" pitchFamily="18" charset="0"/>
                <a:sym typeface="Wingdings" pitchFamily="2" charset="2"/>
              </a:rPr>
              <a:t>- Thực </a:t>
            </a:r>
            <a:r>
              <a:rPr lang="en-US" sz="2000">
                <a:solidFill>
                  <a:srgbClr val="002060"/>
                </a:solidFill>
                <a:latin typeface="Times New Roman" pitchFamily="18" charset="0"/>
                <a:cs typeface="Times New Roman" pitchFamily="18" charset="0"/>
                <a:sym typeface="Wingdings" pitchFamily="2" charset="2"/>
              </a:rPr>
              <a:t>hiện các nhu cầu về tính </a:t>
            </a:r>
            <a:r>
              <a:rPr lang="en-US" sz="2000" smtClean="0">
                <a:solidFill>
                  <a:srgbClr val="002060"/>
                </a:solidFill>
                <a:latin typeface="Times New Roman" pitchFamily="18" charset="0"/>
                <a:cs typeface="Times New Roman" pitchFamily="18" charset="0"/>
                <a:sym typeface="Wingdings" pitchFamily="2" charset="2"/>
              </a:rPr>
              <a:t>toán.</a:t>
            </a:r>
          </a:p>
          <a:p>
            <a:pPr eaLnBrk="1" hangingPunct="1"/>
            <a:r>
              <a:rPr lang="en-US" sz="2000" smtClean="0">
                <a:solidFill>
                  <a:srgbClr val="002060"/>
                </a:solidFill>
                <a:latin typeface="Times New Roman" pitchFamily="18" charset="0"/>
                <a:cs typeface="Times New Roman" pitchFamily="18" charset="0"/>
                <a:sym typeface="Wingdings" pitchFamily="2" charset="2"/>
              </a:rPr>
              <a:t>- Vẽ </a:t>
            </a:r>
            <a:r>
              <a:rPr lang="en-US" sz="2000" smtClean="0">
                <a:solidFill>
                  <a:srgbClr val="002060"/>
                </a:solidFill>
                <a:latin typeface="Times New Roman" pitchFamily="18" charset="0"/>
                <a:cs typeface="Times New Roman" pitchFamily="18" charset="0"/>
                <a:sym typeface="Wingdings" pitchFamily="2" charset="2"/>
              </a:rPr>
              <a:t>các biểu đồ minh họa dựa trên số liệu</a:t>
            </a:r>
            <a:endParaRPr lang="en-US" sz="200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2" name="Google Shape;522;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6" name="Google Shape;508;p17"/>
          <p:cNvSpPr txBox="1">
            <a:spLocks/>
          </p:cNvSpPr>
          <p:nvPr/>
        </p:nvSpPr>
        <p:spPr>
          <a:xfrm>
            <a:off x="899592" y="51470"/>
            <a:ext cx="7992888"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3200" b="1" smtClean="0">
                <a:solidFill>
                  <a:srgbClr val="FF0000"/>
                </a:solidFill>
              </a:rPr>
              <a:t>1. Bảng và nhu cầu xử lý thông tin dạng bảng</a:t>
            </a:r>
            <a:endParaRPr lang="en-US" sz="3200" b="1">
              <a:solidFill>
                <a:srgbClr val="FF0000"/>
              </a:solidFill>
            </a:endParaRPr>
          </a:p>
        </p:txBody>
      </p:sp>
      <p:sp>
        <p:nvSpPr>
          <p:cNvPr id="8" name="TextBox 7"/>
          <p:cNvSpPr txBox="1">
            <a:spLocks noChangeArrowheads="1"/>
          </p:cNvSpPr>
          <p:nvPr/>
        </p:nvSpPr>
        <p:spPr bwMode="auto">
          <a:xfrm>
            <a:off x="791419" y="1131590"/>
            <a:ext cx="81010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smtClean="0">
                <a:solidFill>
                  <a:srgbClr val="002060"/>
                </a:solidFill>
                <a:latin typeface="Times New Roman" pitchFamily="18" charset="0"/>
                <a:cs typeface="Times New Roman" pitchFamily="18" charset="0"/>
                <a:sym typeface="Wingdings" pitchFamily="2" charset="2"/>
              </a:rPr>
              <a:t>- </a:t>
            </a:r>
            <a:r>
              <a:rPr lang="vi-VN" sz="2000" smtClean="0">
                <a:solidFill>
                  <a:srgbClr val="002060"/>
                </a:solidFill>
                <a:latin typeface="Times New Roman" pitchFamily="18" charset="0"/>
                <a:cs typeface="Times New Roman" pitchFamily="18" charset="0"/>
              </a:rPr>
              <a:t>Chương </a:t>
            </a:r>
            <a:r>
              <a:rPr lang="vi-VN" sz="2000">
                <a:solidFill>
                  <a:srgbClr val="002060"/>
                </a:solidFill>
                <a:latin typeface="Times New Roman" pitchFamily="18" charset="0"/>
                <a:cs typeface="Times New Roman" pitchFamily="18" charset="0"/>
              </a:rPr>
              <a:t>trình bảng tính là phần mềm giúp ghi lại và trình bày thông tin dưới dạng bảng, có thể thực hiện các tính toán phức tạp hoặc biểu diễn các dữ liệu bằng biểu đồ. </a:t>
            </a:r>
            <a:endParaRPr lang="en-US" sz="2000" smtClean="0">
              <a:solidFill>
                <a:srgbClr val="002060"/>
              </a:solidFill>
              <a:latin typeface="Times New Roman" pitchFamily="18" charset="0"/>
              <a:cs typeface="Times New Roman" pitchFamily="18" charset="0"/>
              <a:sym typeface="Wingdings" pitchFamily="2" charset="2"/>
            </a:endParaRPr>
          </a:p>
        </p:txBody>
      </p:sp>
      <p:sp>
        <p:nvSpPr>
          <p:cNvPr id="2" name="Rectangle 1"/>
          <p:cNvSpPr/>
          <p:nvPr/>
        </p:nvSpPr>
        <p:spPr>
          <a:xfrm>
            <a:off x="827584" y="2571750"/>
            <a:ext cx="7416824" cy="707886"/>
          </a:xfrm>
          <a:prstGeom prst="rect">
            <a:avLst/>
          </a:prstGeom>
        </p:spPr>
        <p:txBody>
          <a:bodyPr wrap="square">
            <a:spAutoFit/>
          </a:bodyPr>
          <a:lstStyle/>
          <a:p>
            <a:pPr eaLnBrk="1" hangingPunct="1"/>
            <a:r>
              <a:rPr lang="en-US" sz="2000" smtClean="0">
                <a:solidFill>
                  <a:srgbClr val="002060"/>
                </a:solidFill>
                <a:latin typeface="Times New Roman" pitchFamily="18" charset="0"/>
                <a:cs typeface="Times New Roman" pitchFamily="18" charset="0"/>
                <a:sym typeface="Wingdings" pitchFamily="2" charset="2"/>
              </a:rPr>
              <a:t>- </a:t>
            </a:r>
            <a:r>
              <a:rPr lang="en-US" sz="2000">
                <a:solidFill>
                  <a:srgbClr val="002060"/>
                </a:solidFill>
                <a:latin typeface="Times New Roman" pitchFamily="18" charset="0"/>
                <a:cs typeface="Times New Roman" pitchFamily="18" charset="0"/>
                <a:sym typeface="Wingdings" pitchFamily="2" charset="2"/>
              </a:rPr>
              <a:t>Microsoft Excel là 1 trong những chương trình </a:t>
            </a:r>
            <a:r>
              <a:rPr lang="en-US" sz="2000" smtClean="0">
                <a:solidFill>
                  <a:srgbClr val="002060"/>
                </a:solidFill>
                <a:latin typeface="Times New Roman" pitchFamily="18" charset="0"/>
                <a:cs typeface="Times New Roman" pitchFamily="18" charset="0"/>
                <a:sym typeface="Wingdings" pitchFamily="2" charset="2"/>
              </a:rPr>
              <a:t>bảng </a:t>
            </a:r>
            <a:r>
              <a:rPr lang="en-US" sz="2000">
                <a:solidFill>
                  <a:srgbClr val="002060"/>
                </a:solidFill>
                <a:latin typeface="Times New Roman" pitchFamily="18" charset="0"/>
                <a:cs typeface="Times New Roman" pitchFamily="18" charset="0"/>
                <a:sym typeface="Wingdings" pitchFamily="2" charset="2"/>
              </a:rPr>
              <a:t>tính được sử  </a:t>
            </a:r>
            <a:r>
              <a:rPr lang="en-US" sz="2000" smtClean="0">
                <a:solidFill>
                  <a:srgbClr val="002060"/>
                </a:solidFill>
                <a:latin typeface="Times New Roman" pitchFamily="18" charset="0"/>
                <a:cs typeface="Times New Roman" pitchFamily="18" charset="0"/>
                <a:sym typeface="Wingdings" pitchFamily="2" charset="2"/>
              </a:rPr>
              <a:t> dụng </a:t>
            </a:r>
            <a:r>
              <a:rPr lang="en-US" sz="2000">
                <a:solidFill>
                  <a:srgbClr val="002060"/>
                </a:solidFill>
                <a:latin typeface="Times New Roman" pitchFamily="18" charset="0"/>
                <a:cs typeface="Times New Roman" pitchFamily="18" charset="0"/>
                <a:sym typeface="Wingdings" pitchFamily="2" charset="2"/>
              </a:rPr>
              <a:t>phổ biến nhất.</a:t>
            </a:r>
            <a:endParaRPr lang="en-US" sz="20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800837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31" name="Google Shape;531;p20"/>
          <p:cNvSpPr/>
          <p:nvPr/>
        </p:nvSpPr>
        <p:spPr>
          <a:xfrm>
            <a:off x="7165088" y="567100"/>
            <a:ext cx="323855" cy="3143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2" name="Google Shape;532;p20"/>
          <p:cNvSpPr/>
          <p:nvPr/>
        </p:nvSpPr>
        <p:spPr>
          <a:xfrm rot="2485522">
            <a:off x="6956872" y="1993512"/>
            <a:ext cx="230297" cy="22377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3" name="Google Shape;533;p20"/>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9" name="Google Shape;508;p17"/>
          <p:cNvSpPr txBox="1">
            <a:spLocks/>
          </p:cNvSpPr>
          <p:nvPr/>
        </p:nvSpPr>
        <p:spPr>
          <a:xfrm>
            <a:off x="1063274" y="97240"/>
            <a:ext cx="6696744"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3200" b="1" smtClean="0">
                <a:solidFill>
                  <a:srgbClr val="FF0000"/>
                </a:solidFill>
              </a:rPr>
              <a:t>2. Màn hình làm việc của Excel</a:t>
            </a:r>
            <a:endParaRPr lang="en-US" sz="3200" b="1">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28" y="953473"/>
            <a:ext cx="6589351" cy="3994541"/>
          </a:xfrm>
          <a:prstGeom prst="rect">
            <a:avLst/>
          </a:prstGeom>
        </p:spPr>
      </p:pic>
      <p:sp>
        <p:nvSpPr>
          <p:cNvPr id="11" name="TextBox 10"/>
          <p:cNvSpPr txBox="1">
            <a:spLocks noChangeArrowheads="1"/>
          </p:cNvSpPr>
          <p:nvPr/>
        </p:nvSpPr>
        <p:spPr bwMode="auto">
          <a:xfrm>
            <a:off x="1259632" y="2139702"/>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Tên dãi lệnh</a:t>
            </a:r>
            <a:endParaRPr lang="en-US" sz="1800">
              <a:latin typeface="Times New Roman" pitchFamily="18" charset="0"/>
              <a:cs typeface="Times New Roman" pitchFamily="18" charset="0"/>
            </a:endParaRPr>
          </a:p>
        </p:txBody>
      </p:sp>
      <p:cxnSp>
        <p:nvCxnSpPr>
          <p:cNvPr id="12" name="Straight Arrow Connector 11"/>
          <p:cNvCxnSpPr/>
          <p:nvPr/>
        </p:nvCxnSpPr>
        <p:spPr>
          <a:xfrm flipH="1" flipV="1">
            <a:off x="1340446" y="1131591"/>
            <a:ext cx="423242" cy="9738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a:spLocks noChangeArrowheads="1"/>
          </p:cNvSpPr>
          <p:nvPr/>
        </p:nvSpPr>
        <p:spPr bwMode="auto">
          <a:xfrm>
            <a:off x="2855438" y="2044219"/>
            <a:ext cx="998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Các lệnh</a:t>
            </a:r>
            <a:endParaRPr lang="en-US" sz="1800">
              <a:latin typeface="Times New Roman" pitchFamily="18" charset="0"/>
              <a:cs typeface="Times New Roman" pitchFamily="18" charset="0"/>
            </a:endParaRPr>
          </a:p>
        </p:txBody>
      </p:sp>
      <p:cxnSp>
        <p:nvCxnSpPr>
          <p:cNvPr id="15" name="Straight Arrow Connector 14"/>
          <p:cNvCxnSpPr/>
          <p:nvPr/>
        </p:nvCxnSpPr>
        <p:spPr>
          <a:xfrm flipH="1" flipV="1">
            <a:off x="2855438" y="1457346"/>
            <a:ext cx="348410" cy="6480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flipV="1">
            <a:off x="3854430" y="1781375"/>
            <a:ext cx="373373" cy="7276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a:spLocks noChangeArrowheads="1"/>
          </p:cNvSpPr>
          <p:nvPr/>
        </p:nvSpPr>
        <p:spPr bwMode="auto">
          <a:xfrm>
            <a:off x="3919099" y="2675116"/>
            <a:ext cx="1745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Thanh công thức</a:t>
            </a:r>
            <a:endParaRPr lang="en-US" sz="1800">
              <a:latin typeface="Times New Roman" pitchFamily="18" charset="0"/>
              <a:cs typeface="Times New Roman" pitchFamily="18" charset="0"/>
            </a:endParaRPr>
          </a:p>
        </p:txBody>
      </p:sp>
      <p:cxnSp>
        <p:nvCxnSpPr>
          <p:cNvPr id="26" name="Straight Arrow Connector 25"/>
          <p:cNvCxnSpPr/>
          <p:nvPr/>
        </p:nvCxnSpPr>
        <p:spPr>
          <a:xfrm flipV="1">
            <a:off x="5786586" y="1945317"/>
            <a:ext cx="0" cy="4824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H="1">
            <a:off x="1043608" y="3003797"/>
            <a:ext cx="508459"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TextBox 29"/>
          <p:cNvSpPr txBox="1">
            <a:spLocks noChangeArrowheads="1"/>
          </p:cNvSpPr>
          <p:nvPr/>
        </p:nvSpPr>
        <p:spPr bwMode="auto">
          <a:xfrm>
            <a:off x="5580112" y="2427734"/>
            <a:ext cx="88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Tên cột</a:t>
            </a:r>
            <a:endParaRPr lang="en-US" sz="1800">
              <a:latin typeface="Times New Roman" pitchFamily="18" charset="0"/>
              <a:cs typeface="Times New Roman" pitchFamily="18" charset="0"/>
            </a:endParaRPr>
          </a:p>
        </p:txBody>
      </p:sp>
      <p:sp>
        <p:nvSpPr>
          <p:cNvPr id="32" name="TextBox 31"/>
          <p:cNvSpPr txBox="1">
            <a:spLocks noChangeArrowheads="1"/>
          </p:cNvSpPr>
          <p:nvPr/>
        </p:nvSpPr>
        <p:spPr bwMode="auto">
          <a:xfrm>
            <a:off x="1475656" y="2787774"/>
            <a:ext cx="1050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Tên hàng</a:t>
            </a:r>
            <a:endParaRPr lang="en-US" sz="1800">
              <a:latin typeface="Times New Roman" pitchFamily="18" charset="0"/>
              <a:cs typeface="Times New Roman" pitchFamily="18" charset="0"/>
            </a:endParaRPr>
          </a:p>
        </p:txBody>
      </p:sp>
      <p:cxnSp>
        <p:nvCxnSpPr>
          <p:cNvPr id="35" name="Straight Arrow Connector 34"/>
          <p:cNvCxnSpPr/>
          <p:nvPr/>
        </p:nvCxnSpPr>
        <p:spPr>
          <a:xfrm flipH="1">
            <a:off x="1650361" y="4155925"/>
            <a:ext cx="855762" cy="4320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6091551" y="4155925"/>
            <a:ext cx="311315" cy="3817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7072020" y="2373989"/>
            <a:ext cx="380300" cy="4857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TextBox 40"/>
          <p:cNvSpPr txBox="1">
            <a:spLocks noChangeArrowheads="1"/>
          </p:cNvSpPr>
          <p:nvPr/>
        </p:nvSpPr>
        <p:spPr bwMode="auto">
          <a:xfrm>
            <a:off x="2504499" y="3827244"/>
            <a:ext cx="1858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Tên các trang tính</a:t>
            </a:r>
            <a:endParaRPr lang="en-US" sz="1800">
              <a:latin typeface="Times New Roman" pitchFamily="18" charset="0"/>
              <a:cs typeface="Times New Roman" pitchFamily="18" charset="0"/>
            </a:endParaRPr>
          </a:p>
        </p:txBody>
      </p:sp>
      <p:sp>
        <p:nvSpPr>
          <p:cNvPr id="42" name="TextBox 41"/>
          <p:cNvSpPr txBox="1">
            <a:spLocks noChangeArrowheads="1"/>
          </p:cNvSpPr>
          <p:nvPr/>
        </p:nvSpPr>
        <p:spPr bwMode="auto">
          <a:xfrm>
            <a:off x="5220072" y="3858602"/>
            <a:ext cx="19030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Thanh cuộn ngang</a:t>
            </a:r>
            <a:endParaRPr lang="en-US" sz="1800">
              <a:latin typeface="Times New Roman" pitchFamily="18" charset="0"/>
              <a:cs typeface="Times New Roman" pitchFamily="18" charset="0"/>
            </a:endParaRPr>
          </a:p>
        </p:txBody>
      </p:sp>
      <p:sp>
        <p:nvSpPr>
          <p:cNvPr id="43" name="TextBox 42"/>
          <p:cNvSpPr txBox="1">
            <a:spLocks noChangeArrowheads="1"/>
          </p:cNvSpPr>
          <p:nvPr/>
        </p:nvSpPr>
        <p:spPr bwMode="auto">
          <a:xfrm>
            <a:off x="5940152" y="2004657"/>
            <a:ext cx="167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Thanh cuộn dọc</a:t>
            </a:r>
            <a:endParaRPr lang="en-US" sz="1800">
              <a:latin typeface="Times New Roman" pitchFamily="18" charset="0"/>
              <a:cs typeface="Times New Roman" pitchFamily="18" charset="0"/>
            </a:endParaRPr>
          </a:p>
        </p:txBody>
      </p:sp>
      <p:sp>
        <p:nvSpPr>
          <p:cNvPr id="44" name="TextBox 43"/>
          <p:cNvSpPr txBox="1">
            <a:spLocks noChangeArrowheads="1"/>
          </p:cNvSpPr>
          <p:nvPr/>
        </p:nvSpPr>
        <p:spPr bwMode="auto">
          <a:xfrm>
            <a:off x="1453726" y="3507854"/>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Thanh trạng thái</a:t>
            </a:r>
            <a:endParaRPr lang="en-US" sz="1800">
              <a:latin typeface="Times New Roman" pitchFamily="18" charset="0"/>
              <a:cs typeface="Times New Roman" pitchFamily="18" charset="0"/>
            </a:endParaRPr>
          </a:p>
        </p:txBody>
      </p:sp>
      <p:cxnSp>
        <p:nvCxnSpPr>
          <p:cNvPr id="47" name="Straight Arrow Connector 46"/>
          <p:cNvCxnSpPr/>
          <p:nvPr/>
        </p:nvCxnSpPr>
        <p:spPr>
          <a:xfrm flipH="1">
            <a:off x="1025845" y="3877186"/>
            <a:ext cx="903201" cy="8105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flipH="1" flipV="1">
            <a:off x="1244688" y="2040798"/>
            <a:ext cx="2110245" cy="1323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 name="TextBox 51"/>
          <p:cNvSpPr txBox="1">
            <a:spLocks noChangeArrowheads="1"/>
          </p:cNvSpPr>
          <p:nvPr/>
        </p:nvSpPr>
        <p:spPr bwMode="auto">
          <a:xfrm>
            <a:off x="3383758" y="3127995"/>
            <a:ext cx="2707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Ô tính đang được kích hoạt</a:t>
            </a:r>
            <a:endParaRPr lang="en-US" sz="1800">
              <a:latin typeface="Times New Roman" pitchFamily="18" charset="0"/>
              <a:cs typeface="Times New Roman" pitchFamily="18" charset="0"/>
            </a:endParaRPr>
          </a:p>
        </p:txBody>
      </p:sp>
      <p:cxnSp>
        <p:nvCxnSpPr>
          <p:cNvPr id="28" name="Straight Arrow Connector 27"/>
          <p:cNvCxnSpPr/>
          <p:nvPr/>
        </p:nvCxnSpPr>
        <p:spPr>
          <a:xfrm flipH="1" flipV="1">
            <a:off x="1904038" y="1676314"/>
            <a:ext cx="951400" cy="7514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28"/>
          <p:cNvSpPr txBox="1">
            <a:spLocks noChangeArrowheads="1"/>
          </p:cNvSpPr>
          <p:nvPr/>
        </p:nvSpPr>
        <p:spPr bwMode="auto">
          <a:xfrm>
            <a:off x="2598460" y="2366206"/>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smtClean="0">
                <a:latin typeface="Times New Roman" pitchFamily="18" charset="0"/>
                <a:cs typeface="Times New Roman" pitchFamily="18" charset="0"/>
              </a:rPr>
              <a:t>Địa chỉ ô tính</a:t>
            </a:r>
            <a:endParaRPr lang="en-US" sz="1800">
              <a:latin typeface="Times New Roman" pitchFamily="18" charset="0"/>
              <a:cs typeface="Times New Roman" pitchFamily="18" charset="0"/>
            </a:endParaRPr>
          </a:p>
        </p:txBody>
      </p:sp>
    </p:spTree>
    <p:extLst>
      <p:ext uri="{BB962C8B-B14F-4D97-AF65-F5344CB8AC3E}">
        <p14:creationId xmlns:p14="http://schemas.microsoft.com/office/powerpoint/2010/main" val="4074952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to="" calcmode="lin" valueType="num">
                                      <p:cBhvr>
                                        <p:cTn id="17" dur="1" fill="hold"/>
                                        <p:tgtEl>
                                          <p:spTgt spid="1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to="" calcmode="lin" valueType="num">
                                      <p:cBhvr>
                                        <p:cTn id="22" dur="1" fill="hold"/>
                                        <p:tgtEl>
                                          <p:spTgt spid="1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to="" calcmode="lin" valueType="num">
                                      <p:cBhvr>
                                        <p:cTn id="27" dur="1" fill="hold"/>
                                        <p:tgtEl>
                                          <p:spTgt spid="21"/>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to="" calcmode="lin" valueType="num">
                                      <p:cBhvr>
                                        <p:cTn id="32" dur="1" fill="hold"/>
                                        <p:tgtEl>
                                          <p:spTgt spid="24"/>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to="" calcmode="lin" valueType="num">
                                      <p:cBhvr>
                                        <p:cTn id="37" dur="1" fill="hold"/>
                                        <p:tgtEl>
                                          <p:spTgt spid="2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to="" calcmode="lin" valueType="num">
                                      <p:cBhvr>
                                        <p:cTn id="42" dur="1" fill="hold"/>
                                        <p:tgtEl>
                                          <p:spTgt spid="2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to="" calcmode="lin" valueType="num">
                                      <p:cBhvr>
                                        <p:cTn id="47" dur="1" fill="hold"/>
                                        <p:tgtEl>
                                          <p:spTgt spid="30"/>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 to="" calcmode="lin" valueType="num">
                                      <p:cBhvr>
                                        <p:cTn id="52" dur="1" fill="hold"/>
                                        <p:tgtEl>
                                          <p:spTgt spid="32"/>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 to="" calcmode="lin" valueType="num">
                                      <p:cBhvr>
                                        <p:cTn id="57" dur="1" fill="hold"/>
                                        <p:tgtEl>
                                          <p:spTgt spid="35"/>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 to="" calcmode="lin" valueType="num">
                                      <p:cBhvr>
                                        <p:cTn id="62" dur="1" fill="hold"/>
                                        <p:tgtEl>
                                          <p:spTgt spid="37"/>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 to="" calcmode="lin" valueType="num">
                                      <p:cBhvr>
                                        <p:cTn id="67" dur="1" fill="hold"/>
                                        <p:tgtEl>
                                          <p:spTgt spid="39"/>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 to="" calcmode="lin" valueType="num">
                                      <p:cBhvr>
                                        <p:cTn id="72" dur="1" fill="hold"/>
                                        <p:tgtEl>
                                          <p:spTgt spid="41"/>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 to="" calcmode="lin" valueType="num">
                                      <p:cBhvr>
                                        <p:cTn id="77" dur="1" fill="hold"/>
                                        <p:tgtEl>
                                          <p:spTgt spid="42"/>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 to="" calcmode="lin" valueType="num">
                                      <p:cBhvr>
                                        <p:cTn id="82" dur="1" fill="hold"/>
                                        <p:tgtEl>
                                          <p:spTgt spid="43"/>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 to="" calcmode="lin" valueType="num">
                                      <p:cBhvr>
                                        <p:cTn id="87" dur="1" fill="hold"/>
                                        <p:tgtEl>
                                          <p:spTgt spid="44"/>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nodeType="clickEffect">
                                  <p:stCondLst>
                                    <p:cond delay="0"/>
                                  </p:stCondLst>
                                  <p:childTnLst>
                                    <p:set>
                                      <p:cBhvr>
                                        <p:cTn id="91" dur="1" fill="hold">
                                          <p:stCondLst>
                                            <p:cond delay="0"/>
                                          </p:stCondLst>
                                        </p:cTn>
                                        <p:tgtEl>
                                          <p:spTgt spid="47"/>
                                        </p:tgtEl>
                                        <p:attrNameLst>
                                          <p:attrName>style.visibility</p:attrName>
                                        </p:attrNameLst>
                                      </p:cBhvr>
                                      <p:to>
                                        <p:strVal val="visible"/>
                                      </p:to>
                                    </p:set>
                                    <p:anim to="" calcmode="lin" valueType="num">
                                      <p:cBhvr>
                                        <p:cTn id="92" dur="1" fill="hold"/>
                                        <p:tgtEl>
                                          <p:spTgt spid="47"/>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anim to="" calcmode="lin" valueType="num">
                                      <p:cBhvr>
                                        <p:cTn id="97" dur="1" fill="hold"/>
                                        <p:tgtEl>
                                          <p:spTgt spid="50"/>
                                        </p:tgtEl>
                                        <p:attrNameLst>
                                          <p:attrName/>
                                        </p:attrNameLst>
                                      </p:cBhvr>
                                    </p:anim>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grpId="0" nodeType="clickEffect">
                                  <p:stCondLst>
                                    <p:cond delay="0"/>
                                  </p:stCondLst>
                                  <p:childTnLst>
                                    <p:set>
                                      <p:cBhvr>
                                        <p:cTn id="101" dur="1" fill="hold">
                                          <p:stCondLst>
                                            <p:cond delay="0"/>
                                          </p:stCondLst>
                                        </p:cTn>
                                        <p:tgtEl>
                                          <p:spTgt spid="52"/>
                                        </p:tgtEl>
                                        <p:attrNameLst>
                                          <p:attrName>style.visibility</p:attrName>
                                        </p:attrNameLst>
                                      </p:cBhvr>
                                      <p:to>
                                        <p:strVal val="visible"/>
                                      </p:to>
                                    </p:set>
                                    <p:anim to="" calcmode="lin" valueType="num">
                                      <p:cBhvr>
                                        <p:cTn id="102" dur="1" fill="hold"/>
                                        <p:tgtEl>
                                          <p:spTgt spid="52"/>
                                        </p:tgtEl>
                                        <p:attrNameLst>
                                          <p:attrName/>
                                        </p:attrNameLst>
                                      </p:cBhvr>
                                    </p:anim>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 to="" calcmode="lin" valueType="num">
                                      <p:cBhvr>
                                        <p:cTn id="107" dur="1" fill="hold"/>
                                        <p:tgtEl>
                                          <p:spTgt spid="28"/>
                                        </p:tgtEl>
                                        <p:attrNameLst>
                                          <p:attrName/>
                                        </p:attrNameLst>
                                      </p:cBhvr>
                                    </p:anim>
                                  </p:childTnLst>
                                </p:cTn>
                              </p:par>
                            </p:childTnLst>
                          </p:cTn>
                        </p:par>
                      </p:childTnLst>
                    </p:cTn>
                  </p:par>
                  <p:par>
                    <p:cTn id="108" fill="hold">
                      <p:stCondLst>
                        <p:cond delay="indefinite"/>
                      </p:stCondLst>
                      <p:childTnLst>
                        <p:par>
                          <p:cTn id="109" fill="hold">
                            <p:stCondLst>
                              <p:cond delay="0"/>
                            </p:stCondLst>
                            <p:childTnLst>
                              <p:par>
                                <p:cTn id="110" presetID="24" presetClass="entr" presetSubtype="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 to="" calcmode="lin" valueType="num">
                                      <p:cBhvr>
                                        <p:cTn id="112"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4" grpId="0"/>
      <p:bldP spid="30" grpId="0"/>
      <p:bldP spid="32" grpId="0"/>
      <p:bldP spid="41" grpId="0"/>
      <p:bldP spid="42" grpId="0"/>
      <p:bldP spid="43" grpId="0"/>
      <p:bldP spid="44" grpId="0"/>
      <p:bldP spid="52"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41" name="Google Shape;541;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539" name="Google Shape;539;p21"/>
          <p:cNvSpPr txBox="1">
            <a:spLocks noGrp="1"/>
          </p:cNvSpPr>
          <p:nvPr>
            <p:ph type="title" idx="4294967295"/>
          </p:nvPr>
        </p:nvSpPr>
        <p:spPr>
          <a:xfrm>
            <a:off x="683568" y="555526"/>
            <a:ext cx="6923088" cy="85248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0" i="1" smtClean="0">
                <a:solidFill>
                  <a:srgbClr val="002060"/>
                </a:solidFill>
                <a:latin typeface="Times New Roman" pitchFamily="18" charset="0"/>
                <a:cs typeface="Times New Roman" pitchFamily="18" charset="0"/>
              </a:rPr>
              <a:t>Các em quan sát màn hình làm việc của Excel và Word sau đó chỉ ra điểm khác nhau?</a:t>
            </a:r>
            <a:endParaRPr sz="1800" b="0" i="1">
              <a:solidFill>
                <a:srgbClr val="002060"/>
              </a:solidFill>
              <a:latin typeface="Times New Roman" pitchFamily="18" charset="0"/>
              <a:cs typeface="Times New Roman" pitchFamily="18" charset="0"/>
            </a:endParaRPr>
          </a:p>
        </p:txBody>
      </p:sp>
      <p:sp>
        <p:nvSpPr>
          <p:cNvPr id="6" name="Google Shape;508;p17"/>
          <p:cNvSpPr txBox="1">
            <a:spLocks/>
          </p:cNvSpPr>
          <p:nvPr/>
        </p:nvSpPr>
        <p:spPr>
          <a:xfrm>
            <a:off x="1063274" y="97240"/>
            <a:ext cx="6696744"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3200" b="1" smtClean="0">
                <a:solidFill>
                  <a:srgbClr val="FF0000"/>
                </a:solidFill>
              </a:rPr>
              <a:t>2. Màn hình làm việc của Excel</a:t>
            </a:r>
            <a:endParaRPr lang="en-US" sz="3200" b="1">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91630"/>
            <a:ext cx="4104456" cy="33843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491630"/>
            <a:ext cx="4320480" cy="3384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39"/>
                                        </p:tgtEl>
                                        <p:attrNameLst>
                                          <p:attrName>style.visibility</p:attrName>
                                        </p:attrNameLst>
                                      </p:cBhvr>
                                      <p:to>
                                        <p:strVal val="visible"/>
                                      </p:to>
                                    </p:set>
                                    <p:animEffect transition="in" filter="wheel(1)">
                                      <p:cBhvr>
                                        <p:cTn id="7" dur="2000"/>
                                        <p:tgtEl>
                                          <p:spTgt spid="5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50" name="Google Shape;550;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7" name="TextBox 4"/>
          <p:cNvSpPr txBox="1">
            <a:spLocks noChangeArrowheads="1"/>
          </p:cNvSpPr>
          <p:nvPr/>
        </p:nvSpPr>
        <p:spPr bwMode="auto">
          <a:xfrm>
            <a:off x="395536" y="987574"/>
            <a:ext cx="864096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smtClean="0">
                <a:solidFill>
                  <a:srgbClr val="002060"/>
                </a:solidFill>
                <a:latin typeface="Times New Roman" pitchFamily="18" charset="0"/>
                <a:cs typeface="Times New Roman" pitchFamily="18" charset="0"/>
                <a:sym typeface="Wingdings" pitchFamily="2" charset="2"/>
              </a:rPr>
              <a:t>-</a:t>
            </a:r>
            <a:r>
              <a:rPr lang="en-US" sz="2000" smtClean="0">
                <a:solidFill>
                  <a:srgbClr val="002060"/>
                </a:solidFill>
                <a:latin typeface="Times New Roman" pitchFamily="18" charset="0"/>
                <a:cs typeface="Times New Roman" pitchFamily="18" charset="0"/>
                <a:sym typeface="Wingdings" pitchFamily="2" charset="2"/>
              </a:rPr>
              <a:t> </a:t>
            </a:r>
            <a:r>
              <a:rPr lang="en-US" sz="2000" smtClean="0">
                <a:solidFill>
                  <a:srgbClr val="002060"/>
                </a:solidFill>
                <a:latin typeface="Times New Roman" pitchFamily="18" charset="0"/>
                <a:cs typeface="Times New Roman" pitchFamily="18" charset="0"/>
                <a:sym typeface="Wingdings" pitchFamily="2" charset="2"/>
              </a:rPr>
              <a:t>Màn hình làm việc của Excel gồm: Tên các dãi lệnh, các lệnh, các trang tính, Thanh công thức, Ô tính…</a:t>
            </a:r>
          </a:p>
          <a:p>
            <a:pPr eaLnBrk="1" hangingPunct="1"/>
            <a:r>
              <a:rPr lang="en-US" sz="2000" smtClean="0">
                <a:solidFill>
                  <a:srgbClr val="002060"/>
                </a:solidFill>
                <a:latin typeface="Times New Roman" pitchFamily="18" charset="0"/>
                <a:cs typeface="Times New Roman" pitchFamily="18" charset="0"/>
                <a:sym typeface="Wingdings" pitchFamily="2" charset="2"/>
              </a:rPr>
              <a:t>- Trang tính gồm các cột và các hàng là miền làm việc chính của bảng tính.</a:t>
            </a:r>
          </a:p>
          <a:p>
            <a:pPr eaLnBrk="1" hangingPunct="1"/>
            <a:r>
              <a:rPr lang="en-US" sz="2000" smtClean="0">
                <a:solidFill>
                  <a:srgbClr val="002060"/>
                </a:solidFill>
                <a:latin typeface="Times New Roman" pitchFamily="18" charset="0"/>
                <a:cs typeface="Times New Roman" pitchFamily="18" charset="0"/>
                <a:sym typeface="Wingdings" pitchFamily="2" charset="2"/>
              </a:rPr>
              <a:t>- Vùng giao nhau giữa cột và hàng là ô tính dùng để chứa dữ liệu.</a:t>
            </a:r>
          </a:p>
          <a:p>
            <a:pPr eaLnBrk="1" hangingPunct="1"/>
            <a:r>
              <a:rPr lang="en-US" sz="2000" smtClean="0">
                <a:solidFill>
                  <a:srgbClr val="002060"/>
                </a:solidFill>
                <a:latin typeface="Times New Roman" pitchFamily="18" charset="0"/>
                <a:cs typeface="Times New Roman" pitchFamily="18" charset="0"/>
                <a:sym typeface="Wingdings" pitchFamily="2" charset="2"/>
              </a:rPr>
              <a:t>- Thanh công thức (thanh đặc trưng của chương trình bảng tính) được sử dụng để nhập, hiển thị dữ liệu hoặc công thức trong ô tính.</a:t>
            </a:r>
          </a:p>
          <a:p>
            <a:pPr eaLnBrk="1" hangingPunct="1"/>
            <a:r>
              <a:rPr lang="en-US" sz="2000" smtClean="0">
                <a:solidFill>
                  <a:srgbClr val="002060"/>
                </a:solidFill>
                <a:latin typeface="Times New Roman" pitchFamily="18" charset="0"/>
                <a:cs typeface="Times New Roman" pitchFamily="18" charset="0"/>
                <a:sym typeface="Wingdings" pitchFamily="2" charset="2"/>
              </a:rPr>
              <a:t>- Bảng chọn Formulas và Data: gồm các lệnh dùng để thực hiện các phép tính và xử lí dữ liệu.</a:t>
            </a:r>
          </a:p>
          <a:p>
            <a:pPr eaLnBrk="1" hangingPunct="1"/>
            <a:r>
              <a:rPr lang="en-US" sz="2000" smtClean="0">
                <a:solidFill>
                  <a:srgbClr val="002060"/>
                </a:solidFill>
                <a:latin typeface="Times New Roman" pitchFamily="18" charset="0"/>
                <a:cs typeface="Times New Roman" pitchFamily="18" charset="0"/>
                <a:sym typeface="Wingdings" pitchFamily="2" charset="2"/>
              </a:rPr>
              <a:t>- Địa chỉ của một ô tính là cặp tên cột và tên hàng mà ô nằm trên đó.</a:t>
            </a:r>
            <a:endParaRPr lang="en-US" sz="2000">
              <a:solidFill>
                <a:srgbClr val="002060"/>
              </a:solidFill>
              <a:latin typeface="Times New Roman" pitchFamily="18" charset="0"/>
              <a:cs typeface="Times New Roman" pitchFamily="18" charset="0"/>
              <a:sym typeface="Wingdings" pitchFamily="2" charset="2"/>
            </a:endParaRPr>
          </a:p>
        </p:txBody>
      </p:sp>
      <p:sp>
        <p:nvSpPr>
          <p:cNvPr id="8" name="Google Shape;508;p17"/>
          <p:cNvSpPr txBox="1">
            <a:spLocks/>
          </p:cNvSpPr>
          <p:nvPr/>
        </p:nvSpPr>
        <p:spPr>
          <a:xfrm>
            <a:off x="1063274" y="97240"/>
            <a:ext cx="6696744" cy="7842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0" indent="0">
              <a:spcBef>
                <a:spcPts val="0"/>
              </a:spcBef>
              <a:buFont typeface="Didact Gothic"/>
              <a:buNone/>
            </a:pPr>
            <a:r>
              <a:rPr lang="en-US" sz="3200" b="1" smtClean="0">
                <a:solidFill>
                  <a:srgbClr val="FF0000"/>
                </a:solidFill>
              </a:rPr>
              <a:t>2. Màn hình làm việc của Excel</a:t>
            </a:r>
            <a:endParaRPr lang="en-US" sz="3200" b="1">
              <a:solidFill>
                <a:srgbClr val="FF000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rab template">
  <a:themeElements>
    <a:clrScheme name="Custom 347">
      <a:dk1>
        <a:srgbClr val="3E4A63"/>
      </a:dk1>
      <a:lt1>
        <a:srgbClr val="FFFFFF"/>
      </a:lt1>
      <a:dk2>
        <a:srgbClr val="ACBCD3"/>
      </a:dk2>
      <a:lt2>
        <a:srgbClr val="EEEEEE"/>
      </a:lt2>
      <a:accent1>
        <a:srgbClr val="F4D7B7"/>
      </a:accent1>
      <a:accent2>
        <a:srgbClr val="E6C393"/>
      </a:accent2>
      <a:accent3>
        <a:srgbClr val="B1CDF4"/>
      </a:accent3>
      <a:accent4>
        <a:srgbClr val="6D9EEB"/>
      </a:accent4>
      <a:accent5>
        <a:srgbClr val="F8BAB6"/>
      </a:accent5>
      <a:accent6>
        <a:srgbClr val="B6D7A8"/>
      </a:accent6>
      <a:hlink>
        <a:srgbClr val="3E4A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796</Words>
  <Application>Microsoft Office PowerPoint</Application>
  <PresentationFormat>On-screen Show (16:9)</PresentationFormat>
  <Paragraphs>87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Didact Gothic</vt:lpstr>
      <vt:lpstr>Calibri</vt:lpstr>
      <vt:lpstr>Wingdings 3</vt:lpstr>
      <vt:lpstr>Varela Round</vt:lpstr>
      <vt:lpstr>Times New Roman</vt:lpstr>
      <vt:lpstr>Wingdings</vt:lpstr>
      <vt:lpstr>Crab template</vt:lpstr>
      <vt:lpstr>PHẦN 1: CHƯƠNG TRÌNH BẢNG TÍNH</vt:lpstr>
      <vt:lpstr>PowerPoint Presentation</vt:lpstr>
      <vt:lpstr>PowerPoint Presentation</vt:lpstr>
      <vt:lpstr>PowerPoint Presentation</vt:lpstr>
      <vt:lpstr>PowerPoint Presentation</vt:lpstr>
      <vt:lpstr>PowerPoint Presentation</vt:lpstr>
      <vt:lpstr>PowerPoint Presentation</vt:lpstr>
      <vt:lpstr>Các em quan sát màn hình làm việc của Excel và Word sau đó chỉ ra điểm khác nhau?</vt:lpstr>
      <vt:lpstr>PowerPoint Presentation</vt:lpstr>
      <vt:lpstr>PowerPoint Presentation</vt:lpstr>
      <vt:lpstr>PowerPoint Presentation</vt:lpstr>
      <vt:lpstr>PowerPoint Presentation</vt:lpstr>
      <vt:lpstr> - Học bài - Làm bt sgk - Xem trước bài thực hành số 1</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1: CHƯƠNG TRÌNH BẢNG TÍNH</dc:title>
  <cp:lastModifiedBy>pc</cp:lastModifiedBy>
  <cp:revision>28</cp:revision>
  <dcterms:modified xsi:type="dcterms:W3CDTF">2021-09-06T12:35:32Z</dcterms:modified>
</cp:coreProperties>
</file>