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5" r:id="rId3"/>
    <p:sldId id="258" r:id="rId4"/>
    <p:sldId id="257" r:id="rId5"/>
    <p:sldId id="259" r:id="rId6"/>
    <p:sldId id="260" r:id="rId7"/>
    <p:sldId id="272" r:id="rId8"/>
    <p:sldId id="274" r:id="rId9"/>
    <p:sldId id="273" r:id="rId10"/>
    <p:sldId id="275" r:id="rId11"/>
    <p:sldId id="276" r:id="rId12"/>
    <p:sldId id="277" r:id="rId13"/>
    <p:sldId id="278" r:id="rId14"/>
    <p:sldId id="287" r:id="rId15"/>
    <p:sldId id="288" r:id="rId16"/>
    <p:sldId id="403" r:id="rId17"/>
    <p:sldId id="430" r:id="rId18"/>
    <p:sldId id="431" r:id="rId19"/>
    <p:sldId id="432" r:id="rId20"/>
    <p:sldId id="297"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FFC837"/>
    <a:srgbClr val="5F9FDB"/>
    <a:srgbClr val="FFC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86" d="100"/>
          <a:sy n="86" d="100"/>
        </p:scale>
        <p:origin x="514" y="7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D96D6-2500-4675-81C1-F2FE303FE616}" type="doc">
      <dgm:prSet loTypeId="urn:microsoft.com/office/officeart/2011/layout/CircleProcess" loCatId="process" qsTypeId="urn:microsoft.com/office/officeart/2005/8/quickstyle/simple5" qsCatId="simple" csTypeId="urn:microsoft.com/office/officeart/2005/8/colors/colorful1" csCatId="colorful" phldr="1"/>
      <dgm:spPr/>
      <dgm:t>
        <a:bodyPr/>
        <a:lstStyle/>
        <a:p>
          <a:endParaRPr lang="en-US"/>
        </a:p>
      </dgm:t>
    </dgm:pt>
    <dgm:pt modelId="{F1FD7BC4-BCA5-4A7C-BFC0-279784CB430B}">
      <dgm:prSet phldrT="[Text]" custT="1"/>
      <dgm:spPr/>
      <dgm:t>
        <a:bodyPr/>
        <a:lstStyle/>
        <a:p>
          <a:r>
            <a:rPr lang="en-US" sz="1800" b="1" dirty="0">
              <a:latin typeface="Times New Roman" panose="02020603050405020304" pitchFamily="18" charset="0"/>
              <a:cs typeface="Times New Roman" panose="02020603050405020304" pitchFamily="18" charset="0"/>
            </a:rPr>
            <a:t>B1.</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ca </a:t>
          </a:r>
          <a:r>
            <a:rPr lang="en-US" sz="1800" dirty="0" err="1">
              <a:latin typeface="Times New Roman" panose="02020603050405020304" pitchFamily="18" charset="0"/>
              <a:cs typeface="Times New Roman" panose="02020603050405020304" pitchFamily="18" charset="0"/>
            </a:rPr>
            <a:t>bệnh</a:t>
          </a:r>
          <a:r>
            <a:rPr lang="en-US" sz="1800" dirty="0">
              <a:latin typeface="Times New Roman" panose="02020603050405020304" pitchFamily="18" charset="0"/>
              <a:cs typeface="Times New Roman" panose="02020603050405020304" pitchFamily="18" charset="0"/>
            </a:rPr>
            <a:t> F0</a:t>
          </a:r>
        </a:p>
      </dgm:t>
    </dgm:pt>
    <dgm:pt modelId="{9B8CA596-FC2B-4B1E-8875-0B3BC65E9286}" type="parTrans" cxnId="{D24740DB-1DD2-46C8-9476-CC24A97EEAE5}">
      <dgm:prSet/>
      <dgm:spPr/>
      <dgm:t>
        <a:bodyPr/>
        <a:lstStyle/>
        <a:p>
          <a:endParaRPr lang="en-US">
            <a:latin typeface="Times New Roman" panose="02020603050405020304" pitchFamily="18" charset="0"/>
            <a:cs typeface="Times New Roman" panose="02020603050405020304" pitchFamily="18" charset="0"/>
          </a:endParaRPr>
        </a:p>
      </dgm:t>
    </dgm:pt>
    <dgm:pt modelId="{D65C5B93-456D-4C8E-93A3-4E2E0169758C}" type="sibTrans" cxnId="{D24740DB-1DD2-46C8-9476-CC24A97EEAE5}">
      <dgm:prSet/>
      <dgm:spPr/>
      <dgm:t>
        <a:bodyPr/>
        <a:lstStyle/>
        <a:p>
          <a:endParaRPr lang="en-US">
            <a:latin typeface="Times New Roman" panose="02020603050405020304" pitchFamily="18" charset="0"/>
            <a:cs typeface="Times New Roman" panose="02020603050405020304" pitchFamily="18" charset="0"/>
          </a:endParaRPr>
        </a:p>
      </dgm:t>
    </dgm:pt>
    <dgm:pt modelId="{8856CFF8-4C0E-4040-9FE1-A5ED8FACF132}">
      <dgm:prSet phldrT="[Text]" custT="1"/>
      <dgm:spPr/>
      <dgm:t>
        <a:bodyPr/>
        <a:lstStyle/>
        <a:p>
          <a:r>
            <a:rPr lang="en-US" sz="1800" b="1" dirty="0">
              <a:latin typeface="Times New Roman" panose="02020603050405020304" pitchFamily="18" charset="0"/>
              <a:cs typeface="Times New Roman" panose="02020603050405020304" pitchFamily="18" charset="0"/>
            </a:rPr>
            <a:t>B2.</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Chăm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sóc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 F0</a:t>
          </a:r>
        </a:p>
      </dgm:t>
    </dgm:pt>
    <dgm:pt modelId="{F2D1747F-6FE5-4E85-823B-71F1245D49F2}" type="parTrans" cxnId="{1053114D-F734-46A3-AF55-16BFF5C6854F}">
      <dgm:prSet/>
      <dgm:spPr/>
      <dgm:t>
        <a:bodyPr/>
        <a:lstStyle/>
        <a:p>
          <a:endParaRPr lang="en-US">
            <a:latin typeface="Times New Roman" panose="02020603050405020304" pitchFamily="18" charset="0"/>
            <a:cs typeface="Times New Roman" panose="02020603050405020304" pitchFamily="18" charset="0"/>
          </a:endParaRPr>
        </a:p>
      </dgm:t>
    </dgm:pt>
    <dgm:pt modelId="{05C2D6A5-BA86-49D8-8B4A-2256C4482810}" type="sibTrans" cxnId="{1053114D-F734-46A3-AF55-16BFF5C6854F}">
      <dgm:prSet/>
      <dgm:spPr/>
      <dgm:t>
        <a:bodyPr/>
        <a:lstStyle/>
        <a:p>
          <a:endParaRPr lang="en-US">
            <a:latin typeface="Times New Roman" panose="02020603050405020304" pitchFamily="18" charset="0"/>
            <a:cs typeface="Times New Roman" panose="02020603050405020304" pitchFamily="18" charset="0"/>
          </a:endParaRPr>
        </a:p>
      </dgm:t>
    </dgm:pt>
    <dgm:pt modelId="{8645F9B7-6968-49F2-9D51-04CDAD1D9814}">
      <dgm:prSet phldrT="[Text]" custT="1"/>
      <dgm:spPr/>
      <dgm:t>
        <a:bodyPr/>
        <a:lstStyle/>
        <a:p>
          <a:r>
            <a:rPr lang="en-US" sz="1800" b="1" dirty="0">
              <a:latin typeface="Times New Roman" panose="02020603050405020304" pitchFamily="18" charset="0"/>
              <a:cs typeface="Times New Roman" panose="02020603050405020304" pitchFamily="18" charset="0"/>
            </a:rPr>
            <a:t>B4.</a:t>
          </a:r>
          <a:br>
            <a:rPr lang="en-US" sz="1800" b="0" dirty="0">
              <a:latin typeface="Times New Roman" panose="02020603050405020304" pitchFamily="18" charset="0"/>
              <a:cs typeface="Times New Roman" panose="02020603050405020304" pitchFamily="18" charset="0"/>
            </a:rPr>
          </a:br>
          <a:r>
            <a:rPr lang="en-US" sz="1800" b="0" dirty="0" err="1">
              <a:latin typeface="Times New Roman" panose="02020603050405020304" pitchFamily="18" charset="0"/>
              <a:cs typeface="Times New Roman" panose="02020603050405020304" pitchFamily="18" charset="0"/>
            </a:rPr>
            <a:t>Điều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dịch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tễ</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xác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định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các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hộ</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gia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đình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có</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nguy</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cơ</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lây</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lan</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dịch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bệnh</a:t>
          </a:r>
          <a:endParaRPr lang="en-US" sz="1800" b="0" dirty="0">
            <a:latin typeface="Times New Roman" panose="02020603050405020304" pitchFamily="18" charset="0"/>
            <a:cs typeface="Times New Roman" panose="02020603050405020304" pitchFamily="18" charset="0"/>
          </a:endParaRPr>
        </a:p>
      </dgm:t>
    </dgm:pt>
    <dgm:pt modelId="{9B063D61-C6B6-4A89-A496-B9990717DE24}" type="parTrans" cxnId="{34BF76F9-4663-473E-BF76-DF16A9EC7B1B}">
      <dgm:prSet/>
      <dgm:spPr/>
      <dgm:t>
        <a:bodyPr/>
        <a:lstStyle/>
        <a:p>
          <a:endParaRPr lang="en-US">
            <a:latin typeface="Times New Roman" panose="02020603050405020304" pitchFamily="18" charset="0"/>
            <a:cs typeface="Times New Roman" panose="02020603050405020304" pitchFamily="18" charset="0"/>
          </a:endParaRPr>
        </a:p>
      </dgm:t>
    </dgm:pt>
    <dgm:pt modelId="{176A8EB6-E1FB-4033-932E-905523661253}" type="sibTrans" cxnId="{34BF76F9-4663-473E-BF76-DF16A9EC7B1B}">
      <dgm:prSet/>
      <dgm:spPr/>
      <dgm:t>
        <a:bodyPr/>
        <a:lstStyle/>
        <a:p>
          <a:endParaRPr lang="en-US">
            <a:latin typeface="Times New Roman" panose="02020603050405020304" pitchFamily="18" charset="0"/>
            <a:cs typeface="Times New Roman" panose="02020603050405020304" pitchFamily="18" charset="0"/>
          </a:endParaRPr>
        </a:p>
      </dgm:t>
    </dgm:pt>
    <dgm:pt modelId="{03258D3D-39DD-4B3D-B429-E9A42B6537BD}">
      <dgm:prSet phldrT="[Text]" custT="1"/>
      <dgm:spPr/>
      <dgm:t>
        <a:bodyPr/>
        <a:lstStyle/>
        <a:p>
          <a:r>
            <a:rPr lang="en-US" sz="1800" b="1" dirty="0">
              <a:latin typeface="Times New Roman" panose="02020603050405020304" pitchFamily="18" charset="0"/>
              <a:cs typeface="Times New Roman" panose="02020603050405020304" pitchFamily="18" charset="0"/>
            </a:rPr>
            <a:t>B3.</a:t>
          </a:r>
          <a:br>
            <a:rPr lang="en-US" sz="1800" b="0" dirty="0">
              <a:latin typeface="Times New Roman" panose="02020603050405020304" pitchFamily="18" charset="0"/>
              <a:cs typeface="Times New Roman" panose="02020603050405020304" pitchFamily="18" charset="0"/>
            </a:rPr>
          </a:br>
          <a:r>
            <a:rPr lang="en-US" sz="1800" b="0" dirty="0" err="1">
              <a:latin typeface="Times New Roman" panose="02020603050405020304" pitchFamily="18" charset="0"/>
              <a:cs typeface="Times New Roman" panose="02020603050405020304" pitchFamily="18" charset="0"/>
            </a:rPr>
            <a:t>Điều</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tra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dịch</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tễ</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xác</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định</a:t>
          </a:r>
          <a:r>
            <a:rPr lang="en-US" sz="1800" b="0" dirty="0">
              <a:latin typeface="Times New Roman" panose="02020603050405020304" pitchFamily="18" charset="0"/>
              <a:cs typeface="Times New Roman" panose="02020603050405020304" pitchFamily="18" charset="0"/>
            </a:rPr>
            <a:t> F1 </a:t>
          </a:r>
          <a:r>
            <a:rPr lang="en-US" sz="1800" b="0" dirty="0" err="1">
              <a:latin typeface="Times New Roman" panose="02020603050405020304" pitchFamily="18" charset="0"/>
              <a:cs typeface="Times New Roman" panose="02020603050405020304" pitchFamily="18" charset="0"/>
            </a:rPr>
            <a:t>trong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cùng</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hộ</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gia</a:t>
          </a:r>
          <a:r>
            <a:rPr lang="en-US" sz="1800" b="0" dirty="0">
              <a:latin typeface="Times New Roman" panose="02020603050405020304" pitchFamily="18" charset="0"/>
              <a:cs typeface="Times New Roman" panose="02020603050405020304" pitchFamily="18" charset="0"/>
            </a:rPr>
            <a:t> </a:t>
          </a:r>
          <a:r>
            <a:rPr lang="en-US" sz="1800" b="0" dirty="0" err="1">
              <a:latin typeface="Times New Roman" panose="02020603050405020304" pitchFamily="18" charset="0"/>
              <a:cs typeface="Times New Roman" panose="02020603050405020304" pitchFamily="18" charset="0"/>
            </a:rPr>
            <a:t>đình</a:t>
          </a:r>
          <a:endParaRPr lang="en-US" sz="1800" b="0" dirty="0">
            <a:latin typeface="Times New Roman" panose="02020603050405020304" pitchFamily="18" charset="0"/>
            <a:cs typeface="Times New Roman" panose="02020603050405020304" pitchFamily="18" charset="0"/>
          </a:endParaRPr>
        </a:p>
      </dgm:t>
    </dgm:pt>
    <dgm:pt modelId="{65102873-4655-48CA-BD1C-99B82C852998}" type="parTrans" cxnId="{F0AF9337-662F-4715-93C5-D63C5E8C976F}">
      <dgm:prSet/>
      <dgm:spPr/>
      <dgm:t>
        <a:bodyPr/>
        <a:lstStyle/>
        <a:p>
          <a:endParaRPr lang="en-US">
            <a:latin typeface="Times New Roman" panose="02020603050405020304" pitchFamily="18" charset="0"/>
            <a:cs typeface="Times New Roman" panose="02020603050405020304" pitchFamily="18" charset="0"/>
          </a:endParaRPr>
        </a:p>
      </dgm:t>
    </dgm:pt>
    <dgm:pt modelId="{849BC3D2-C073-4C82-833C-D271A3DC6909}" type="sibTrans" cxnId="{F0AF9337-662F-4715-93C5-D63C5E8C976F}">
      <dgm:prSet/>
      <dgm:spPr/>
      <dgm:t>
        <a:bodyPr/>
        <a:lstStyle/>
        <a:p>
          <a:endParaRPr lang="en-US">
            <a:latin typeface="Times New Roman" panose="02020603050405020304" pitchFamily="18" charset="0"/>
            <a:cs typeface="Times New Roman" panose="02020603050405020304" pitchFamily="18" charset="0"/>
          </a:endParaRPr>
        </a:p>
      </dgm:t>
    </dgm:pt>
    <dgm:pt modelId="{4A385A34-AD77-47E8-9608-FBCF9A92CD82}" type="pres">
      <dgm:prSet presAssocID="{C3BD96D6-2500-4675-81C1-F2FE303FE616}" presName="Name0" presStyleCnt="0">
        <dgm:presLayoutVars>
          <dgm:chMax val="11"/>
          <dgm:chPref val="11"/>
          <dgm:dir/>
          <dgm:resizeHandles/>
        </dgm:presLayoutVars>
      </dgm:prSet>
      <dgm:spPr/>
    </dgm:pt>
    <dgm:pt modelId="{95AF6CD7-D7D3-4FE6-9D58-CA9E3DB3E82E}" type="pres">
      <dgm:prSet presAssocID="{8645F9B7-6968-49F2-9D51-04CDAD1D9814}" presName="Accent4" presStyleCnt="0"/>
      <dgm:spPr/>
    </dgm:pt>
    <dgm:pt modelId="{BC6EEE91-7E40-4078-9871-CD59036635CB}" type="pres">
      <dgm:prSet presAssocID="{8645F9B7-6968-49F2-9D51-04CDAD1D9814}" presName="Accent" presStyleLbl="node1" presStyleIdx="0" presStyleCnt="4" custLinFactNeighborX="1950"/>
      <dgm:spPr/>
    </dgm:pt>
    <dgm:pt modelId="{BEF997D8-15D2-49CF-B290-C736A5040B3F}" type="pres">
      <dgm:prSet presAssocID="{8645F9B7-6968-49F2-9D51-04CDAD1D9814}" presName="ParentBackground4" presStyleCnt="0"/>
      <dgm:spPr/>
    </dgm:pt>
    <dgm:pt modelId="{5F0963F0-D2DC-44A5-B015-377A32F9B95F}" type="pres">
      <dgm:prSet presAssocID="{8645F9B7-6968-49F2-9D51-04CDAD1D9814}" presName="ParentBackground" presStyleLbl="fgAcc1" presStyleIdx="0" presStyleCnt="4" custLinFactNeighborX="2091"/>
      <dgm:spPr/>
    </dgm:pt>
    <dgm:pt modelId="{0F1B8849-2F00-46D9-83EE-0830A855DABB}" type="pres">
      <dgm:prSet presAssocID="{8645F9B7-6968-49F2-9D51-04CDAD1D9814}" presName="Parent4" presStyleLbl="revTx" presStyleIdx="0" presStyleCnt="0">
        <dgm:presLayoutVars>
          <dgm:chMax val="1"/>
          <dgm:chPref val="1"/>
          <dgm:bulletEnabled val="1"/>
        </dgm:presLayoutVars>
      </dgm:prSet>
      <dgm:spPr/>
    </dgm:pt>
    <dgm:pt modelId="{639B1C87-27C3-407D-8191-26970FEB612B}" type="pres">
      <dgm:prSet presAssocID="{03258D3D-39DD-4B3D-B429-E9A42B6537BD}" presName="Accent3" presStyleCnt="0"/>
      <dgm:spPr/>
    </dgm:pt>
    <dgm:pt modelId="{078F8925-58C8-418F-8CBD-5E780D662988}" type="pres">
      <dgm:prSet presAssocID="{03258D3D-39DD-4B3D-B429-E9A42B6537BD}" presName="Accent" presStyleLbl="node1" presStyleIdx="1" presStyleCnt="4" custLinFactNeighborX="-7820"/>
      <dgm:spPr/>
    </dgm:pt>
    <dgm:pt modelId="{999E6BA9-D766-4C50-A138-30C5BF23E7CD}" type="pres">
      <dgm:prSet presAssocID="{03258D3D-39DD-4B3D-B429-E9A42B6537BD}" presName="ParentBackground3" presStyleCnt="0"/>
      <dgm:spPr/>
    </dgm:pt>
    <dgm:pt modelId="{DA88F95A-F02B-4FEB-A772-89C54EEEE8D1}" type="pres">
      <dgm:prSet presAssocID="{03258D3D-39DD-4B3D-B429-E9A42B6537BD}" presName="ParentBackground" presStyleLbl="fgAcc1" presStyleIdx="1" presStyleCnt="4" custLinFactNeighborX="-11849"/>
      <dgm:spPr/>
    </dgm:pt>
    <dgm:pt modelId="{A1FCD80B-E556-4958-A938-A0719C4A045A}" type="pres">
      <dgm:prSet presAssocID="{03258D3D-39DD-4B3D-B429-E9A42B6537BD}" presName="Parent3" presStyleLbl="revTx" presStyleIdx="0" presStyleCnt="0">
        <dgm:presLayoutVars>
          <dgm:chMax val="1"/>
          <dgm:chPref val="1"/>
          <dgm:bulletEnabled val="1"/>
        </dgm:presLayoutVars>
      </dgm:prSet>
      <dgm:spPr/>
    </dgm:pt>
    <dgm:pt modelId="{C608728A-145A-4541-97AB-ABA3392A63BD}" type="pres">
      <dgm:prSet presAssocID="{8856CFF8-4C0E-4040-9FE1-A5ED8FACF132}" presName="Accent2" presStyleCnt="0"/>
      <dgm:spPr/>
    </dgm:pt>
    <dgm:pt modelId="{119D534C-71AA-45A3-A41C-A2F88D5BE8A4}" type="pres">
      <dgm:prSet presAssocID="{8856CFF8-4C0E-4040-9FE1-A5ED8FACF132}" presName="Accent" presStyleLbl="node1" presStyleIdx="2" presStyleCnt="4" custLinFactNeighborX="-17479"/>
      <dgm:spPr/>
    </dgm:pt>
    <dgm:pt modelId="{4F3B7387-F417-43C3-A409-06203C035FA0}" type="pres">
      <dgm:prSet presAssocID="{8856CFF8-4C0E-4040-9FE1-A5ED8FACF132}" presName="ParentBackground2" presStyleCnt="0"/>
      <dgm:spPr/>
    </dgm:pt>
    <dgm:pt modelId="{07027FE9-3CFE-42F8-8AE2-5283E55433C8}" type="pres">
      <dgm:prSet presAssocID="{8856CFF8-4C0E-4040-9FE1-A5ED8FACF132}" presName="ParentBackground" presStyleLbl="fgAcc1" presStyleIdx="2" presStyleCnt="4" custLinFactNeighborX="-26475"/>
      <dgm:spPr/>
    </dgm:pt>
    <dgm:pt modelId="{0D5AB2AE-4D83-44B8-BC11-18C1416AF0D0}" type="pres">
      <dgm:prSet presAssocID="{8856CFF8-4C0E-4040-9FE1-A5ED8FACF132}" presName="Parent2" presStyleLbl="revTx" presStyleIdx="0" presStyleCnt="0">
        <dgm:presLayoutVars>
          <dgm:chMax val="1"/>
          <dgm:chPref val="1"/>
          <dgm:bulletEnabled val="1"/>
        </dgm:presLayoutVars>
      </dgm:prSet>
      <dgm:spPr/>
    </dgm:pt>
    <dgm:pt modelId="{509F1FED-E18D-4726-87FA-21F9D3B78957}" type="pres">
      <dgm:prSet presAssocID="{F1FD7BC4-BCA5-4A7C-BFC0-279784CB430B}" presName="Accent1" presStyleCnt="0"/>
      <dgm:spPr/>
    </dgm:pt>
    <dgm:pt modelId="{2B92483F-9A12-4980-AFCF-200B2941BDCF}" type="pres">
      <dgm:prSet presAssocID="{F1FD7BC4-BCA5-4A7C-BFC0-279784CB430B}" presName="Accent" presStyleLbl="node1" presStyleIdx="3" presStyleCnt="4" custLinFactNeighborX="-26680"/>
      <dgm:spPr/>
    </dgm:pt>
    <dgm:pt modelId="{1001C673-64F4-480B-A4D1-09B84374459E}" type="pres">
      <dgm:prSet presAssocID="{F1FD7BC4-BCA5-4A7C-BFC0-279784CB430B}" presName="ParentBackground1" presStyleCnt="0"/>
      <dgm:spPr/>
    </dgm:pt>
    <dgm:pt modelId="{B1AE711F-FD8C-4D20-AC43-163FF205D6D7}" type="pres">
      <dgm:prSet presAssocID="{F1FD7BC4-BCA5-4A7C-BFC0-279784CB430B}" presName="ParentBackground" presStyleLbl="fgAcc1" presStyleIdx="3" presStyleCnt="4" custLinFactNeighborX="-40414"/>
      <dgm:spPr/>
    </dgm:pt>
    <dgm:pt modelId="{D62341C7-1EB0-4900-87FA-BAB51CEB227E}" type="pres">
      <dgm:prSet presAssocID="{F1FD7BC4-BCA5-4A7C-BFC0-279784CB430B}" presName="Parent1" presStyleLbl="revTx" presStyleIdx="0" presStyleCnt="0">
        <dgm:presLayoutVars>
          <dgm:chMax val="1"/>
          <dgm:chPref val="1"/>
          <dgm:bulletEnabled val="1"/>
        </dgm:presLayoutVars>
      </dgm:prSet>
      <dgm:spPr/>
    </dgm:pt>
  </dgm:ptLst>
  <dgm:cxnLst>
    <dgm:cxn modelId="{CBD03600-BD50-48CE-861C-5742097C3A1C}" type="presOf" srcId="{C3BD96D6-2500-4675-81C1-F2FE303FE616}" destId="{4A385A34-AD77-47E8-9608-FBCF9A92CD82}" srcOrd="0" destOrd="0" presId="urn:microsoft.com/office/officeart/2011/layout/CircleProcess"/>
    <dgm:cxn modelId="{8751EA07-8290-4C8B-A440-2E821060AE36}" type="presOf" srcId="{F1FD7BC4-BCA5-4A7C-BFC0-279784CB430B}" destId="{D62341C7-1EB0-4900-87FA-BAB51CEB227E}" srcOrd="1" destOrd="0" presId="urn:microsoft.com/office/officeart/2011/layout/CircleProcess"/>
    <dgm:cxn modelId="{F0AF9337-662F-4715-93C5-D63C5E8C976F}" srcId="{C3BD96D6-2500-4675-81C1-F2FE303FE616}" destId="{03258D3D-39DD-4B3D-B429-E9A42B6537BD}" srcOrd="2" destOrd="0" parTransId="{65102873-4655-48CA-BD1C-99B82C852998}" sibTransId="{849BC3D2-C073-4C82-833C-D271A3DC6909}"/>
    <dgm:cxn modelId="{8D76A25E-D6B7-46E4-A930-F7D49166BEEB}" type="presOf" srcId="{8856CFF8-4C0E-4040-9FE1-A5ED8FACF132}" destId="{0D5AB2AE-4D83-44B8-BC11-18C1416AF0D0}" srcOrd="1" destOrd="0" presId="urn:microsoft.com/office/officeart/2011/layout/CircleProcess"/>
    <dgm:cxn modelId="{3E5A6B64-F9CB-4A29-B529-A4B9CD487C2A}" type="presOf" srcId="{8645F9B7-6968-49F2-9D51-04CDAD1D9814}" destId="{5F0963F0-D2DC-44A5-B015-377A32F9B95F}" srcOrd="0" destOrd="0" presId="urn:microsoft.com/office/officeart/2011/layout/CircleProcess"/>
    <dgm:cxn modelId="{1053114D-F734-46A3-AF55-16BFF5C6854F}" srcId="{C3BD96D6-2500-4675-81C1-F2FE303FE616}" destId="{8856CFF8-4C0E-4040-9FE1-A5ED8FACF132}" srcOrd="1" destOrd="0" parTransId="{F2D1747F-6FE5-4E85-823B-71F1245D49F2}" sibTransId="{05C2D6A5-BA86-49D8-8B4A-2256C4482810}"/>
    <dgm:cxn modelId="{C44A24AA-AF9F-410F-A178-DC766AD3A14C}" type="presOf" srcId="{03258D3D-39DD-4B3D-B429-E9A42B6537BD}" destId="{DA88F95A-F02B-4FEB-A772-89C54EEEE8D1}" srcOrd="0" destOrd="0" presId="urn:microsoft.com/office/officeart/2011/layout/CircleProcess"/>
    <dgm:cxn modelId="{D749D2BB-EFFE-4960-82F5-FAF3246862F7}" type="presOf" srcId="{8856CFF8-4C0E-4040-9FE1-A5ED8FACF132}" destId="{07027FE9-3CFE-42F8-8AE2-5283E55433C8}" srcOrd="0" destOrd="0" presId="urn:microsoft.com/office/officeart/2011/layout/CircleProcess"/>
    <dgm:cxn modelId="{F23570CF-BD3A-44ED-85C0-1DEA5865BEAE}" type="presOf" srcId="{F1FD7BC4-BCA5-4A7C-BFC0-279784CB430B}" destId="{B1AE711F-FD8C-4D20-AC43-163FF205D6D7}" srcOrd="0" destOrd="0" presId="urn:microsoft.com/office/officeart/2011/layout/CircleProcess"/>
    <dgm:cxn modelId="{D24740DB-1DD2-46C8-9476-CC24A97EEAE5}" srcId="{C3BD96D6-2500-4675-81C1-F2FE303FE616}" destId="{F1FD7BC4-BCA5-4A7C-BFC0-279784CB430B}" srcOrd="0" destOrd="0" parTransId="{9B8CA596-FC2B-4B1E-8875-0B3BC65E9286}" sibTransId="{D65C5B93-456D-4C8E-93A3-4E2E0169758C}"/>
    <dgm:cxn modelId="{526BD1E6-737C-4464-8C19-BF43794A7E7A}" type="presOf" srcId="{03258D3D-39DD-4B3D-B429-E9A42B6537BD}" destId="{A1FCD80B-E556-4958-A938-A0719C4A045A}" srcOrd="1" destOrd="0" presId="urn:microsoft.com/office/officeart/2011/layout/CircleProcess"/>
    <dgm:cxn modelId="{C64289F0-9EDD-4DC9-AA06-EA3141550BE2}" type="presOf" srcId="{8645F9B7-6968-49F2-9D51-04CDAD1D9814}" destId="{0F1B8849-2F00-46D9-83EE-0830A855DABB}" srcOrd="1" destOrd="0" presId="urn:microsoft.com/office/officeart/2011/layout/CircleProcess"/>
    <dgm:cxn modelId="{34BF76F9-4663-473E-BF76-DF16A9EC7B1B}" srcId="{C3BD96D6-2500-4675-81C1-F2FE303FE616}" destId="{8645F9B7-6968-49F2-9D51-04CDAD1D9814}" srcOrd="3" destOrd="0" parTransId="{9B063D61-C6B6-4A89-A496-B9990717DE24}" sibTransId="{176A8EB6-E1FB-4033-932E-905523661253}"/>
    <dgm:cxn modelId="{83D178C9-6D4E-431E-B2EC-002D32FF134E}" type="presParOf" srcId="{4A385A34-AD77-47E8-9608-FBCF9A92CD82}" destId="{95AF6CD7-D7D3-4FE6-9D58-CA9E3DB3E82E}" srcOrd="0" destOrd="0" presId="urn:microsoft.com/office/officeart/2011/layout/CircleProcess"/>
    <dgm:cxn modelId="{4AAA542A-C7E0-4692-989C-E1B4EF997476}" type="presParOf" srcId="{95AF6CD7-D7D3-4FE6-9D58-CA9E3DB3E82E}" destId="{BC6EEE91-7E40-4078-9871-CD59036635CB}" srcOrd="0" destOrd="0" presId="urn:microsoft.com/office/officeart/2011/layout/CircleProcess"/>
    <dgm:cxn modelId="{3DF8732C-0360-4438-99FE-0DCF1F54D21E}" type="presParOf" srcId="{4A385A34-AD77-47E8-9608-FBCF9A92CD82}" destId="{BEF997D8-15D2-49CF-B290-C736A5040B3F}" srcOrd="1" destOrd="0" presId="urn:microsoft.com/office/officeart/2011/layout/CircleProcess"/>
    <dgm:cxn modelId="{4E90991F-D443-46C6-8A14-24F650C051BC}" type="presParOf" srcId="{BEF997D8-15D2-49CF-B290-C736A5040B3F}" destId="{5F0963F0-D2DC-44A5-B015-377A32F9B95F}" srcOrd="0" destOrd="0" presId="urn:microsoft.com/office/officeart/2011/layout/CircleProcess"/>
    <dgm:cxn modelId="{EC702B36-17E6-49A5-ABB0-8998468CE453}" type="presParOf" srcId="{4A385A34-AD77-47E8-9608-FBCF9A92CD82}" destId="{0F1B8849-2F00-46D9-83EE-0830A855DABB}" srcOrd="2" destOrd="0" presId="urn:microsoft.com/office/officeart/2011/layout/CircleProcess"/>
    <dgm:cxn modelId="{C0257453-96CD-4046-A340-C9BA5A0E5FF7}" type="presParOf" srcId="{4A385A34-AD77-47E8-9608-FBCF9A92CD82}" destId="{639B1C87-27C3-407D-8191-26970FEB612B}" srcOrd="3" destOrd="0" presId="urn:microsoft.com/office/officeart/2011/layout/CircleProcess"/>
    <dgm:cxn modelId="{7915DE7A-FFF5-44A1-BBC8-0DB79CF1E2DE}" type="presParOf" srcId="{639B1C87-27C3-407D-8191-26970FEB612B}" destId="{078F8925-58C8-418F-8CBD-5E780D662988}" srcOrd="0" destOrd="0" presId="urn:microsoft.com/office/officeart/2011/layout/CircleProcess"/>
    <dgm:cxn modelId="{6E1D1D6F-40F6-4CB9-8680-4198A7231DE1}" type="presParOf" srcId="{4A385A34-AD77-47E8-9608-FBCF9A92CD82}" destId="{999E6BA9-D766-4C50-A138-30C5BF23E7CD}" srcOrd="4" destOrd="0" presId="urn:microsoft.com/office/officeart/2011/layout/CircleProcess"/>
    <dgm:cxn modelId="{69D18EA4-84C0-4793-ACDA-70B780B8BAEF}" type="presParOf" srcId="{999E6BA9-D766-4C50-A138-30C5BF23E7CD}" destId="{DA88F95A-F02B-4FEB-A772-89C54EEEE8D1}" srcOrd="0" destOrd="0" presId="urn:microsoft.com/office/officeart/2011/layout/CircleProcess"/>
    <dgm:cxn modelId="{E0DEC9C8-6512-4633-AA16-06DDA08C507C}" type="presParOf" srcId="{4A385A34-AD77-47E8-9608-FBCF9A92CD82}" destId="{A1FCD80B-E556-4958-A938-A0719C4A045A}" srcOrd="5" destOrd="0" presId="urn:microsoft.com/office/officeart/2011/layout/CircleProcess"/>
    <dgm:cxn modelId="{1E5EC88B-BB51-4DA1-8A70-F6B121C66A78}" type="presParOf" srcId="{4A385A34-AD77-47E8-9608-FBCF9A92CD82}" destId="{C608728A-145A-4541-97AB-ABA3392A63BD}" srcOrd="6" destOrd="0" presId="urn:microsoft.com/office/officeart/2011/layout/CircleProcess"/>
    <dgm:cxn modelId="{5A854530-0186-4688-8D77-A4BAC050E04C}" type="presParOf" srcId="{C608728A-145A-4541-97AB-ABA3392A63BD}" destId="{119D534C-71AA-45A3-A41C-A2F88D5BE8A4}" srcOrd="0" destOrd="0" presId="urn:microsoft.com/office/officeart/2011/layout/CircleProcess"/>
    <dgm:cxn modelId="{F0519607-D509-4744-9FD6-1CE9E5BCB191}" type="presParOf" srcId="{4A385A34-AD77-47E8-9608-FBCF9A92CD82}" destId="{4F3B7387-F417-43C3-A409-06203C035FA0}" srcOrd="7" destOrd="0" presId="urn:microsoft.com/office/officeart/2011/layout/CircleProcess"/>
    <dgm:cxn modelId="{BA0771CD-1399-426B-84A9-78ABE085094E}" type="presParOf" srcId="{4F3B7387-F417-43C3-A409-06203C035FA0}" destId="{07027FE9-3CFE-42F8-8AE2-5283E55433C8}" srcOrd="0" destOrd="0" presId="urn:microsoft.com/office/officeart/2011/layout/CircleProcess"/>
    <dgm:cxn modelId="{2F49E67B-2C1F-4623-9CF6-277A629CBA50}" type="presParOf" srcId="{4A385A34-AD77-47E8-9608-FBCF9A92CD82}" destId="{0D5AB2AE-4D83-44B8-BC11-18C1416AF0D0}" srcOrd="8" destOrd="0" presId="urn:microsoft.com/office/officeart/2011/layout/CircleProcess"/>
    <dgm:cxn modelId="{705D3AAE-D703-435B-BE0A-1B8E15FDB408}" type="presParOf" srcId="{4A385A34-AD77-47E8-9608-FBCF9A92CD82}" destId="{509F1FED-E18D-4726-87FA-21F9D3B78957}" srcOrd="9" destOrd="0" presId="urn:microsoft.com/office/officeart/2011/layout/CircleProcess"/>
    <dgm:cxn modelId="{35D31AFE-B08A-490C-840C-3758F80516DA}" type="presParOf" srcId="{509F1FED-E18D-4726-87FA-21F9D3B78957}" destId="{2B92483F-9A12-4980-AFCF-200B2941BDCF}" srcOrd="0" destOrd="0" presId="urn:microsoft.com/office/officeart/2011/layout/CircleProcess"/>
    <dgm:cxn modelId="{CA2A173C-59CC-4F26-A302-059425045253}" type="presParOf" srcId="{4A385A34-AD77-47E8-9608-FBCF9A92CD82}" destId="{1001C673-64F4-480B-A4D1-09B84374459E}" srcOrd="10" destOrd="0" presId="urn:microsoft.com/office/officeart/2011/layout/CircleProcess"/>
    <dgm:cxn modelId="{5C8441B3-1016-4BE1-9446-48CF73B2A087}" type="presParOf" srcId="{1001C673-64F4-480B-A4D1-09B84374459E}" destId="{B1AE711F-FD8C-4D20-AC43-163FF205D6D7}" srcOrd="0" destOrd="0" presId="urn:microsoft.com/office/officeart/2011/layout/CircleProcess"/>
    <dgm:cxn modelId="{D61209F3-D17F-4F33-933F-2D95152C0459}" type="presParOf" srcId="{4A385A34-AD77-47E8-9608-FBCF9A92CD82}" destId="{D62341C7-1EB0-4900-87FA-BAB51CEB227E}"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4C149-5CFF-4567-A59B-4FBA2CA82C9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E49F33B-CEE7-4AD2-9841-7BC777037CF7}">
      <dgm:prSet phldrT="[Text]"/>
      <dgm:spPr/>
      <dgm:t>
        <a:bodyPr/>
        <a:lstStyle/>
        <a:p>
          <a:r>
            <a:rPr lang="en-US" dirty="0">
              <a:latin typeface="Times New Roman" panose="02020603050405020304" pitchFamily="18" charset="0"/>
              <a:cs typeface="Times New Roman" panose="02020603050405020304" pitchFamily="18" charset="0"/>
            </a:rPr>
            <a:t>Ca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(F0)</a:t>
          </a:r>
        </a:p>
      </dgm:t>
    </dgm:pt>
    <dgm:pt modelId="{91D359F7-1C3B-457E-9076-1A0C39EAAC43}" type="parTrans" cxnId="{D9219704-CA0A-4D03-A304-7AF878444B5E}">
      <dgm:prSet/>
      <dgm:spPr/>
      <dgm:t>
        <a:bodyPr/>
        <a:lstStyle/>
        <a:p>
          <a:endParaRPr lang="en-US">
            <a:latin typeface="Times New Roman" panose="02020603050405020304" pitchFamily="18" charset="0"/>
            <a:cs typeface="Times New Roman" panose="02020603050405020304" pitchFamily="18" charset="0"/>
          </a:endParaRPr>
        </a:p>
      </dgm:t>
    </dgm:pt>
    <dgm:pt modelId="{9722FCF8-531B-40FD-846A-837ACC1C824D}" type="sibTrans" cxnId="{D9219704-CA0A-4D03-A304-7AF878444B5E}">
      <dgm:prSet/>
      <dgm:spPr/>
      <dgm:t>
        <a:bodyPr/>
        <a:lstStyle/>
        <a:p>
          <a:endParaRPr lang="en-US">
            <a:latin typeface="Times New Roman" panose="02020603050405020304" pitchFamily="18" charset="0"/>
            <a:cs typeface="Times New Roman" panose="02020603050405020304" pitchFamily="18" charset="0"/>
          </a:endParaRPr>
        </a:p>
      </dgm:t>
    </dgm:pt>
    <dgm:pt modelId="{F971952B-2C16-4DC5-ACB0-F9A2F0125BD8}">
      <dgm:prSet phldrT="[Text]" custT="1"/>
      <dgm:spPr/>
      <dgm:t>
        <a:bodyPr/>
        <a:lstStyle/>
        <a:p>
          <a:pPr algn="just"/>
          <a:r>
            <a:rPr lang="en-US" sz="1500" kern="1200" dirty="0">
              <a:latin typeface="Times New Roman" panose="02020603050405020304" pitchFamily="18" charset="0"/>
              <a:cs typeface="Times New Roman" panose="02020603050405020304" pitchFamily="18" charset="0"/>
            </a:rPr>
            <a:t>RT-PCR (+)</a:t>
          </a:r>
        </a:p>
      </dgm:t>
    </dgm:pt>
    <dgm:pt modelId="{B5AE9221-790C-493F-89EF-424EE0EC990A}" type="parTrans" cxnId="{0FFCA0D2-DB8C-4792-9139-CA61E4D2F085}">
      <dgm:prSet/>
      <dgm:spPr/>
      <dgm:t>
        <a:bodyPr/>
        <a:lstStyle/>
        <a:p>
          <a:endParaRPr lang="en-US">
            <a:latin typeface="Times New Roman" panose="02020603050405020304" pitchFamily="18" charset="0"/>
            <a:cs typeface="Times New Roman" panose="02020603050405020304" pitchFamily="18" charset="0"/>
          </a:endParaRPr>
        </a:p>
      </dgm:t>
    </dgm:pt>
    <dgm:pt modelId="{868461A4-496B-4F15-A0A2-9E366C29F023}" type="sibTrans" cxnId="{0FFCA0D2-DB8C-4792-9139-CA61E4D2F085}">
      <dgm:prSet/>
      <dgm:spPr/>
      <dgm:t>
        <a:bodyPr/>
        <a:lstStyle/>
        <a:p>
          <a:endParaRPr lang="en-US">
            <a:latin typeface="Times New Roman" panose="02020603050405020304" pitchFamily="18" charset="0"/>
            <a:cs typeface="Times New Roman" panose="02020603050405020304" pitchFamily="18" charset="0"/>
          </a:endParaRPr>
        </a:p>
      </dgm:t>
    </dgm:pt>
    <dgm:pt modelId="{B47F0AB6-FA9C-49D6-BA39-CBD30F51EE0D}">
      <dgm:prSet phldrT="[Text]" custT="1"/>
      <dgm:spPr/>
      <dgm:t>
        <a:bodyPr/>
        <a:lstStyle/>
        <a:p>
          <a:pPr algn="just"/>
          <a:r>
            <a:rPr lang="en-US" sz="1500" kern="1200" dirty="0">
              <a:latin typeface="Times New Roman" panose="02020603050405020304" pitchFamily="18" charset="0"/>
              <a:cs typeface="Times New Roman" panose="02020603050405020304" pitchFamily="18" charset="0"/>
            </a:rPr>
            <a:t>Test </a:t>
          </a:r>
          <a:r>
            <a:rPr lang="en-US" sz="1500" kern="1200" dirty="0" err="1">
              <a:latin typeface="Times New Roman" panose="02020603050405020304" pitchFamily="18" charset="0"/>
              <a:cs typeface="Times New Roman" panose="02020603050405020304" pitchFamily="18" charset="0"/>
            </a:rPr>
            <a:t>nhanh</a:t>
          </a:r>
          <a:r>
            <a:rPr lang="en-US" sz="1500" kern="1200" dirty="0">
              <a:latin typeface="Times New Roman" panose="02020603050405020304" pitchFamily="18" charset="0"/>
              <a:cs typeface="Times New Roman" panose="02020603050405020304" pitchFamily="18" charset="0"/>
            </a:rPr>
            <a:t> (+) + 1 </a:t>
          </a:r>
          <a:r>
            <a:rPr lang="en-US" sz="1500" kern="1200" dirty="0" err="1">
              <a:latin typeface="Times New Roman" panose="02020603050405020304" pitchFamily="18" charset="0"/>
              <a:cs typeface="Times New Roman" panose="02020603050405020304" pitchFamily="18" charset="0"/>
            </a:rPr>
            <a:t>trong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các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điều</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kiện</a:t>
          </a:r>
          <a:r>
            <a:rPr lang="en-US" sz="1500" kern="1200" dirty="0">
              <a:latin typeface="Times New Roman" panose="02020603050405020304" pitchFamily="18" charset="0"/>
              <a:cs typeface="Times New Roman" panose="02020603050405020304" pitchFamily="18" charset="0"/>
            </a:rPr>
            <a:t>:</a:t>
          </a:r>
        </a:p>
      </dgm:t>
    </dgm:pt>
    <dgm:pt modelId="{491E3063-A467-4A30-8DC8-D68DA7AEA5F4}" type="parTrans" cxnId="{49AA6055-A9C7-456F-A908-169C018F031E}">
      <dgm:prSet/>
      <dgm:spPr/>
      <dgm:t>
        <a:bodyPr/>
        <a:lstStyle/>
        <a:p>
          <a:endParaRPr lang="en-US">
            <a:latin typeface="Times New Roman" panose="02020603050405020304" pitchFamily="18" charset="0"/>
            <a:cs typeface="Times New Roman" panose="02020603050405020304" pitchFamily="18" charset="0"/>
          </a:endParaRPr>
        </a:p>
      </dgm:t>
    </dgm:pt>
    <dgm:pt modelId="{1CEA9A80-1403-43BF-B701-E3F36EB2F264}" type="sibTrans" cxnId="{49AA6055-A9C7-456F-A908-169C018F031E}">
      <dgm:prSet/>
      <dgm:spPr/>
      <dgm:t>
        <a:bodyPr/>
        <a:lstStyle/>
        <a:p>
          <a:endParaRPr lang="en-US">
            <a:latin typeface="Times New Roman" panose="02020603050405020304" pitchFamily="18" charset="0"/>
            <a:cs typeface="Times New Roman" panose="02020603050405020304" pitchFamily="18" charset="0"/>
          </a:endParaRPr>
        </a:p>
      </dgm:t>
    </dgm:pt>
    <dgm:pt modelId="{4E3C2B1C-262E-48C4-8FED-1CB726EA8E0B}">
      <dgm:prSet phldrT="[Text]"/>
      <dgm:spPr/>
      <dgm:t>
        <a:bodyPr/>
        <a:lstStyle/>
        <a:p>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(F1)</a:t>
          </a:r>
        </a:p>
      </dgm:t>
    </dgm:pt>
    <dgm:pt modelId="{0F9F1681-8B6C-4E72-A18C-380DAC6706C4}" type="parTrans" cxnId="{14960365-6EF0-46A2-8ED8-071D9C6483E6}">
      <dgm:prSet/>
      <dgm:spPr/>
      <dgm:t>
        <a:bodyPr/>
        <a:lstStyle/>
        <a:p>
          <a:endParaRPr lang="en-US">
            <a:latin typeface="Times New Roman" panose="02020603050405020304" pitchFamily="18" charset="0"/>
            <a:cs typeface="Times New Roman" panose="02020603050405020304" pitchFamily="18" charset="0"/>
          </a:endParaRPr>
        </a:p>
      </dgm:t>
    </dgm:pt>
    <dgm:pt modelId="{13F4F871-C527-4438-B3C9-BC18FDF2E52B}" type="sibTrans" cxnId="{14960365-6EF0-46A2-8ED8-071D9C6483E6}">
      <dgm:prSet/>
      <dgm:spPr/>
      <dgm:t>
        <a:bodyPr/>
        <a:lstStyle/>
        <a:p>
          <a:endParaRPr lang="en-US">
            <a:latin typeface="Times New Roman" panose="02020603050405020304" pitchFamily="18" charset="0"/>
            <a:cs typeface="Times New Roman" panose="02020603050405020304" pitchFamily="18" charset="0"/>
          </a:endParaRPr>
        </a:p>
      </dgm:t>
    </dgm:pt>
    <dgm:pt modelId="{B193C135-E558-4ED7-9C2C-678958D73E04}">
      <dgm:prSet phldrT="[Text]" custT="1"/>
      <dgm:spPr/>
      <dgm:t>
        <a:bodyPr/>
        <a:lstStyle/>
        <a:p>
          <a:pPr algn="just"/>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xúc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trực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với</a:t>
          </a:r>
          <a:r>
            <a:rPr lang="en-US" sz="1500" kern="1200" dirty="0">
              <a:latin typeface="Times New Roman" panose="02020603050405020304" pitchFamily="18" charset="0"/>
              <a:cs typeface="Times New Roman" panose="02020603050405020304" pitchFamily="18" charset="0"/>
            </a:rPr>
            <a:t> F0</a:t>
          </a:r>
        </a:p>
      </dgm:t>
    </dgm:pt>
    <dgm:pt modelId="{468341A7-5EA7-4F62-96EB-A7E983BEF815}" type="parTrans" cxnId="{90300A5F-ECC0-48D6-BA79-838B4DFA8E57}">
      <dgm:prSet/>
      <dgm:spPr/>
      <dgm:t>
        <a:bodyPr/>
        <a:lstStyle/>
        <a:p>
          <a:endParaRPr lang="en-US">
            <a:latin typeface="Times New Roman" panose="02020603050405020304" pitchFamily="18" charset="0"/>
            <a:cs typeface="Times New Roman" panose="02020603050405020304" pitchFamily="18" charset="0"/>
          </a:endParaRPr>
        </a:p>
      </dgm:t>
    </dgm:pt>
    <dgm:pt modelId="{72E2F0F3-EA40-4F8C-81B7-9736B5643349}" type="sibTrans" cxnId="{90300A5F-ECC0-48D6-BA79-838B4DFA8E57}">
      <dgm:prSet/>
      <dgm:spPr/>
      <dgm:t>
        <a:bodyPr/>
        <a:lstStyle/>
        <a:p>
          <a:endParaRPr lang="en-US">
            <a:latin typeface="Times New Roman" panose="02020603050405020304" pitchFamily="18" charset="0"/>
            <a:cs typeface="Times New Roman" panose="02020603050405020304" pitchFamily="18" charset="0"/>
          </a:endParaRPr>
        </a:p>
      </dgm:t>
    </dgm:pt>
    <dgm:pt modelId="{190AB88B-199D-4039-BCA6-634B9F6FA524}">
      <dgm:prSet phldrT="[Text]" custT="1"/>
      <dgm:spPr/>
      <dgm:t>
        <a:bodyPr/>
        <a:lstStyle/>
        <a:p>
          <a:pPr algn="just"/>
          <a:r>
            <a:rPr lang="en-US" sz="1500" kern="1200" dirty="0">
              <a:latin typeface="Times New Roman" panose="02020603050405020304" pitchFamily="18" charset="0"/>
              <a:ea typeface="+mn-ea"/>
              <a:cs typeface="Times New Roman" panose="02020603050405020304" pitchFamily="18" charset="0"/>
            </a:rPr>
            <a:t>Đ</a:t>
          </a:r>
          <a:r>
            <a:rPr lang="vi-VN" sz="1500" kern="1200" dirty="0">
              <a:latin typeface="Times New Roman" panose="02020603050405020304" pitchFamily="18" charset="0"/>
              <a:ea typeface="+mn-ea"/>
              <a:cs typeface="Times New Roman" panose="02020603050405020304" pitchFamily="18" charset="0"/>
            </a:rPr>
            <a:t>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thiểu</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gian 15 </a:t>
          </a:r>
          <a:r>
            <a:rPr lang="vi-VN" sz="1500" kern="1200" dirty="0" err="1">
              <a:latin typeface="Times New Roman" panose="02020603050405020304" pitchFamily="18" charset="0"/>
              <a:ea typeface="+mn-ea"/>
              <a:cs typeface="Times New Roman" panose="02020603050405020304" pitchFamily="18" charset="0"/>
            </a:rPr>
            <a:t>phút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dgm:t>
    </dgm:pt>
    <dgm:pt modelId="{C94F3934-DA7C-460A-92F2-F8C27E67BB28}" type="parTrans" cxnId="{8E45F9EA-D9FA-4986-A897-6501E7B744D6}">
      <dgm:prSet/>
      <dgm:spPr/>
      <dgm:t>
        <a:bodyPr/>
        <a:lstStyle/>
        <a:p>
          <a:endParaRPr lang="en-US">
            <a:latin typeface="Times New Roman" panose="02020603050405020304" pitchFamily="18" charset="0"/>
            <a:cs typeface="Times New Roman" panose="02020603050405020304" pitchFamily="18" charset="0"/>
          </a:endParaRPr>
        </a:p>
      </dgm:t>
    </dgm:pt>
    <dgm:pt modelId="{1F30B3A1-4E49-43CD-895B-642F5755B856}" type="sibTrans" cxnId="{8E45F9EA-D9FA-4986-A897-6501E7B744D6}">
      <dgm:prSet/>
      <dgm:spPr/>
      <dgm:t>
        <a:bodyPr/>
        <a:lstStyle/>
        <a:p>
          <a:endParaRPr lang="en-US">
            <a:latin typeface="Times New Roman" panose="02020603050405020304" pitchFamily="18" charset="0"/>
            <a:cs typeface="Times New Roman" panose="02020603050405020304" pitchFamily="18" charset="0"/>
          </a:endParaRPr>
        </a:p>
      </dgm:t>
    </dgm:pt>
    <dgm:pt modelId="{E2FA0A92-F1BF-483C-99D0-1460E1ECE52E}">
      <dgm:prSet phldrT="[Text]"/>
      <dgm:spPr/>
      <dgm:t>
        <a:bodyPr/>
        <a:lstStyle/>
        <a:p>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tễ</a:t>
          </a:r>
          <a:endParaRPr lang="en-US" dirty="0">
            <a:latin typeface="Times New Roman" panose="02020603050405020304" pitchFamily="18" charset="0"/>
            <a:cs typeface="Times New Roman" panose="02020603050405020304" pitchFamily="18" charset="0"/>
          </a:endParaRPr>
        </a:p>
      </dgm:t>
    </dgm:pt>
    <dgm:pt modelId="{D4AB2254-5B1C-4556-B7A4-7AADD7EE8A77}" type="parTrans" cxnId="{E19BEF1D-D379-41EF-A265-D1A1EB82DB90}">
      <dgm:prSet/>
      <dgm:spPr/>
      <dgm:t>
        <a:bodyPr/>
        <a:lstStyle/>
        <a:p>
          <a:endParaRPr lang="en-US">
            <a:latin typeface="Times New Roman" panose="02020603050405020304" pitchFamily="18" charset="0"/>
            <a:cs typeface="Times New Roman" panose="02020603050405020304" pitchFamily="18" charset="0"/>
          </a:endParaRPr>
        </a:p>
      </dgm:t>
    </dgm:pt>
    <dgm:pt modelId="{34336B40-2CAF-4079-842E-9FAE22C74124}" type="sibTrans" cxnId="{E19BEF1D-D379-41EF-A265-D1A1EB82DB90}">
      <dgm:prSet/>
      <dgm:spPr/>
      <dgm:t>
        <a:bodyPr/>
        <a:lstStyle/>
        <a:p>
          <a:endParaRPr lang="en-US">
            <a:latin typeface="Times New Roman" panose="02020603050405020304" pitchFamily="18" charset="0"/>
            <a:cs typeface="Times New Roman" panose="02020603050405020304" pitchFamily="18" charset="0"/>
          </a:endParaRPr>
        </a:p>
      </dgm:t>
    </dgm:pt>
    <dgm:pt modelId="{9835934D-8CB4-45CD-988D-8F476635AA0F}">
      <dgm:prSet phldrT="[Text]" custT="1"/>
      <dgm:spPr/>
      <dgm:t>
        <a:bodyPr/>
        <a:lstStyle/>
        <a:p>
          <a:pPr algn="just">
            <a:buFont typeface="Arial" panose="020B0604020202020204" pitchFamily="34" charset="0"/>
            <a:buChar char="•"/>
          </a:pPr>
          <a:r>
            <a:rPr lang="vi-VN" sz="1500" kern="1200" dirty="0" err="1">
              <a:latin typeface="Times New Roman" panose="02020603050405020304" pitchFamily="18" charset="0"/>
              <a:ea typeface="+mn-ea"/>
              <a:cs typeface="Times New Roman" panose="02020603050405020304" pitchFamily="18" charset="0"/>
            </a:rPr>
            <a:t>Người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sống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cùng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hộ</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gia</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đình</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nhưng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xúc</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với</a:t>
          </a:r>
          <a:r>
            <a:rPr lang="en-US" sz="1500" kern="1200" dirty="0">
              <a:latin typeface="Times New Roman" panose="02020603050405020304" pitchFamily="18" charset="0"/>
              <a:ea typeface="+mn-ea"/>
              <a:cs typeface="Times New Roman" panose="02020603050405020304" pitchFamily="18" charset="0"/>
            </a:rPr>
            <a:t> F0 </a:t>
          </a:r>
          <a:r>
            <a:rPr lang="vi-VN" sz="1500" kern="1200" dirty="0">
              <a:latin typeface="Times New Roman" panose="02020603050405020304" pitchFamily="18" charset="0"/>
              <a:ea typeface="+mn-ea"/>
              <a:cs typeface="Times New Roman" panose="02020603050405020304" pitchFamily="18" charset="0"/>
            </a:rPr>
            <a:t>đang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en-US" sz="1500" kern="1200" dirty="0">
              <a:latin typeface="Times New Roman" panose="02020603050405020304" pitchFamily="18" charset="0"/>
              <a:ea typeface="+mn-ea"/>
              <a:cs typeface="Times New Roman" panose="02020603050405020304" pitchFamily="18" charset="0"/>
            </a:rPr>
            <a:t>(</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bao </a:t>
          </a:r>
          <a:r>
            <a:rPr lang="en-US" sz="1500" kern="1200" dirty="0" err="1">
              <a:latin typeface="Times New Roman" panose="02020603050405020304" pitchFamily="18" charset="0"/>
              <a:ea typeface="+mn-ea"/>
              <a:cs typeface="Times New Roman" panose="02020603050405020304" pitchFamily="18" charset="0"/>
            </a:rPr>
            <a:t>gồm</a:t>
          </a:r>
          <a:r>
            <a:rPr lang="en-US" sz="1500" kern="1200" dirty="0">
              <a:latin typeface="Times New Roman" panose="02020603050405020304" pitchFamily="18" charset="0"/>
              <a:ea typeface="+mn-ea"/>
              <a:cs typeface="Times New Roman" panose="02020603050405020304" pitchFamily="18" charset="0"/>
            </a:rPr>
            <a:t> F1).</a:t>
          </a:r>
        </a:p>
      </dgm:t>
    </dgm:pt>
    <dgm:pt modelId="{7AF9C582-9CF6-40DA-A8D2-B2B9961603D8}" type="parTrans" cxnId="{5895C65C-8051-455D-98C7-26A65844CFD7}">
      <dgm:prSet/>
      <dgm:spPr/>
      <dgm:t>
        <a:bodyPr/>
        <a:lstStyle/>
        <a:p>
          <a:endParaRPr lang="en-US">
            <a:latin typeface="Times New Roman" panose="02020603050405020304" pitchFamily="18" charset="0"/>
            <a:cs typeface="Times New Roman" panose="02020603050405020304" pitchFamily="18" charset="0"/>
          </a:endParaRPr>
        </a:p>
      </dgm:t>
    </dgm:pt>
    <dgm:pt modelId="{D4F3BE8A-977D-45CC-8EAC-11807A39EB7D}" type="sibTrans" cxnId="{5895C65C-8051-455D-98C7-26A65844CFD7}">
      <dgm:prSet/>
      <dgm:spPr/>
      <dgm:t>
        <a:bodyPr/>
        <a:lstStyle/>
        <a:p>
          <a:endParaRPr lang="en-US">
            <a:latin typeface="Times New Roman" panose="02020603050405020304" pitchFamily="18" charset="0"/>
            <a:cs typeface="Times New Roman" panose="02020603050405020304" pitchFamily="18" charset="0"/>
          </a:endParaRPr>
        </a:p>
      </dgm:t>
    </dgm:pt>
    <dgm:pt modelId="{8FA6B970-712A-422F-A631-CD3C62374AAA}">
      <dgm:prSet phldrT="[Text]" custT="1"/>
      <dgm:spPr/>
      <dgm:t>
        <a:bodyPr/>
        <a:lstStyle/>
        <a:p>
          <a:pPr algn="jus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F1</a:t>
          </a:r>
        </a:p>
      </dgm:t>
    </dgm:pt>
    <dgm:pt modelId="{CA9B28C8-97A8-48A8-9B25-8E20C7B64C1B}" type="parTrans" cxnId="{2A5016CD-CA1E-4783-B9F3-C1B335AB9495}">
      <dgm:prSet/>
      <dgm:spPr/>
      <dgm:t>
        <a:bodyPr/>
        <a:lstStyle/>
        <a:p>
          <a:endParaRPr lang="en-US">
            <a:latin typeface="Times New Roman" panose="02020603050405020304" pitchFamily="18" charset="0"/>
            <a:cs typeface="Times New Roman" panose="02020603050405020304" pitchFamily="18" charset="0"/>
          </a:endParaRPr>
        </a:p>
      </dgm:t>
    </dgm:pt>
    <dgm:pt modelId="{E26F8E18-D8BD-413E-B398-8F6E8955C796}" type="sibTrans" cxnId="{2A5016CD-CA1E-4783-B9F3-C1B335AB9495}">
      <dgm:prSet/>
      <dgm:spPr/>
      <dgm:t>
        <a:bodyPr/>
        <a:lstStyle/>
        <a:p>
          <a:endParaRPr lang="en-US">
            <a:latin typeface="Times New Roman" panose="02020603050405020304" pitchFamily="18" charset="0"/>
            <a:cs typeface="Times New Roman" panose="02020603050405020304" pitchFamily="18" charset="0"/>
          </a:endParaRPr>
        </a:p>
      </dgm:t>
    </dgm:pt>
    <dgm:pt modelId="{9703F711-227C-4282-9A10-BD74E15062CA}">
      <dgm:prSet phldrT="[Text]" custT="1"/>
      <dgm:spPr/>
      <dgm:t>
        <a:bodyPr/>
        <a:lstStyle/>
        <a:p>
          <a:pPr algn="jus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≥2 </a:t>
          </a:r>
          <a:r>
            <a:rPr lang="en-US" sz="1500" kern="1200" dirty="0" err="1">
              <a:latin typeface="Times New Roman" panose="02020603050405020304" pitchFamily="18" charset="0"/>
              <a:ea typeface="+mn-ea"/>
              <a:cs typeface="Times New Roman" panose="02020603050405020304" pitchFamily="18" charset="0"/>
            </a:rPr>
            <a:t>triệu</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chứng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nghi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dgm:t>
    </dgm:pt>
    <dgm:pt modelId="{D9AECD11-92E6-4B9D-8F2B-8F5AB67C8598}" type="parTrans" cxnId="{065C8F29-6BFB-4623-9E4F-D2284F65776A}">
      <dgm:prSet/>
      <dgm:spPr/>
      <dgm:t>
        <a:bodyPr/>
        <a:lstStyle/>
        <a:p>
          <a:endParaRPr lang="en-US">
            <a:latin typeface="Times New Roman" panose="02020603050405020304" pitchFamily="18" charset="0"/>
            <a:cs typeface="Times New Roman" panose="02020603050405020304" pitchFamily="18" charset="0"/>
          </a:endParaRPr>
        </a:p>
      </dgm:t>
    </dgm:pt>
    <dgm:pt modelId="{171EDB58-0196-45E4-8469-09371BD4DADE}" type="sibTrans" cxnId="{065C8F29-6BFB-4623-9E4F-D2284F65776A}">
      <dgm:prSet/>
      <dgm:spPr/>
      <dgm:t>
        <a:bodyPr/>
        <a:lstStyle/>
        <a:p>
          <a:endParaRPr lang="en-US">
            <a:latin typeface="Times New Roman" panose="02020603050405020304" pitchFamily="18" charset="0"/>
            <a:cs typeface="Times New Roman" panose="02020603050405020304" pitchFamily="18" charset="0"/>
          </a:endParaRPr>
        </a:p>
      </dgm:t>
    </dgm:pt>
    <dgm:pt modelId="{55E0298A-9592-409C-BFBD-AC596C2E7C53}">
      <dgm:prSet phldrT="[Text]" custT="1"/>
      <dgm:spPr/>
      <dgm:t>
        <a:bodyPr/>
        <a:lstStyle/>
        <a:p>
          <a:pPr algn="just">
            <a:buFont typeface="Wingdings" panose="05000000000000000000" pitchFamily="2" charset="2"/>
            <a:buChar char="ü"/>
          </a:pPr>
          <a:r>
            <a:rPr lang="en-US" sz="1500" kern="1200" dirty="0">
              <a:latin typeface="Times New Roman" panose="02020603050405020304" pitchFamily="18" charset="0"/>
              <a:ea typeface="+mn-ea"/>
              <a:cs typeface="Times New Roman" panose="02020603050405020304" pitchFamily="18" charset="0"/>
            </a:rPr>
            <a:t>Test </a:t>
          </a:r>
          <a:r>
            <a:rPr lang="en-US" sz="1500" kern="1200" dirty="0" err="1">
              <a:latin typeface="Times New Roman" panose="02020603050405020304" pitchFamily="18" charset="0"/>
              <a:ea typeface="+mn-ea"/>
              <a:cs typeface="Times New Roman" panose="02020603050405020304" pitchFamily="18" charset="0"/>
            </a:rPr>
            <a:t>nhanh</a:t>
          </a:r>
          <a:r>
            <a:rPr lang="en-US" sz="1500" kern="1200" dirty="0">
              <a:latin typeface="Times New Roman" panose="02020603050405020304" pitchFamily="18" charset="0"/>
              <a:ea typeface="+mn-ea"/>
              <a:cs typeface="Times New Roman" panose="02020603050405020304" pitchFamily="18" charset="0"/>
            </a:rPr>
            <a:t> (+) 2 </a:t>
          </a:r>
          <a:r>
            <a:rPr lang="en-US" sz="1500" kern="1200" dirty="0" err="1">
              <a:latin typeface="Times New Roman" panose="02020603050405020304" pitchFamily="18" charset="0"/>
              <a:ea typeface="+mn-ea"/>
              <a:cs typeface="Times New Roman" panose="02020603050405020304" pitchFamily="18" charset="0"/>
            </a:rPr>
            <a:t>lần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liên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trong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vòng</a:t>
          </a:r>
          <a:r>
            <a:rPr lang="en-US" sz="1500" kern="1200" dirty="0">
              <a:latin typeface="Times New Roman" panose="02020603050405020304" pitchFamily="18" charset="0"/>
              <a:ea typeface="+mn-ea"/>
              <a:cs typeface="Times New Roman" panose="02020603050405020304" pitchFamily="18" charset="0"/>
            </a:rPr>
            <a:t> 8 </a:t>
          </a:r>
          <a:r>
            <a:rPr lang="en-US" sz="1500" kern="1200" dirty="0" err="1">
              <a:latin typeface="Times New Roman" panose="02020603050405020304" pitchFamily="18" charset="0"/>
              <a:ea typeface="+mn-ea"/>
              <a:cs typeface="Times New Roman" panose="02020603050405020304" pitchFamily="18" charset="0"/>
            </a:rPr>
            <a:t>giờ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dgm:t>
    </dgm:pt>
    <dgm:pt modelId="{F279108C-90CF-42E6-AC2F-52B1E89DF7A1}" type="parTrans" cxnId="{A2BF62EA-17CB-4AEB-805C-321E023140F3}">
      <dgm:prSet/>
      <dgm:spPr/>
      <dgm:t>
        <a:bodyPr/>
        <a:lstStyle/>
        <a:p>
          <a:endParaRPr lang="en-US">
            <a:latin typeface="Times New Roman" panose="02020603050405020304" pitchFamily="18" charset="0"/>
            <a:cs typeface="Times New Roman" panose="02020603050405020304" pitchFamily="18" charset="0"/>
          </a:endParaRPr>
        </a:p>
      </dgm:t>
    </dgm:pt>
    <dgm:pt modelId="{4B647A73-0E79-4F80-A0EC-9E999510D20D}" type="sibTrans" cxnId="{A2BF62EA-17CB-4AEB-805C-321E023140F3}">
      <dgm:prSet/>
      <dgm:spPr/>
      <dgm:t>
        <a:bodyPr/>
        <a:lstStyle/>
        <a:p>
          <a:endParaRPr lang="en-US">
            <a:latin typeface="Times New Roman" panose="02020603050405020304" pitchFamily="18" charset="0"/>
            <a:cs typeface="Times New Roman" panose="02020603050405020304" pitchFamily="18" charset="0"/>
          </a:endParaRPr>
        </a:p>
      </dgm:t>
    </dgm:pt>
    <dgm:pt modelId="{BD348304-E29D-43DD-84FE-2285E8467D43}">
      <dgm:prSet custT="1"/>
      <dgm:spPr/>
      <dgm:t>
        <a:bodyPr/>
        <a:lstStyle/>
        <a:p>
          <a:pPr algn="just">
            <a:buFont typeface="Arial" panose="020B0604020202020204" pitchFamily="34" charset="0"/>
            <a:buChar char="•"/>
          </a:pPr>
          <a:r>
            <a:rPr lang="vi-VN" sz="1500" kern="1200" dirty="0">
              <a:latin typeface="Times New Roman" panose="02020603050405020304" pitchFamily="18" charset="0"/>
              <a:ea typeface="+mn-ea"/>
              <a:cs typeface="Times New Roman" panose="02020603050405020304" pitchFamily="18" charset="0"/>
            </a:rPr>
            <a:t>Người ở, đến từ khu vực ổ </a:t>
          </a:r>
          <a:r>
            <a:rPr lang="vi-VN" sz="1500" kern="1200" dirty="0">
              <a:latin typeface="Times New Roman" panose="02020603050405020304" pitchFamily="18" charset="0"/>
              <a:cs typeface="Times New Roman" panose="02020603050405020304" pitchFamily="18" charset="0"/>
            </a:rPr>
            <a:t>dịch đang hoạt động.</a:t>
          </a:r>
          <a:endParaRPr lang="en-US" sz="1500" kern="1200" dirty="0">
            <a:latin typeface="Times New Roman" panose="02020603050405020304" pitchFamily="18" charset="0"/>
            <a:cs typeface="Times New Roman" panose="02020603050405020304" pitchFamily="18" charset="0"/>
          </a:endParaRPr>
        </a:p>
      </dgm:t>
    </dgm:pt>
    <dgm:pt modelId="{6118E573-51EF-4D66-B743-4C44AAA140C7}" type="parTrans" cxnId="{2EFDB05F-7826-44FC-BC1C-E43AE94E3807}">
      <dgm:prSet/>
      <dgm:spPr/>
      <dgm:t>
        <a:bodyPr/>
        <a:lstStyle/>
        <a:p>
          <a:endParaRPr lang="en-US">
            <a:latin typeface="Times New Roman" panose="02020603050405020304" pitchFamily="18" charset="0"/>
            <a:cs typeface="Times New Roman" panose="02020603050405020304" pitchFamily="18" charset="0"/>
          </a:endParaRPr>
        </a:p>
      </dgm:t>
    </dgm:pt>
    <dgm:pt modelId="{BFCD38C8-FD65-418C-978F-54389823DD17}" type="sibTrans" cxnId="{2EFDB05F-7826-44FC-BC1C-E43AE94E3807}">
      <dgm:prSet/>
      <dgm:spPr/>
      <dgm:t>
        <a:bodyPr/>
        <a:lstStyle/>
        <a:p>
          <a:endParaRPr lang="en-US">
            <a:latin typeface="Times New Roman" panose="02020603050405020304" pitchFamily="18" charset="0"/>
            <a:cs typeface="Times New Roman" panose="02020603050405020304" pitchFamily="18" charset="0"/>
          </a:endParaRPr>
        </a:p>
      </dgm:t>
    </dgm:pt>
    <dgm:pt modelId="{5387673A-5D23-49CB-B657-54040210E067}">
      <dgm:prSet phldrT="[Text]" custT="1"/>
      <dgm:spPr/>
      <dgm:t>
        <a:bodyPr/>
        <a:lstStyle/>
        <a:p>
          <a:pPr algn="just"/>
          <a:r>
            <a:rPr lang="en-US" sz="1500" kern="1200" dirty="0">
              <a:latin typeface="Times New Roman" panose="02020603050405020304" pitchFamily="18" charset="0"/>
              <a:ea typeface="+mn-ea"/>
              <a:cs typeface="Times New Roman" panose="02020603050405020304" pitchFamily="18" charset="0"/>
            </a:rPr>
            <a:t>K</a:t>
          </a:r>
          <a:r>
            <a:rPr lang="vi-VN" sz="1500" kern="1200" dirty="0">
              <a:latin typeface="Times New Roman" panose="02020603050405020304" pitchFamily="18" charset="0"/>
              <a:ea typeface="+mn-ea"/>
              <a:cs typeface="Times New Roman" panose="02020603050405020304" pitchFamily="18" charset="0"/>
            </a:rPr>
            <a:t>hông đeo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gần</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ở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của</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dgm:t>
    </dgm:pt>
    <dgm:pt modelId="{1095F0F2-5293-4709-914E-4EBC4F892C9C}" type="parTrans" cxnId="{93669A57-4D36-4508-9705-F990591CA3E0}">
      <dgm:prSet/>
      <dgm:spPr/>
      <dgm:t>
        <a:bodyPr/>
        <a:lstStyle/>
        <a:p>
          <a:endParaRPr lang="en-US">
            <a:latin typeface="Times New Roman" panose="02020603050405020304" pitchFamily="18" charset="0"/>
            <a:cs typeface="Times New Roman" panose="02020603050405020304" pitchFamily="18" charset="0"/>
          </a:endParaRPr>
        </a:p>
      </dgm:t>
    </dgm:pt>
    <dgm:pt modelId="{D970141A-F6B5-4BB7-B962-17B21AC5A1D9}" type="sibTrans" cxnId="{93669A57-4D36-4508-9705-F990591CA3E0}">
      <dgm:prSet/>
      <dgm:spPr/>
      <dgm:t>
        <a:bodyPr/>
        <a:lstStyle/>
        <a:p>
          <a:endParaRPr lang="en-US">
            <a:latin typeface="Times New Roman" panose="02020603050405020304" pitchFamily="18" charset="0"/>
            <a:cs typeface="Times New Roman" panose="02020603050405020304" pitchFamily="18" charset="0"/>
          </a:endParaRPr>
        </a:p>
      </dgm:t>
    </dgm:pt>
    <dgm:pt modelId="{1042E089-A882-4FDA-88C0-AFDFA53F6A0A}">
      <dgm:prSet phldrT="[Text]" custT="1"/>
      <dgm:spPr/>
      <dgm:t>
        <a:bodyPr/>
        <a:lstStyle/>
        <a:p>
          <a:pPr algn="just"/>
          <a:r>
            <a:rPr lang="en-US" sz="1500" kern="1200" dirty="0">
              <a:latin typeface="Times New Roman" panose="02020603050405020304" pitchFamily="18" charset="0"/>
              <a:ea typeface="+mn-ea"/>
              <a:cs typeface="Times New Roman" panose="02020603050405020304" pitchFamily="18" charset="0"/>
            </a:rPr>
            <a:t>T</a:t>
          </a:r>
          <a:r>
            <a:rPr lang="vi-VN" sz="1500" kern="1200" dirty="0" err="1">
              <a:latin typeface="Times New Roman" panose="02020603050405020304" pitchFamily="18" charset="0"/>
              <a:ea typeface="+mn-ea"/>
              <a:cs typeface="Times New Roman" panose="02020603050405020304" pitchFamily="18" charset="0"/>
            </a:rPr>
            <a:t>rực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chăm </a:t>
          </a:r>
          <a:r>
            <a:rPr lang="vi-VN" sz="1500" kern="1200" dirty="0" err="1">
              <a:latin typeface="Times New Roman" panose="02020603050405020304" pitchFamily="18" charset="0"/>
              <a:ea typeface="+mn-ea"/>
              <a:cs typeface="Times New Roman" panose="02020603050405020304" pitchFamily="18" charset="0"/>
            </a:rPr>
            <a:t>sóc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khám</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và</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điều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trị</a:t>
          </a:r>
          <a:r>
            <a:rPr lang="vi-VN" sz="1500" kern="1200" dirty="0">
              <a:latin typeface="Times New Roman" panose="02020603050405020304" pitchFamily="18" charset="0"/>
              <a:ea typeface="+mn-ea"/>
              <a:cs typeface="Times New Roman" panose="02020603050405020304" pitchFamily="18" charset="0"/>
            </a:rPr>
            <a:t> F0 </a:t>
          </a:r>
          <a:r>
            <a:rPr lang="vi-VN" sz="1500" kern="1200" dirty="0" err="1">
              <a:latin typeface="Times New Roman" panose="02020603050405020304" pitchFamily="18" charset="0"/>
              <a:ea typeface="+mn-ea"/>
              <a:cs typeface="Times New Roman" panose="02020603050405020304" pitchFamily="18" charset="0"/>
            </a:rPr>
            <a:t>mà</a:t>
          </a:r>
          <a:r>
            <a:rPr lang="vi-VN" sz="1500" kern="1200" dirty="0">
              <a:latin typeface="Times New Roman" panose="02020603050405020304" pitchFamily="18" charset="0"/>
              <a:ea typeface="+mn-ea"/>
              <a:cs typeface="Times New Roman" panose="02020603050405020304" pitchFamily="18" charset="0"/>
            </a:rPr>
            <a:t> không </a:t>
          </a:r>
          <a:r>
            <a:rPr lang="vi-VN" sz="1500" kern="1200" dirty="0" err="1">
              <a:latin typeface="Times New Roman" panose="02020603050405020304" pitchFamily="18" charset="0"/>
              <a:ea typeface="+mn-ea"/>
              <a:cs typeface="Times New Roman" panose="02020603050405020304" pitchFamily="18" charset="0"/>
            </a:rPr>
            <a:t>sử</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dụng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đầy</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đủ</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các</a:t>
          </a:r>
          <a:r>
            <a:rPr lang="vi-VN" sz="1500" kern="1200" dirty="0">
              <a:latin typeface="Times New Roman" panose="02020603050405020304" pitchFamily="18" charset="0"/>
              <a:ea typeface="+mn-ea"/>
              <a:cs typeface="Times New Roman" panose="02020603050405020304" pitchFamily="18" charset="0"/>
            </a:rPr>
            <a:t> phương </a:t>
          </a:r>
          <a:r>
            <a:rPr lang="vi-VN" sz="1500" kern="1200" dirty="0" err="1">
              <a:latin typeface="Times New Roman" panose="02020603050405020304" pitchFamily="18" charset="0"/>
              <a:ea typeface="+mn-ea"/>
              <a:cs typeface="Times New Roman" panose="02020603050405020304" pitchFamily="18" charset="0"/>
            </a:rPr>
            <a:t>tiện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phòng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hộ</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a:t>
          </a:r>
          <a:r>
            <a:rPr lang="vi-VN" sz="1500" kern="1200" dirty="0">
              <a:latin typeface="Times New Roman" panose="02020603050405020304" pitchFamily="18" charset="0"/>
              <a:ea typeface="+mn-ea"/>
              <a:cs typeface="Times New Roman" panose="02020603050405020304" pitchFamily="18" charset="0"/>
            </a:rPr>
            <a:t> nhân (PPE).</a:t>
          </a:r>
          <a:endParaRPr lang="en-US" sz="1500" kern="1200" dirty="0">
            <a:latin typeface="Times New Roman" panose="02020603050405020304" pitchFamily="18" charset="0"/>
            <a:ea typeface="+mn-ea"/>
            <a:cs typeface="Times New Roman" panose="02020603050405020304" pitchFamily="18" charset="0"/>
          </a:endParaRPr>
        </a:p>
      </dgm:t>
    </dgm:pt>
    <dgm:pt modelId="{E3D582A7-594A-4385-9FD0-D3F4919DF36C}" type="parTrans" cxnId="{450F2A20-DBC6-4CED-94B2-1BA62EEBF276}">
      <dgm:prSet/>
      <dgm:spPr/>
      <dgm:t>
        <a:bodyPr/>
        <a:lstStyle/>
        <a:p>
          <a:endParaRPr lang="en-US">
            <a:latin typeface="Times New Roman" panose="02020603050405020304" pitchFamily="18" charset="0"/>
            <a:cs typeface="Times New Roman" panose="02020603050405020304" pitchFamily="18" charset="0"/>
          </a:endParaRPr>
        </a:p>
      </dgm:t>
    </dgm:pt>
    <dgm:pt modelId="{AAE66591-F92D-4BD8-9085-B4FADCA04D4C}" type="sibTrans" cxnId="{450F2A20-DBC6-4CED-94B2-1BA62EEBF276}">
      <dgm:prSet/>
      <dgm:spPr/>
      <dgm:t>
        <a:bodyPr/>
        <a:lstStyle/>
        <a:p>
          <a:endParaRPr lang="en-US">
            <a:latin typeface="Times New Roman" panose="02020603050405020304" pitchFamily="18" charset="0"/>
            <a:cs typeface="Times New Roman" panose="02020603050405020304" pitchFamily="18" charset="0"/>
          </a:endParaRPr>
        </a:p>
      </dgm:t>
    </dgm:pt>
    <dgm:pt modelId="{D8757634-016A-40DE-962A-7EE710A10C2B}">
      <dgm:prSet phldrT="[Text]" custT="1"/>
      <dgm:spPr/>
      <dgm:t>
        <a:bodyPr/>
        <a:lstStyle/>
        <a:p>
          <a:pPr algn="just"/>
          <a:r>
            <a:rPr lang="en-US" sz="1500" kern="1200">
              <a:latin typeface="Times New Roman" panose="02020603050405020304" pitchFamily="18" charset="0"/>
              <a:ea typeface="+mn-ea"/>
              <a:cs typeface="Times New Roman" panose="02020603050405020304" pitchFamily="18" charset="0"/>
            </a:rPr>
            <a:t>Riêng đối với khối mầm non, nhà trẻ, nhóm trẻ: do trẻ chưa có ý thức tuân thủ nguyên tắc 5K, khả năng tiếp xúc giữa các trẻ khi học tập, vui chơi tại lớp rất lớn, do đó nếu có 01 ca xét nghiệm nhanh kháng nguyên SARS-CoV-2 dương tính thì toàn bộ học sinh trong cùng lớp được xác định là F1 (Theo công văn 548/UBND-VX).</a:t>
          </a:r>
          <a:endParaRPr lang="en-US" sz="1500" kern="1200" dirty="0">
            <a:latin typeface="Times New Roman" panose="02020603050405020304" pitchFamily="18" charset="0"/>
            <a:ea typeface="+mn-ea"/>
            <a:cs typeface="Times New Roman" panose="02020603050405020304" pitchFamily="18" charset="0"/>
          </a:endParaRPr>
        </a:p>
      </dgm:t>
    </dgm:pt>
    <dgm:pt modelId="{7B43B5AF-4D72-4E6D-BA5E-246F82C255B1}" type="parTrans" cxnId="{1B5937B8-5ACB-4E81-8F65-F5F589C3741F}">
      <dgm:prSet/>
      <dgm:spPr/>
      <dgm:t>
        <a:bodyPr/>
        <a:lstStyle/>
        <a:p>
          <a:endParaRPr lang="vi-VN"/>
        </a:p>
      </dgm:t>
    </dgm:pt>
    <dgm:pt modelId="{CF2698D0-692F-47DD-8DBD-09CA6A9EA59B}" type="sibTrans" cxnId="{1B5937B8-5ACB-4E81-8F65-F5F589C3741F}">
      <dgm:prSet/>
      <dgm:spPr/>
      <dgm:t>
        <a:bodyPr/>
        <a:lstStyle/>
        <a:p>
          <a:endParaRPr lang="vi-VN"/>
        </a:p>
      </dgm:t>
    </dgm:pt>
    <dgm:pt modelId="{9EA0AD46-D1C6-48F6-9304-701FB026C6C4}" type="pres">
      <dgm:prSet presAssocID="{7324C149-5CFF-4567-A59B-4FBA2CA82C92}" presName="Name0" presStyleCnt="0">
        <dgm:presLayoutVars>
          <dgm:dir/>
          <dgm:animLvl val="lvl"/>
          <dgm:resizeHandles val="exact"/>
        </dgm:presLayoutVars>
      </dgm:prSet>
      <dgm:spPr/>
    </dgm:pt>
    <dgm:pt modelId="{95454AA0-FA5D-4CCC-B1BE-56DDC67E81BD}" type="pres">
      <dgm:prSet presAssocID="{4E49F33B-CEE7-4AD2-9841-7BC777037CF7}" presName="composite" presStyleCnt="0"/>
      <dgm:spPr/>
    </dgm:pt>
    <dgm:pt modelId="{398BECF4-676A-4BA7-AD29-1DB072C7F09A}" type="pres">
      <dgm:prSet presAssocID="{4E49F33B-CEE7-4AD2-9841-7BC777037CF7}" presName="parTx" presStyleLbl="alignNode1" presStyleIdx="0" presStyleCnt="3" custScaleY="85790">
        <dgm:presLayoutVars>
          <dgm:chMax val="0"/>
          <dgm:chPref val="0"/>
          <dgm:bulletEnabled val="1"/>
        </dgm:presLayoutVars>
      </dgm:prSet>
      <dgm:spPr/>
    </dgm:pt>
    <dgm:pt modelId="{20A54BA8-F9A5-41E8-BD64-4BE811BFDED9}" type="pres">
      <dgm:prSet presAssocID="{4E49F33B-CEE7-4AD2-9841-7BC777037CF7}" presName="desTx" presStyleLbl="alignAccFollowNode1" presStyleIdx="0" presStyleCnt="3">
        <dgm:presLayoutVars>
          <dgm:bulletEnabled val="1"/>
        </dgm:presLayoutVars>
      </dgm:prSet>
      <dgm:spPr/>
    </dgm:pt>
    <dgm:pt modelId="{748A6CA1-B53A-47DF-93F8-C391A304E717}" type="pres">
      <dgm:prSet presAssocID="{9722FCF8-531B-40FD-846A-837ACC1C824D}" presName="space" presStyleCnt="0"/>
      <dgm:spPr/>
    </dgm:pt>
    <dgm:pt modelId="{0DE24600-DE2D-426F-9C27-F6676D147450}" type="pres">
      <dgm:prSet presAssocID="{4E3C2B1C-262E-48C4-8FED-1CB726EA8E0B}" presName="composite" presStyleCnt="0"/>
      <dgm:spPr/>
    </dgm:pt>
    <dgm:pt modelId="{E617394C-D90D-4A4B-A954-56E8300300AC}" type="pres">
      <dgm:prSet presAssocID="{4E3C2B1C-262E-48C4-8FED-1CB726EA8E0B}" presName="parTx" presStyleLbl="alignNode1" presStyleIdx="1" presStyleCnt="3" custScaleY="81976">
        <dgm:presLayoutVars>
          <dgm:chMax val="0"/>
          <dgm:chPref val="0"/>
          <dgm:bulletEnabled val="1"/>
        </dgm:presLayoutVars>
      </dgm:prSet>
      <dgm:spPr/>
    </dgm:pt>
    <dgm:pt modelId="{85807875-D428-4A28-931B-D4A3985007D9}" type="pres">
      <dgm:prSet presAssocID="{4E3C2B1C-262E-48C4-8FED-1CB726EA8E0B}" presName="desTx" presStyleLbl="alignAccFollowNode1" presStyleIdx="1" presStyleCnt="3">
        <dgm:presLayoutVars>
          <dgm:bulletEnabled val="1"/>
        </dgm:presLayoutVars>
      </dgm:prSet>
      <dgm:spPr/>
    </dgm:pt>
    <dgm:pt modelId="{CBFFC2D0-135F-4CE4-AAD8-853C82A074C3}" type="pres">
      <dgm:prSet presAssocID="{13F4F871-C527-4438-B3C9-BC18FDF2E52B}" presName="space" presStyleCnt="0"/>
      <dgm:spPr/>
    </dgm:pt>
    <dgm:pt modelId="{70A43AD0-3970-4CBE-A044-521FADD8BC3E}" type="pres">
      <dgm:prSet presAssocID="{E2FA0A92-F1BF-483C-99D0-1460E1ECE52E}" presName="composite" presStyleCnt="0"/>
      <dgm:spPr/>
    </dgm:pt>
    <dgm:pt modelId="{1B8A65C6-06F3-4769-B594-5FBC34585DE9}" type="pres">
      <dgm:prSet presAssocID="{E2FA0A92-F1BF-483C-99D0-1460E1ECE52E}" presName="parTx" presStyleLbl="alignNode1" presStyleIdx="2" presStyleCnt="3" custScaleY="85790">
        <dgm:presLayoutVars>
          <dgm:chMax val="0"/>
          <dgm:chPref val="0"/>
          <dgm:bulletEnabled val="1"/>
        </dgm:presLayoutVars>
      </dgm:prSet>
      <dgm:spPr/>
    </dgm:pt>
    <dgm:pt modelId="{A8C623BD-8A28-4005-A0EC-457A82354B2E}" type="pres">
      <dgm:prSet presAssocID="{E2FA0A92-F1BF-483C-99D0-1460E1ECE52E}" presName="desTx" presStyleLbl="alignAccFollowNode1" presStyleIdx="2" presStyleCnt="3">
        <dgm:presLayoutVars>
          <dgm:bulletEnabled val="1"/>
        </dgm:presLayoutVars>
      </dgm:prSet>
      <dgm:spPr/>
    </dgm:pt>
  </dgm:ptLst>
  <dgm:cxnLst>
    <dgm:cxn modelId="{E7D3A400-BD78-4862-836A-8AEA15906328}" type="presOf" srcId="{55E0298A-9592-409C-BFBD-AC596C2E7C53}" destId="{20A54BA8-F9A5-41E8-BD64-4BE811BFDED9}" srcOrd="0" destOrd="4" presId="urn:microsoft.com/office/officeart/2005/8/layout/hList1"/>
    <dgm:cxn modelId="{08D75102-E6BF-466A-9A0B-6A34A09E950A}" type="presOf" srcId="{9703F711-227C-4282-9A10-BD74E15062CA}" destId="{20A54BA8-F9A5-41E8-BD64-4BE811BFDED9}" srcOrd="0" destOrd="3" presId="urn:microsoft.com/office/officeart/2005/8/layout/hList1"/>
    <dgm:cxn modelId="{D9219704-CA0A-4D03-A304-7AF878444B5E}" srcId="{7324C149-5CFF-4567-A59B-4FBA2CA82C92}" destId="{4E49F33B-CEE7-4AD2-9841-7BC777037CF7}" srcOrd="0" destOrd="0" parTransId="{91D359F7-1C3B-457E-9076-1A0C39EAAC43}" sibTransId="{9722FCF8-531B-40FD-846A-837ACC1C824D}"/>
    <dgm:cxn modelId="{E19BEF1D-D379-41EF-A265-D1A1EB82DB90}" srcId="{7324C149-5CFF-4567-A59B-4FBA2CA82C92}" destId="{E2FA0A92-F1BF-483C-99D0-1460E1ECE52E}" srcOrd="2" destOrd="0" parTransId="{D4AB2254-5B1C-4556-B7A4-7AADD7EE8A77}" sibTransId="{34336B40-2CAF-4079-842E-9FAE22C74124}"/>
    <dgm:cxn modelId="{450F2A20-DBC6-4CED-94B2-1BA62EEBF276}" srcId="{4E3C2B1C-262E-48C4-8FED-1CB726EA8E0B}" destId="{1042E089-A882-4FDA-88C0-AFDFA53F6A0A}" srcOrd="3" destOrd="0" parTransId="{E3D582A7-594A-4385-9FD0-D3F4919DF36C}" sibTransId="{AAE66591-F92D-4BD8-9085-B4FADCA04D4C}"/>
    <dgm:cxn modelId="{065C8F29-6BFB-4623-9E4F-D2284F65776A}" srcId="{B47F0AB6-FA9C-49D6-BA39-CBD30F51EE0D}" destId="{9703F711-227C-4282-9A10-BD74E15062CA}" srcOrd="1" destOrd="0" parTransId="{D9AECD11-92E6-4B9D-8F2B-8F5AB67C8598}" sibTransId="{171EDB58-0196-45E4-8469-09371BD4DADE}"/>
    <dgm:cxn modelId="{8C9DDB3E-5B9A-4C49-8C2D-95F43B282B68}" type="presOf" srcId="{E2FA0A92-F1BF-483C-99D0-1460E1ECE52E}" destId="{1B8A65C6-06F3-4769-B594-5FBC34585DE9}" srcOrd="0" destOrd="0" presId="urn:microsoft.com/office/officeart/2005/8/layout/hList1"/>
    <dgm:cxn modelId="{E65C815B-D6D6-4124-BE5A-6C99C4E6C74B}" type="presOf" srcId="{7324C149-5CFF-4567-A59B-4FBA2CA82C92}" destId="{9EA0AD46-D1C6-48F6-9304-701FB026C6C4}" srcOrd="0" destOrd="0" presId="urn:microsoft.com/office/officeart/2005/8/layout/hList1"/>
    <dgm:cxn modelId="{5895C65C-8051-455D-98C7-26A65844CFD7}" srcId="{E2FA0A92-F1BF-483C-99D0-1460E1ECE52E}" destId="{9835934D-8CB4-45CD-988D-8F476635AA0F}" srcOrd="0" destOrd="0" parTransId="{7AF9C582-9CF6-40DA-A8D2-B2B9961603D8}" sibTransId="{D4F3BE8A-977D-45CC-8EAC-11807A39EB7D}"/>
    <dgm:cxn modelId="{90300A5F-ECC0-48D6-BA79-838B4DFA8E57}" srcId="{4E3C2B1C-262E-48C4-8FED-1CB726EA8E0B}" destId="{B193C135-E558-4ED7-9C2C-678958D73E04}" srcOrd="0" destOrd="0" parTransId="{468341A7-5EA7-4F62-96EB-A7E983BEF815}" sibTransId="{72E2F0F3-EA40-4F8C-81B7-9736B5643349}"/>
    <dgm:cxn modelId="{2EFDB05F-7826-44FC-BC1C-E43AE94E3807}" srcId="{E2FA0A92-F1BF-483C-99D0-1460E1ECE52E}" destId="{BD348304-E29D-43DD-84FE-2285E8467D43}" srcOrd="1" destOrd="0" parTransId="{6118E573-51EF-4D66-B743-4C44AAA140C7}" sibTransId="{BFCD38C8-FD65-418C-978F-54389823DD17}"/>
    <dgm:cxn modelId="{14960365-6EF0-46A2-8ED8-071D9C6483E6}" srcId="{7324C149-5CFF-4567-A59B-4FBA2CA82C92}" destId="{4E3C2B1C-262E-48C4-8FED-1CB726EA8E0B}" srcOrd="1" destOrd="0" parTransId="{0F9F1681-8B6C-4E72-A18C-380DAC6706C4}" sibTransId="{13F4F871-C527-4438-B3C9-BC18FDF2E52B}"/>
    <dgm:cxn modelId="{33BB3366-5B47-411F-8064-579636C9D843}" type="presOf" srcId="{F971952B-2C16-4DC5-ACB0-F9A2F0125BD8}" destId="{20A54BA8-F9A5-41E8-BD64-4BE811BFDED9}" srcOrd="0" destOrd="0" presId="urn:microsoft.com/office/officeart/2005/8/layout/hList1"/>
    <dgm:cxn modelId="{D68B6E46-AFB1-4628-B56A-AD375D5290A7}" type="presOf" srcId="{BD348304-E29D-43DD-84FE-2285E8467D43}" destId="{A8C623BD-8A28-4005-A0EC-457A82354B2E}" srcOrd="0" destOrd="1" presId="urn:microsoft.com/office/officeart/2005/8/layout/hList1"/>
    <dgm:cxn modelId="{C1FD2D67-6C47-49B9-88AA-12E01F5F9F45}" type="presOf" srcId="{190AB88B-199D-4039-BCA6-634B9F6FA524}" destId="{85807875-D428-4A28-931B-D4A3985007D9}" srcOrd="0" destOrd="1" presId="urn:microsoft.com/office/officeart/2005/8/layout/hList1"/>
    <dgm:cxn modelId="{E92A1D4A-424D-45A5-83FA-11A3676EAF69}" type="presOf" srcId="{4E49F33B-CEE7-4AD2-9841-7BC777037CF7}" destId="{398BECF4-676A-4BA7-AD29-1DB072C7F09A}" srcOrd="0" destOrd="0" presId="urn:microsoft.com/office/officeart/2005/8/layout/hList1"/>
    <dgm:cxn modelId="{49AA6055-A9C7-456F-A908-169C018F031E}" srcId="{4E49F33B-CEE7-4AD2-9841-7BC777037CF7}" destId="{B47F0AB6-FA9C-49D6-BA39-CBD30F51EE0D}" srcOrd="1" destOrd="0" parTransId="{491E3063-A467-4A30-8DC8-D68DA7AEA5F4}" sibTransId="{1CEA9A80-1403-43BF-B701-E3F36EB2F264}"/>
    <dgm:cxn modelId="{93669A57-4D36-4508-9705-F990591CA3E0}" srcId="{4E3C2B1C-262E-48C4-8FED-1CB726EA8E0B}" destId="{5387673A-5D23-49CB-B657-54040210E067}" srcOrd="2" destOrd="0" parTransId="{1095F0F2-5293-4709-914E-4EBC4F892C9C}" sibTransId="{D970141A-F6B5-4BB7-B962-17B21AC5A1D9}"/>
    <dgm:cxn modelId="{94A7807E-367D-48B0-A081-58AE64253E5A}" type="presOf" srcId="{9835934D-8CB4-45CD-988D-8F476635AA0F}" destId="{A8C623BD-8A28-4005-A0EC-457A82354B2E}" srcOrd="0" destOrd="0" presId="urn:microsoft.com/office/officeart/2005/8/layout/hList1"/>
    <dgm:cxn modelId="{88E941A4-38BD-4037-93E0-F0CC932EDB92}" type="presOf" srcId="{D8757634-016A-40DE-962A-7EE710A10C2B}" destId="{85807875-D428-4A28-931B-D4A3985007D9}" srcOrd="0" destOrd="4" presId="urn:microsoft.com/office/officeart/2005/8/layout/hList1"/>
    <dgm:cxn modelId="{1B5937B8-5ACB-4E81-8F65-F5F589C3741F}" srcId="{4E3C2B1C-262E-48C4-8FED-1CB726EA8E0B}" destId="{D8757634-016A-40DE-962A-7EE710A10C2B}" srcOrd="4" destOrd="0" parTransId="{7B43B5AF-4D72-4E6D-BA5E-246F82C255B1}" sibTransId="{CF2698D0-692F-47DD-8DBD-09CA6A9EA59B}"/>
    <dgm:cxn modelId="{2A5016CD-CA1E-4783-B9F3-C1B335AB9495}" srcId="{B47F0AB6-FA9C-49D6-BA39-CBD30F51EE0D}" destId="{8FA6B970-712A-422F-A631-CD3C62374AAA}" srcOrd="0" destOrd="0" parTransId="{CA9B28C8-97A8-48A8-9B25-8E20C7B64C1B}" sibTransId="{E26F8E18-D8BD-413E-B398-8F6E8955C796}"/>
    <dgm:cxn modelId="{0FFCA0D2-DB8C-4792-9139-CA61E4D2F085}" srcId="{4E49F33B-CEE7-4AD2-9841-7BC777037CF7}" destId="{F971952B-2C16-4DC5-ACB0-F9A2F0125BD8}" srcOrd="0" destOrd="0" parTransId="{B5AE9221-790C-493F-89EF-424EE0EC990A}" sibTransId="{868461A4-496B-4F15-A0A2-9E366C29F023}"/>
    <dgm:cxn modelId="{69C593D5-F986-4E04-9F7F-D4566ED2C4AA}" type="presOf" srcId="{B193C135-E558-4ED7-9C2C-678958D73E04}" destId="{85807875-D428-4A28-931B-D4A3985007D9}" srcOrd="0" destOrd="0" presId="urn:microsoft.com/office/officeart/2005/8/layout/hList1"/>
    <dgm:cxn modelId="{BA4077D7-7688-4D47-B0CD-AC62EAD1A75F}" type="presOf" srcId="{1042E089-A882-4FDA-88C0-AFDFA53F6A0A}" destId="{85807875-D428-4A28-931B-D4A3985007D9}" srcOrd="0" destOrd="3" presId="urn:microsoft.com/office/officeart/2005/8/layout/hList1"/>
    <dgm:cxn modelId="{974075E3-AAEE-46E7-84A3-C6CB11419832}" type="presOf" srcId="{8FA6B970-712A-422F-A631-CD3C62374AAA}" destId="{20A54BA8-F9A5-41E8-BD64-4BE811BFDED9}" srcOrd="0" destOrd="2" presId="urn:microsoft.com/office/officeart/2005/8/layout/hList1"/>
    <dgm:cxn modelId="{A2BF62EA-17CB-4AEB-805C-321E023140F3}" srcId="{B47F0AB6-FA9C-49D6-BA39-CBD30F51EE0D}" destId="{55E0298A-9592-409C-BFBD-AC596C2E7C53}" srcOrd="2" destOrd="0" parTransId="{F279108C-90CF-42E6-AC2F-52B1E89DF7A1}" sibTransId="{4B647A73-0E79-4F80-A0EC-9E999510D20D}"/>
    <dgm:cxn modelId="{8E45F9EA-D9FA-4986-A897-6501E7B744D6}" srcId="{4E3C2B1C-262E-48C4-8FED-1CB726EA8E0B}" destId="{190AB88B-199D-4039-BCA6-634B9F6FA524}" srcOrd="1" destOrd="0" parTransId="{C94F3934-DA7C-460A-92F2-F8C27E67BB28}" sibTransId="{1F30B3A1-4E49-43CD-895B-642F5755B856}"/>
    <dgm:cxn modelId="{98273FEB-196D-4208-B3E2-D5A2E8FA5311}" type="presOf" srcId="{4E3C2B1C-262E-48C4-8FED-1CB726EA8E0B}" destId="{E617394C-D90D-4A4B-A954-56E8300300AC}" srcOrd="0" destOrd="0" presId="urn:microsoft.com/office/officeart/2005/8/layout/hList1"/>
    <dgm:cxn modelId="{0AB942EB-4D12-40AB-B835-D9163134B166}" type="presOf" srcId="{5387673A-5D23-49CB-B657-54040210E067}" destId="{85807875-D428-4A28-931B-D4A3985007D9}" srcOrd="0" destOrd="2" presId="urn:microsoft.com/office/officeart/2005/8/layout/hList1"/>
    <dgm:cxn modelId="{C1DFB3FB-F2A0-4E49-82ED-9C6B9A1A028B}" type="presOf" srcId="{B47F0AB6-FA9C-49D6-BA39-CBD30F51EE0D}" destId="{20A54BA8-F9A5-41E8-BD64-4BE811BFDED9}" srcOrd="0" destOrd="1" presId="urn:microsoft.com/office/officeart/2005/8/layout/hList1"/>
    <dgm:cxn modelId="{8509E0DD-DBFE-4DEB-A4D7-EEAC0D54ABF8}" type="presParOf" srcId="{9EA0AD46-D1C6-48F6-9304-701FB026C6C4}" destId="{95454AA0-FA5D-4CCC-B1BE-56DDC67E81BD}" srcOrd="0" destOrd="0" presId="urn:microsoft.com/office/officeart/2005/8/layout/hList1"/>
    <dgm:cxn modelId="{7C326B6C-C5D2-4E66-B530-865F00788597}" type="presParOf" srcId="{95454AA0-FA5D-4CCC-B1BE-56DDC67E81BD}" destId="{398BECF4-676A-4BA7-AD29-1DB072C7F09A}" srcOrd="0" destOrd="0" presId="urn:microsoft.com/office/officeart/2005/8/layout/hList1"/>
    <dgm:cxn modelId="{ADC5300E-53B1-4149-A6B6-6C57D96E3910}" type="presParOf" srcId="{95454AA0-FA5D-4CCC-B1BE-56DDC67E81BD}" destId="{20A54BA8-F9A5-41E8-BD64-4BE811BFDED9}" srcOrd="1" destOrd="0" presId="urn:microsoft.com/office/officeart/2005/8/layout/hList1"/>
    <dgm:cxn modelId="{28DE48BE-33E6-4A58-B433-802F33AFCF9D}" type="presParOf" srcId="{9EA0AD46-D1C6-48F6-9304-701FB026C6C4}" destId="{748A6CA1-B53A-47DF-93F8-C391A304E717}" srcOrd="1" destOrd="0" presId="urn:microsoft.com/office/officeart/2005/8/layout/hList1"/>
    <dgm:cxn modelId="{77106CF0-EC4A-4C72-8137-0F4DC0338535}" type="presParOf" srcId="{9EA0AD46-D1C6-48F6-9304-701FB026C6C4}" destId="{0DE24600-DE2D-426F-9C27-F6676D147450}" srcOrd="2" destOrd="0" presId="urn:microsoft.com/office/officeart/2005/8/layout/hList1"/>
    <dgm:cxn modelId="{0342AF9C-8E90-4624-AD42-5B4C093BF8CF}" type="presParOf" srcId="{0DE24600-DE2D-426F-9C27-F6676D147450}" destId="{E617394C-D90D-4A4B-A954-56E8300300AC}" srcOrd="0" destOrd="0" presId="urn:microsoft.com/office/officeart/2005/8/layout/hList1"/>
    <dgm:cxn modelId="{EA703412-2A46-4068-AE13-005468C76A94}" type="presParOf" srcId="{0DE24600-DE2D-426F-9C27-F6676D147450}" destId="{85807875-D428-4A28-931B-D4A3985007D9}" srcOrd="1" destOrd="0" presId="urn:microsoft.com/office/officeart/2005/8/layout/hList1"/>
    <dgm:cxn modelId="{77925C36-8616-4C15-9EAB-125341F17DC5}" type="presParOf" srcId="{9EA0AD46-D1C6-48F6-9304-701FB026C6C4}" destId="{CBFFC2D0-135F-4CE4-AAD8-853C82A074C3}" srcOrd="3" destOrd="0" presId="urn:microsoft.com/office/officeart/2005/8/layout/hList1"/>
    <dgm:cxn modelId="{05B05ACA-63B2-494D-843F-B7293C389383}" type="presParOf" srcId="{9EA0AD46-D1C6-48F6-9304-701FB026C6C4}" destId="{70A43AD0-3970-4CBE-A044-521FADD8BC3E}" srcOrd="4" destOrd="0" presId="urn:microsoft.com/office/officeart/2005/8/layout/hList1"/>
    <dgm:cxn modelId="{8C1FBB2B-83DD-4BF4-AF87-34E3325AA182}" type="presParOf" srcId="{70A43AD0-3970-4CBE-A044-521FADD8BC3E}" destId="{1B8A65C6-06F3-4769-B594-5FBC34585DE9}" srcOrd="0" destOrd="0" presId="urn:microsoft.com/office/officeart/2005/8/layout/hList1"/>
    <dgm:cxn modelId="{1D4F7FF1-98C2-421B-AA89-1827F719456D}" type="presParOf" srcId="{70A43AD0-3970-4CBE-A044-521FADD8BC3E}" destId="{A8C623BD-8A28-4005-A0EC-457A82354B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759E7-278F-44B7-8009-4C823BB1FC0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C4EFED1F-C5AF-4515-B02B-731C0992C0B1}">
      <dgm:prSet phldrT="[Text]" custT="1"/>
      <dgm:spPr/>
      <dgm:t>
        <a:bodyPr/>
        <a:lstStyle/>
        <a:p>
          <a:pPr algn="ctr"/>
          <a:r>
            <a:rPr lang="en-US" sz="2400" b="1" dirty="0">
              <a:latin typeface="Times New Roman" panose="02020603050405020304" pitchFamily="18" charset="0"/>
              <a:cs typeface="Times New Roman" panose="02020603050405020304" pitchFamily="18" charset="0"/>
            </a:rPr>
            <a:t>Ban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chống</a:t>
          </a:r>
          <a:r>
            <a:rPr lang="en-US" sz="2400" b="1" dirty="0">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dịch</a:t>
          </a:r>
          <a:r>
            <a:rPr lang="en-US" sz="2400" b="1">
              <a:latin typeface="Times New Roman" panose="02020603050405020304" pitchFamily="18" charset="0"/>
              <a:cs typeface="Times New Roman" panose="02020603050405020304" pitchFamily="18" charset="0"/>
            </a:rPr>
            <a:t> 34 phường</a:t>
          </a:r>
          <a:endParaRPr lang="en-US" sz="2400" b="1" dirty="0">
            <a:latin typeface="Times New Roman" panose="02020603050405020304" pitchFamily="18" charset="0"/>
            <a:cs typeface="Times New Roman" panose="02020603050405020304" pitchFamily="18" charset="0"/>
          </a:endParaRPr>
        </a:p>
      </dgm:t>
    </dgm:pt>
    <dgm:pt modelId="{42ABAE14-C1F8-4C6F-975B-B875C9D17F64}" type="parTrans" cxnId="{E131CCF7-FB27-41CC-BDA8-FD077A98446C}">
      <dgm:prSet/>
      <dgm:spPr/>
      <dgm:t>
        <a:bodyPr/>
        <a:lstStyle/>
        <a:p>
          <a:pPr algn="just"/>
          <a:endParaRPr lang="en-US" sz="1600">
            <a:latin typeface="Arial" panose="020B0604020202020204" pitchFamily="34" charset="0"/>
            <a:cs typeface="Arial" panose="020B0604020202020204" pitchFamily="34" charset="0"/>
          </a:endParaRPr>
        </a:p>
      </dgm:t>
    </dgm:pt>
    <dgm:pt modelId="{F14C7EC1-32CE-4473-B990-6BDC4816CA78}" type="sibTrans" cxnId="{E131CCF7-FB27-41CC-BDA8-FD077A98446C}">
      <dgm:prSet/>
      <dgm:spPr/>
      <dgm:t>
        <a:bodyPr/>
        <a:lstStyle/>
        <a:p>
          <a:pPr algn="just"/>
          <a:endParaRPr lang="en-US" sz="1600">
            <a:latin typeface="Arial" panose="020B0604020202020204" pitchFamily="34" charset="0"/>
            <a:cs typeface="Arial" panose="020B0604020202020204" pitchFamily="34" charset="0"/>
          </a:endParaRPr>
        </a:p>
      </dgm:t>
    </dgm:pt>
    <dgm:pt modelId="{83E34818-DA42-4FAF-B7C4-CEAB25C0EA3E}">
      <dgm:prSet phldrT="[Text]" custT="1"/>
      <dgm:spPr/>
      <dgm:t>
        <a:bodyPr/>
        <a:lstStyle/>
        <a:p>
          <a:pPr algn="just"/>
          <a:r>
            <a:rPr lang="en-US" sz="1700" dirty="0" err="1">
              <a:latin typeface="Times New Roman" panose="02020603050405020304" pitchFamily="18" charset="0"/>
              <a:cs typeface="Times New Roman" panose="02020603050405020304" pitchFamily="18" charset="0"/>
            </a:rPr>
            <a:t>Quyết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định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phạm</a:t>
          </a:r>
          <a:r>
            <a:rPr lang="en-US" sz="1700" dirty="0">
              <a:latin typeface="Times New Roman" panose="02020603050405020304" pitchFamily="18" charset="0"/>
              <a:cs typeface="Times New Roman" panose="02020603050405020304" pitchFamily="18" charset="0"/>
            </a:rPr>
            <a:t> vi </a:t>
          </a:r>
          <a:r>
            <a:rPr lang="en-US" sz="1700" dirty="0" err="1">
              <a:latin typeface="Times New Roman" panose="02020603050405020304" pitchFamily="18" charset="0"/>
              <a:cs typeface="Times New Roman" panose="02020603050405020304" pitchFamily="18" charset="0"/>
            </a:rPr>
            <a:t>điều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dịch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trực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tiếp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chỉ</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đạo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hành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mọi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thực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hiện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báo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định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xuất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cho</a:t>
          </a:r>
          <a:r>
            <a:rPr lang="en-US" sz="1700" dirty="0">
              <a:latin typeface="Times New Roman" panose="02020603050405020304" pitchFamily="18" charset="0"/>
              <a:cs typeface="Times New Roman" panose="02020603050405020304" pitchFamily="18" charset="0"/>
            </a:rPr>
            <a:t> BCĐ PCD </a:t>
          </a:r>
          <a:r>
            <a:rPr lang="en-US" sz="1700" err="1">
              <a:latin typeface="Times New Roman" panose="02020603050405020304" pitchFamily="18" charset="0"/>
              <a:cs typeface="Times New Roman" panose="02020603050405020304" pitchFamily="18" charset="0"/>
            </a:rPr>
            <a:t>cấp</a:t>
          </a:r>
          <a:r>
            <a:rPr lang="en-US" sz="1700">
              <a:latin typeface="Times New Roman" panose="02020603050405020304" pitchFamily="18" charset="0"/>
              <a:cs typeface="Times New Roman" panose="02020603050405020304" pitchFamily="18" charset="0"/>
            </a:rPr>
            <a:t> UBND Tp. Thủ Đức. </a:t>
          </a:r>
          <a:endParaRPr lang="en-US" sz="1700" dirty="0">
            <a:latin typeface="Times New Roman" panose="02020603050405020304" pitchFamily="18" charset="0"/>
            <a:cs typeface="Times New Roman" panose="02020603050405020304" pitchFamily="18" charset="0"/>
          </a:endParaRPr>
        </a:p>
      </dgm:t>
    </dgm:pt>
    <dgm:pt modelId="{FD294E7C-F413-4518-BB34-5D907C002AA8}" type="parTrans" cxnId="{FED3AA44-7CE9-4FFA-B751-EB026C2A1675}">
      <dgm:prSet/>
      <dgm:spPr/>
      <dgm:t>
        <a:bodyPr/>
        <a:lstStyle/>
        <a:p>
          <a:pPr algn="just"/>
          <a:endParaRPr lang="en-US" sz="1600">
            <a:latin typeface="Arial" panose="020B0604020202020204" pitchFamily="34" charset="0"/>
            <a:cs typeface="Arial" panose="020B0604020202020204" pitchFamily="34" charset="0"/>
          </a:endParaRPr>
        </a:p>
      </dgm:t>
    </dgm:pt>
    <dgm:pt modelId="{D303EB9F-24A7-4281-89D4-9CF38D2CFAFC}" type="sibTrans" cxnId="{FED3AA44-7CE9-4FFA-B751-EB026C2A1675}">
      <dgm:prSet/>
      <dgm:spPr/>
      <dgm:t>
        <a:bodyPr/>
        <a:lstStyle/>
        <a:p>
          <a:pPr algn="just"/>
          <a:endParaRPr lang="en-US" sz="1600">
            <a:latin typeface="Arial" panose="020B0604020202020204" pitchFamily="34" charset="0"/>
            <a:cs typeface="Arial" panose="020B0604020202020204" pitchFamily="34" charset="0"/>
          </a:endParaRPr>
        </a:p>
      </dgm:t>
    </dgm:pt>
    <dgm:pt modelId="{50882A9D-19E5-479C-A38C-45EE0ACCA015}">
      <dgm:prSet phldrT="[Text]" custT="1"/>
      <dgm:spPr/>
      <dgm:t>
        <a:bodyPr/>
        <a:lstStyle/>
        <a:p>
          <a:pPr algn="just">
            <a:buFont typeface="Symbol" panose="05050102010706020507" pitchFamily="18" charset="2"/>
            <a:buChar char=""/>
          </a:pPr>
          <a:r>
            <a:rPr lang="en-US" sz="1700" dirty="0" err="1">
              <a:latin typeface="Times New Roman" panose="02020603050405020304" pitchFamily="18" charset="0"/>
              <a:cs typeface="Times New Roman" panose="02020603050405020304" pitchFamily="18" charset="0"/>
            </a:rPr>
            <a:t>Tham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mưu</a:t>
          </a:r>
          <a:r>
            <a:rPr lang="en-US" sz="1700" dirty="0">
              <a:latin typeface="Times New Roman" panose="02020603050405020304" pitchFamily="18" charset="0"/>
              <a:cs typeface="Times New Roman" panose="02020603050405020304" pitchFamily="18" charset="0"/>
            </a:rPr>
            <a:t> BCĐ PCD </a:t>
          </a:r>
          <a:r>
            <a:rPr lang="en-US" sz="1700" err="1">
              <a:latin typeface="Times New Roman" panose="02020603050405020304" pitchFamily="18" charset="0"/>
              <a:cs typeface="Times New Roman" panose="02020603050405020304" pitchFamily="18" charset="0"/>
            </a:rPr>
            <a:t>cấp</a:t>
          </a:r>
          <a:r>
            <a:rPr lang="en-US" sz="1700">
              <a:latin typeface="Times New Roman" panose="02020603050405020304" pitchFamily="18" charset="0"/>
              <a:cs typeface="Times New Roman" panose="02020603050405020304" pitchFamily="18" charset="0"/>
            </a:rPr>
            <a:t> UBND Tp. Thủ Đức </a:t>
          </a:r>
          <a:r>
            <a:rPr lang="en-US" sz="1700" dirty="0" err="1">
              <a:latin typeface="Times New Roman" panose="02020603050405020304" pitchFamily="18" charset="0"/>
              <a:cs typeface="Times New Roman" panose="02020603050405020304" pitchFamily="18" charset="0"/>
            </a:rPr>
            <a:t>quyết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định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chỉnh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phạm</a:t>
          </a:r>
          <a:r>
            <a:rPr lang="en-US" sz="1700" dirty="0">
              <a:latin typeface="Times New Roman" panose="02020603050405020304" pitchFamily="18" charset="0"/>
              <a:cs typeface="Times New Roman" panose="02020603050405020304" pitchFamily="18" charset="0"/>
            </a:rPr>
            <a:t> vi </a:t>
          </a:r>
          <a:r>
            <a:rPr lang="en-US" sz="1700" dirty="0" err="1">
              <a:latin typeface="Times New Roman" panose="02020603050405020304" pitchFamily="18" charset="0"/>
              <a:cs typeface="Times New Roman" panose="02020603050405020304" pitchFamily="18" charset="0"/>
            </a:rPr>
            <a:t>điều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dịch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nếu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liên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từ</a:t>
          </a:r>
          <a:r>
            <a:rPr lang="en-US" sz="1700" dirty="0">
              <a:latin typeface="Times New Roman" panose="02020603050405020304" pitchFamily="18" charset="0"/>
              <a:cs typeface="Times New Roman" panose="02020603050405020304" pitchFamily="18" charset="0"/>
            </a:rPr>
            <a:t> </a:t>
          </a:r>
          <a:r>
            <a:rPr lang="en-US" sz="1700">
              <a:latin typeface="Times New Roman" panose="02020603050405020304" pitchFamily="18" charset="0"/>
              <a:cs typeface="Times New Roman" panose="02020603050405020304" pitchFamily="18" charset="0"/>
            </a:rPr>
            <a:t>02 phường </a:t>
          </a:r>
          <a:r>
            <a:rPr lang="en-US" sz="1700" dirty="0" err="1">
              <a:latin typeface="Times New Roman" panose="02020603050405020304" pitchFamily="18" charset="0"/>
              <a:cs typeface="Times New Roman" panose="02020603050405020304" pitchFamily="18" charset="0"/>
            </a:rPr>
            <a:t>trở</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lên</a:t>
          </a:r>
          <a:r>
            <a:rPr lang="en-US" sz="1700" dirty="0">
              <a:latin typeface="Times New Roman" panose="02020603050405020304" pitchFamily="18" charset="0"/>
              <a:cs typeface="Times New Roman" panose="02020603050405020304" pitchFamily="18" charset="0"/>
            </a:rPr>
            <a:t>. </a:t>
          </a:r>
        </a:p>
      </dgm:t>
    </dgm:pt>
    <dgm:pt modelId="{78344770-66BE-4326-9846-42DB14806ED6}" type="parTrans" cxnId="{AB9A0208-1CE7-49EC-96B0-A4D7DCEFF3AD}">
      <dgm:prSet/>
      <dgm:spPr/>
      <dgm:t>
        <a:bodyPr/>
        <a:lstStyle/>
        <a:p>
          <a:pPr algn="just"/>
          <a:endParaRPr lang="en-US" sz="1600">
            <a:latin typeface="Arial" panose="020B0604020202020204" pitchFamily="34" charset="0"/>
            <a:cs typeface="Arial" panose="020B0604020202020204" pitchFamily="34" charset="0"/>
          </a:endParaRPr>
        </a:p>
      </dgm:t>
    </dgm:pt>
    <dgm:pt modelId="{C950C826-F6CB-4A6C-AD33-BCE2D0A84B93}" type="sibTrans" cxnId="{AB9A0208-1CE7-49EC-96B0-A4D7DCEFF3AD}">
      <dgm:prSet/>
      <dgm:spPr/>
      <dgm:t>
        <a:bodyPr/>
        <a:lstStyle/>
        <a:p>
          <a:pPr algn="just"/>
          <a:endParaRPr lang="en-US" sz="1600">
            <a:latin typeface="Arial" panose="020B0604020202020204" pitchFamily="34" charset="0"/>
            <a:cs typeface="Arial" panose="020B0604020202020204" pitchFamily="34" charset="0"/>
          </a:endParaRPr>
        </a:p>
      </dgm:t>
    </dgm:pt>
    <dgm:pt modelId="{C24262F2-678D-4532-A254-A5E96ABC7E4E}">
      <dgm:prSet phldrT="[Text]" custT="1"/>
      <dgm:spPr/>
      <dgm:t>
        <a:bodyPr/>
        <a:lstStyle/>
        <a:p>
          <a:pPr algn="just"/>
          <a:r>
            <a:rPr lang="en-US" sz="1700" dirty="0" err="1">
              <a:latin typeface="Times New Roman" panose="02020603050405020304" pitchFamily="18" charset="0"/>
              <a:cs typeface="Times New Roman" panose="02020603050405020304" pitchFamily="18" charset="0"/>
            </a:rPr>
            <a:t>Triển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khai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chăm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sóc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quản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lý</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người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thuộc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nhóm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nguy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theo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định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UBND TP </a:t>
          </a:r>
          <a:r>
            <a:rPr lang="en-US" sz="1700" dirty="0" err="1">
              <a:latin typeface="Times New Roman" panose="02020603050405020304" pitchFamily="18" charset="0"/>
              <a:cs typeface="Times New Roman" panose="02020603050405020304" pitchFamily="18" charset="0"/>
            </a:rPr>
            <a:t>tại</a:t>
          </a:r>
          <a:r>
            <a:rPr lang="en-US" sz="1700" dirty="0">
              <a:latin typeface="Times New Roman" panose="02020603050405020304" pitchFamily="18" charset="0"/>
              <a:cs typeface="Times New Roman" panose="02020603050405020304" pitchFamily="18" charset="0"/>
            </a:rPr>
            <a:t> CV </a:t>
          </a:r>
          <a:r>
            <a:rPr lang="en-US" sz="1700" dirty="0" err="1">
              <a:latin typeface="Times New Roman" panose="02020603050405020304" pitchFamily="18" charset="0"/>
              <a:cs typeface="Times New Roman" panose="02020603050405020304" pitchFamily="18" charset="0"/>
            </a:rPr>
            <a:t>số</a:t>
          </a:r>
          <a:r>
            <a:rPr lang="en-US" sz="1700" dirty="0">
              <a:latin typeface="Times New Roman" panose="02020603050405020304" pitchFamily="18" charset="0"/>
              <a:cs typeface="Times New Roman" panose="02020603050405020304" pitchFamily="18" charset="0"/>
            </a:rPr>
            <a:t> 485/UBND-VX </a:t>
          </a:r>
          <a:r>
            <a:rPr lang="en-US" sz="1700" dirty="0" err="1">
              <a:latin typeface="Times New Roman" panose="02020603050405020304" pitchFamily="18" charset="0"/>
              <a:cs typeface="Times New Roman" panose="02020603050405020304" pitchFamily="18" charset="0"/>
            </a:rPr>
            <a:t>ngày</a:t>
          </a:r>
          <a:r>
            <a:rPr lang="en-US" sz="1700" dirty="0">
              <a:latin typeface="Times New Roman" panose="02020603050405020304" pitchFamily="18" charset="0"/>
              <a:cs typeface="Times New Roman" panose="02020603050405020304" pitchFamily="18" charset="0"/>
            </a:rPr>
            <a:t> 18/02/2022 </a:t>
          </a:r>
          <a:r>
            <a:rPr lang="en-US" sz="1700" dirty="0" err="1">
              <a:latin typeface="Times New Roman" panose="02020603050405020304" pitchFamily="18" charset="0"/>
              <a:cs typeface="Times New Roman" panose="02020603050405020304" pitchFamily="18" charset="0"/>
            </a:rPr>
            <a:t>của</a:t>
          </a:r>
          <a:r>
            <a:rPr lang="en-US" sz="1700" dirty="0">
              <a:latin typeface="Times New Roman" panose="02020603050405020304" pitchFamily="18" charset="0"/>
              <a:cs typeface="Times New Roman" panose="02020603050405020304" pitchFamily="18" charset="0"/>
            </a:rPr>
            <a:t> UBND TP </a:t>
          </a:r>
          <a:r>
            <a:rPr lang="en-US" sz="1700" dirty="0" err="1">
              <a:latin typeface="Times New Roman" panose="02020603050405020304" pitchFamily="18" charset="0"/>
              <a:cs typeface="Times New Roman" panose="02020603050405020304" pitchFamily="18" charset="0"/>
            </a:rPr>
            <a:t>về</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Chiến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dịch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vệ</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người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thuộc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nhóm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nguy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năm</a:t>
          </a:r>
          <a:r>
            <a:rPr lang="en-US" sz="1700" dirty="0">
              <a:latin typeface="Times New Roman" panose="02020603050405020304" pitchFamily="18" charset="0"/>
              <a:cs typeface="Times New Roman" panose="02020603050405020304" pitchFamily="18" charset="0"/>
            </a:rPr>
            <a:t> 2022. </a:t>
          </a:r>
        </a:p>
      </dgm:t>
    </dgm:pt>
    <dgm:pt modelId="{909C7E97-B113-4255-9567-4E1253D74916}" type="parTrans" cxnId="{B40A206C-DBAA-4B0E-B47B-B036EAAFE087}">
      <dgm:prSet/>
      <dgm:spPr/>
      <dgm:t>
        <a:bodyPr/>
        <a:lstStyle/>
        <a:p>
          <a:pPr algn="just"/>
          <a:endParaRPr lang="en-US"/>
        </a:p>
      </dgm:t>
    </dgm:pt>
    <dgm:pt modelId="{195A256B-74F6-42D9-80AE-C1CA8F912E78}" type="sibTrans" cxnId="{B40A206C-DBAA-4B0E-B47B-B036EAAFE087}">
      <dgm:prSet/>
      <dgm:spPr/>
      <dgm:t>
        <a:bodyPr/>
        <a:lstStyle/>
        <a:p>
          <a:pPr algn="just"/>
          <a:endParaRPr lang="en-US"/>
        </a:p>
      </dgm:t>
    </dgm:pt>
    <dgm:pt modelId="{98850BD3-7654-4888-931F-7CCFA6658DFF}">
      <dgm:prSet phldrT="[Text]" custT="1"/>
      <dgm:spPr/>
      <dgm:t>
        <a:bodyPr/>
        <a:lstStyle/>
        <a:p>
          <a:pPr algn="ctr">
            <a:buFont typeface="Symbol" panose="05050102010706020507" pitchFamily="18" charset="2"/>
            <a:buChar char=""/>
          </a:pPr>
          <a:r>
            <a:rPr lang="en-US" sz="2400" b="1" dirty="0" err="1">
              <a:latin typeface="Times New Roman" panose="02020603050405020304" pitchFamily="18" charset="0"/>
              <a:cs typeface="Times New Roman" panose="02020603050405020304" pitchFamily="18" charset="0"/>
            </a:rPr>
            <a:t>Trạm</a:t>
          </a:r>
          <a:r>
            <a:rPr lang="en-US" sz="2400" b="1" dirty="0">
              <a:latin typeface="Times New Roman" panose="02020603050405020304" pitchFamily="18" charset="0"/>
              <a:cs typeface="Times New Roman" panose="02020603050405020304" pitchFamily="18" charset="0"/>
            </a:rPr>
            <a:t> Y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Trạm</a:t>
          </a:r>
          <a:r>
            <a:rPr lang="en-US" sz="2400" b="1" dirty="0">
              <a:latin typeface="Times New Roman" panose="02020603050405020304" pitchFamily="18" charset="0"/>
              <a:cs typeface="Times New Roman" panose="02020603050405020304" pitchFamily="18" charset="0"/>
            </a:rPr>
            <a:t> Y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endParaRPr lang="en-US" sz="2400" b="1" dirty="0">
            <a:latin typeface="Times New Roman" panose="02020603050405020304" pitchFamily="18" charset="0"/>
            <a:cs typeface="Times New Roman" panose="02020603050405020304" pitchFamily="18" charset="0"/>
          </a:endParaRPr>
        </a:p>
      </dgm:t>
    </dgm:pt>
    <dgm:pt modelId="{BA207717-43C0-43BA-9304-75C2547286BE}" type="parTrans" cxnId="{7EE829B9-DDCA-4ECD-B305-E56232BEA673}">
      <dgm:prSet/>
      <dgm:spPr/>
      <dgm:t>
        <a:bodyPr/>
        <a:lstStyle/>
        <a:p>
          <a:endParaRPr lang="en-US"/>
        </a:p>
      </dgm:t>
    </dgm:pt>
    <dgm:pt modelId="{BB0B86B5-4089-41C2-A1E7-1E3F44C91D88}" type="sibTrans" cxnId="{7EE829B9-DDCA-4ECD-B305-E56232BEA673}">
      <dgm:prSet/>
      <dgm:spPr/>
      <dgm:t>
        <a:bodyPr/>
        <a:lstStyle/>
        <a:p>
          <a:endParaRPr lang="en-US"/>
        </a:p>
      </dgm:t>
    </dgm:pt>
    <dgm:pt modelId="{8B5D956F-809D-40A0-BCD8-2883184E0D5C}">
      <dgm:prSet phldrT="[Text]" custT="1"/>
      <dgm:spPr/>
      <dgm:t>
        <a:bodyPr/>
        <a:lstStyle/>
        <a:p>
          <a:pPr algn="just">
            <a:buFont typeface="Symbol" panose="05050102010706020507" pitchFamily="18" charset="2"/>
            <a:buChar char=""/>
          </a:pPr>
          <a:r>
            <a:rPr lang="en-US" sz="1700" b="0" dirty="0" err="1">
              <a:latin typeface="Times New Roman" panose="02020603050405020304" pitchFamily="18" charset="0"/>
              <a:cs typeface="Times New Roman" panose="02020603050405020304" pitchFamily="18" charset="0"/>
            </a:rPr>
            <a:t>Điều</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tra</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dịch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tễ</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xác</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định</a:t>
          </a:r>
          <a:r>
            <a:rPr lang="en-US" sz="1700" b="0" dirty="0">
              <a:latin typeface="Times New Roman" panose="02020603050405020304" pitchFamily="18" charset="0"/>
              <a:cs typeface="Times New Roman" panose="02020603050405020304" pitchFamily="18" charset="0"/>
            </a:rPr>
            <a:t> F1, </a:t>
          </a:r>
          <a:r>
            <a:rPr lang="en-US" sz="1700" b="0" dirty="0" err="1">
              <a:latin typeface="Times New Roman" panose="02020603050405020304" pitchFamily="18" charset="0"/>
              <a:cs typeface="Times New Roman" panose="02020603050405020304" pitchFamily="18" charset="0"/>
            </a:rPr>
            <a:t>người</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có</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yếu</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tố</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dịch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tễ</a:t>
          </a:r>
          <a:endParaRPr lang="en-US" sz="1700" b="0" dirty="0">
            <a:latin typeface="Times New Roman" panose="02020603050405020304" pitchFamily="18" charset="0"/>
            <a:cs typeface="Times New Roman" panose="02020603050405020304" pitchFamily="18" charset="0"/>
          </a:endParaRPr>
        </a:p>
      </dgm:t>
    </dgm:pt>
    <dgm:pt modelId="{5B2084B4-7BB3-45DB-8945-82F96C2BADFE}" type="parTrans" cxnId="{D3B3E5A8-70C7-4053-9E68-3DCB41BE8816}">
      <dgm:prSet/>
      <dgm:spPr/>
      <dgm:t>
        <a:bodyPr/>
        <a:lstStyle/>
        <a:p>
          <a:endParaRPr lang="en-US"/>
        </a:p>
      </dgm:t>
    </dgm:pt>
    <dgm:pt modelId="{9F95CF00-17AA-4C8B-977D-131677547D9B}" type="sibTrans" cxnId="{D3B3E5A8-70C7-4053-9E68-3DCB41BE8816}">
      <dgm:prSet/>
      <dgm:spPr/>
      <dgm:t>
        <a:bodyPr/>
        <a:lstStyle/>
        <a:p>
          <a:endParaRPr lang="en-US"/>
        </a:p>
      </dgm:t>
    </dgm:pt>
    <dgm:pt modelId="{6976FF09-E09C-476E-B8FA-72262DDEFCE4}">
      <dgm:prSet phldrT="[Text]" custT="1"/>
      <dgm:spPr/>
      <dgm:t>
        <a:bodyPr/>
        <a:lstStyle/>
        <a:p>
          <a:pPr algn="just">
            <a:buFont typeface="Symbol" panose="05050102010706020507" pitchFamily="18" charset="2"/>
            <a:buChar char=""/>
          </a:pPr>
          <a:r>
            <a:rPr lang="en-US" sz="1700" b="0" dirty="0" err="1">
              <a:latin typeface="Times New Roman" panose="02020603050405020304" pitchFamily="18" charset="0"/>
              <a:cs typeface="Times New Roman" panose="02020603050405020304" pitchFamily="18" charset="0"/>
            </a:rPr>
            <a:t>Tiếp</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nhận</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danh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sách</a:t>
          </a:r>
          <a:r>
            <a:rPr lang="en-US" sz="1700" b="0" dirty="0">
              <a:latin typeface="Times New Roman" panose="02020603050405020304" pitchFamily="18" charset="0"/>
              <a:cs typeface="Times New Roman" panose="02020603050405020304" pitchFamily="18" charset="0"/>
            </a:rPr>
            <a:t> F0, </a:t>
          </a:r>
          <a:r>
            <a:rPr lang="en-US" sz="1700" b="0" dirty="0" err="1">
              <a:latin typeface="Times New Roman" panose="02020603050405020304" pitchFamily="18" charset="0"/>
              <a:cs typeface="Times New Roman" panose="02020603050405020304" pitchFamily="18" charset="0"/>
            </a:rPr>
            <a:t>chăm</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sóc</a:t>
          </a:r>
          <a:r>
            <a:rPr lang="en-US" sz="1700" b="0" dirty="0">
              <a:latin typeface="Times New Roman" panose="02020603050405020304" pitchFamily="18" charset="0"/>
              <a:cs typeface="Times New Roman" panose="02020603050405020304" pitchFamily="18" charset="0"/>
            </a:rPr>
            <a:t> F0</a:t>
          </a:r>
        </a:p>
      </dgm:t>
    </dgm:pt>
    <dgm:pt modelId="{D2E31A91-73B2-4257-A36B-ABA867E745DE}" type="parTrans" cxnId="{DDA57225-1A88-42F2-9132-79FF9A2DCA80}">
      <dgm:prSet/>
      <dgm:spPr/>
      <dgm:t>
        <a:bodyPr/>
        <a:lstStyle/>
        <a:p>
          <a:endParaRPr lang="en-US"/>
        </a:p>
      </dgm:t>
    </dgm:pt>
    <dgm:pt modelId="{8DA8FF84-2076-44E8-ABD4-CD9ED2679D5E}" type="sibTrans" cxnId="{DDA57225-1A88-42F2-9132-79FF9A2DCA80}">
      <dgm:prSet/>
      <dgm:spPr/>
      <dgm:t>
        <a:bodyPr/>
        <a:lstStyle/>
        <a:p>
          <a:endParaRPr lang="en-US"/>
        </a:p>
      </dgm:t>
    </dgm:pt>
    <dgm:pt modelId="{7E4D1EA0-E70B-4003-872F-279F6D50F904}">
      <dgm:prSet phldrT="[Text]" custT="1"/>
      <dgm:spPr/>
      <dgm:t>
        <a:bodyPr/>
        <a:lstStyle/>
        <a:p>
          <a:pPr algn="just">
            <a:buFont typeface="Symbol" panose="05050102010706020507" pitchFamily="18" charset="2"/>
            <a:buChar char=""/>
          </a:pPr>
          <a:r>
            <a:rPr lang="en-US" sz="1700" b="0" dirty="0" err="1">
              <a:latin typeface="Times New Roman" panose="02020603050405020304" pitchFamily="18" charset="0"/>
              <a:cs typeface="Times New Roman" panose="02020603050405020304" pitchFamily="18" charset="0"/>
            </a:rPr>
            <a:t>Lập</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danh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sách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người</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thuộc</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nhóm</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nguy</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cơ</a:t>
          </a:r>
          <a:endParaRPr lang="en-US" sz="1700" b="0" dirty="0">
            <a:latin typeface="Times New Roman" panose="02020603050405020304" pitchFamily="18" charset="0"/>
            <a:cs typeface="Times New Roman" panose="02020603050405020304" pitchFamily="18" charset="0"/>
          </a:endParaRPr>
        </a:p>
      </dgm:t>
    </dgm:pt>
    <dgm:pt modelId="{A9E8D7BD-9EB4-4AD3-8AE1-6F5C2E20DF4E}" type="parTrans" cxnId="{18452115-3107-4E64-892B-4A56DAD348BC}">
      <dgm:prSet/>
      <dgm:spPr/>
      <dgm:t>
        <a:bodyPr/>
        <a:lstStyle/>
        <a:p>
          <a:endParaRPr lang="en-US"/>
        </a:p>
      </dgm:t>
    </dgm:pt>
    <dgm:pt modelId="{7B0D8E12-843E-4963-810F-C956BC2820A6}" type="sibTrans" cxnId="{18452115-3107-4E64-892B-4A56DAD348BC}">
      <dgm:prSet/>
      <dgm:spPr/>
      <dgm:t>
        <a:bodyPr/>
        <a:lstStyle/>
        <a:p>
          <a:endParaRPr lang="en-US"/>
        </a:p>
      </dgm:t>
    </dgm:pt>
    <dgm:pt modelId="{C2DD7AAF-8FB8-4D1A-8270-9CB9931B1214}">
      <dgm:prSet phldrT="[Text]" custT="1"/>
      <dgm:spPr/>
      <dgm:t>
        <a:bodyPr/>
        <a:lstStyle/>
        <a:p>
          <a:pPr algn="just">
            <a:buFont typeface="Symbol" panose="05050102010706020507" pitchFamily="18" charset="2"/>
            <a:buChar char=""/>
          </a:pPr>
          <a:r>
            <a:rPr lang="en-US" sz="1700" b="0" dirty="0" err="1">
              <a:latin typeface="Times New Roman" panose="02020603050405020304" pitchFamily="18" charset="0"/>
              <a:cs typeface="Times New Roman" panose="02020603050405020304" pitchFamily="18" charset="0"/>
            </a:rPr>
            <a:t>Tham</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mưu</a:t>
          </a:r>
          <a:r>
            <a:rPr lang="en-US" sz="1700" b="0" dirty="0">
              <a:latin typeface="Times New Roman" panose="02020603050405020304" pitchFamily="18" charset="0"/>
              <a:cs typeface="Times New Roman" panose="02020603050405020304" pitchFamily="18" charset="0"/>
            </a:rPr>
            <a:t> </a:t>
          </a:r>
          <a:r>
            <a:rPr lang="en-US" sz="1700" b="0">
              <a:latin typeface="Times New Roman" panose="02020603050405020304" pitchFamily="18" charset="0"/>
              <a:cs typeface="Times New Roman" panose="02020603050405020304" pitchFamily="18" charset="0"/>
            </a:rPr>
            <a:t>BCĐ PCD 34 phường </a:t>
          </a:r>
          <a:r>
            <a:rPr lang="en-US" sz="1700" b="0" dirty="0" err="1">
              <a:latin typeface="Times New Roman" panose="02020603050405020304" pitchFamily="18" charset="0"/>
              <a:cs typeface="Times New Roman" panose="02020603050405020304" pitchFamily="18" charset="0"/>
            </a:rPr>
            <a:t>phạm</a:t>
          </a:r>
          <a:r>
            <a:rPr lang="en-US" sz="1700" b="0" dirty="0">
              <a:latin typeface="Times New Roman" panose="02020603050405020304" pitchFamily="18" charset="0"/>
              <a:cs typeface="Times New Roman" panose="02020603050405020304" pitchFamily="18" charset="0"/>
            </a:rPr>
            <a:t> vi </a:t>
          </a:r>
          <a:r>
            <a:rPr lang="en-US" sz="1700" b="0" dirty="0" err="1">
              <a:latin typeface="Times New Roman" panose="02020603050405020304" pitchFamily="18" charset="0"/>
              <a:cs typeface="Times New Roman" panose="02020603050405020304" pitchFamily="18" charset="0"/>
            </a:rPr>
            <a:t>điều</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tra</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dịch</a:t>
          </a:r>
          <a:r>
            <a:rPr lang="en-US" sz="1700" b="0" dirty="0">
              <a:latin typeface="Times New Roman" panose="02020603050405020304" pitchFamily="18" charset="0"/>
              <a:cs typeface="Times New Roman" panose="02020603050405020304" pitchFamily="18" charset="0"/>
            </a:rPr>
            <a:t> </a:t>
          </a:r>
          <a:r>
            <a:rPr lang="en-US" sz="1700" b="0" dirty="0" err="1">
              <a:latin typeface="Times New Roman" panose="02020603050405020304" pitchFamily="18" charset="0"/>
              <a:cs typeface="Times New Roman" panose="02020603050405020304" pitchFamily="18" charset="0"/>
            </a:rPr>
            <a:t>tễ</a:t>
          </a:r>
          <a:r>
            <a:rPr lang="en-US" sz="1700" b="0" dirty="0">
              <a:latin typeface="Times New Roman" panose="02020603050405020304" pitchFamily="18" charset="0"/>
              <a:cs typeface="Times New Roman" panose="02020603050405020304" pitchFamily="18" charset="0"/>
            </a:rPr>
            <a:t>.</a:t>
          </a:r>
        </a:p>
      </dgm:t>
    </dgm:pt>
    <dgm:pt modelId="{73D97469-2E52-45C5-8A56-A01CE1C96504}" type="parTrans" cxnId="{A656471E-799C-4661-B9B2-068AFB17A95B}">
      <dgm:prSet/>
      <dgm:spPr/>
      <dgm:t>
        <a:bodyPr/>
        <a:lstStyle/>
        <a:p>
          <a:endParaRPr lang="en-US"/>
        </a:p>
      </dgm:t>
    </dgm:pt>
    <dgm:pt modelId="{72998906-D800-4188-B15F-E476BD327AB9}" type="sibTrans" cxnId="{A656471E-799C-4661-B9B2-068AFB17A95B}">
      <dgm:prSet/>
      <dgm:spPr/>
      <dgm:t>
        <a:bodyPr/>
        <a:lstStyle/>
        <a:p>
          <a:endParaRPr lang="en-US"/>
        </a:p>
      </dgm:t>
    </dgm:pt>
    <dgm:pt modelId="{F493F2BD-B8B6-4FE1-8109-512CD4E0A520}">
      <dgm:prSet phldrT="[Text]" custT="1"/>
      <dgm:spPr/>
      <dgm:t>
        <a:bodyPr/>
        <a:lstStyle/>
        <a:p>
          <a:pPr algn="ctr"/>
          <a:r>
            <a:rPr lang="en-US" sz="2400" b="1">
              <a:latin typeface="Times New Roman" panose="02020603050405020304" pitchFamily="18" charset="0"/>
              <a:cs typeface="Times New Roman" panose="02020603050405020304" pitchFamily="18" charset="0"/>
            </a:rPr>
            <a:t>Trung tâm Y tế Thành phố Thủ Đức</a:t>
          </a:r>
          <a:endParaRPr lang="en-US" sz="2400" b="1" dirty="0">
            <a:latin typeface="Times New Roman" panose="02020603050405020304" pitchFamily="18" charset="0"/>
            <a:cs typeface="Times New Roman" panose="02020603050405020304" pitchFamily="18" charset="0"/>
          </a:endParaRPr>
        </a:p>
      </dgm:t>
    </dgm:pt>
    <dgm:pt modelId="{84EF9A30-7578-4C3C-8E36-1D105BB14A02}" type="sibTrans" cxnId="{7A90261C-44EA-4AF2-B19F-3354479B393F}">
      <dgm:prSet/>
      <dgm:spPr/>
      <dgm:t>
        <a:bodyPr/>
        <a:lstStyle/>
        <a:p>
          <a:pPr algn="just"/>
          <a:endParaRPr lang="en-US" sz="1600">
            <a:latin typeface="Arial" panose="020B0604020202020204" pitchFamily="34" charset="0"/>
            <a:cs typeface="Arial" panose="020B0604020202020204" pitchFamily="34" charset="0"/>
          </a:endParaRPr>
        </a:p>
      </dgm:t>
    </dgm:pt>
    <dgm:pt modelId="{63F6FD67-FFF1-4510-9349-FE18A8C9C984}" type="parTrans" cxnId="{7A90261C-44EA-4AF2-B19F-3354479B393F}">
      <dgm:prSet/>
      <dgm:spPr/>
      <dgm:t>
        <a:bodyPr/>
        <a:lstStyle/>
        <a:p>
          <a:pPr algn="just"/>
          <a:endParaRPr lang="en-US" sz="1600">
            <a:latin typeface="Arial" panose="020B0604020202020204" pitchFamily="34" charset="0"/>
            <a:cs typeface="Arial" panose="020B0604020202020204" pitchFamily="34" charset="0"/>
          </a:endParaRPr>
        </a:p>
      </dgm:t>
    </dgm:pt>
    <dgm:pt modelId="{1C2DDCF9-D963-469D-902F-7A603D0E878B}" type="pres">
      <dgm:prSet presAssocID="{7AF759E7-278F-44B7-8009-4C823BB1FC08}" presName="Name0" presStyleCnt="0">
        <dgm:presLayoutVars>
          <dgm:dir/>
          <dgm:animLvl val="lvl"/>
          <dgm:resizeHandles val="exact"/>
        </dgm:presLayoutVars>
      </dgm:prSet>
      <dgm:spPr/>
    </dgm:pt>
    <dgm:pt modelId="{03EC9C35-DF4B-46B8-815D-C40AE1E4D007}" type="pres">
      <dgm:prSet presAssocID="{C4EFED1F-C5AF-4515-B02B-731C0992C0B1}" presName="linNode" presStyleCnt="0"/>
      <dgm:spPr/>
    </dgm:pt>
    <dgm:pt modelId="{812CBF31-FC8C-4B8B-9F05-CD2634910FF8}" type="pres">
      <dgm:prSet presAssocID="{C4EFED1F-C5AF-4515-B02B-731C0992C0B1}" presName="parentText" presStyleLbl="node1" presStyleIdx="0" presStyleCnt="3" custScaleX="73687" custScaleY="85201" custLinFactNeighborX="-1674" custLinFactNeighborY="52325">
        <dgm:presLayoutVars>
          <dgm:chMax val="1"/>
          <dgm:bulletEnabled val="1"/>
        </dgm:presLayoutVars>
      </dgm:prSet>
      <dgm:spPr/>
    </dgm:pt>
    <dgm:pt modelId="{9C7C3E40-F266-43C2-93A4-6662164741EC}" type="pres">
      <dgm:prSet presAssocID="{C4EFED1F-C5AF-4515-B02B-731C0992C0B1}" presName="descendantText" presStyleLbl="alignAccFollowNode1" presStyleIdx="0" presStyleCnt="3" custScaleX="113747" custScaleY="98579" custLinFactNeighborX="-595" custLinFactNeighborY="66603">
        <dgm:presLayoutVars>
          <dgm:bulletEnabled val="1"/>
        </dgm:presLayoutVars>
      </dgm:prSet>
      <dgm:spPr/>
    </dgm:pt>
    <dgm:pt modelId="{BCB47DFB-458A-4C97-88E4-D08ECE51EAFB}" type="pres">
      <dgm:prSet presAssocID="{F14C7EC1-32CE-4473-B990-6BDC4816CA78}" presName="sp" presStyleCnt="0"/>
      <dgm:spPr/>
    </dgm:pt>
    <dgm:pt modelId="{D39328A8-87CB-4830-BD6D-F95A892C6F4D}" type="pres">
      <dgm:prSet presAssocID="{F493F2BD-B8B6-4FE1-8109-512CD4E0A520}" presName="linNode" presStyleCnt="0"/>
      <dgm:spPr/>
    </dgm:pt>
    <dgm:pt modelId="{56A7E578-C4FC-4644-910F-E9097A46AEB1}" type="pres">
      <dgm:prSet presAssocID="{F493F2BD-B8B6-4FE1-8109-512CD4E0A520}" presName="parentText" presStyleLbl="node1" presStyleIdx="1" presStyleCnt="3" custScaleX="75115" custScaleY="42829" custLinFactNeighborX="-506" custLinFactNeighborY="-80998">
        <dgm:presLayoutVars>
          <dgm:chMax val="1"/>
          <dgm:bulletEnabled val="1"/>
        </dgm:presLayoutVars>
      </dgm:prSet>
      <dgm:spPr/>
    </dgm:pt>
    <dgm:pt modelId="{4787E94B-9F78-4FE9-83E6-4E1BD6DF6496}" type="pres">
      <dgm:prSet presAssocID="{F493F2BD-B8B6-4FE1-8109-512CD4E0A520}" presName="descendantText" presStyleLbl="alignAccFollowNode1" presStyleIdx="1" presStyleCnt="3" custScaleX="113747" custScaleY="46864" custLinFactNeighborX="4760" custLinFactNeighborY="-99307">
        <dgm:presLayoutVars>
          <dgm:bulletEnabled val="1"/>
        </dgm:presLayoutVars>
      </dgm:prSet>
      <dgm:spPr/>
    </dgm:pt>
    <dgm:pt modelId="{08977DE3-38C9-4192-871F-533B78E2A081}" type="pres">
      <dgm:prSet presAssocID="{84EF9A30-7578-4C3C-8E36-1D105BB14A02}" presName="sp" presStyleCnt="0"/>
      <dgm:spPr/>
    </dgm:pt>
    <dgm:pt modelId="{AB1695ED-5C6F-443D-BFF8-45203706E04C}" type="pres">
      <dgm:prSet presAssocID="{98850BD3-7654-4888-931F-7CCFA6658DFF}" presName="linNode" presStyleCnt="0"/>
      <dgm:spPr/>
    </dgm:pt>
    <dgm:pt modelId="{37D17227-2FC9-475C-81B8-63874FDED326}" type="pres">
      <dgm:prSet presAssocID="{98850BD3-7654-4888-931F-7CCFA6658DFF}" presName="parentText" presStyleLbl="node1" presStyleIdx="2" presStyleCnt="3" custScaleX="69070" custScaleY="64381">
        <dgm:presLayoutVars>
          <dgm:chMax val="1"/>
          <dgm:bulletEnabled val="1"/>
        </dgm:presLayoutVars>
      </dgm:prSet>
      <dgm:spPr/>
    </dgm:pt>
    <dgm:pt modelId="{FA42431A-BE44-40A8-8924-ACE7EF4F42A1}" type="pres">
      <dgm:prSet presAssocID="{98850BD3-7654-4888-931F-7CCFA6658DFF}" presName="descendantText" presStyleLbl="alignAccFollowNode1" presStyleIdx="2" presStyleCnt="3" custScaleX="113747" custScaleY="80062" custLinFactNeighborX="332">
        <dgm:presLayoutVars>
          <dgm:bulletEnabled val="1"/>
        </dgm:presLayoutVars>
      </dgm:prSet>
      <dgm:spPr/>
    </dgm:pt>
  </dgm:ptLst>
  <dgm:cxnLst>
    <dgm:cxn modelId="{F0632802-D0EB-49B3-91E1-D5DBAC361EB4}" type="presOf" srcId="{83E34818-DA42-4FAF-B7C4-CEAB25C0EA3E}" destId="{9C7C3E40-F266-43C2-93A4-6662164741EC}" srcOrd="0" destOrd="0" presId="urn:microsoft.com/office/officeart/2005/8/layout/vList5"/>
    <dgm:cxn modelId="{AB9A0208-1CE7-49EC-96B0-A4D7DCEFF3AD}" srcId="{F493F2BD-B8B6-4FE1-8109-512CD4E0A520}" destId="{50882A9D-19E5-479C-A38C-45EE0ACCA015}" srcOrd="0" destOrd="0" parTransId="{78344770-66BE-4326-9846-42DB14806ED6}" sibTransId="{C950C826-F6CB-4A6C-AD33-BCE2D0A84B93}"/>
    <dgm:cxn modelId="{F1DF1B0B-7EB0-462A-A20B-EFDE4AE7FAD5}" type="presOf" srcId="{C24262F2-678D-4532-A254-A5E96ABC7E4E}" destId="{9C7C3E40-F266-43C2-93A4-6662164741EC}" srcOrd="0" destOrd="1" presId="urn:microsoft.com/office/officeart/2005/8/layout/vList5"/>
    <dgm:cxn modelId="{18452115-3107-4E64-892B-4A56DAD348BC}" srcId="{98850BD3-7654-4888-931F-7CCFA6658DFF}" destId="{7E4D1EA0-E70B-4003-872F-279F6D50F904}" srcOrd="2" destOrd="0" parTransId="{A9E8D7BD-9EB4-4AD3-8AE1-6F5C2E20DF4E}" sibTransId="{7B0D8E12-843E-4963-810F-C956BC2820A6}"/>
    <dgm:cxn modelId="{7A90261C-44EA-4AF2-B19F-3354479B393F}" srcId="{7AF759E7-278F-44B7-8009-4C823BB1FC08}" destId="{F493F2BD-B8B6-4FE1-8109-512CD4E0A520}" srcOrd="1" destOrd="0" parTransId="{63F6FD67-FFF1-4510-9349-FE18A8C9C984}" sibTransId="{84EF9A30-7578-4C3C-8E36-1D105BB14A02}"/>
    <dgm:cxn modelId="{A656471E-799C-4661-B9B2-068AFB17A95B}" srcId="{98850BD3-7654-4888-931F-7CCFA6658DFF}" destId="{C2DD7AAF-8FB8-4D1A-8270-9CB9931B1214}" srcOrd="3" destOrd="0" parTransId="{73D97469-2E52-45C5-8A56-A01CE1C96504}" sibTransId="{72998906-D800-4188-B15F-E476BD327AB9}"/>
    <dgm:cxn modelId="{DDA57225-1A88-42F2-9132-79FF9A2DCA80}" srcId="{98850BD3-7654-4888-931F-7CCFA6658DFF}" destId="{6976FF09-E09C-476E-B8FA-72262DDEFCE4}" srcOrd="0" destOrd="0" parTransId="{D2E31A91-73B2-4257-A36B-ABA867E745DE}" sibTransId="{8DA8FF84-2076-44E8-ABD4-CD9ED2679D5E}"/>
    <dgm:cxn modelId="{8434AC36-E42F-4BEA-B2B1-92A646CE8376}" type="presOf" srcId="{8B5D956F-809D-40A0-BCD8-2883184E0D5C}" destId="{FA42431A-BE44-40A8-8924-ACE7EF4F42A1}" srcOrd="0" destOrd="1" presId="urn:microsoft.com/office/officeart/2005/8/layout/vList5"/>
    <dgm:cxn modelId="{6914B237-D7D1-4B6E-AF51-1F289F3BFE6C}" type="presOf" srcId="{C2DD7AAF-8FB8-4D1A-8270-9CB9931B1214}" destId="{FA42431A-BE44-40A8-8924-ACE7EF4F42A1}" srcOrd="0" destOrd="3" presId="urn:microsoft.com/office/officeart/2005/8/layout/vList5"/>
    <dgm:cxn modelId="{FED3AA44-7CE9-4FFA-B751-EB026C2A1675}" srcId="{C4EFED1F-C5AF-4515-B02B-731C0992C0B1}" destId="{83E34818-DA42-4FAF-B7C4-CEAB25C0EA3E}" srcOrd="0" destOrd="0" parTransId="{FD294E7C-F413-4518-BB34-5D907C002AA8}" sibTransId="{D303EB9F-24A7-4281-89D4-9CF38D2CFAFC}"/>
    <dgm:cxn modelId="{B40A206C-DBAA-4B0E-B47B-B036EAAFE087}" srcId="{C4EFED1F-C5AF-4515-B02B-731C0992C0B1}" destId="{C24262F2-678D-4532-A254-A5E96ABC7E4E}" srcOrd="1" destOrd="0" parTransId="{909C7E97-B113-4255-9567-4E1253D74916}" sibTransId="{195A256B-74F6-42D9-80AE-C1CA8F912E78}"/>
    <dgm:cxn modelId="{F4C42957-FF55-4355-AA83-14C7BC5572AF}" type="presOf" srcId="{C4EFED1F-C5AF-4515-B02B-731C0992C0B1}" destId="{812CBF31-FC8C-4B8B-9F05-CD2634910FF8}" srcOrd="0" destOrd="0" presId="urn:microsoft.com/office/officeart/2005/8/layout/vList5"/>
    <dgm:cxn modelId="{A441D67C-A9E1-409E-A183-08475718E9CB}" type="presOf" srcId="{6976FF09-E09C-476E-B8FA-72262DDEFCE4}" destId="{FA42431A-BE44-40A8-8924-ACE7EF4F42A1}" srcOrd="0" destOrd="0" presId="urn:microsoft.com/office/officeart/2005/8/layout/vList5"/>
    <dgm:cxn modelId="{80F79F7E-9322-4724-9031-3F590ED3F38B}" type="presOf" srcId="{98850BD3-7654-4888-931F-7CCFA6658DFF}" destId="{37D17227-2FC9-475C-81B8-63874FDED326}" srcOrd="0" destOrd="0" presId="urn:microsoft.com/office/officeart/2005/8/layout/vList5"/>
    <dgm:cxn modelId="{4EF0C09B-EF4C-46F3-8102-7D1EF4F4213B}" type="presOf" srcId="{50882A9D-19E5-479C-A38C-45EE0ACCA015}" destId="{4787E94B-9F78-4FE9-83E6-4E1BD6DF6496}" srcOrd="0" destOrd="0" presId="urn:microsoft.com/office/officeart/2005/8/layout/vList5"/>
    <dgm:cxn modelId="{D3B3E5A8-70C7-4053-9E68-3DCB41BE8816}" srcId="{98850BD3-7654-4888-931F-7CCFA6658DFF}" destId="{8B5D956F-809D-40A0-BCD8-2883184E0D5C}" srcOrd="1" destOrd="0" parTransId="{5B2084B4-7BB3-45DB-8945-82F96C2BADFE}" sibTransId="{9F95CF00-17AA-4C8B-977D-131677547D9B}"/>
    <dgm:cxn modelId="{7EE829B9-DDCA-4ECD-B305-E56232BEA673}" srcId="{7AF759E7-278F-44B7-8009-4C823BB1FC08}" destId="{98850BD3-7654-4888-931F-7CCFA6658DFF}" srcOrd="2" destOrd="0" parTransId="{BA207717-43C0-43BA-9304-75C2547286BE}" sibTransId="{BB0B86B5-4089-41C2-A1E7-1E3F44C91D88}"/>
    <dgm:cxn modelId="{C12D41C6-0F1C-484B-B799-934E7996F6CD}" type="presOf" srcId="{F493F2BD-B8B6-4FE1-8109-512CD4E0A520}" destId="{56A7E578-C4FC-4644-910F-E9097A46AEB1}" srcOrd="0" destOrd="0" presId="urn:microsoft.com/office/officeart/2005/8/layout/vList5"/>
    <dgm:cxn modelId="{9D97F6F2-79B1-4F65-9E18-4A4A6976A0F5}" type="presOf" srcId="{7AF759E7-278F-44B7-8009-4C823BB1FC08}" destId="{1C2DDCF9-D963-469D-902F-7A603D0E878B}" srcOrd="0" destOrd="0" presId="urn:microsoft.com/office/officeart/2005/8/layout/vList5"/>
    <dgm:cxn modelId="{E131CCF7-FB27-41CC-BDA8-FD077A98446C}" srcId="{7AF759E7-278F-44B7-8009-4C823BB1FC08}" destId="{C4EFED1F-C5AF-4515-B02B-731C0992C0B1}" srcOrd="0" destOrd="0" parTransId="{42ABAE14-C1F8-4C6F-975B-B875C9D17F64}" sibTransId="{F14C7EC1-32CE-4473-B990-6BDC4816CA78}"/>
    <dgm:cxn modelId="{B52C57F8-FC41-4004-96E3-9C5856CACABA}" type="presOf" srcId="{7E4D1EA0-E70B-4003-872F-279F6D50F904}" destId="{FA42431A-BE44-40A8-8924-ACE7EF4F42A1}" srcOrd="0" destOrd="2" presId="urn:microsoft.com/office/officeart/2005/8/layout/vList5"/>
    <dgm:cxn modelId="{2070773F-EC45-44A7-BE0F-7F1F43342DE3}" type="presParOf" srcId="{1C2DDCF9-D963-469D-902F-7A603D0E878B}" destId="{03EC9C35-DF4B-46B8-815D-C40AE1E4D007}" srcOrd="0" destOrd="0" presId="urn:microsoft.com/office/officeart/2005/8/layout/vList5"/>
    <dgm:cxn modelId="{03542893-4ED5-4133-8D31-5199DC813E45}" type="presParOf" srcId="{03EC9C35-DF4B-46B8-815D-C40AE1E4D007}" destId="{812CBF31-FC8C-4B8B-9F05-CD2634910FF8}" srcOrd="0" destOrd="0" presId="urn:microsoft.com/office/officeart/2005/8/layout/vList5"/>
    <dgm:cxn modelId="{07F974BE-3CE0-4471-B37A-6B15C110D760}" type="presParOf" srcId="{03EC9C35-DF4B-46B8-815D-C40AE1E4D007}" destId="{9C7C3E40-F266-43C2-93A4-6662164741EC}" srcOrd="1" destOrd="0" presId="urn:microsoft.com/office/officeart/2005/8/layout/vList5"/>
    <dgm:cxn modelId="{D3FBADF1-A5EB-46EF-8CB8-9B01753CCC20}" type="presParOf" srcId="{1C2DDCF9-D963-469D-902F-7A603D0E878B}" destId="{BCB47DFB-458A-4C97-88E4-D08ECE51EAFB}" srcOrd="1" destOrd="0" presId="urn:microsoft.com/office/officeart/2005/8/layout/vList5"/>
    <dgm:cxn modelId="{097E5060-D10E-4B9B-B5B5-173CB55BA60B}" type="presParOf" srcId="{1C2DDCF9-D963-469D-902F-7A603D0E878B}" destId="{D39328A8-87CB-4830-BD6D-F95A892C6F4D}" srcOrd="2" destOrd="0" presId="urn:microsoft.com/office/officeart/2005/8/layout/vList5"/>
    <dgm:cxn modelId="{A221A1D9-DF70-44D6-96BD-FB44CC826EB2}" type="presParOf" srcId="{D39328A8-87CB-4830-BD6D-F95A892C6F4D}" destId="{56A7E578-C4FC-4644-910F-E9097A46AEB1}" srcOrd="0" destOrd="0" presId="urn:microsoft.com/office/officeart/2005/8/layout/vList5"/>
    <dgm:cxn modelId="{B1D6ECE0-6194-43F2-B6FF-988BDBA9E04B}" type="presParOf" srcId="{D39328A8-87CB-4830-BD6D-F95A892C6F4D}" destId="{4787E94B-9F78-4FE9-83E6-4E1BD6DF6496}" srcOrd="1" destOrd="0" presId="urn:microsoft.com/office/officeart/2005/8/layout/vList5"/>
    <dgm:cxn modelId="{2BC711A0-7725-4204-942D-C725B72C13B9}" type="presParOf" srcId="{1C2DDCF9-D963-469D-902F-7A603D0E878B}" destId="{08977DE3-38C9-4192-871F-533B78E2A081}" srcOrd="3" destOrd="0" presId="urn:microsoft.com/office/officeart/2005/8/layout/vList5"/>
    <dgm:cxn modelId="{B4420D13-20C5-4949-B84A-1158D46684EF}" type="presParOf" srcId="{1C2DDCF9-D963-469D-902F-7A603D0E878B}" destId="{AB1695ED-5C6F-443D-BFF8-45203706E04C}" srcOrd="4" destOrd="0" presId="urn:microsoft.com/office/officeart/2005/8/layout/vList5"/>
    <dgm:cxn modelId="{F5B71660-30C4-48F2-8909-52C0459E58CB}" type="presParOf" srcId="{AB1695ED-5C6F-443D-BFF8-45203706E04C}" destId="{37D17227-2FC9-475C-81B8-63874FDED326}" srcOrd="0" destOrd="0" presId="urn:microsoft.com/office/officeart/2005/8/layout/vList5"/>
    <dgm:cxn modelId="{814C8399-AA3F-4535-A99C-659B40BA94AA}" type="presParOf" srcId="{AB1695ED-5C6F-443D-BFF8-45203706E04C}" destId="{FA42431A-BE44-40A8-8924-ACE7EF4F42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D5BBDA-808B-40BC-BB5A-0C25ECBC5246}" type="doc">
      <dgm:prSet loTypeId="urn:microsoft.com/office/officeart/2005/8/layout/chevron1" loCatId="process" qsTypeId="urn:microsoft.com/office/officeart/2005/8/quickstyle/simple1" qsCatId="simple" csTypeId="urn:microsoft.com/office/officeart/2005/8/colors/colorful1" csCatId="colorful" phldr="1"/>
      <dgm:spPr/>
    </dgm:pt>
    <dgm:pt modelId="{B0ABF927-49C0-4067-B6AB-097436805081}">
      <dgm:prSet phldrT="[Text]"/>
      <dgm:spPr/>
      <dgm:t>
        <a:bodyPr/>
        <a:lstStyle/>
        <a:p>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Trạm</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cấp</a:t>
          </a:r>
          <a:r>
            <a:rPr lang="en-US">
              <a:latin typeface="Times New Roman" panose="02020603050405020304" pitchFamily="18" charset="0"/>
              <a:cs typeface="Times New Roman" panose="02020603050405020304" pitchFamily="18" charset="0"/>
            </a:rPr>
            <a:t> phường</a:t>
          </a:r>
          <a:endParaRPr lang="en-US" dirty="0">
            <a:latin typeface="Times New Roman" panose="02020603050405020304" pitchFamily="18" charset="0"/>
            <a:cs typeface="Times New Roman" panose="02020603050405020304" pitchFamily="18" charset="0"/>
          </a:endParaRPr>
        </a:p>
      </dgm:t>
    </dgm:pt>
    <dgm:pt modelId="{CE84D036-AAA1-4F05-809F-CA5E4B3495AB}" type="parTrans" cxnId="{9392FAF5-92FD-4E8C-B0B6-F5A92B9C8858}">
      <dgm:prSet/>
      <dgm:spPr/>
      <dgm:t>
        <a:bodyPr/>
        <a:lstStyle/>
        <a:p>
          <a:endParaRPr lang="en-US">
            <a:latin typeface="Times New Roman" panose="02020603050405020304" pitchFamily="18" charset="0"/>
            <a:cs typeface="Times New Roman" panose="02020603050405020304" pitchFamily="18" charset="0"/>
          </a:endParaRPr>
        </a:p>
      </dgm:t>
    </dgm:pt>
    <dgm:pt modelId="{F7D7CF96-163A-4398-943C-23C8C36B545E}" type="sibTrans" cxnId="{9392FAF5-92FD-4E8C-B0B6-F5A92B9C8858}">
      <dgm:prSet/>
      <dgm:spPr/>
      <dgm:t>
        <a:bodyPr/>
        <a:lstStyle/>
        <a:p>
          <a:endParaRPr lang="en-US">
            <a:latin typeface="Times New Roman" panose="02020603050405020304" pitchFamily="18" charset="0"/>
            <a:cs typeface="Times New Roman" panose="02020603050405020304" pitchFamily="18" charset="0"/>
          </a:endParaRPr>
        </a:p>
      </dgm:t>
    </dgm:pt>
    <dgm:pt modelId="{2079E43B-017E-4546-8F2F-E35CC3CD3789}">
      <dgm:prSet phldrT="[Text]"/>
      <dgm:spPr/>
      <dgm:t>
        <a:bodyPr/>
        <a:lstStyle/>
        <a:p>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F0</a:t>
          </a:r>
        </a:p>
      </dgm:t>
    </dgm:pt>
    <dgm:pt modelId="{8E1E4D0D-3409-460F-B217-A9FB6738941A}" type="parTrans" cxnId="{908CDC14-8364-49D1-9ED4-23563FB4233B}">
      <dgm:prSet/>
      <dgm:spPr/>
      <dgm:t>
        <a:bodyPr/>
        <a:lstStyle/>
        <a:p>
          <a:endParaRPr lang="en-US">
            <a:latin typeface="Times New Roman" panose="02020603050405020304" pitchFamily="18" charset="0"/>
            <a:cs typeface="Times New Roman" panose="02020603050405020304" pitchFamily="18" charset="0"/>
          </a:endParaRPr>
        </a:p>
      </dgm:t>
    </dgm:pt>
    <dgm:pt modelId="{44F601E6-2A43-42A0-B081-7F2CB0AA5E20}" type="sibTrans" cxnId="{908CDC14-8364-49D1-9ED4-23563FB4233B}">
      <dgm:prSet/>
      <dgm:spPr/>
      <dgm:t>
        <a:bodyPr/>
        <a:lstStyle/>
        <a:p>
          <a:endParaRPr lang="en-US">
            <a:latin typeface="Times New Roman" panose="02020603050405020304" pitchFamily="18" charset="0"/>
            <a:cs typeface="Times New Roman" panose="02020603050405020304" pitchFamily="18" charset="0"/>
          </a:endParaRPr>
        </a:p>
      </dgm:t>
    </dgm:pt>
    <dgm:pt modelId="{343CC6AB-BAAB-4A0E-8B01-EB1F808FADE8}">
      <dgm:prSet phldrT="[Text]"/>
      <dgm:spPr/>
      <dgm:t>
        <a:bodyPr/>
        <a:lstStyle/>
        <a:p>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(F1)</a:t>
          </a:r>
        </a:p>
      </dgm:t>
    </dgm:pt>
    <dgm:pt modelId="{47E4BEC6-DD3B-48CB-92C8-93CB5B2FBD5D}" type="parTrans" cxnId="{B274EFCA-9886-4965-903F-04CABAA16D79}">
      <dgm:prSet/>
      <dgm:spPr/>
      <dgm:t>
        <a:bodyPr/>
        <a:lstStyle/>
        <a:p>
          <a:endParaRPr lang="en-US">
            <a:latin typeface="Times New Roman" panose="02020603050405020304" pitchFamily="18" charset="0"/>
            <a:cs typeface="Times New Roman" panose="02020603050405020304" pitchFamily="18" charset="0"/>
          </a:endParaRPr>
        </a:p>
      </dgm:t>
    </dgm:pt>
    <dgm:pt modelId="{2070095D-BF11-476D-A370-9388F6E2A53D}" type="sibTrans" cxnId="{B274EFCA-9886-4965-903F-04CABAA16D79}">
      <dgm:prSet/>
      <dgm:spPr/>
      <dgm:t>
        <a:bodyPr/>
        <a:lstStyle/>
        <a:p>
          <a:endParaRPr lang="en-US">
            <a:latin typeface="Times New Roman" panose="02020603050405020304" pitchFamily="18" charset="0"/>
            <a:cs typeface="Times New Roman" panose="02020603050405020304" pitchFamily="18" charset="0"/>
          </a:endParaRPr>
        </a:p>
      </dgm:t>
    </dgm:pt>
    <dgm:pt modelId="{D1CB3867-6415-4A46-B136-F2471BA5DFB7}">
      <dgm:prSet phldrT="[Text]"/>
      <dgm:spPr/>
      <dgm:t>
        <a:bodyPr/>
        <a:lstStyle/>
        <a:p>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dgm:t>
    </dgm:pt>
    <dgm:pt modelId="{BE1B6A69-8084-4397-9F90-0898AE534F77}" type="parTrans" cxnId="{E1C92A87-1B4D-4D52-B93A-B3BB6A7F57E9}">
      <dgm:prSet/>
      <dgm:spPr/>
      <dgm:t>
        <a:bodyPr/>
        <a:lstStyle/>
        <a:p>
          <a:endParaRPr lang="en-US">
            <a:latin typeface="Times New Roman" panose="02020603050405020304" pitchFamily="18" charset="0"/>
            <a:cs typeface="Times New Roman" panose="02020603050405020304" pitchFamily="18" charset="0"/>
          </a:endParaRPr>
        </a:p>
      </dgm:t>
    </dgm:pt>
    <dgm:pt modelId="{54232BEC-F46E-4DB3-8BBE-1DE47E761F7B}" type="sibTrans" cxnId="{E1C92A87-1B4D-4D52-B93A-B3BB6A7F57E9}">
      <dgm:prSet/>
      <dgm:spPr/>
      <dgm:t>
        <a:bodyPr/>
        <a:lstStyle/>
        <a:p>
          <a:endParaRPr lang="en-US">
            <a:latin typeface="Times New Roman" panose="02020603050405020304" pitchFamily="18" charset="0"/>
            <a:cs typeface="Times New Roman" panose="02020603050405020304" pitchFamily="18" charset="0"/>
          </a:endParaRPr>
        </a:p>
      </dgm:t>
    </dgm:pt>
    <dgm:pt modelId="{E8371FCC-DCEA-4DB8-A763-624D4A3F5093}" type="pres">
      <dgm:prSet presAssocID="{48D5BBDA-808B-40BC-BB5A-0C25ECBC5246}" presName="Name0" presStyleCnt="0">
        <dgm:presLayoutVars>
          <dgm:dir/>
          <dgm:animLvl val="lvl"/>
          <dgm:resizeHandles val="exact"/>
        </dgm:presLayoutVars>
      </dgm:prSet>
      <dgm:spPr/>
    </dgm:pt>
    <dgm:pt modelId="{B5A178E8-0086-4957-8BC7-DEBB2CBDA0E9}" type="pres">
      <dgm:prSet presAssocID="{B0ABF927-49C0-4067-B6AB-097436805081}" presName="parTxOnly" presStyleLbl="node1" presStyleIdx="0" presStyleCnt="4">
        <dgm:presLayoutVars>
          <dgm:chMax val="0"/>
          <dgm:chPref val="0"/>
          <dgm:bulletEnabled val="1"/>
        </dgm:presLayoutVars>
      </dgm:prSet>
      <dgm:spPr/>
    </dgm:pt>
    <dgm:pt modelId="{50580F69-F134-4A73-A983-AA0CD6F07D97}" type="pres">
      <dgm:prSet presAssocID="{F7D7CF96-163A-4398-943C-23C8C36B545E}" presName="parTxOnlySpace" presStyleCnt="0"/>
      <dgm:spPr/>
    </dgm:pt>
    <dgm:pt modelId="{0E60EF3F-B4A8-47AB-AEBC-FB2A9CA7E255}" type="pres">
      <dgm:prSet presAssocID="{2079E43B-017E-4546-8F2F-E35CC3CD3789}" presName="parTxOnly" presStyleLbl="node1" presStyleIdx="1" presStyleCnt="4">
        <dgm:presLayoutVars>
          <dgm:chMax val="0"/>
          <dgm:chPref val="0"/>
          <dgm:bulletEnabled val="1"/>
        </dgm:presLayoutVars>
      </dgm:prSet>
      <dgm:spPr/>
    </dgm:pt>
    <dgm:pt modelId="{E97CD4A5-A386-4EC2-9F95-3170BFB47AF9}" type="pres">
      <dgm:prSet presAssocID="{44F601E6-2A43-42A0-B081-7F2CB0AA5E20}" presName="parTxOnlySpace" presStyleCnt="0"/>
      <dgm:spPr/>
    </dgm:pt>
    <dgm:pt modelId="{CA7411E0-798C-446A-9857-43FBD5F1C628}" type="pres">
      <dgm:prSet presAssocID="{343CC6AB-BAAB-4A0E-8B01-EB1F808FADE8}" presName="parTxOnly" presStyleLbl="node1" presStyleIdx="2" presStyleCnt="4">
        <dgm:presLayoutVars>
          <dgm:chMax val="0"/>
          <dgm:chPref val="0"/>
          <dgm:bulletEnabled val="1"/>
        </dgm:presLayoutVars>
      </dgm:prSet>
      <dgm:spPr/>
    </dgm:pt>
    <dgm:pt modelId="{68FD8248-E32E-4056-BD34-3D5A4ABE0158}" type="pres">
      <dgm:prSet presAssocID="{2070095D-BF11-476D-A370-9388F6E2A53D}" presName="parTxOnlySpace" presStyleCnt="0"/>
      <dgm:spPr/>
    </dgm:pt>
    <dgm:pt modelId="{77B341B3-6D06-448F-87A6-BA3DCCCA6189}" type="pres">
      <dgm:prSet presAssocID="{D1CB3867-6415-4A46-B136-F2471BA5DFB7}" presName="parTxOnly" presStyleLbl="node1" presStyleIdx="3" presStyleCnt="4">
        <dgm:presLayoutVars>
          <dgm:chMax val="0"/>
          <dgm:chPref val="0"/>
          <dgm:bulletEnabled val="1"/>
        </dgm:presLayoutVars>
      </dgm:prSet>
      <dgm:spPr/>
    </dgm:pt>
  </dgm:ptLst>
  <dgm:cxnLst>
    <dgm:cxn modelId="{908CDC14-8364-49D1-9ED4-23563FB4233B}" srcId="{48D5BBDA-808B-40BC-BB5A-0C25ECBC5246}" destId="{2079E43B-017E-4546-8F2F-E35CC3CD3789}" srcOrd="1" destOrd="0" parTransId="{8E1E4D0D-3409-460F-B217-A9FB6738941A}" sibTransId="{44F601E6-2A43-42A0-B081-7F2CB0AA5E20}"/>
    <dgm:cxn modelId="{E1C92A87-1B4D-4D52-B93A-B3BB6A7F57E9}" srcId="{48D5BBDA-808B-40BC-BB5A-0C25ECBC5246}" destId="{D1CB3867-6415-4A46-B136-F2471BA5DFB7}" srcOrd="3" destOrd="0" parTransId="{BE1B6A69-8084-4397-9F90-0898AE534F77}" sibTransId="{54232BEC-F46E-4DB3-8BBE-1DE47E761F7B}"/>
    <dgm:cxn modelId="{E0824D93-95F0-47ED-8425-49D458D851F3}" type="presOf" srcId="{2079E43B-017E-4546-8F2F-E35CC3CD3789}" destId="{0E60EF3F-B4A8-47AB-AEBC-FB2A9CA7E255}" srcOrd="0" destOrd="0" presId="urn:microsoft.com/office/officeart/2005/8/layout/chevron1"/>
    <dgm:cxn modelId="{E54577C8-FA16-4A64-9122-2233576B9012}" type="presOf" srcId="{B0ABF927-49C0-4067-B6AB-097436805081}" destId="{B5A178E8-0086-4957-8BC7-DEBB2CBDA0E9}" srcOrd="0" destOrd="0" presId="urn:microsoft.com/office/officeart/2005/8/layout/chevron1"/>
    <dgm:cxn modelId="{B274EFCA-9886-4965-903F-04CABAA16D79}" srcId="{48D5BBDA-808B-40BC-BB5A-0C25ECBC5246}" destId="{343CC6AB-BAAB-4A0E-8B01-EB1F808FADE8}" srcOrd="2" destOrd="0" parTransId="{47E4BEC6-DD3B-48CB-92C8-93CB5B2FBD5D}" sibTransId="{2070095D-BF11-476D-A370-9388F6E2A53D}"/>
    <dgm:cxn modelId="{8EAA58D5-9355-4836-ADB3-F0DA23E1777C}" type="presOf" srcId="{D1CB3867-6415-4A46-B136-F2471BA5DFB7}" destId="{77B341B3-6D06-448F-87A6-BA3DCCCA6189}" srcOrd="0" destOrd="0" presId="urn:microsoft.com/office/officeart/2005/8/layout/chevron1"/>
    <dgm:cxn modelId="{068AD0E3-74A7-4D24-AC97-D64D0026ED99}" type="presOf" srcId="{343CC6AB-BAAB-4A0E-8B01-EB1F808FADE8}" destId="{CA7411E0-798C-446A-9857-43FBD5F1C628}" srcOrd="0" destOrd="0" presId="urn:microsoft.com/office/officeart/2005/8/layout/chevron1"/>
    <dgm:cxn modelId="{F786D8F4-F863-4140-9D63-877A56F64BB1}" type="presOf" srcId="{48D5BBDA-808B-40BC-BB5A-0C25ECBC5246}" destId="{E8371FCC-DCEA-4DB8-A763-624D4A3F5093}" srcOrd="0" destOrd="0" presId="urn:microsoft.com/office/officeart/2005/8/layout/chevron1"/>
    <dgm:cxn modelId="{9392FAF5-92FD-4E8C-B0B6-F5A92B9C8858}" srcId="{48D5BBDA-808B-40BC-BB5A-0C25ECBC5246}" destId="{B0ABF927-49C0-4067-B6AB-097436805081}" srcOrd="0" destOrd="0" parTransId="{CE84D036-AAA1-4F05-809F-CA5E4B3495AB}" sibTransId="{F7D7CF96-163A-4398-943C-23C8C36B545E}"/>
    <dgm:cxn modelId="{D90E7B28-D4A1-41BA-AC5E-0484448DB7F8}" type="presParOf" srcId="{E8371FCC-DCEA-4DB8-A763-624D4A3F5093}" destId="{B5A178E8-0086-4957-8BC7-DEBB2CBDA0E9}" srcOrd="0" destOrd="0" presId="urn:microsoft.com/office/officeart/2005/8/layout/chevron1"/>
    <dgm:cxn modelId="{E38145FE-B762-4F02-8262-6E345C0C516F}" type="presParOf" srcId="{E8371FCC-DCEA-4DB8-A763-624D4A3F5093}" destId="{50580F69-F134-4A73-A983-AA0CD6F07D97}" srcOrd="1" destOrd="0" presId="urn:microsoft.com/office/officeart/2005/8/layout/chevron1"/>
    <dgm:cxn modelId="{F4E14E92-CFC9-4306-98A6-F3F0E16F50E6}" type="presParOf" srcId="{E8371FCC-DCEA-4DB8-A763-624D4A3F5093}" destId="{0E60EF3F-B4A8-47AB-AEBC-FB2A9CA7E255}" srcOrd="2" destOrd="0" presId="urn:microsoft.com/office/officeart/2005/8/layout/chevron1"/>
    <dgm:cxn modelId="{6C9AEC85-1225-45BE-A2B3-CBE1BBB3F69B}" type="presParOf" srcId="{E8371FCC-DCEA-4DB8-A763-624D4A3F5093}" destId="{E97CD4A5-A386-4EC2-9F95-3170BFB47AF9}" srcOrd="3" destOrd="0" presId="urn:microsoft.com/office/officeart/2005/8/layout/chevron1"/>
    <dgm:cxn modelId="{20ED1C47-88BD-4761-8261-619EF85894C0}" type="presParOf" srcId="{E8371FCC-DCEA-4DB8-A763-624D4A3F5093}" destId="{CA7411E0-798C-446A-9857-43FBD5F1C628}" srcOrd="4" destOrd="0" presId="urn:microsoft.com/office/officeart/2005/8/layout/chevron1"/>
    <dgm:cxn modelId="{C8CF7C92-18AD-49F0-A18B-0A814D01257B}" type="presParOf" srcId="{E8371FCC-DCEA-4DB8-A763-624D4A3F5093}" destId="{68FD8248-E32E-4056-BD34-3D5A4ABE0158}" srcOrd="5" destOrd="0" presId="urn:microsoft.com/office/officeart/2005/8/layout/chevron1"/>
    <dgm:cxn modelId="{F4D31E27-99FF-4C76-AE38-805EBD9C356B}" type="presParOf" srcId="{E8371FCC-DCEA-4DB8-A763-624D4A3F5093}" destId="{77B341B3-6D06-448F-87A6-BA3DCCCA618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4E6E2C-F6EC-41CA-9EC2-B2716943DE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F72CB-8D9C-420B-91A6-C6236BBF841D}">
      <dgm:prSet custT="1"/>
      <dgm:spPr/>
      <dgm:t>
        <a:bodyPr/>
        <a:lstStyle/>
        <a:p>
          <a:r>
            <a:rPr lang="en-US" sz="2400" b="1" dirty="0" err="1">
              <a:latin typeface="Times New Roman" panose="02020603050405020304" pitchFamily="18" charset="0"/>
              <a:cs typeface="Times New Roman" panose="02020603050405020304" pitchFamily="18" charset="0"/>
            </a:rPr>
            <a:t>Khử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7F162204-E74B-4789-9EF2-E1B5B0FCAD9E}" type="parTrans" cxnId="{6A9DFE11-ACAB-4CC7-88E1-85B443CB39E3}">
      <dgm:prSet/>
      <dgm:spPr/>
      <dgm:t>
        <a:bodyPr/>
        <a:lstStyle/>
        <a:p>
          <a:endParaRPr lang="en-US">
            <a:latin typeface="Times New Roman" panose="02020603050405020304" pitchFamily="18" charset="0"/>
            <a:cs typeface="Times New Roman" panose="02020603050405020304" pitchFamily="18" charset="0"/>
          </a:endParaRPr>
        </a:p>
      </dgm:t>
    </dgm:pt>
    <dgm:pt modelId="{1E465A73-08FF-4FDF-BB9F-CB0BDA8A1602}" type="sibTrans" cxnId="{6A9DFE11-ACAB-4CC7-88E1-85B443CB39E3}">
      <dgm:prSet/>
      <dgm:spPr/>
      <dgm:t>
        <a:bodyPr/>
        <a:lstStyle/>
        <a:p>
          <a:endParaRPr lang="en-US">
            <a:latin typeface="Times New Roman" panose="02020603050405020304" pitchFamily="18" charset="0"/>
            <a:cs typeface="Times New Roman" panose="02020603050405020304" pitchFamily="18" charset="0"/>
          </a:endParaRPr>
        </a:p>
      </dgm:t>
    </dgm:pt>
    <dgm:pt modelId="{31E70395-38DE-40D3-8F30-25063A71FF66}">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can, </a:t>
          </a:r>
          <a:r>
            <a:rPr lang="en-US" sz="2400" dirty="0" err="1">
              <a:latin typeface="Times New Roman" panose="02020603050405020304" pitchFamily="18" charset="0"/>
              <a:cs typeface="Times New Roman" panose="02020603050405020304" pitchFamily="18" charset="0"/>
            </a:rPr>
            <a:t>nút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bấm</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(02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a:t>
          </a:r>
        </a:p>
      </dgm:t>
    </dgm:pt>
    <dgm:pt modelId="{FF200747-A65F-4998-B1ED-BACF08D03F48}" type="parTrans" cxnId="{F27E65FD-3177-4B0C-9D01-F7A04E2144D7}">
      <dgm:prSet/>
      <dgm:spPr/>
      <dgm:t>
        <a:bodyPr/>
        <a:lstStyle/>
        <a:p>
          <a:endParaRPr lang="en-US">
            <a:latin typeface="Times New Roman" panose="02020603050405020304" pitchFamily="18" charset="0"/>
            <a:cs typeface="Times New Roman" panose="02020603050405020304" pitchFamily="18" charset="0"/>
          </a:endParaRPr>
        </a:p>
      </dgm:t>
    </dgm:pt>
    <dgm:pt modelId="{8858395E-AB18-4BCC-8331-F886CA0F5F92}" type="sibTrans" cxnId="{F27E65FD-3177-4B0C-9D01-F7A04E2144D7}">
      <dgm:prSet/>
      <dgm:spPr/>
      <dgm:t>
        <a:bodyPr/>
        <a:lstStyle/>
        <a:p>
          <a:endParaRPr lang="en-US">
            <a:latin typeface="Times New Roman" panose="02020603050405020304" pitchFamily="18" charset="0"/>
            <a:cs typeface="Times New Roman" panose="02020603050405020304" pitchFamily="18" charset="0"/>
          </a:endParaRPr>
        </a:p>
      </dgm:t>
    </dgm:pt>
    <dgm:pt modelId="{873C4BAC-9C64-47C8-9433-7924B4AD10E5}">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Sàn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...(01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a:t>
          </a:r>
        </a:p>
      </dgm:t>
    </dgm:pt>
    <dgm:pt modelId="{B9B242D5-9BEE-48F1-B147-B1626F261B21}" type="parTrans" cxnId="{A9B0108E-8ADF-466B-AABF-422F1F031629}">
      <dgm:prSet/>
      <dgm:spPr/>
      <dgm:t>
        <a:bodyPr/>
        <a:lstStyle/>
        <a:p>
          <a:endParaRPr lang="en-US">
            <a:latin typeface="Times New Roman" panose="02020603050405020304" pitchFamily="18" charset="0"/>
            <a:cs typeface="Times New Roman" panose="02020603050405020304" pitchFamily="18" charset="0"/>
          </a:endParaRPr>
        </a:p>
      </dgm:t>
    </dgm:pt>
    <dgm:pt modelId="{765E7759-CF47-4920-8072-A57D81DDE504}" type="sibTrans" cxnId="{A9B0108E-8ADF-466B-AABF-422F1F031629}">
      <dgm:prSet/>
      <dgm:spPr/>
      <dgm:t>
        <a:bodyPr/>
        <a:lstStyle/>
        <a:p>
          <a:endParaRPr lang="en-US">
            <a:latin typeface="Times New Roman" panose="02020603050405020304" pitchFamily="18" charset="0"/>
            <a:cs typeface="Times New Roman" panose="02020603050405020304" pitchFamily="18" charset="0"/>
          </a:endParaRPr>
        </a:p>
      </dgm:t>
    </dgm:pt>
    <dgm:pt modelId="{B8F42AE6-2B60-42EC-912F-8F2CD95098C0}">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bẩn</a:t>
          </a:r>
          <a:r>
            <a:rPr lang="en-US" sz="2400" dirty="0">
              <a:latin typeface="Times New Roman" panose="02020603050405020304" pitchFamily="18" charset="0"/>
              <a:cs typeface="Times New Roman" panose="02020603050405020304" pitchFamily="18" charset="0"/>
            </a:rPr>
            <a:t>. </a:t>
          </a:r>
        </a:p>
      </dgm:t>
    </dgm:pt>
    <dgm:pt modelId="{F695492D-11D4-400B-942A-814942C27EF9}" type="parTrans" cxnId="{D9E4BDAE-2717-4BB2-9194-FCEFA588BE08}">
      <dgm:prSet/>
      <dgm:spPr/>
      <dgm:t>
        <a:bodyPr/>
        <a:lstStyle/>
        <a:p>
          <a:endParaRPr lang="en-US">
            <a:latin typeface="Times New Roman" panose="02020603050405020304" pitchFamily="18" charset="0"/>
            <a:cs typeface="Times New Roman" panose="02020603050405020304" pitchFamily="18" charset="0"/>
          </a:endParaRPr>
        </a:p>
      </dgm:t>
    </dgm:pt>
    <dgm:pt modelId="{501C7A6A-2F8C-4A85-8B2C-0A7FB1A0A814}" type="sibTrans" cxnId="{D9E4BDAE-2717-4BB2-9194-FCEFA588BE08}">
      <dgm:prSet/>
      <dgm:spPr/>
      <dgm:t>
        <a:bodyPr/>
        <a:lstStyle/>
        <a:p>
          <a:endParaRPr lang="en-US">
            <a:latin typeface="Times New Roman" panose="02020603050405020304" pitchFamily="18" charset="0"/>
            <a:cs typeface="Times New Roman" panose="02020603050405020304" pitchFamily="18" charset="0"/>
          </a:endParaRPr>
        </a:p>
      </dgm:t>
    </dgm:pt>
    <dgm:pt modelId="{708F667A-E212-4F5F-9ED9-4D56066F17B1}">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dgm:t>
    </dgm:pt>
    <dgm:pt modelId="{0A7FCF4B-D6BB-45EE-B1E6-CCEE54A2B53B}" type="parTrans" cxnId="{6A2A64B3-AC8E-41CF-9A5F-D26D7B939596}">
      <dgm:prSet/>
      <dgm:spPr/>
      <dgm:t>
        <a:bodyPr/>
        <a:lstStyle/>
        <a:p>
          <a:endParaRPr lang="en-US">
            <a:latin typeface="Times New Roman" panose="02020603050405020304" pitchFamily="18" charset="0"/>
            <a:cs typeface="Times New Roman" panose="02020603050405020304" pitchFamily="18" charset="0"/>
          </a:endParaRPr>
        </a:p>
      </dgm:t>
    </dgm:pt>
    <dgm:pt modelId="{724B02A3-7E5E-418A-BED6-6DD872F1ED6A}" type="sibTrans" cxnId="{6A2A64B3-AC8E-41CF-9A5F-D26D7B939596}">
      <dgm:prSet/>
      <dgm:spPr/>
      <dgm:t>
        <a:bodyPr/>
        <a:lstStyle/>
        <a:p>
          <a:endParaRPr lang="en-US">
            <a:latin typeface="Times New Roman" panose="02020603050405020304" pitchFamily="18" charset="0"/>
            <a:cs typeface="Times New Roman" panose="02020603050405020304" pitchFamily="18" charset="0"/>
          </a:endParaRPr>
        </a:p>
      </dgm:t>
    </dgm:pt>
    <dgm:pt modelId="{B5A7F40C-CA7B-4388-9F28-7765D2770CD7}">
      <dgm:prSet custT="1"/>
      <dgm:spPr/>
      <dgm:t>
        <a:bodyPr/>
        <a:lstStyle/>
        <a:p>
          <a:pPr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a:t>
          </a:r>
        </a:p>
      </dgm:t>
    </dgm:pt>
    <dgm:pt modelId="{315D613E-383B-4139-935D-ED4230BA90A3}" type="parTrans" cxnId="{30F83B82-597C-466E-BB95-FF2492E4E83F}">
      <dgm:prSet/>
      <dgm:spPr/>
      <dgm:t>
        <a:bodyPr/>
        <a:lstStyle/>
        <a:p>
          <a:endParaRPr lang="en-US">
            <a:latin typeface="Times New Roman" panose="02020603050405020304" pitchFamily="18" charset="0"/>
            <a:cs typeface="Times New Roman" panose="02020603050405020304" pitchFamily="18" charset="0"/>
          </a:endParaRPr>
        </a:p>
      </dgm:t>
    </dgm:pt>
    <dgm:pt modelId="{3EC65A14-9AFC-4042-9B58-47D9864DE9BB}" type="sibTrans" cxnId="{30F83B82-597C-466E-BB95-FF2492E4E83F}">
      <dgm:prSet/>
      <dgm:spPr/>
      <dgm:t>
        <a:bodyPr/>
        <a:lstStyle/>
        <a:p>
          <a:endParaRPr lang="en-US">
            <a:latin typeface="Times New Roman" panose="02020603050405020304" pitchFamily="18" charset="0"/>
            <a:cs typeface="Times New Roman" panose="02020603050405020304" pitchFamily="18" charset="0"/>
          </a:endParaRPr>
        </a:p>
      </dgm:t>
    </dgm:pt>
    <dgm:pt modelId="{CB9F4BAF-A56F-4DD2-B12A-DA1B9B90AF41}">
      <dgm:prSet custT="1"/>
      <dgm:spPr/>
      <dgm:t>
        <a:bodyPr/>
        <a:lstStyle/>
        <a:p>
          <a:pPr algn="l">
            <a:buFont typeface="Wingdings" panose="05000000000000000000" pitchFamily="2" charset="2"/>
            <a:buChar char="ü"/>
          </a:pPr>
          <a:r>
            <a:rPr lang="en-US" sz="2400">
              <a:latin typeface="Times New Roman" panose="02020603050405020304" pitchFamily="18" charset="0"/>
              <a:cs typeface="Times New Roman" panose="02020603050405020304" pitchFamily="18" charset="0"/>
            </a:rPr>
            <a:t>Bố trí đủ thùng đựng rác, thu gom, xử lý hàng ngày</a:t>
          </a:r>
        </a:p>
      </dgm:t>
    </dgm:pt>
    <dgm:pt modelId="{F4C6E3DA-F179-4560-8245-2C4CFF65D4C9}" type="parTrans" cxnId="{48BEB3FE-C6C8-4DEA-8E1E-CF7906F3D0C7}">
      <dgm:prSet/>
      <dgm:spPr/>
      <dgm:t>
        <a:bodyPr/>
        <a:lstStyle/>
        <a:p>
          <a:endParaRPr lang="en-US">
            <a:latin typeface="Times New Roman" panose="02020603050405020304" pitchFamily="18" charset="0"/>
            <a:cs typeface="Times New Roman" panose="02020603050405020304" pitchFamily="18" charset="0"/>
          </a:endParaRPr>
        </a:p>
      </dgm:t>
    </dgm:pt>
    <dgm:pt modelId="{7D7CE014-CCFE-44BE-BF18-74C21A63D85B}" type="sibTrans" cxnId="{48BEB3FE-C6C8-4DEA-8E1E-CF7906F3D0C7}">
      <dgm:prSet/>
      <dgm:spPr/>
      <dgm:t>
        <a:bodyPr/>
        <a:lstStyle/>
        <a:p>
          <a:endParaRPr lang="en-US">
            <a:latin typeface="Times New Roman" panose="02020603050405020304" pitchFamily="18" charset="0"/>
            <a:cs typeface="Times New Roman" panose="02020603050405020304" pitchFamily="18" charset="0"/>
          </a:endParaRPr>
        </a:p>
      </dgm:t>
    </dgm:pt>
    <dgm:pt modelId="{DE0949B6-5CCE-4D89-9AF6-CFDB7BD0922C}" type="pres">
      <dgm:prSet presAssocID="{C64E6E2C-F6EC-41CA-9EC2-B2716943DE20}" presName="linear" presStyleCnt="0">
        <dgm:presLayoutVars>
          <dgm:animLvl val="lvl"/>
          <dgm:resizeHandles val="exact"/>
        </dgm:presLayoutVars>
      </dgm:prSet>
      <dgm:spPr/>
    </dgm:pt>
    <dgm:pt modelId="{020D3F66-90B8-45C2-A0DD-E6FA449B6D01}" type="pres">
      <dgm:prSet presAssocID="{889F72CB-8D9C-420B-91A6-C6236BBF841D}" presName="parentText" presStyleLbl="node1" presStyleIdx="0" presStyleCnt="1" custScaleY="162595" custLinFactNeighborX="-217" custLinFactNeighborY="-5352">
        <dgm:presLayoutVars>
          <dgm:chMax val="0"/>
          <dgm:bulletEnabled val="1"/>
        </dgm:presLayoutVars>
      </dgm:prSet>
      <dgm:spPr/>
    </dgm:pt>
    <dgm:pt modelId="{2F56804F-2F27-439D-A3A4-4392E04F33F6}" type="pres">
      <dgm:prSet presAssocID="{889F72CB-8D9C-420B-91A6-C6236BBF841D}" presName="childText" presStyleLbl="revTx" presStyleIdx="0" presStyleCnt="1" custScaleY="123923">
        <dgm:presLayoutVars>
          <dgm:bulletEnabled val="1"/>
        </dgm:presLayoutVars>
      </dgm:prSet>
      <dgm:spPr/>
    </dgm:pt>
  </dgm:ptLst>
  <dgm:cxnLst>
    <dgm:cxn modelId="{6A9DFE11-ACAB-4CC7-88E1-85B443CB39E3}" srcId="{C64E6E2C-F6EC-41CA-9EC2-B2716943DE20}" destId="{889F72CB-8D9C-420B-91A6-C6236BBF841D}" srcOrd="0" destOrd="0" parTransId="{7F162204-E74B-4789-9EF2-E1B5B0FCAD9E}" sibTransId="{1E465A73-08FF-4FDF-BB9F-CB0BDA8A1602}"/>
    <dgm:cxn modelId="{D135FF1E-40CA-47FF-8AE1-EB2A9FBEAFD5}" type="presOf" srcId="{708F667A-E212-4F5F-9ED9-4D56066F17B1}" destId="{2F56804F-2F27-439D-A3A4-4392E04F33F6}" srcOrd="0" destOrd="3" presId="urn:microsoft.com/office/officeart/2005/8/layout/vList2"/>
    <dgm:cxn modelId="{66633E5B-FA01-453C-91BA-18922456C937}" type="presOf" srcId="{B8F42AE6-2B60-42EC-912F-8F2CD95098C0}" destId="{2F56804F-2F27-439D-A3A4-4392E04F33F6}" srcOrd="0" destOrd="2" presId="urn:microsoft.com/office/officeart/2005/8/layout/vList2"/>
    <dgm:cxn modelId="{30F83B82-597C-466E-BB95-FF2492E4E83F}" srcId="{889F72CB-8D9C-420B-91A6-C6236BBF841D}" destId="{B5A7F40C-CA7B-4388-9F28-7765D2770CD7}" srcOrd="4" destOrd="0" parTransId="{315D613E-383B-4139-935D-ED4230BA90A3}" sibTransId="{3EC65A14-9AFC-4042-9B58-47D9864DE9BB}"/>
    <dgm:cxn modelId="{A9B0108E-8ADF-466B-AABF-422F1F031629}" srcId="{889F72CB-8D9C-420B-91A6-C6236BBF841D}" destId="{873C4BAC-9C64-47C8-9433-7924B4AD10E5}" srcOrd="1" destOrd="0" parTransId="{B9B242D5-9BEE-48F1-B147-B1626F261B21}" sibTransId="{765E7759-CF47-4920-8072-A57D81DDE504}"/>
    <dgm:cxn modelId="{D9E4BDAE-2717-4BB2-9194-FCEFA588BE08}" srcId="{889F72CB-8D9C-420B-91A6-C6236BBF841D}" destId="{B8F42AE6-2B60-42EC-912F-8F2CD95098C0}" srcOrd="2" destOrd="0" parTransId="{F695492D-11D4-400B-942A-814942C27EF9}" sibTransId="{501C7A6A-2F8C-4A85-8B2C-0A7FB1A0A814}"/>
    <dgm:cxn modelId="{6A2A64B3-AC8E-41CF-9A5F-D26D7B939596}" srcId="{889F72CB-8D9C-420B-91A6-C6236BBF841D}" destId="{708F667A-E212-4F5F-9ED9-4D56066F17B1}" srcOrd="3" destOrd="0" parTransId="{0A7FCF4B-D6BB-45EE-B1E6-CCEE54A2B53B}" sibTransId="{724B02A3-7E5E-418A-BED6-6DD872F1ED6A}"/>
    <dgm:cxn modelId="{2E3A18CE-80DE-4088-A0D3-C262DCB9ECFD}" type="presOf" srcId="{C64E6E2C-F6EC-41CA-9EC2-B2716943DE20}" destId="{DE0949B6-5CCE-4D89-9AF6-CFDB7BD0922C}" srcOrd="0" destOrd="0" presId="urn:microsoft.com/office/officeart/2005/8/layout/vList2"/>
    <dgm:cxn modelId="{EF52F6DE-79F3-4972-B907-FECA5EAF89F0}" type="presOf" srcId="{889F72CB-8D9C-420B-91A6-C6236BBF841D}" destId="{020D3F66-90B8-45C2-A0DD-E6FA449B6D01}" srcOrd="0" destOrd="0" presId="urn:microsoft.com/office/officeart/2005/8/layout/vList2"/>
    <dgm:cxn modelId="{5F3295DF-9B67-49EF-ABFA-F83E98DDD7C4}" type="presOf" srcId="{CB9F4BAF-A56F-4DD2-B12A-DA1B9B90AF41}" destId="{2F56804F-2F27-439D-A3A4-4392E04F33F6}" srcOrd="0" destOrd="5" presId="urn:microsoft.com/office/officeart/2005/8/layout/vList2"/>
    <dgm:cxn modelId="{E9FB58F1-761E-4BFF-AE25-2FB0620559E8}" type="presOf" srcId="{B5A7F40C-CA7B-4388-9F28-7765D2770CD7}" destId="{2F56804F-2F27-439D-A3A4-4392E04F33F6}" srcOrd="0" destOrd="4" presId="urn:microsoft.com/office/officeart/2005/8/layout/vList2"/>
    <dgm:cxn modelId="{225343F4-36B6-4547-A0CF-AF78EF9B04D5}" type="presOf" srcId="{873C4BAC-9C64-47C8-9433-7924B4AD10E5}" destId="{2F56804F-2F27-439D-A3A4-4392E04F33F6}" srcOrd="0" destOrd="1" presId="urn:microsoft.com/office/officeart/2005/8/layout/vList2"/>
    <dgm:cxn modelId="{2B8B3AF9-E90F-4AD1-8EAD-7BBA93446F6A}" type="presOf" srcId="{31E70395-38DE-40D3-8F30-25063A71FF66}" destId="{2F56804F-2F27-439D-A3A4-4392E04F33F6}" srcOrd="0" destOrd="0" presId="urn:microsoft.com/office/officeart/2005/8/layout/vList2"/>
    <dgm:cxn modelId="{F27E65FD-3177-4B0C-9D01-F7A04E2144D7}" srcId="{889F72CB-8D9C-420B-91A6-C6236BBF841D}" destId="{31E70395-38DE-40D3-8F30-25063A71FF66}" srcOrd="0" destOrd="0" parTransId="{FF200747-A65F-4998-B1ED-BACF08D03F48}" sibTransId="{8858395E-AB18-4BCC-8331-F886CA0F5F92}"/>
    <dgm:cxn modelId="{48BEB3FE-C6C8-4DEA-8E1E-CF7906F3D0C7}" srcId="{889F72CB-8D9C-420B-91A6-C6236BBF841D}" destId="{CB9F4BAF-A56F-4DD2-B12A-DA1B9B90AF41}" srcOrd="5" destOrd="0" parTransId="{F4C6E3DA-F179-4560-8245-2C4CFF65D4C9}" sibTransId="{7D7CE014-CCFE-44BE-BF18-74C21A63D85B}"/>
    <dgm:cxn modelId="{9985D2B5-3B2F-4D2F-B722-B5161B7FBE7A}" type="presParOf" srcId="{DE0949B6-5CCE-4D89-9AF6-CFDB7BD0922C}" destId="{020D3F66-90B8-45C2-A0DD-E6FA449B6D01}" srcOrd="0" destOrd="0" presId="urn:microsoft.com/office/officeart/2005/8/layout/vList2"/>
    <dgm:cxn modelId="{C54221B3-896E-4450-9C74-38889A73C70C}" type="presParOf" srcId="{DE0949B6-5CCE-4D89-9AF6-CFDB7BD0922C}" destId="{2F56804F-2F27-439D-A3A4-4392E04F33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EEE91-7E40-4078-9871-CD59036635CB}">
      <dsp:nvSpPr>
        <dsp:cNvPr id="0" name=""/>
        <dsp:cNvSpPr/>
      </dsp:nvSpPr>
      <dsp:spPr>
        <a:xfrm>
          <a:off x="8455954" y="851738"/>
          <a:ext cx="2256535" cy="22566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0963F0-D2DC-44A5-B015-377A32F9B95F}">
      <dsp:nvSpPr>
        <dsp:cNvPr id="0" name=""/>
        <dsp:cNvSpPr/>
      </dsp:nvSpPr>
      <dsp:spPr>
        <a:xfrm>
          <a:off x="8531475" y="926973"/>
          <a:ext cx="2106551" cy="2106180"/>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B4.</a:t>
          </a:r>
          <a:br>
            <a:rPr lang="en-US" sz="1800" b="0" kern="1200" dirty="0">
              <a:latin typeface="Times New Roman" panose="02020603050405020304" pitchFamily="18" charset="0"/>
              <a:cs typeface="Times New Roman" panose="02020603050405020304" pitchFamily="18" charset="0"/>
            </a:rPr>
          </a:br>
          <a:r>
            <a:rPr lang="en-US" sz="1800" b="0" kern="1200" dirty="0" err="1">
              <a:latin typeface="Times New Roman" panose="02020603050405020304" pitchFamily="18" charset="0"/>
              <a:cs typeface="Times New Roman" panose="02020603050405020304" pitchFamily="18" charset="0"/>
            </a:rPr>
            <a:t>Điều</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tra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dịch</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tễ</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xác</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định</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các</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hộ</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gia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đình</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có</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nguy</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cơ</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lây</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lan</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dịch</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bệnh</a:t>
          </a:r>
          <a:endParaRPr lang="en-US" sz="1800" b="0" kern="1200" dirty="0">
            <a:latin typeface="Times New Roman" panose="02020603050405020304" pitchFamily="18" charset="0"/>
            <a:cs typeface="Times New Roman" panose="02020603050405020304" pitchFamily="18" charset="0"/>
          </a:endParaRPr>
        </a:p>
      </dsp:txBody>
      <dsp:txXfrm>
        <a:off x="8832411" y="1227912"/>
        <a:ext cx="1504679" cy="1504301"/>
      </dsp:txXfrm>
    </dsp:sp>
    <dsp:sp modelId="{078F8925-58C8-418F-8CBD-5E780D662988}">
      <dsp:nvSpPr>
        <dsp:cNvPr id="0" name=""/>
        <dsp:cNvSpPr/>
      </dsp:nvSpPr>
      <dsp:spPr>
        <a:xfrm rot="2700000">
          <a:off x="5820688" y="851579"/>
          <a:ext cx="2256572" cy="2256572"/>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88F95A-F02B-4FEB-A772-89C54EEEE8D1}">
      <dsp:nvSpPr>
        <dsp:cNvPr id="0" name=""/>
        <dsp:cNvSpPr/>
      </dsp:nvSpPr>
      <dsp:spPr>
        <a:xfrm>
          <a:off x="5905811" y="926973"/>
          <a:ext cx="2106551" cy="2106180"/>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B3.</a:t>
          </a:r>
          <a:br>
            <a:rPr lang="en-US" sz="1800" b="0" kern="1200" dirty="0">
              <a:latin typeface="Times New Roman" panose="02020603050405020304" pitchFamily="18" charset="0"/>
              <a:cs typeface="Times New Roman" panose="02020603050405020304" pitchFamily="18" charset="0"/>
            </a:rPr>
          </a:br>
          <a:r>
            <a:rPr lang="en-US" sz="1800" b="0" kern="1200" dirty="0" err="1">
              <a:latin typeface="Times New Roman" panose="02020603050405020304" pitchFamily="18" charset="0"/>
              <a:cs typeface="Times New Roman" panose="02020603050405020304" pitchFamily="18" charset="0"/>
            </a:rPr>
            <a:t>Điều</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tra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dịch</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tễ</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xác</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định</a:t>
          </a:r>
          <a:r>
            <a:rPr lang="en-US" sz="1800" b="0" kern="1200" dirty="0">
              <a:latin typeface="Times New Roman" panose="02020603050405020304" pitchFamily="18" charset="0"/>
              <a:cs typeface="Times New Roman" panose="02020603050405020304" pitchFamily="18" charset="0"/>
            </a:rPr>
            <a:t> F1 </a:t>
          </a:r>
          <a:r>
            <a:rPr lang="en-US" sz="1800" b="0" kern="1200" dirty="0" err="1">
              <a:latin typeface="Times New Roman" panose="02020603050405020304" pitchFamily="18" charset="0"/>
              <a:cs typeface="Times New Roman" panose="02020603050405020304" pitchFamily="18" charset="0"/>
            </a:rPr>
            <a:t>trong</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cùng</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hộ</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gia</a:t>
          </a:r>
          <a:r>
            <a:rPr lang="en-US" sz="1800" b="0" kern="1200" dirty="0">
              <a:latin typeface="Times New Roman" panose="02020603050405020304" pitchFamily="18" charset="0"/>
              <a:cs typeface="Times New Roman" panose="02020603050405020304" pitchFamily="18" charset="0"/>
            </a:rPr>
            <a:t> </a:t>
          </a:r>
          <a:r>
            <a:rPr lang="en-US" sz="1800" b="0" kern="1200" dirty="0" err="1">
              <a:latin typeface="Times New Roman" panose="02020603050405020304" pitchFamily="18" charset="0"/>
              <a:cs typeface="Times New Roman" panose="02020603050405020304" pitchFamily="18" charset="0"/>
            </a:rPr>
            <a:t>đình</a:t>
          </a:r>
          <a:endParaRPr lang="en-US" sz="1800" b="0" kern="1200" dirty="0">
            <a:latin typeface="Times New Roman" panose="02020603050405020304" pitchFamily="18" charset="0"/>
            <a:cs typeface="Times New Roman" panose="02020603050405020304" pitchFamily="18" charset="0"/>
          </a:endParaRPr>
        </a:p>
      </dsp:txBody>
      <dsp:txXfrm>
        <a:off x="6206747" y="1227912"/>
        <a:ext cx="1504679" cy="1504301"/>
      </dsp:txXfrm>
    </dsp:sp>
    <dsp:sp modelId="{119D534C-71AA-45A3-A41C-A2F88D5BE8A4}">
      <dsp:nvSpPr>
        <dsp:cNvPr id="0" name=""/>
        <dsp:cNvSpPr/>
      </dsp:nvSpPr>
      <dsp:spPr>
        <a:xfrm rot="2700000">
          <a:off x="3190108" y="851579"/>
          <a:ext cx="2256572" cy="2256572"/>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7027FE9-3CFE-42F8-8AE2-5283E55433C8}">
      <dsp:nvSpPr>
        <dsp:cNvPr id="0" name=""/>
        <dsp:cNvSpPr/>
      </dsp:nvSpPr>
      <dsp:spPr>
        <a:xfrm>
          <a:off x="3265696" y="926973"/>
          <a:ext cx="2106551" cy="2106180"/>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B2.</a:t>
          </a:r>
          <a:br>
            <a:rPr lang="en-US" sz="1800" kern="1200" dirty="0">
              <a:latin typeface="Times New Roman" panose="02020603050405020304" pitchFamily="18" charset="0"/>
              <a:cs typeface="Times New Roman" panose="02020603050405020304" pitchFamily="18" charset="0"/>
            </a:rPr>
          </a:br>
          <a:r>
            <a:rPr lang="en-US" sz="1800" kern="1200" dirty="0" err="1">
              <a:latin typeface="Times New Roman" panose="02020603050405020304" pitchFamily="18" charset="0"/>
              <a:cs typeface="Times New Roman" panose="02020603050405020304" pitchFamily="18" charset="0"/>
            </a:rPr>
            <a:t>Chăm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sóc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quản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lý</a:t>
          </a:r>
          <a:r>
            <a:rPr lang="en-US" sz="1800" kern="1200" dirty="0">
              <a:latin typeface="Times New Roman" panose="02020603050405020304" pitchFamily="18" charset="0"/>
              <a:cs typeface="Times New Roman" panose="02020603050405020304" pitchFamily="18" charset="0"/>
            </a:rPr>
            <a:t> F0</a:t>
          </a:r>
        </a:p>
      </dsp:txBody>
      <dsp:txXfrm>
        <a:off x="3566632" y="1227912"/>
        <a:ext cx="1504679" cy="1504301"/>
      </dsp:txXfrm>
    </dsp:sp>
    <dsp:sp modelId="{2B92483F-9A12-4980-AFCF-200B2941BDCF}">
      <dsp:nvSpPr>
        <dsp:cNvPr id="0" name=""/>
        <dsp:cNvSpPr/>
      </dsp:nvSpPr>
      <dsp:spPr>
        <a:xfrm rot="2700000">
          <a:off x="564468" y="851579"/>
          <a:ext cx="2256572" cy="2256572"/>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AE711F-FD8C-4D20-AC43-163FF205D6D7}">
      <dsp:nvSpPr>
        <dsp:cNvPr id="0" name=""/>
        <dsp:cNvSpPr/>
      </dsp:nvSpPr>
      <dsp:spPr>
        <a:xfrm>
          <a:off x="640052" y="926973"/>
          <a:ext cx="2106551" cy="2106180"/>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B1.</a:t>
          </a:r>
          <a:br>
            <a:rPr lang="en-US" sz="1800" kern="1200" dirty="0">
              <a:latin typeface="Times New Roman" panose="02020603050405020304" pitchFamily="18" charset="0"/>
              <a:cs typeface="Times New Roman" panose="02020603050405020304" pitchFamily="18" charset="0"/>
            </a:rPr>
          </a:br>
          <a:r>
            <a:rPr lang="en-US" sz="1800" kern="1200" dirty="0" err="1">
              <a:latin typeface="Times New Roman" panose="02020603050405020304" pitchFamily="18" charset="0"/>
              <a:cs typeface="Times New Roman" panose="02020603050405020304" pitchFamily="18" charset="0"/>
            </a:rPr>
            <a:t>Phát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hiện</a:t>
          </a:r>
          <a:r>
            <a:rPr lang="en-US" sz="1800" kern="1200" dirty="0">
              <a:latin typeface="Times New Roman" panose="02020603050405020304" pitchFamily="18" charset="0"/>
              <a:cs typeface="Times New Roman" panose="02020603050405020304" pitchFamily="18" charset="0"/>
            </a:rPr>
            <a:t> ca </a:t>
          </a:r>
          <a:r>
            <a:rPr lang="en-US" sz="1800" kern="1200" dirty="0" err="1">
              <a:latin typeface="Times New Roman" panose="02020603050405020304" pitchFamily="18" charset="0"/>
              <a:cs typeface="Times New Roman" panose="02020603050405020304" pitchFamily="18" charset="0"/>
            </a:rPr>
            <a:t>bệnh</a:t>
          </a:r>
          <a:r>
            <a:rPr lang="en-US" sz="1800" kern="1200" dirty="0">
              <a:latin typeface="Times New Roman" panose="02020603050405020304" pitchFamily="18" charset="0"/>
              <a:cs typeface="Times New Roman" panose="02020603050405020304" pitchFamily="18" charset="0"/>
            </a:rPr>
            <a:t> F0</a:t>
          </a:r>
        </a:p>
      </dsp:txBody>
      <dsp:txXfrm>
        <a:off x="940988" y="1227912"/>
        <a:ext cx="1504679" cy="1504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BECF4-676A-4BA7-AD29-1DB072C7F09A}">
      <dsp:nvSpPr>
        <dsp:cNvPr id="0" name=""/>
        <dsp:cNvSpPr/>
      </dsp:nvSpPr>
      <dsp:spPr>
        <a:xfrm>
          <a:off x="3532" y="96285"/>
          <a:ext cx="3444586" cy="2824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Ca </a:t>
          </a:r>
          <a:r>
            <a:rPr lang="en-US" sz="1300" kern="1200" dirty="0" err="1">
              <a:latin typeface="Times New Roman" panose="02020603050405020304" pitchFamily="18" charset="0"/>
              <a:cs typeface="Times New Roman" panose="02020603050405020304" pitchFamily="18" charset="0"/>
            </a:rPr>
            <a:t>bệnh</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xác</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định</a:t>
          </a:r>
          <a:r>
            <a:rPr lang="en-US" sz="1300" kern="1200" dirty="0">
              <a:latin typeface="Times New Roman" panose="02020603050405020304" pitchFamily="18" charset="0"/>
              <a:cs typeface="Times New Roman" panose="02020603050405020304" pitchFamily="18" charset="0"/>
            </a:rPr>
            <a:t> (F0)</a:t>
          </a:r>
        </a:p>
      </dsp:txBody>
      <dsp:txXfrm>
        <a:off x="3532" y="96285"/>
        <a:ext cx="3444586" cy="282476"/>
      </dsp:txXfrm>
    </dsp:sp>
    <dsp:sp modelId="{20A54BA8-F9A5-41E8-BD64-4BE811BFDED9}">
      <dsp:nvSpPr>
        <dsp:cNvPr id="0" name=""/>
        <dsp:cNvSpPr/>
      </dsp:nvSpPr>
      <dsp:spPr>
        <a:xfrm>
          <a:off x="3532" y="355368"/>
          <a:ext cx="3444586" cy="45498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RT-PCR (+)</a:t>
          </a: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cs typeface="Times New Roman" panose="02020603050405020304" pitchFamily="18" charset="0"/>
            </a:rPr>
            <a:t>Test </a:t>
          </a:r>
          <a:r>
            <a:rPr lang="en-US" sz="1500" kern="1200" dirty="0" err="1">
              <a:latin typeface="Times New Roman" panose="02020603050405020304" pitchFamily="18" charset="0"/>
              <a:cs typeface="Times New Roman" panose="02020603050405020304" pitchFamily="18" charset="0"/>
            </a:rPr>
            <a:t>nhanh</a:t>
          </a:r>
          <a:r>
            <a:rPr lang="en-US" sz="1500" kern="1200" dirty="0">
              <a:latin typeface="Times New Roman" panose="02020603050405020304" pitchFamily="18" charset="0"/>
              <a:cs typeface="Times New Roman" panose="02020603050405020304" pitchFamily="18" charset="0"/>
            </a:rPr>
            <a:t> (+) + 1 </a:t>
          </a:r>
          <a:r>
            <a:rPr lang="en-US" sz="1500" kern="1200" dirty="0" err="1">
              <a:latin typeface="Times New Roman" panose="02020603050405020304" pitchFamily="18" charset="0"/>
              <a:cs typeface="Times New Roman" panose="02020603050405020304" pitchFamily="18" charset="0"/>
            </a:rPr>
            <a:t>trong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các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điều</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kiện</a:t>
          </a:r>
          <a:r>
            <a:rPr lang="en-US" sz="1500" kern="1200" dirty="0">
              <a:latin typeface="Times New Roman" panose="02020603050405020304" pitchFamily="18" charset="0"/>
              <a:cs typeface="Times New Roman" panose="02020603050405020304" pitchFamily="18" charset="0"/>
            </a:rPr>
            <a:t>:</a:t>
          </a:r>
        </a:p>
        <a:p>
          <a:pPr marL="228600" lvl="2" indent="-114300" algn="just" defTabSz="666750">
            <a:lnSpc>
              <a:spcPct val="90000"/>
            </a:lnSpc>
            <a:spcBef>
              <a:spcPct val="0"/>
            </a:spcBef>
            <a:spcAft>
              <a:spcPct val="15000"/>
            </a:spcAf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F1</a:t>
          </a:r>
        </a:p>
        <a:p>
          <a:pPr marL="228600" lvl="2" indent="-114300" algn="just" defTabSz="666750">
            <a:lnSpc>
              <a:spcPct val="90000"/>
            </a:lnSpc>
            <a:spcBef>
              <a:spcPct val="0"/>
            </a:spcBef>
            <a:spcAft>
              <a:spcPct val="15000"/>
            </a:spcAft>
            <a:buFont typeface="Wingdings" panose="05000000000000000000" pitchFamily="2" charset="2"/>
            <a:buChar char="ü"/>
          </a:pPr>
          <a:r>
            <a:rPr lang="en-US" sz="1500" kern="1200" dirty="0">
              <a:latin typeface="Times New Roman" panose="02020603050405020304" pitchFamily="18" charset="0"/>
              <a:cs typeface="Times New Roman" panose="02020603050405020304" pitchFamily="18" charset="0"/>
            </a:rPr>
            <a:t>≥2 </a:t>
          </a:r>
          <a:r>
            <a:rPr lang="en-US" sz="1500" kern="1200" dirty="0" err="1">
              <a:latin typeface="Times New Roman" panose="02020603050405020304" pitchFamily="18" charset="0"/>
              <a:ea typeface="+mn-ea"/>
              <a:cs typeface="Times New Roman" panose="02020603050405020304" pitchFamily="18" charset="0"/>
            </a:rPr>
            <a:t>triệu</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chứng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nghi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ngờ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a:p>
          <a:pPr marL="228600" lvl="2" indent="-114300" algn="just" defTabSz="666750">
            <a:lnSpc>
              <a:spcPct val="90000"/>
            </a:lnSpc>
            <a:spcBef>
              <a:spcPct val="0"/>
            </a:spcBef>
            <a:spcAft>
              <a:spcPct val="15000"/>
            </a:spcAft>
            <a:buFont typeface="Wingdings" panose="05000000000000000000" pitchFamily="2" charset="2"/>
            <a:buChar char="ü"/>
          </a:pPr>
          <a:r>
            <a:rPr lang="en-US" sz="1500" kern="1200" dirty="0">
              <a:latin typeface="Times New Roman" panose="02020603050405020304" pitchFamily="18" charset="0"/>
              <a:ea typeface="+mn-ea"/>
              <a:cs typeface="Times New Roman" panose="02020603050405020304" pitchFamily="18" charset="0"/>
            </a:rPr>
            <a:t>Test </a:t>
          </a:r>
          <a:r>
            <a:rPr lang="en-US" sz="1500" kern="1200" dirty="0" err="1">
              <a:latin typeface="Times New Roman" panose="02020603050405020304" pitchFamily="18" charset="0"/>
              <a:ea typeface="+mn-ea"/>
              <a:cs typeface="Times New Roman" panose="02020603050405020304" pitchFamily="18" charset="0"/>
            </a:rPr>
            <a:t>nhanh</a:t>
          </a:r>
          <a:r>
            <a:rPr lang="en-US" sz="1500" kern="1200" dirty="0">
              <a:latin typeface="Times New Roman" panose="02020603050405020304" pitchFamily="18" charset="0"/>
              <a:ea typeface="+mn-ea"/>
              <a:cs typeface="Times New Roman" panose="02020603050405020304" pitchFamily="18" charset="0"/>
            </a:rPr>
            <a:t> (+) 2 </a:t>
          </a:r>
          <a:r>
            <a:rPr lang="en-US" sz="1500" kern="1200" dirty="0" err="1">
              <a:latin typeface="Times New Roman" panose="02020603050405020304" pitchFamily="18" charset="0"/>
              <a:ea typeface="+mn-ea"/>
              <a:cs typeface="Times New Roman" panose="02020603050405020304" pitchFamily="18" charset="0"/>
            </a:rPr>
            <a:t>lần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liên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trong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vòng</a:t>
          </a:r>
          <a:r>
            <a:rPr lang="en-US" sz="1500" kern="1200" dirty="0">
              <a:latin typeface="Times New Roman" panose="02020603050405020304" pitchFamily="18" charset="0"/>
              <a:ea typeface="+mn-ea"/>
              <a:cs typeface="Times New Roman" panose="02020603050405020304" pitchFamily="18" charset="0"/>
            </a:rPr>
            <a:t> 8 </a:t>
          </a:r>
          <a:r>
            <a:rPr lang="en-US" sz="1500" kern="1200" dirty="0" err="1">
              <a:latin typeface="Times New Roman" panose="02020603050405020304" pitchFamily="18" charset="0"/>
              <a:ea typeface="+mn-ea"/>
              <a:cs typeface="Times New Roman" panose="02020603050405020304" pitchFamily="18" charset="0"/>
            </a:rPr>
            <a:t>giờ</a:t>
          </a:r>
          <a:r>
            <a:rPr lang="en-US" sz="1500" kern="1200" dirty="0">
              <a:latin typeface="Times New Roman" panose="02020603050405020304" pitchFamily="18" charset="0"/>
              <a:ea typeface="+mn-ea"/>
              <a:cs typeface="Times New Roman" panose="02020603050405020304" pitchFamily="18" charset="0"/>
            </a:rPr>
            <a:t> +</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yếu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dịch</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tễ</a:t>
          </a:r>
          <a:r>
            <a:rPr lang="vi-VN" sz="1500" kern="1200" dirty="0">
              <a:latin typeface="Times New Roman" panose="02020603050405020304" pitchFamily="18" charset="0"/>
              <a:ea typeface="+mn-ea"/>
              <a:cs typeface="Times New Roman" panose="02020603050405020304" pitchFamily="18" charset="0"/>
            </a:rPr>
            <a:t> (không bao </a:t>
          </a:r>
          <a:r>
            <a:rPr lang="vi-VN" sz="1500" kern="1200" dirty="0" err="1">
              <a:latin typeface="Times New Roman" panose="02020603050405020304" pitchFamily="18" charset="0"/>
              <a:ea typeface="+mn-ea"/>
              <a:cs typeface="Times New Roman" panose="02020603050405020304" pitchFamily="18" charset="0"/>
            </a:rPr>
            <a:t>gồm</a:t>
          </a:r>
          <a:r>
            <a:rPr lang="vi-VN" sz="1500" kern="1200" dirty="0">
              <a:latin typeface="Times New Roman" panose="02020603050405020304" pitchFamily="18" charset="0"/>
              <a:ea typeface="+mn-ea"/>
              <a:cs typeface="Times New Roman" panose="02020603050405020304" pitchFamily="18" charset="0"/>
            </a:rPr>
            <a:t> F1)</a:t>
          </a:r>
          <a:endParaRPr lang="en-US" sz="1500" kern="1200" dirty="0">
            <a:latin typeface="Times New Roman" panose="02020603050405020304" pitchFamily="18" charset="0"/>
            <a:ea typeface="+mn-ea"/>
            <a:cs typeface="Times New Roman" panose="02020603050405020304" pitchFamily="18" charset="0"/>
          </a:endParaRPr>
        </a:p>
      </dsp:txBody>
      <dsp:txXfrm>
        <a:off x="3532" y="355368"/>
        <a:ext cx="3444586" cy="4549837"/>
      </dsp:txXfrm>
    </dsp:sp>
    <dsp:sp modelId="{E617394C-D90D-4A4B-A954-56E8300300AC}">
      <dsp:nvSpPr>
        <dsp:cNvPr id="0" name=""/>
        <dsp:cNvSpPr/>
      </dsp:nvSpPr>
      <dsp:spPr>
        <a:xfrm>
          <a:off x="3930361" y="85807"/>
          <a:ext cx="3444586" cy="31462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anose="02020603050405020304" pitchFamily="18" charset="0"/>
              <a:cs typeface="Times New Roman" panose="02020603050405020304" pitchFamily="18" charset="0"/>
            </a:rPr>
            <a:t>Người</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tiếp</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xúc</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gần</a:t>
          </a:r>
          <a:r>
            <a:rPr lang="en-US" sz="1300" kern="1200" dirty="0">
              <a:latin typeface="Times New Roman" panose="02020603050405020304" pitchFamily="18" charset="0"/>
              <a:cs typeface="Times New Roman" panose="02020603050405020304" pitchFamily="18" charset="0"/>
            </a:rPr>
            <a:t> (F1)</a:t>
          </a:r>
        </a:p>
      </dsp:txBody>
      <dsp:txXfrm>
        <a:off x="3930361" y="85807"/>
        <a:ext cx="3444586" cy="314627"/>
      </dsp:txXfrm>
    </dsp:sp>
    <dsp:sp modelId="{85807875-D428-4A28-931B-D4A3985007D9}">
      <dsp:nvSpPr>
        <dsp:cNvPr id="0" name=""/>
        <dsp:cNvSpPr/>
      </dsp:nvSpPr>
      <dsp:spPr>
        <a:xfrm>
          <a:off x="3930361" y="365846"/>
          <a:ext cx="3444586" cy="45498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xúc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trực</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tiếp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với</a:t>
          </a:r>
          <a:r>
            <a:rPr lang="en-US" sz="1500" kern="1200" dirty="0">
              <a:latin typeface="Times New Roman" panose="02020603050405020304" pitchFamily="18" charset="0"/>
              <a:cs typeface="Times New Roman" panose="02020603050405020304" pitchFamily="18" charset="0"/>
            </a:rPr>
            <a:t> F0</a:t>
          </a: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ea typeface="+mn-ea"/>
              <a:cs typeface="Times New Roman" panose="02020603050405020304" pitchFamily="18" charset="0"/>
            </a:rPr>
            <a:t>Đ</a:t>
          </a:r>
          <a:r>
            <a:rPr lang="vi-VN" sz="1500" kern="1200" dirty="0">
              <a:latin typeface="Times New Roman" panose="02020603050405020304" pitchFamily="18" charset="0"/>
              <a:ea typeface="+mn-ea"/>
              <a:cs typeface="Times New Roman" panose="02020603050405020304" pitchFamily="18" charset="0"/>
            </a:rPr>
            <a:t>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tối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thiểu</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gian 15 </a:t>
          </a:r>
          <a:r>
            <a:rPr lang="vi-VN" sz="1500" kern="1200" dirty="0" err="1">
              <a:latin typeface="Times New Roman" panose="02020603050405020304" pitchFamily="18" charset="0"/>
              <a:ea typeface="+mn-ea"/>
              <a:cs typeface="Times New Roman" panose="02020603050405020304" pitchFamily="18" charset="0"/>
            </a:rPr>
            <a:t>phút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ea typeface="+mn-ea"/>
              <a:cs typeface="Times New Roman" panose="02020603050405020304" pitchFamily="18" charset="0"/>
            </a:rPr>
            <a:t>K</a:t>
          </a:r>
          <a:r>
            <a:rPr lang="vi-VN" sz="1500" kern="1200" dirty="0">
              <a:latin typeface="Times New Roman" panose="02020603050405020304" pitchFamily="18" charset="0"/>
              <a:ea typeface="+mn-ea"/>
              <a:cs typeface="Times New Roman" panose="02020603050405020304" pitchFamily="18" charset="0"/>
            </a:rPr>
            <a:t>hông đeo </a:t>
          </a:r>
          <a:r>
            <a:rPr lang="vi-VN" sz="1500" kern="1200" dirty="0" err="1">
              <a:latin typeface="Times New Roman" panose="02020603050405020304" pitchFamily="18" charset="0"/>
              <a:ea typeface="+mn-ea"/>
              <a:cs typeface="Times New Roman" panose="02020603050405020304" pitchFamily="18" charset="0"/>
            </a:rPr>
            <a:t>khẩu</a:t>
          </a:r>
          <a:r>
            <a:rPr lang="vi-VN" sz="1500" kern="1200" dirty="0">
              <a:latin typeface="Times New Roman" panose="02020603050405020304" pitchFamily="18" charset="0"/>
              <a:ea typeface="+mn-ea"/>
              <a:cs typeface="Times New Roman" panose="02020603050405020304" pitchFamily="18" charset="0"/>
            </a:rPr>
            <a:t> trang </a:t>
          </a:r>
          <a:r>
            <a:rPr lang="en-US" sz="1500" kern="1200" dirty="0">
              <a:latin typeface="Times New Roman" panose="02020603050405020304" pitchFamily="18" charset="0"/>
              <a:ea typeface="+mn-ea"/>
              <a:cs typeface="Times New Roman" panose="02020603050405020304" pitchFamily="18" charset="0"/>
            </a:rPr>
            <a: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xúc</a:t>
          </a:r>
          <a:r>
            <a:rPr lang="vi-VN" sz="1500" kern="1200" dirty="0">
              <a:latin typeface="Times New Roman" panose="02020603050405020304" pitchFamily="18" charset="0"/>
              <a:ea typeface="+mn-ea"/>
              <a:cs typeface="Times New Roman" panose="02020603050405020304" pitchFamily="18" charset="0"/>
            </a:rPr>
            <a:t>, giao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gần</a:t>
          </a:r>
          <a:r>
            <a:rPr lang="vi-VN" sz="1500" kern="1200" dirty="0">
              <a:latin typeface="Times New Roman" panose="02020603050405020304" pitchFamily="18" charset="0"/>
              <a:ea typeface="+mn-ea"/>
              <a:cs typeface="Times New Roman" panose="02020603050405020304" pitchFamily="18" charset="0"/>
            </a:rPr>
            <a:t> trong </a:t>
          </a:r>
          <a:r>
            <a:rPr lang="vi-VN" sz="1500" kern="1200" dirty="0" err="1">
              <a:latin typeface="Times New Roman" panose="02020603050405020304" pitchFamily="18" charset="0"/>
              <a:ea typeface="+mn-ea"/>
              <a:cs typeface="Times New Roman" panose="02020603050405020304" pitchFamily="18" charset="0"/>
            </a:rPr>
            <a:t>vòng</a:t>
          </a:r>
          <a:r>
            <a:rPr lang="vi-VN" sz="1500" kern="1200" dirty="0">
              <a:latin typeface="Times New Roman" panose="02020603050405020304" pitchFamily="18" charset="0"/>
              <a:ea typeface="+mn-ea"/>
              <a:cs typeface="Times New Roman" panose="02020603050405020304" pitchFamily="18" charset="0"/>
            </a:rPr>
            <a:t> 2 </a:t>
          </a:r>
          <a:r>
            <a:rPr lang="vi-VN" sz="1500" kern="1200" dirty="0" err="1">
              <a:latin typeface="Times New Roman" panose="02020603050405020304" pitchFamily="18" charset="0"/>
              <a:ea typeface="+mn-ea"/>
              <a:cs typeface="Times New Roman" panose="02020603050405020304" pitchFamily="18" charset="0"/>
            </a:rPr>
            <a:t>mét</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hoặc</a:t>
          </a:r>
          <a:r>
            <a:rPr lang="vi-VN" sz="1500" kern="1200" dirty="0">
              <a:latin typeface="Times New Roman" panose="02020603050405020304" pitchFamily="18" charset="0"/>
              <a:ea typeface="+mn-ea"/>
              <a:cs typeface="Times New Roman" panose="02020603050405020304" pitchFamily="18" charset="0"/>
            </a:rPr>
            <a:t> ở trong </a:t>
          </a:r>
          <a:r>
            <a:rPr lang="vi-VN" sz="1500" kern="1200" dirty="0" err="1">
              <a:latin typeface="Times New Roman" panose="02020603050405020304" pitchFamily="18" charset="0"/>
              <a:ea typeface="+mn-ea"/>
              <a:cs typeface="Times New Roman" panose="02020603050405020304" pitchFamily="18" charset="0"/>
            </a:rPr>
            <a:t>cùng</a:t>
          </a:r>
          <a:r>
            <a:rPr lang="vi-VN" sz="1500" kern="1200" dirty="0">
              <a:latin typeface="Times New Roman" panose="02020603050405020304" pitchFamily="18" charset="0"/>
              <a:ea typeface="+mn-ea"/>
              <a:cs typeface="Times New Roman" panose="02020603050405020304" pitchFamily="18" charset="0"/>
            </a:rPr>
            <a:t> không gian </a:t>
          </a:r>
          <a:r>
            <a:rPr lang="vi-VN" sz="1500" kern="1200" dirty="0" err="1">
              <a:latin typeface="Times New Roman" panose="02020603050405020304" pitchFamily="18" charset="0"/>
              <a:ea typeface="+mn-ea"/>
              <a:cs typeface="Times New Roman" panose="02020603050405020304" pitchFamily="18" charset="0"/>
            </a:rPr>
            <a:t>hẹp</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kín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với</a:t>
          </a:r>
          <a:r>
            <a:rPr lang="vi-VN" sz="1500" kern="1200" dirty="0">
              <a:latin typeface="Times New Roman" panose="02020603050405020304" pitchFamily="18" charset="0"/>
              <a:ea typeface="+mn-ea"/>
              <a:cs typeface="Times New Roman" panose="02020603050405020304" pitchFamily="18" charset="0"/>
            </a:rPr>
            <a:t> F0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của</a:t>
          </a:r>
          <a:r>
            <a:rPr lang="vi-VN" sz="1500" kern="1200" dirty="0">
              <a:latin typeface="Times New Roman" panose="02020603050405020304" pitchFamily="18" charset="0"/>
              <a:ea typeface="+mn-ea"/>
              <a:cs typeface="Times New Roman" panose="02020603050405020304" pitchFamily="18" charset="0"/>
            </a:rPr>
            <a:t> F0.</a:t>
          </a:r>
          <a:endParaRPr lang="en-US" sz="1500" kern="1200" dirty="0">
            <a:latin typeface="Times New Roman" panose="02020603050405020304" pitchFamily="18" charset="0"/>
            <a:ea typeface="+mn-ea"/>
            <a:cs typeface="Times New Roman" panose="02020603050405020304" pitchFamily="18" charset="0"/>
          </a:endParaRPr>
        </a:p>
        <a:p>
          <a:pPr marL="114300" lvl="1" indent="-114300" algn="just" defTabSz="666750">
            <a:lnSpc>
              <a:spcPct val="90000"/>
            </a:lnSpc>
            <a:spcBef>
              <a:spcPct val="0"/>
            </a:spcBef>
            <a:spcAft>
              <a:spcPct val="15000"/>
            </a:spcAft>
            <a:buChar char="•"/>
          </a:pPr>
          <a:r>
            <a:rPr lang="en-US" sz="1500" kern="1200" dirty="0">
              <a:latin typeface="Times New Roman" panose="02020603050405020304" pitchFamily="18" charset="0"/>
              <a:ea typeface="+mn-ea"/>
              <a:cs typeface="Times New Roman" panose="02020603050405020304" pitchFamily="18" charset="0"/>
            </a:rPr>
            <a:t>T</a:t>
          </a:r>
          <a:r>
            <a:rPr lang="vi-VN" sz="1500" kern="1200" dirty="0" err="1">
              <a:latin typeface="Times New Roman" panose="02020603050405020304" pitchFamily="18" charset="0"/>
              <a:ea typeface="+mn-ea"/>
              <a:cs typeface="Times New Roman" panose="02020603050405020304" pitchFamily="18" charset="0"/>
            </a:rPr>
            <a:t>rực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tiếp</a:t>
          </a:r>
          <a:r>
            <a:rPr lang="vi-VN" sz="1500" kern="1200" dirty="0">
              <a:latin typeface="Times New Roman" panose="02020603050405020304" pitchFamily="18" charset="0"/>
              <a:ea typeface="+mn-ea"/>
              <a:cs typeface="Times New Roman" panose="02020603050405020304" pitchFamily="18" charset="0"/>
            </a:rPr>
            <a:t> chăm </a:t>
          </a:r>
          <a:r>
            <a:rPr lang="vi-VN" sz="1500" kern="1200" dirty="0" err="1">
              <a:latin typeface="Times New Roman" panose="02020603050405020304" pitchFamily="18" charset="0"/>
              <a:ea typeface="+mn-ea"/>
              <a:cs typeface="Times New Roman" panose="02020603050405020304" pitchFamily="18" charset="0"/>
            </a:rPr>
            <a:t>sóc</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khám</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và</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điều</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trị</a:t>
          </a:r>
          <a:r>
            <a:rPr lang="vi-VN" sz="1500" kern="1200" dirty="0">
              <a:latin typeface="Times New Roman" panose="02020603050405020304" pitchFamily="18" charset="0"/>
              <a:ea typeface="+mn-ea"/>
              <a:cs typeface="Times New Roman" panose="02020603050405020304" pitchFamily="18" charset="0"/>
            </a:rPr>
            <a:t> F0 </a:t>
          </a:r>
          <a:r>
            <a:rPr lang="vi-VN" sz="1500" kern="1200" dirty="0" err="1">
              <a:latin typeface="Times New Roman" panose="02020603050405020304" pitchFamily="18" charset="0"/>
              <a:ea typeface="+mn-ea"/>
              <a:cs typeface="Times New Roman" panose="02020603050405020304" pitchFamily="18" charset="0"/>
            </a:rPr>
            <a:t>mà</a:t>
          </a:r>
          <a:r>
            <a:rPr lang="vi-VN" sz="1500" kern="1200" dirty="0">
              <a:latin typeface="Times New Roman" panose="02020603050405020304" pitchFamily="18" charset="0"/>
              <a:ea typeface="+mn-ea"/>
              <a:cs typeface="Times New Roman" panose="02020603050405020304" pitchFamily="18" charset="0"/>
            </a:rPr>
            <a:t> không </a:t>
          </a:r>
          <a:r>
            <a:rPr lang="vi-VN" sz="1500" kern="1200" dirty="0" err="1">
              <a:latin typeface="Times New Roman" panose="02020603050405020304" pitchFamily="18" charset="0"/>
              <a:ea typeface="+mn-ea"/>
              <a:cs typeface="Times New Roman" panose="02020603050405020304" pitchFamily="18" charset="0"/>
            </a:rPr>
            <a:t>sử</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dụng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đầy</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đủ</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các</a:t>
          </a:r>
          <a:r>
            <a:rPr lang="vi-VN" sz="1500" kern="1200" dirty="0">
              <a:latin typeface="Times New Roman" panose="02020603050405020304" pitchFamily="18" charset="0"/>
              <a:ea typeface="+mn-ea"/>
              <a:cs typeface="Times New Roman" panose="02020603050405020304" pitchFamily="18" charset="0"/>
            </a:rPr>
            <a:t> phương </a:t>
          </a:r>
          <a:r>
            <a:rPr lang="vi-VN" sz="1500" kern="1200" dirty="0" err="1">
              <a:latin typeface="Times New Roman" panose="02020603050405020304" pitchFamily="18" charset="0"/>
              <a:ea typeface="+mn-ea"/>
              <a:cs typeface="Times New Roman" panose="02020603050405020304" pitchFamily="18" charset="0"/>
            </a:rPr>
            <a:t>tiện</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phòng</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hộ</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cá</a:t>
          </a:r>
          <a:r>
            <a:rPr lang="vi-VN" sz="1500" kern="1200" dirty="0">
              <a:latin typeface="Times New Roman" panose="02020603050405020304" pitchFamily="18" charset="0"/>
              <a:ea typeface="+mn-ea"/>
              <a:cs typeface="Times New Roman" panose="02020603050405020304" pitchFamily="18" charset="0"/>
            </a:rPr>
            <a:t> nhân (PPE).</a:t>
          </a:r>
          <a:endParaRPr lang="en-US" sz="1500" kern="1200" dirty="0">
            <a:latin typeface="Times New Roman" panose="02020603050405020304" pitchFamily="18" charset="0"/>
            <a:ea typeface="+mn-ea"/>
            <a:cs typeface="Times New Roman" panose="02020603050405020304" pitchFamily="18" charset="0"/>
          </a:endParaRPr>
        </a:p>
        <a:p>
          <a:pPr marL="114300" lvl="1" indent="-114300" algn="just" defTabSz="666750">
            <a:lnSpc>
              <a:spcPct val="90000"/>
            </a:lnSpc>
            <a:spcBef>
              <a:spcPct val="0"/>
            </a:spcBef>
            <a:spcAft>
              <a:spcPct val="15000"/>
            </a:spcAft>
            <a:buChar char="•"/>
          </a:pPr>
          <a:r>
            <a:rPr lang="en-US" sz="1500" kern="1200">
              <a:latin typeface="Times New Roman" panose="02020603050405020304" pitchFamily="18" charset="0"/>
              <a:ea typeface="+mn-ea"/>
              <a:cs typeface="Times New Roman" panose="02020603050405020304" pitchFamily="18" charset="0"/>
            </a:rPr>
            <a:t>Riêng đối với khối mầm non, nhà trẻ, nhóm trẻ: do trẻ chưa có ý thức tuân thủ nguyên tắc 5K, khả năng tiếp xúc giữa các trẻ khi học tập, vui chơi tại lớp rất lớn, do đó nếu có 01 ca xét nghiệm nhanh kháng nguyên SARS-CoV-2 dương tính thì toàn bộ học sinh trong cùng lớp được xác định là F1 (Theo công văn 548/UBND-VX).</a:t>
          </a:r>
          <a:endParaRPr lang="en-US" sz="1500" kern="1200" dirty="0">
            <a:latin typeface="Times New Roman" panose="02020603050405020304" pitchFamily="18" charset="0"/>
            <a:ea typeface="+mn-ea"/>
            <a:cs typeface="Times New Roman" panose="02020603050405020304" pitchFamily="18" charset="0"/>
          </a:endParaRPr>
        </a:p>
      </dsp:txBody>
      <dsp:txXfrm>
        <a:off x="3930361" y="365846"/>
        <a:ext cx="3444586" cy="4549837"/>
      </dsp:txXfrm>
    </dsp:sp>
    <dsp:sp modelId="{1B8A65C6-06F3-4769-B594-5FBC34585DE9}">
      <dsp:nvSpPr>
        <dsp:cNvPr id="0" name=""/>
        <dsp:cNvSpPr/>
      </dsp:nvSpPr>
      <dsp:spPr>
        <a:xfrm>
          <a:off x="7857189" y="74828"/>
          <a:ext cx="3444586" cy="32926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anose="02020603050405020304" pitchFamily="18" charset="0"/>
              <a:cs typeface="Times New Roman" panose="02020603050405020304" pitchFamily="18" charset="0"/>
            </a:rPr>
            <a:t>Người</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có</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yếu</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tố</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dịch</a:t>
          </a:r>
          <a:r>
            <a:rPr lang="en-US" sz="1300" kern="1200" dirty="0">
              <a:latin typeface="Times New Roman" panose="02020603050405020304" pitchFamily="18" charset="0"/>
              <a:cs typeface="Times New Roman" panose="02020603050405020304" pitchFamily="18" charset="0"/>
            </a:rPr>
            <a:t> </a:t>
          </a:r>
          <a:r>
            <a:rPr lang="en-US" sz="1300" kern="1200" dirty="0" err="1">
              <a:latin typeface="Times New Roman" panose="02020603050405020304" pitchFamily="18" charset="0"/>
              <a:cs typeface="Times New Roman" panose="02020603050405020304" pitchFamily="18" charset="0"/>
            </a:rPr>
            <a:t>tễ</a:t>
          </a:r>
          <a:endParaRPr lang="en-US" sz="1300" kern="1200" dirty="0">
            <a:latin typeface="Times New Roman" panose="02020603050405020304" pitchFamily="18" charset="0"/>
            <a:cs typeface="Times New Roman" panose="02020603050405020304" pitchFamily="18" charset="0"/>
          </a:endParaRPr>
        </a:p>
      </dsp:txBody>
      <dsp:txXfrm>
        <a:off x="7857189" y="74828"/>
        <a:ext cx="3444586" cy="329265"/>
      </dsp:txXfrm>
    </dsp:sp>
    <dsp:sp modelId="{A8C623BD-8A28-4005-A0EC-457A82354B2E}">
      <dsp:nvSpPr>
        <dsp:cNvPr id="0" name=""/>
        <dsp:cNvSpPr/>
      </dsp:nvSpPr>
      <dsp:spPr>
        <a:xfrm>
          <a:off x="7857189" y="376824"/>
          <a:ext cx="3444586" cy="45498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Font typeface="Arial" panose="020B0604020202020204" pitchFamily="34" charset="0"/>
            <a:buChar char="•"/>
          </a:pPr>
          <a:r>
            <a:rPr lang="vi-VN" sz="1500" kern="1200" dirty="0" err="1">
              <a:latin typeface="Times New Roman" panose="02020603050405020304" pitchFamily="18" charset="0"/>
              <a:ea typeface="+mn-ea"/>
              <a:cs typeface="Times New Roman" panose="02020603050405020304" pitchFamily="18" charset="0"/>
            </a:rPr>
            <a:t>Người</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sống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cùng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hộ</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gia</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đình</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nhưng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tiếp</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xúc</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gần</a:t>
          </a:r>
          <a:r>
            <a:rPr lang="en-US" sz="1500" kern="1200" dirty="0">
              <a:latin typeface="Times New Roman" panose="02020603050405020304" pitchFamily="18" charset="0"/>
              <a:ea typeface="+mn-ea"/>
              <a:cs typeface="Times New Roman" panose="02020603050405020304" pitchFamily="18" charset="0"/>
            </a:rPr>
            <a:t> </a:t>
          </a:r>
          <a:r>
            <a:rPr lang="en-US" sz="1500" kern="1200" dirty="0" err="1">
              <a:latin typeface="Times New Roman" panose="02020603050405020304" pitchFamily="18" charset="0"/>
              <a:ea typeface="+mn-ea"/>
              <a:cs typeface="Times New Roman" panose="02020603050405020304" pitchFamily="18" charset="0"/>
            </a:rPr>
            <a:t>với</a:t>
          </a:r>
          <a:r>
            <a:rPr lang="en-US" sz="1500" kern="1200" dirty="0">
              <a:latin typeface="Times New Roman" panose="02020603050405020304" pitchFamily="18" charset="0"/>
              <a:ea typeface="+mn-ea"/>
              <a:cs typeface="Times New Roman" panose="02020603050405020304" pitchFamily="18" charset="0"/>
            </a:rPr>
            <a:t> F0 </a:t>
          </a:r>
          <a:r>
            <a:rPr lang="vi-VN" sz="1500" kern="1200" dirty="0">
              <a:latin typeface="Times New Roman" panose="02020603050405020304" pitchFamily="18" charset="0"/>
              <a:ea typeface="+mn-ea"/>
              <a:cs typeface="Times New Roman" panose="02020603050405020304" pitchFamily="18" charset="0"/>
            </a:rPr>
            <a:t>đang trong </a:t>
          </a:r>
          <a:r>
            <a:rPr lang="vi-VN" sz="1500" kern="1200" dirty="0" err="1">
              <a:latin typeface="Times New Roman" panose="02020603050405020304" pitchFamily="18" charset="0"/>
              <a:ea typeface="+mn-ea"/>
              <a:cs typeface="Times New Roman" panose="02020603050405020304" pitchFamily="18" charset="0"/>
            </a:rPr>
            <a:t>thời</a:t>
          </a:r>
          <a:r>
            <a:rPr lang="vi-VN" sz="1500" kern="1200" dirty="0">
              <a:latin typeface="Times New Roman" panose="02020603050405020304" pitchFamily="18" charset="0"/>
              <a:ea typeface="+mn-ea"/>
              <a:cs typeface="Times New Roman" panose="02020603050405020304" pitchFamily="18" charset="0"/>
            </a:rPr>
            <a:t> </a:t>
          </a:r>
          <a:r>
            <a:rPr lang="vi-VN" sz="1500" kern="1200" dirty="0" err="1">
              <a:latin typeface="Times New Roman" panose="02020603050405020304" pitchFamily="18" charset="0"/>
              <a:ea typeface="+mn-ea"/>
              <a:cs typeface="Times New Roman" panose="02020603050405020304" pitchFamily="18" charset="0"/>
            </a:rPr>
            <a:t>kỳ</a:t>
          </a:r>
          <a:r>
            <a:rPr lang="vi-VN" sz="1500" kern="1200" dirty="0">
              <a:latin typeface="Times New Roman" panose="02020603050405020304" pitchFamily="18" charset="0"/>
              <a:ea typeface="+mn-ea"/>
              <a:cs typeface="Times New Roman" panose="02020603050405020304" pitchFamily="18" charset="0"/>
            </a:rPr>
            <a:t> lây </a:t>
          </a:r>
          <a:r>
            <a:rPr lang="vi-VN" sz="1500" kern="1200" dirty="0" err="1">
              <a:latin typeface="Times New Roman" panose="02020603050405020304" pitchFamily="18" charset="0"/>
              <a:ea typeface="+mn-ea"/>
              <a:cs typeface="Times New Roman" panose="02020603050405020304" pitchFamily="18" charset="0"/>
            </a:rPr>
            <a:t>truyền</a:t>
          </a:r>
          <a:r>
            <a:rPr lang="vi-VN" sz="1500" kern="1200" dirty="0">
              <a:latin typeface="Times New Roman" panose="02020603050405020304" pitchFamily="18" charset="0"/>
              <a:ea typeface="+mn-ea"/>
              <a:cs typeface="Times New Roman" panose="02020603050405020304" pitchFamily="18" charset="0"/>
            </a:rPr>
            <a:t> </a:t>
          </a:r>
          <a:r>
            <a:rPr lang="en-US" sz="1500" kern="1200" dirty="0">
              <a:latin typeface="Times New Roman" panose="02020603050405020304" pitchFamily="18" charset="0"/>
              <a:ea typeface="+mn-ea"/>
              <a:cs typeface="Times New Roman" panose="02020603050405020304" pitchFamily="18" charset="0"/>
            </a:rPr>
            <a:t>(</a:t>
          </a:r>
          <a:r>
            <a:rPr lang="en-US" sz="1500" kern="1200" dirty="0" err="1">
              <a:latin typeface="Times New Roman" panose="02020603050405020304" pitchFamily="18" charset="0"/>
              <a:ea typeface="+mn-ea"/>
              <a:cs typeface="Times New Roman" panose="02020603050405020304" pitchFamily="18" charset="0"/>
            </a:rPr>
            <a:t>không</a:t>
          </a:r>
          <a:r>
            <a:rPr lang="en-US" sz="1500" kern="1200" dirty="0">
              <a:latin typeface="Times New Roman" panose="02020603050405020304" pitchFamily="18" charset="0"/>
              <a:ea typeface="+mn-ea"/>
              <a:cs typeface="Times New Roman" panose="02020603050405020304" pitchFamily="18" charset="0"/>
            </a:rPr>
            <a:t> bao </a:t>
          </a:r>
          <a:r>
            <a:rPr lang="en-US" sz="1500" kern="1200" dirty="0" err="1">
              <a:latin typeface="Times New Roman" panose="02020603050405020304" pitchFamily="18" charset="0"/>
              <a:ea typeface="+mn-ea"/>
              <a:cs typeface="Times New Roman" panose="02020603050405020304" pitchFamily="18" charset="0"/>
            </a:rPr>
            <a:t>gồm</a:t>
          </a:r>
          <a:r>
            <a:rPr lang="en-US" sz="1500" kern="1200" dirty="0">
              <a:latin typeface="Times New Roman" panose="02020603050405020304" pitchFamily="18" charset="0"/>
              <a:ea typeface="+mn-ea"/>
              <a:cs typeface="Times New Roman" panose="02020603050405020304" pitchFamily="18" charset="0"/>
            </a:rPr>
            <a:t> F1).</a:t>
          </a:r>
        </a:p>
        <a:p>
          <a:pPr marL="114300" lvl="1" indent="-114300" algn="just" defTabSz="666750">
            <a:lnSpc>
              <a:spcPct val="90000"/>
            </a:lnSpc>
            <a:spcBef>
              <a:spcPct val="0"/>
            </a:spcBef>
            <a:spcAft>
              <a:spcPct val="15000"/>
            </a:spcAft>
            <a:buFont typeface="Arial" panose="020B0604020202020204" pitchFamily="34" charset="0"/>
            <a:buChar char="•"/>
          </a:pPr>
          <a:r>
            <a:rPr lang="vi-VN" sz="1500" kern="1200" dirty="0">
              <a:latin typeface="Times New Roman" panose="02020603050405020304" pitchFamily="18" charset="0"/>
              <a:ea typeface="+mn-ea"/>
              <a:cs typeface="Times New Roman" panose="02020603050405020304" pitchFamily="18" charset="0"/>
            </a:rPr>
            <a:t>Người ở, đến từ khu vực ổ </a:t>
          </a:r>
          <a:r>
            <a:rPr lang="vi-VN" sz="1500" kern="1200" dirty="0">
              <a:latin typeface="Times New Roman" panose="02020603050405020304" pitchFamily="18" charset="0"/>
              <a:cs typeface="Times New Roman" panose="02020603050405020304" pitchFamily="18" charset="0"/>
            </a:rPr>
            <a:t>dịch đang hoạt động.</a:t>
          </a:r>
          <a:endParaRPr lang="en-US" sz="1500" kern="1200" dirty="0">
            <a:latin typeface="Times New Roman" panose="02020603050405020304" pitchFamily="18" charset="0"/>
            <a:cs typeface="Times New Roman" panose="02020603050405020304" pitchFamily="18" charset="0"/>
          </a:endParaRPr>
        </a:p>
      </dsp:txBody>
      <dsp:txXfrm>
        <a:off x="7857189" y="376824"/>
        <a:ext cx="3444586" cy="4549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C3E40-F266-43C2-93A4-6662164741EC}">
      <dsp:nvSpPr>
        <dsp:cNvPr id="0" name=""/>
        <dsp:cNvSpPr/>
      </dsp:nvSpPr>
      <dsp:spPr>
        <a:xfrm rot="5400000">
          <a:off x="6399031" y="-1769362"/>
          <a:ext cx="2092761" cy="863180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Quyết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định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phạm</a:t>
          </a:r>
          <a:r>
            <a:rPr lang="en-US" sz="1700" kern="1200" dirty="0">
              <a:latin typeface="Times New Roman" panose="02020603050405020304" pitchFamily="18" charset="0"/>
              <a:cs typeface="Times New Roman" panose="02020603050405020304" pitchFamily="18" charset="0"/>
            </a:rPr>
            <a:t> vi </a:t>
          </a:r>
          <a:r>
            <a:rPr lang="en-US" sz="1700" kern="1200" dirty="0" err="1">
              <a:latin typeface="Times New Roman" panose="02020603050405020304" pitchFamily="18" charset="0"/>
              <a:cs typeface="Times New Roman" panose="02020603050405020304" pitchFamily="18" charset="0"/>
            </a:rPr>
            <a:t>điều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tra</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dịch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tễ</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trực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tiếp</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chỉ</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đạo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và</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điều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hành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mọi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hoạt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động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thực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hiện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báo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cáo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định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kỳ</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và</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đột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xuất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cho</a:t>
          </a:r>
          <a:r>
            <a:rPr lang="en-US" sz="1700" kern="1200" dirty="0">
              <a:latin typeface="Times New Roman" panose="02020603050405020304" pitchFamily="18" charset="0"/>
              <a:cs typeface="Times New Roman" panose="02020603050405020304" pitchFamily="18" charset="0"/>
            </a:rPr>
            <a:t> BCĐ PCD </a:t>
          </a:r>
          <a:r>
            <a:rPr lang="en-US" sz="1700" kern="1200" err="1">
              <a:latin typeface="Times New Roman" panose="02020603050405020304" pitchFamily="18" charset="0"/>
              <a:cs typeface="Times New Roman" panose="02020603050405020304" pitchFamily="18" charset="0"/>
            </a:rPr>
            <a:t>cấp</a:t>
          </a:r>
          <a:r>
            <a:rPr lang="en-US" sz="1700" kern="1200">
              <a:latin typeface="Times New Roman" panose="02020603050405020304" pitchFamily="18" charset="0"/>
              <a:cs typeface="Times New Roman" panose="02020603050405020304" pitchFamily="18" charset="0"/>
            </a:rPr>
            <a:t> UBND Tp. Thủ Đức. </a:t>
          </a:r>
          <a:endParaRPr lang="en-US" sz="1700" kern="1200" dirty="0">
            <a:latin typeface="Times New Roman" panose="02020603050405020304" pitchFamily="18" charset="0"/>
            <a:cs typeface="Times New Roman" panose="02020603050405020304" pitchFamily="18" charset="0"/>
          </a:endParaRPr>
        </a:p>
        <a:p>
          <a:pPr marL="171450" lvl="1" indent="-171450" algn="just" defTabSz="755650">
            <a:lnSpc>
              <a:spcPct val="90000"/>
            </a:lnSpc>
            <a:spcBef>
              <a:spcPct val="0"/>
            </a:spcBef>
            <a:spcAft>
              <a:spcPct val="15000"/>
            </a:spcAft>
            <a:buChar char="•"/>
          </a:pPr>
          <a:r>
            <a:rPr lang="en-US" sz="1700" kern="1200" dirty="0" err="1">
              <a:latin typeface="Times New Roman" panose="02020603050405020304" pitchFamily="18" charset="0"/>
              <a:cs typeface="Times New Roman" panose="02020603050405020304" pitchFamily="18" charset="0"/>
            </a:rPr>
            <a:t>Triển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khai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hoạt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động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chăm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sóc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quản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lý</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người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thuộc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nhóm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nguy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theo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quy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định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của</a:t>
          </a:r>
          <a:r>
            <a:rPr lang="en-US" sz="1700" kern="1200" dirty="0">
              <a:latin typeface="Times New Roman" panose="02020603050405020304" pitchFamily="18" charset="0"/>
              <a:cs typeface="Times New Roman" panose="02020603050405020304" pitchFamily="18" charset="0"/>
            </a:rPr>
            <a:t> UBND TP </a:t>
          </a:r>
          <a:r>
            <a:rPr lang="en-US" sz="1700" kern="1200" dirty="0" err="1">
              <a:latin typeface="Times New Roman" panose="02020603050405020304" pitchFamily="18" charset="0"/>
              <a:cs typeface="Times New Roman" panose="02020603050405020304" pitchFamily="18" charset="0"/>
            </a:rPr>
            <a:t>tại</a:t>
          </a:r>
          <a:r>
            <a:rPr lang="en-US" sz="1700" kern="1200" dirty="0">
              <a:latin typeface="Times New Roman" panose="02020603050405020304" pitchFamily="18" charset="0"/>
              <a:cs typeface="Times New Roman" panose="02020603050405020304" pitchFamily="18" charset="0"/>
            </a:rPr>
            <a:t> CV </a:t>
          </a:r>
          <a:r>
            <a:rPr lang="en-US" sz="1700" kern="1200" dirty="0" err="1">
              <a:latin typeface="Times New Roman" panose="02020603050405020304" pitchFamily="18" charset="0"/>
              <a:cs typeface="Times New Roman" panose="02020603050405020304" pitchFamily="18" charset="0"/>
            </a:rPr>
            <a:t>số</a:t>
          </a:r>
          <a:r>
            <a:rPr lang="en-US" sz="1700" kern="1200" dirty="0">
              <a:latin typeface="Times New Roman" panose="02020603050405020304" pitchFamily="18" charset="0"/>
              <a:cs typeface="Times New Roman" panose="02020603050405020304" pitchFamily="18" charset="0"/>
            </a:rPr>
            <a:t> 485/UBND-VX </a:t>
          </a:r>
          <a:r>
            <a:rPr lang="en-US" sz="1700" kern="1200" dirty="0" err="1">
              <a:latin typeface="Times New Roman" panose="02020603050405020304" pitchFamily="18" charset="0"/>
              <a:cs typeface="Times New Roman" panose="02020603050405020304" pitchFamily="18" charset="0"/>
            </a:rPr>
            <a:t>ngày</a:t>
          </a:r>
          <a:r>
            <a:rPr lang="en-US" sz="1700" kern="1200" dirty="0">
              <a:latin typeface="Times New Roman" panose="02020603050405020304" pitchFamily="18" charset="0"/>
              <a:cs typeface="Times New Roman" panose="02020603050405020304" pitchFamily="18" charset="0"/>
            </a:rPr>
            <a:t> 18/02/2022 </a:t>
          </a:r>
          <a:r>
            <a:rPr lang="en-US" sz="1700" kern="1200" dirty="0" err="1">
              <a:latin typeface="Times New Roman" panose="02020603050405020304" pitchFamily="18" charset="0"/>
              <a:cs typeface="Times New Roman" panose="02020603050405020304" pitchFamily="18" charset="0"/>
            </a:rPr>
            <a:t>của</a:t>
          </a:r>
          <a:r>
            <a:rPr lang="en-US" sz="1700" kern="1200" dirty="0">
              <a:latin typeface="Times New Roman" panose="02020603050405020304" pitchFamily="18" charset="0"/>
              <a:cs typeface="Times New Roman" panose="02020603050405020304" pitchFamily="18" charset="0"/>
            </a:rPr>
            <a:t> UBND TP </a:t>
          </a:r>
          <a:r>
            <a:rPr lang="en-US" sz="1700" kern="1200" dirty="0" err="1">
              <a:latin typeface="Times New Roman" panose="02020603050405020304" pitchFamily="18" charset="0"/>
              <a:cs typeface="Times New Roman" panose="02020603050405020304" pitchFamily="18" charset="0"/>
            </a:rPr>
            <a:t>về</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Chiến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dịch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bảo</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vệ</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người</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thuộc</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nhóm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nguy</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năm</a:t>
          </a:r>
          <a:r>
            <a:rPr lang="en-US" sz="1700" kern="1200" dirty="0">
              <a:latin typeface="Times New Roman" panose="02020603050405020304" pitchFamily="18" charset="0"/>
              <a:cs typeface="Times New Roman" panose="02020603050405020304" pitchFamily="18" charset="0"/>
            </a:rPr>
            <a:t> 2022. </a:t>
          </a:r>
        </a:p>
      </dsp:txBody>
      <dsp:txXfrm rot="-5400000">
        <a:off x="3129512" y="1602317"/>
        <a:ext cx="8529640" cy="1888441"/>
      </dsp:txXfrm>
    </dsp:sp>
    <dsp:sp modelId="{812CBF31-FC8C-4B8B-9F05-CD2634910FF8}">
      <dsp:nvSpPr>
        <dsp:cNvPr id="0" name=""/>
        <dsp:cNvSpPr/>
      </dsp:nvSpPr>
      <dsp:spPr>
        <a:xfrm>
          <a:off x="0" y="1390659"/>
          <a:ext cx="3145392" cy="22609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Ban </a:t>
          </a:r>
          <a:r>
            <a:rPr lang="en-US" sz="2400" b="1" kern="1200" dirty="0" err="1">
              <a:latin typeface="Times New Roman" panose="02020603050405020304" pitchFamily="18" charset="0"/>
              <a:cs typeface="Times New Roman" panose="02020603050405020304" pitchFamily="18" charset="0"/>
            </a:rPr>
            <a:t>Chỉ</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đạo</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phòng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chống</a:t>
          </a:r>
          <a:r>
            <a:rPr lang="en-US" sz="2400" b="1" kern="1200" dirty="0">
              <a:latin typeface="Times New Roman" panose="02020603050405020304" pitchFamily="18" charset="0"/>
              <a:cs typeface="Times New Roman" panose="02020603050405020304" pitchFamily="18" charset="0"/>
            </a:rPr>
            <a:t> </a:t>
          </a:r>
          <a:r>
            <a:rPr lang="en-US" sz="2400" b="1" kern="1200" err="1">
              <a:latin typeface="Times New Roman" panose="02020603050405020304" pitchFamily="18" charset="0"/>
              <a:cs typeface="Times New Roman" panose="02020603050405020304" pitchFamily="18" charset="0"/>
            </a:rPr>
            <a:t>dịch</a:t>
          </a:r>
          <a:r>
            <a:rPr lang="en-US" sz="2400" b="1" kern="1200">
              <a:latin typeface="Times New Roman" panose="02020603050405020304" pitchFamily="18" charset="0"/>
              <a:cs typeface="Times New Roman" panose="02020603050405020304" pitchFamily="18" charset="0"/>
            </a:rPr>
            <a:t> 34 phường</a:t>
          </a:r>
          <a:endParaRPr lang="en-US" sz="2400" b="1" kern="1200" dirty="0">
            <a:latin typeface="Times New Roman" panose="02020603050405020304" pitchFamily="18" charset="0"/>
            <a:cs typeface="Times New Roman" panose="02020603050405020304" pitchFamily="18" charset="0"/>
          </a:endParaRPr>
        </a:p>
      </dsp:txBody>
      <dsp:txXfrm>
        <a:off x="110370" y="1501029"/>
        <a:ext cx="2924652" cy="2040204"/>
      </dsp:txXfrm>
    </dsp:sp>
    <dsp:sp modelId="{4787E94B-9F78-4FE9-83E6-4E1BD6DF6496}">
      <dsp:nvSpPr>
        <dsp:cNvPr id="0" name=""/>
        <dsp:cNvSpPr/>
      </dsp:nvSpPr>
      <dsp:spPr>
        <a:xfrm rot="5400000">
          <a:off x="7043837" y="-3460088"/>
          <a:ext cx="994888" cy="8631800"/>
        </a:xfrm>
        <a:prstGeom prst="round2Same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Font typeface="Symbol" panose="05050102010706020507" pitchFamily="18" charset="2"/>
            <a:buChar char=""/>
          </a:pPr>
          <a:r>
            <a:rPr lang="en-US" sz="1700" kern="1200" dirty="0" err="1">
              <a:latin typeface="Times New Roman" panose="02020603050405020304" pitchFamily="18" charset="0"/>
              <a:cs typeface="Times New Roman" panose="02020603050405020304" pitchFamily="18" charset="0"/>
            </a:rPr>
            <a:t>Tham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mưu</a:t>
          </a:r>
          <a:r>
            <a:rPr lang="en-US" sz="1700" kern="1200" dirty="0">
              <a:latin typeface="Times New Roman" panose="02020603050405020304" pitchFamily="18" charset="0"/>
              <a:cs typeface="Times New Roman" panose="02020603050405020304" pitchFamily="18" charset="0"/>
            </a:rPr>
            <a:t> BCĐ PCD </a:t>
          </a:r>
          <a:r>
            <a:rPr lang="en-US" sz="1700" kern="1200" err="1">
              <a:latin typeface="Times New Roman" panose="02020603050405020304" pitchFamily="18" charset="0"/>
              <a:cs typeface="Times New Roman" panose="02020603050405020304" pitchFamily="18" charset="0"/>
            </a:rPr>
            <a:t>cấp</a:t>
          </a:r>
          <a:r>
            <a:rPr lang="en-US" sz="1700" kern="1200">
              <a:latin typeface="Times New Roman" panose="02020603050405020304" pitchFamily="18" charset="0"/>
              <a:cs typeface="Times New Roman" panose="02020603050405020304" pitchFamily="18" charset="0"/>
            </a:rPr>
            <a:t> UBND Tp. Thủ Đức </a:t>
          </a:r>
          <a:r>
            <a:rPr lang="en-US" sz="1700" kern="1200" dirty="0" err="1">
              <a:latin typeface="Times New Roman" panose="02020603050405020304" pitchFamily="18" charset="0"/>
              <a:cs typeface="Times New Roman" panose="02020603050405020304" pitchFamily="18" charset="0"/>
            </a:rPr>
            <a:t>quyết</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định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điều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chỉnh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phạm</a:t>
          </a:r>
          <a:r>
            <a:rPr lang="en-US" sz="1700" kern="1200" dirty="0">
              <a:latin typeface="Times New Roman" panose="02020603050405020304" pitchFamily="18" charset="0"/>
              <a:cs typeface="Times New Roman" panose="02020603050405020304" pitchFamily="18" charset="0"/>
            </a:rPr>
            <a:t> vi </a:t>
          </a:r>
          <a:r>
            <a:rPr lang="en-US" sz="1700" kern="1200" dirty="0" err="1">
              <a:latin typeface="Times New Roman" panose="02020603050405020304" pitchFamily="18" charset="0"/>
              <a:cs typeface="Times New Roman" panose="02020603050405020304" pitchFamily="18" charset="0"/>
            </a:rPr>
            <a:t>điều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tra</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dịch</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tễ</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nếu</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liên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quan</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từ</a:t>
          </a:r>
          <a:r>
            <a:rPr lang="en-US" sz="1700" kern="1200" dirty="0">
              <a:latin typeface="Times New Roman" panose="02020603050405020304" pitchFamily="18" charset="0"/>
              <a:cs typeface="Times New Roman" panose="02020603050405020304" pitchFamily="18" charset="0"/>
            </a:rPr>
            <a:t> </a:t>
          </a:r>
          <a:r>
            <a:rPr lang="en-US" sz="1700" kern="1200">
              <a:latin typeface="Times New Roman" panose="02020603050405020304" pitchFamily="18" charset="0"/>
              <a:cs typeface="Times New Roman" panose="02020603050405020304" pitchFamily="18" charset="0"/>
            </a:rPr>
            <a:t>02 phường </a:t>
          </a:r>
          <a:r>
            <a:rPr lang="en-US" sz="1700" kern="1200" dirty="0" err="1">
              <a:latin typeface="Times New Roman" panose="02020603050405020304" pitchFamily="18" charset="0"/>
              <a:cs typeface="Times New Roman" panose="02020603050405020304" pitchFamily="18" charset="0"/>
            </a:rPr>
            <a:t>trở</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lên</a:t>
          </a:r>
          <a:r>
            <a:rPr lang="en-US" sz="1700" kern="1200" dirty="0">
              <a:latin typeface="Times New Roman" panose="02020603050405020304" pitchFamily="18" charset="0"/>
              <a:cs typeface="Times New Roman" panose="02020603050405020304" pitchFamily="18" charset="0"/>
            </a:rPr>
            <a:t>. </a:t>
          </a:r>
        </a:p>
      </dsp:txBody>
      <dsp:txXfrm rot="-5400000">
        <a:off x="3225381" y="406934"/>
        <a:ext cx="8583234" cy="897756"/>
      </dsp:txXfrm>
    </dsp:sp>
    <dsp:sp modelId="{56A7E578-C4FC-4644-910F-E9097A46AEB1}">
      <dsp:nvSpPr>
        <dsp:cNvPr id="0" name=""/>
        <dsp:cNvSpPr/>
      </dsp:nvSpPr>
      <dsp:spPr>
        <a:xfrm>
          <a:off x="0" y="246348"/>
          <a:ext cx="3206348" cy="113653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Trung tâm Y tế Thành phố Thủ Đức</a:t>
          </a:r>
          <a:endParaRPr lang="en-US" sz="2400" b="1" kern="1200" dirty="0">
            <a:latin typeface="Times New Roman" panose="02020603050405020304" pitchFamily="18" charset="0"/>
            <a:cs typeface="Times New Roman" panose="02020603050405020304" pitchFamily="18" charset="0"/>
          </a:endParaRPr>
        </a:p>
      </dsp:txBody>
      <dsp:txXfrm>
        <a:off x="55481" y="301829"/>
        <a:ext cx="3095386" cy="1025573"/>
      </dsp:txXfrm>
    </dsp:sp>
    <dsp:sp modelId="{FA42431A-BE44-40A8-8924-ACE7EF4F42A1}">
      <dsp:nvSpPr>
        <dsp:cNvPr id="0" name=""/>
        <dsp:cNvSpPr/>
      </dsp:nvSpPr>
      <dsp:spPr>
        <a:xfrm rot="5400000">
          <a:off x="6438071" y="203304"/>
          <a:ext cx="1699658" cy="8631800"/>
        </a:xfrm>
        <a:prstGeom prst="round2Same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Font typeface="Symbol" panose="05050102010706020507" pitchFamily="18" charset="2"/>
            <a:buChar char=""/>
          </a:pPr>
          <a:r>
            <a:rPr lang="en-US" sz="1700" b="0" kern="1200" dirty="0" err="1">
              <a:latin typeface="Times New Roman" panose="02020603050405020304" pitchFamily="18" charset="0"/>
              <a:cs typeface="Times New Roman" panose="02020603050405020304" pitchFamily="18" charset="0"/>
            </a:rPr>
            <a:t>Tiếp</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nhận</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danh</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sách</a:t>
          </a:r>
          <a:r>
            <a:rPr lang="en-US" sz="1700" b="0" kern="1200" dirty="0">
              <a:latin typeface="Times New Roman" panose="02020603050405020304" pitchFamily="18" charset="0"/>
              <a:cs typeface="Times New Roman" panose="02020603050405020304" pitchFamily="18" charset="0"/>
            </a:rPr>
            <a:t> F0, </a:t>
          </a:r>
          <a:r>
            <a:rPr lang="en-US" sz="1700" b="0" kern="1200" dirty="0" err="1">
              <a:latin typeface="Times New Roman" panose="02020603050405020304" pitchFamily="18" charset="0"/>
              <a:cs typeface="Times New Roman" panose="02020603050405020304" pitchFamily="18" charset="0"/>
            </a:rPr>
            <a:t>chăm</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sóc</a:t>
          </a:r>
          <a:r>
            <a:rPr lang="en-US" sz="1700" b="0" kern="1200" dirty="0">
              <a:latin typeface="Times New Roman" panose="02020603050405020304" pitchFamily="18" charset="0"/>
              <a:cs typeface="Times New Roman" panose="02020603050405020304" pitchFamily="18" charset="0"/>
            </a:rPr>
            <a:t> F0</a:t>
          </a:r>
        </a:p>
        <a:p>
          <a:pPr marL="171450" lvl="1" indent="-171450" algn="just" defTabSz="755650">
            <a:lnSpc>
              <a:spcPct val="90000"/>
            </a:lnSpc>
            <a:spcBef>
              <a:spcPct val="0"/>
            </a:spcBef>
            <a:spcAft>
              <a:spcPct val="15000"/>
            </a:spcAft>
            <a:buFont typeface="Symbol" panose="05050102010706020507" pitchFamily="18" charset="2"/>
            <a:buChar char=""/>
          </a:pPr>
          <a:r>
            <a:rPr lang="en-US" sz="1700" b="0" kern="1200" dirty="0" err="1">
              <a:latin typeface="Times New Roman" panose="02020603050405020304" pitchFamily="18" charset="0"/>
              <a:cs typeface="Times New Roman" panose="02020603050405020304" pitchFamily="18" charset="0"/>
            </a:rPr>
            <a:t>Điều</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tra</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dịch</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tễ</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xác</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định</a:t>
          </a:r>
          <a:r>
            <a:rPr lang="en-US" sz="1700" b="0" kern="1200" dirty="0">
              <a:latin typeface="Times New Roman" panose="02020603050405020304" pitchFamily="18" charset="0"/>
              <a:cs typeface="Times New Roman" panose="02020603050405020304" pitchFamily="18" charset="0"/>
            </a:rPr>
            <a:t> F1, </a:t>
          </a:r>
          <a:r>
            <a:rPr lang="en-US" sz="1700" b="0" kern="1200" dirty="0" err="1">
              <a:latin typeface="Times New Roman" panose="02020603050405020304" pitchFamily="18" charset="0"/>
              <a:cs typeface="Times New Roman" panose="02020603050405020304" pitchFamily="18" charset="0"/>
            </a:rPr>
            <a:t>người</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có</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yếu</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tố</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dịch</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tễ</a:t>
          </a:r>
          <a:endParaRPr lang="en-US" sz="1700" b="0" kern="1200" dirty="0">
            <a:latin typeface="Times New Roman" panose="02020603050405020304" pitchFamily="18" charset="0"/>
            <a:cs typeface="Times New Roman" panose="02020603050405020304" pitchFamily="18" charset="0"/>
          </a:endParaRPr>
        </a:p>
        <a:p>
          <a:pPr marL="171450" lvl="1" indent="-171450" algn="just" defTabSz="755650">
            <a:lnSpc>
              <a:spcPct val="90000"/>
            </a:lnSpc>
            <a:spcBef>
              <a:spcPct val="0"/>
            </a:spcBef>
            <a:spcAft>
              <a:spcPct val="15000"/>
            </a:spcAft>
            <a:buFont typeface="Symbol" panose="05050102010706020507" pitchFamily="18" charset="2"/>
            <a:buChar char=""/>
          </a:pPr>
          <a:r>
            <a:rPr lang="en-US" sz="1700" b="0" kern="1200" dirty="0" err="1">
              <a:latin typeface="Times New Roman" panose="02020603050405020304" pitchFamily="18" charset="0"/>
              <a:cs typeface="Times New Roman" panose="02020603050405020304" pitchFamily="18" charset="0"/>
            </a:rPr>
            <a:t>Lập</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danh</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sách</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người</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thuộc</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nhóm</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nguy</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cơ</a:t>
          </a:r>
          <a:endParaRPr lang="en-US" sz="1700" b="0" kern="1200" dirty="0">
            <a:latin typeface="Times New Roman" panose="02020603050405020304" pitchFamily="18" charset="0"/>
            <a:cs typeface="Times New Roman" panose="02020603050405020304" pitchFamily="18" charset="0"/>
          </a:endParaRPr>
        </a:p>
        <a:p>
          <a:pPr marL="171450" lvl="1" indent="-171450" algn="just" defTabSz="755650">
            <a:lnSpc>
              <a:spcPct val="90000"/>
            </a:lnSpc>
            <a:spcBef>
              <a:spcPct val="0"/>
            </a:spcBef>
            <a:spcAft>
              <a:spcPct val="15000"/>
            </a:spcAft>
            <a:buFont typeface="Symbol" panose="05050102010706020507" pitchFamily="18" charset="2"/>
            <a:buChar char=""/>
          </a:pPr>
          <a:r>
            <a:rPr lang="en-US" sz="1700" b="0" kern="1200" dirty="0" err="1">
              <a:latin typeface="Times New Roman" panose="02020603050405020304" pitchFamily="18" charset="0"/>
              <a:cs typeface="Times New Roman" panose="02020603050405020304" pitchFamily="18" charset="0"/>
            </a:rPr>
            <a:t>Tham</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mưu</a:t>
          </a:r>
          <a:r>
            <a:rPr lang="en-US" sz="1700" b="0" kern="1200" dirty="0">
              <a:latin typeface="Times New Roman" panose="02020603050405020304" pitchFamily="18" charset="0"/>
              <a:cs typeface="Times New Roman" panose="02020603050405020304" pitchFamily="18" charset="0"/>
            </a:rPr>
            <a:t> </a:t>
          </a:r>
          <a:r>
            <a:rPr lang="en-US" sz="1700" b="0" kern="1200">
              <a:latin typeface="Times New Roman" panose="02020603050405020304" pitchFamily="18" charset="0"/>
              <a:cs typeface="Times New Roman" panose="02020603050405020304" pitchFamily="18" charset="0"/>
            </a:rPr>
            <a:t>BCĐ PCD 34 phường </a:t>
          </a:r>
          <a:r>
            <a:rPr lang="en-US" sz="1700" b="0" kern="1200" dirty="0" err="1">
              <a:latin typeface="Times New Roman" panose="02020603050405020304" pitchFamily="18" charset="0"/>
              <a:cs typeface="Times New Roman" panose="02020603050405020304" pitchFamily="18" charset="0"/>
            </a:rPr>
            <a:t>phạm</a:t>
          </a:r>
          <a:r>
            <a:rPr lang="en-US" sz="1700" b="0" kern="1200" dirty="0">
              <a:latin typeface="Times New Roman" panose="02020603050405020304" pitchFamily="18" charset="0"/>
              <a:cs typeface="Times New Roman" panose="02020603050405020304" pitchFamily="18" charset="0"/>
            </a:rPr>
            <a:t> vi </a:t>
          </a:r>
          <a:r>
            <a:rPr lang="en-US" sz="1700" b="0" kern="1200" dirty="0" err="1">
              <a:latin typeface="Times New Roman" panose="02020603050405020304" pitchFamily="18" charset="0"/>
              <a:cs typeface="Times New Roman" panose="02020603050405020304" pitchFamily="18" charset="0"/>
            </a:rPr>
            <a:t>điều</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tra</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dịch</a:t>
          </a:r>
          <a:r>
            <a:rPr lang="en-US" sz="1700" b="0" kern="1200" dirty="0">
              <a:latin typeface="Times New Roman" panose="02020603050405020304" pitchFamily="18" charset="0"/>
              <a:cs typeface="Times New Roman" panose="02020603050405020304" pitchFamily="18" charset="0"/>
            </a:rPr>
            <a:t> </a:t>
          </a:r>
          <a:r>
            <a:rPr lang="en-US" sz="1700" b="0" kern="1200" dirty="0" err="1">
              <a:latin typeface="Times New Roman" panose="02020603050405020304" pitchFamily="18" charset="0"/>
              <a:cs typeface="Times New Roman" panose="02020603050405020304" pitchFamily="18" charset="0"/>
            </a:rPr>
            <a:t>tễ</a:t>
          </a:r>
          <a:r>
            <a:rPr lang="en-US" sz="1700" b="0" kern="1200" dirty="0">
              <a:latin typeface="Times New Roman" panose="02020603050405020304" pitchFamily="18" charset="0"/>
              <a:cs typeface="Times New Roman" panose="02020603050405020304" pitchFamily="18" charset="0"/>
            </a:rPr>
            <a:t>.</a:t>
          </a:r>
        </a:p>
      </dsp:txBody>
      <dsp:txXfrm rot="-5400000">
        <a:off x="2972000" y="3752345"/>
        <a:ext cx="8548830" cy="1533718"/>
      </dsp:txXfrm>
    </dsp:sp>
    <dsp:sp modelId="{37D17227-2FC9-475C-81B8-63874FDED326}">
      <dsp:nvSpPr>
        <dsp:cNvPr id="0" name=""/>
        <dsp:cNvSpPr/>
      </dsp:nvSpPr>
      <dsp:spPr>
        <a:xfrm>
          <a:off x="9516" y="3664978"/>
          <a:ext cx="2948312" cy="1708452"/>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b="1" kern="1200" dirty="0" err="1">
              <a:latin typeface="Times New Roman" panose="02020603050405020304" pitchFamily="18" charset="0"/>
              <a:cs typeface="Times New Roman" panose="02020603050405020304" pitchFamily="18" charset="0"/>
            </a:rPr>
            <a:t>Trạm</a:t>
          </a:r>
          <a:r>
            <a:rPr lang="en-US" sz="2400" b="1" kern="1200" dirty="0">
              <a:latin typeface="Times New Roman" panose="02020603050405020304" pitchFamily="18" charset="0"/>
              <a:cs typeface="Times New Roman" panose="02020603050405020304" pitchFamily="18" charset="0"/>
            </a:rPr>
            <a:t> Y </a:t>
          </a:r>
          <a:r>
            <a:rPr lang="en-US" sz="2400" b="1" kern="1200" dirty="0" err="1">
              <a:latin typeface="Times New Roman" panose="02020603050405020304" pitchFamily="18" charset="0"/>
              <a:cs typeface="Times New Roman" panose="02020603050405020304" pitchFamily="18" charset="0"/>
            </a:rPr>
            <a:t>tế</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Trạm</a:t>
          </a:r>
          <a:r>
            <a:rPr lang="en-US" sz="2400" b="1" kern="1200" dirty="0">
              <a:latin typeface="Times New Roman" panose="02020603050405020304" pitchFamily="18" charset="0"/>
              <a:cs typeface="Times New Roman" panose="02020603050405020304" pitchFamily="18" charset="0"/>
            </a:rPr>
            <a:t> Y </a:t>
          </a:r>
          <a:r>
            <a:rPr lang="en-US" sz="2400" b="1" kern="1200" dirty="0" err="1">
              <a:latin typeface="Times New Roman" panose="02020603050405020304" pitchFamily="18" charset="0"/>
              <a:cs typeface="Times New Roman" panose="02020603050405020304" pitchFamily="18" charset="0"/>
            </a:rPr>
            <a:t>tế</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lưu</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động</a:t>
          </a:r>
          <a:endParaRPr lang="en-US" sz="2400" b="1" kern="1200" dirty="0">
            <a:latin typeface="Times New Roman" panose="02020603050405020304" pitchFamily="18" charset="0"/>
            <a:cs typeface="Times New Roman" panose="02020603050405020304" pitchFamily="18" charset="0"/>
          </a:endParaRPr>
        </a:p>
      </dsp:txBody>
      <dsp:txXfrm>
        <a:off x="92916" y="3748378"/>
        <a:ext cx="2781512" cy="1541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178E8-0086-4957-8BC7-DEBB2CBDA0E9}">
      <dsp:nvSpPr>
        <dsp:cNvPr id="0" name=""/>
        <dsp:cNvSpPr/>
      </dsp:nvSpPr>
      <dsp:spPr>
        <a:xfrm>
          <a:off x="4877" y="770667"/>
          <a:ext cx="2839417" cy="113576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Thông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báo</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Trạm</a:t>
          </a:r>
          <a:r>
            <a:rPr lang="en-US" sz="2500" kern="1200" dirty="0">
              <a:latin typeface="Times New Roman" panose="02020603050405020304" pitchFamily="18" charset="0"/>
              <a:cs typeface="Times New Roman" panose="02020603050405020304" pitchFamily="18" charset="0"/>
            </a:rPr>
            <a:t> Y </a:t>
          </a:r>
          <a:r>
            <a:rPr lang="en-US" sz="2500" kern="1200" dirty="0" err="1">
              <a:latin typeface="Times New Roman" panose="02020603050405020304" pitchFamily="18" charset="0"/>
              <a:cs typeface="Times New Roman" panose="02020603050405020304" pitchFamily="18" charset="0"/>
            </a:rPr>
            <a:t>tế</a:t>
          </a:r>
          <a:r>
            <a:rPr lang="en-US" sz="2500" kern="1200" dirty="0">
              <a:latin typeface="Times New Roman" panose="02020603050405020304" pitchFamily="18" charset="0"/>
              <a:cs typeface="Times New Roman" panose="02020603050405020304" pitchFamily="18" charset="0"/>
            </a:rPr>
            <a:t> </a:t>
          </a:r>
          <a:r>
            <a:rPr lang="en-US" sz="2500" kern="1200" err="1">
              <a:latin typeface="Times New Roman" panose="02020603050405020304" pitchFamily="18" charset="0"/>
              <a:cs typeface="Times New Roman" panose="02020603050405020304" pitchFamily="18" charset="0"/>
            </a:rPr>
            <a:t>cấp</a:t>
          </a:r>
          <a:r>
            <a:rPr lang="en-US" sz="2500" kern="1200">
              <a:latin typeface="Times New Roman" panose="02020603050405020304" pitchFamily="18" charset="0"/>
              <a:cs typeface="Times New Roman" panose="02020603050405020304" pitchFamily="18" charset="0"/>
            </a:rPr>
            <a:t> phường</a:t>
          </a:r>
          <a:endParaRPr lang="en-US" sz="2500" kern="1200" dirty="0">
            <a:latin typeface="Times New Roman" panose="02020603050405020304" pitchFamily="18" charset="0"/>
            <a:cs typeface="Times New Roman" panose="02020603050405020304" pitchFamily="18" charset="0"/>
          </a:endParaRPr>
        </a:p>
      </dsp:txBody>
      <dsp:txXfrm>
        <a:off x="572760" y="770667"/>
        <a:ext cx="1703651" cy="1135766"/>
      </dsp:txXfrm>
    </dsp:sp>
    <dsp:sp modelId="{0E60EF3F-B4A8-47AB-AEBC-FB2A9CA7E255}">
      <dsp:nvSpPr>
        <dsp:cNvPr id="0" name=""/>
        <dsp:cNvSpPr/>
      </dsp:nvSpPr>
      <dsp:spPr>
        <a:xfrm>
          <a:off x="2560353" y="770667"/>
          <a:ext cx="2839417" cy="113576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Xử</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lý</a:t>
          </a:r>
          <a:r>
            <a:rPr lang="en-US" sz="2500" kern="1200" dirty="0">
              <a:latin typeface="Times New Roman" panose="02020603050405020304" pitchFamily="18" charset="0"/>
              <a:cs typeface="Times New Roman" panose="02020603050405020304" pitchFamily="18" charset="0"/>
            </a:rPr>
            <a:t> F0</a:t>
          </a:r>
        </a:p>
      </dsp:txBody>
      <dsp:txXfrm>
        <a:off x="3128236" y="770667"/>
        <a:ext cx="1703651" cy="1135766"/>
      </dsp:txXfrm>
    </dsp:sp>
    <dsp:sp modelId="{CA7411E0-798C-446A-9857-43FBD5F1C628}">
      <dsp:nvSpPr>
        <dsp:cNvPr id="0" name=""/>
        <dsp:cNvSpPr/>
      </dsp:nvSpPr>
      <dsp:spPr>
        <a:xfrm>
          <a:off x="5115829" y="770667"/>
          <a:ext cx="2839417" cy="113576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Xử</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lý</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người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tiếp</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xúc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gần</a:t>
          </a:r>
          <a:r>
            <a:rPr lang="en-US" sz="2500" kern="1200" dirty="0">
              <a:latin typeface="Times New Roman" panose="02020603050405020304" pitchFamily="18" charset="0"/>
              <a:cs typeface="Times New Roman" panose="02020603050405020304" pitchFamily="18" charset="0"/>
            </a:rPr>
            <a:t> (F1)</a:t>
          </a:r>
        </a:p>
      </dsp:txBody>
      <dsp:txXfrm>
        <a:off x="5683712" y="770667"/>
        <a:ext cx="1703651" cy="1135766"/>
      </dsp:txXfrm>
    </dsp:sp>
    <dsp:sp modelId="{77B341B3-6D06-448F-87A6-BA3DCCCA6189}">
      <dsp:nvSpPr>
        <dsp:cNvPr id="0" name=""/>
        <dsp:cNvSpPr/>
      </dsp:nvSpPr>
      <dsp:spPr>
        <a:xfrm>
          <a:off x="7671304" y="770667"/>
          <a:ext cx="2839417" cy="113576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Vệ</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sinh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khử</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khuẩn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lớp</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học</a:t>
          </a:r>
          <a:endParaRPr lang="en-US" sz="2500" kern="1200" dirty="0">
            <a:latin typeface="Times New Roman" panose="02020603050405020304" pitchFamily="18" charset="0"/>
            <a:cs typeface="Times New Roman" panose="02020603050405020304" pitchFamily="18" charset="0"/>
          </a:endParaRPr>
        </a:p>
      </dsp:txBody>
      <dsp:txXfrm>
        <a:off x="8239187" y="770667"/>
        <a:ext cx="1703651" cy="1135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3F66-90B8-45C2-A0DD-E6FA449B6D01}">
      <dsp:nvSpPr>
        <dsp:cNvPr id="0" name=""/>
        <dsp:cNvSpPr/>
      </dsp:nvSpPr>
      <dsp:spPr>
        <a:xfrm>
          <a:off x="0" y="0"/>
          <a:ext cx="6870700" cy="7820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latin typeface="Times New Roman" panose="02020603050405020304" pitchFamily="18" charset="0"/>
              <a:cs typeface="Times New Roman" panose="02020603050405020304" pitchFamily="18" charset="0"/>
            </a:rPr>
            <a:t>Khử</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khuẩn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học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sinh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học</a:t>
          </a:r>
          <a:r>
            <a:rPr lang="en-US" sz="2400" b="1"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8176" y="38176"/>
        <a:ext cx="6794348" cy="705696"/>
      </dsp:txXfrm>
    </dsp:sp>
    <dsp:sp modelId="{2F56804F-2F27-439D-A3A4-4392E04F33F6}">
      <dsp:nvSpPr>
        <dsp:cNvPr id="0" name=""/>
        <dsp:cNvSpPr/>
      </dsp:nvSpPr>
      <dsp:spPr>
        <a:xfrm>
          <a:off x="0" y="785165"/>
          <a:ext cx="6870700" cy="470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145" tIns="30480" rIns="170688" bIns="30480" numCol="1" spcCol="1270" anchor="t" anchorCtr="0">
          <a:noAutofit/>
        </a:bodyPr>
        <a:lstStyle/>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Bàn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ghế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nắm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r>
            <a:rPr lang="en-US" sz="2400" kern="1200" dirty="0">
              <a:latin typeface="Times New Roman" panose="02020603050405020304" pitchFamily="18" charset="0"/>
              <a:cs typeface="Times New Roman" panose="02020603050405020304" pitchFamily="18" charset="0"/>
            </a:rPr>
            <a:t> thang,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lan</a:t>
          </a:r>
          <a:r>
            <a:rPr lang="en-US" sz="2400" kern="1200" dirty="0">
              <a:latin typeface="Times New Roman" panose="02020603050405020304" pitchFamily="18" charset="0"/>
              <a:cs typeface="Times New Roman" panose="02020603050405020304" pitchFamily="18" charset="0"/>
            </a:rPr>
            <a:t> can, </a:t>
          </a:r>
          <a:r>
            <a:rPr lang="en-US" sz="2400" kern="1200" dirty="0" err="1">
              <a:latin typeface="Times New Roman" panose="02020603050405020304" pitchFamily="18" charset="0"/>
              <a:cs typeface="Times New Roman" panose="02020603050405020304" pitchFamily="18" charset="0"/>
            </a:rPr>
            <a:t>nút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bấm</a:t>
          </a:r>
          <a:r>
            <a:rPr lang="en-US" sz="2400" kern="1200" dirty="0">
              <a:latin typeface="Times New Roman" panose="02020603050405020304" pitchFamily="18" charset="0"/>
              <a:cs typeface="Times New Roman" panose="02020603050405020304" pitchFamily="18" charset="0"/>
            </a:rPr>
            <a:t> thang </a:t>
          </a:r>
          <a:r>
            <a:rPr lang="en-US" sz="2400" kern="1200" dirty="0" err="1">
              <a:latin typeface="Times New Roman" panose="02020603050405020304" pitchFamily="18" charset="0"/>
              <a:cs typeface="Times New Roman" panose="02020603050405020304" pitchFamily="18" charset="0"/>
            </a:rPr>
            <a:t>máy</a:t>
          </a:r>
          <a:r>
            <a:rPr lang="en-US" sz="2400" kern="1200" dirty="0">
              <a:latin typeface="Times New Roman" panose="02020603050405020304" pitchFamily="18" charset="0"/>
              <a:cs typeface="Times New Roman" panose="02020603050405020304" pitchFamily="18" charset="0"/>
            </a:rPr>
            <a:t> (02 </a:t>
          </a:r>
          <a:r>
            <a:rPr lang="en-US" sz="2400" kern="1200" dirty="0" err="1">
              <a:latin typeface="Times New Roman" panose="02020603050405020304" pitchFamily="18" charset="0"/>
              <a:cs typeface="Times New Roman" panose="02020603050405020304" pitchFamily="18" charset="0"/>
            </a:rPr>
            <a:t>lần</a:t>
          </a:r>
          <a:r>
            <a:rPr lang="en-US" sz="2400" kern="1200" dirty="0">
              <a:latin typeface="Times New Roman" panose="02020603050405020304" pitchFamily="18" charset="0"/>
              <a:cs typeface="Times New Roman" panose="02020603050405020304" pitchFamily="18" charset="0"/>
            </a:rPr>
            <a:t>/</a:t>
          </a:r>
          <a:r>
            <a:rPr lang="en-US" sz="2400" kern="1200" dirty="0" err="1">
              <a:latin typeface="Times New Roman" panose="02020603050405020304" pitchFamily="18" charset="0"/>
              <a:cs typeface="Times New Roman" panose="02020603050405020304" pitchFamily="18" charset="0"/>
            </a:rPr>
            <a:t>ngày</a:t>
          </a:r>
          <a:r>
            <a:rPr lang="en-US" sz="2400" kern="1200" dirty="0">
              <a:latin typeface="Times New Roman" panose="02020603050405020304" pitchFamily="18" charset="0"/>
              <a:cs typeface="Times New Roman" panose="02020603050405020304" pitchFamily="18" charset="0"/>
            </a:rPr>
            <a:t>).</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Sàn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phòng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phòng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chức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năng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...(01 </a:t>
          </a:r>
          <a:r>
            <a:rPr lang="en-US" sz="2400" kern="1200" dirty="0" err="1">
              <a:latin typeface="Times New Roman" panose="02020603050405020304" pitchFamily="18" charset="0"/>
              <a:cs typeface="Times New Roman" panose="02020603050405020304" pitchFamily="18" charset="0"/>
            </a:rPr>
            <a:t>lần</a:t>
          </a:r>
          <a:r>
            <a:rPr lang="en-US" sz="2400" kern="1200" dirty="0">
              <a:latin typeface="Times New Roman" panose="02020603050405020304" pitchFamily="18" charset="0"/>
              <a:cs typeface="Times New Roman" panose="02020603050405020304" pitchFamily="18" charset="0"/>
            </a:rPr>
            <a:t>/</a:t>
          </a:r>
          <a:r>
            <a:rPr lang="en-US" sz="2400" kern="1200" dirty="0" err="1">
              <a:latin typeface="Times New Roman" panose="02020603050405020304" pitchFamily="18" charset="0"/>
              <a:cs typeface="Times New Roman" panose="02020603050405020304" pitchFamily="18" charset="0"/>
            </a:rPr>
            <a:t>ngày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mỗi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buổi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thấy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bẩn</a:t>
          </a:r>
          <a:r>
            <a:rPr lang="en-US" sz="2400" kern="1200" dirty="0">
              <a:latin typeface="Times New Roman" panose="02020603050405020304" pitchFamily="18" charset="0"/>
              <a:cs typeface="Times New Roman" panose="02020603050405020304" pitchFamily="18" charset="0"/>
            </a:rPr>
            <a:t>. </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nắm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tay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ghế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ngồi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sàn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đón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mỗi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chuyến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đón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nếu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a:t>
          </a:r>
        </a:p>
        <a:p>
          <a:pPr marL="228600" lvl="1" indent="-228600" algn="just" defTabSz="1066800">
            <a:lnSpc>
              <a:spcPct val="90000"/>
            </a:lnSpc>
            <a:spcBef>
              <a:spcPct val="0"/>
            </a:spcBef>
            <a:spcAft>
              <a:spcPct val="20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Hạn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đồ</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cụ</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khuẩn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latin typeface="Times New Roman" panose="02020603050405020304" pitchFamily="18" charset="0"/>
              <a:cs typeface="Times New Roman" panose="02020603050405020304" pitchFamily="18" charset="0"/>
            </a:rPr>
            <a:t>Bố trí đủ thùng đựng rác, thu gom, xử lý hàng ngày</a:t>
          </a:r>
        </a:p>
      </dsp:txBody>
      <dsp:txXfrm>
        <a:off x="0" y="785165"/>
        <a:ext cx="6870700" cy="470287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E4843-673D-4CE2-B9F4-648A1080159D}"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DF904-103D-4DFC-B793-48C7463BEC1A}" type="slidenum">
              <a:rPr lang="en-US" smtClean="0"/>
              <a:t>‹#›</a:t>
            </a:fld>
            <a:endParaRPr lang="en-US"/>
          </a:p>
        </p:txBody>
      </p:sp>
    </p:spTree>
    <p:extLst>
      <p:ext uri="{BB962C8B-B14F-4D97-AF65-F5344CB8AC3E}">
        <p14:creationId xmlns:p14="http://schemas.microsoft.com/office/powerpoint/2010/main" val="406594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F6973E-7066-496A-AB9A-0E369677CF5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2F47914-B754-41D9-9783-9DE54ABA32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94F9510A-61EC-433C-92EA-6D211A557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E35FE60-DF4B-4898-A745-FE32BFA31566}" type="slidenum">
              <a:rPr lang="en-US" altLang="en-US">
                <a:solidFill>
                  <a:srgbClr val="000000"/>
                </a:solidFill>
                <a:latin typeface="Arial" panose="020B0604020202020204" pitchFamily="34" charset="0"/>
              </a:rPr>
              <a:pPr/>
              <a:t>16</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03DDAED-B57D-414A-BFE2-78346C8802DD}"/>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191C98-F74B-43E0-B028-7E27FDF7E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0725AAFC-33CA-4713-BA3C-DEAA74574C6D}"/>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5" name="Chỗ dành sẵn cho Chân trang 4">
            <a:extLst>
              <a:ext uri="{FF2B5EF4-FFF2-40B4-BE49-F238E27FC236}">
                <a16:creationId xmlns:a16="http://schemas.microsoft.com/office/drawing/2014/main" id="{FE78BB92-C5B3-4D6E-8BC2-0073576E4F9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3477D-705D-4E60-9D0A-133D6CC09E51}"/>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93494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5F017A-3591-4337-ABA9-7F1E87B2E323}"/>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E5EBD89-6E2B-4A39-8C16-5EA9F8796E0A}"/>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153B415-E5D9-4BC4-9196-A26284BCD736}"/>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5" name="Chỗ dành sẵn cho Chân trang 4">
            <a:extLst>
              <a:ext uri="{FF2B5EF4-FFF2-40B4-BE49-F238E27FC236}">
                <a16:creationId xmlns:a16="http://schemas.microsoft.com/office/drawing/2014/main" id="{E8D2A634-F6AF-4634-8B99-129019EFB48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0850688-D494-4793-B3D1-36C13585F04A}"/>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135508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A7E7345-1BD8-4DA9-9D10-0A2DA8884891}"/>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625530C-309A-4004-AC05-BC21F73C27BF}"/>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2034E26-7363-4A47-BA66-20BFC7ADF379}"/>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5" name="Chỗ dành sẵn cho Chân trang 4">
            <a:extLst>
              <a:ext uri="{FF2B5EF4-FFF2-40B4-BE49-F238E27FC236}">
                <a16:creationId xmlns:a16="http://schemas.microsoft.com/office/drawing/2014/main" id="{D3C03ED0-33F6-4360-BF51-C24C3CEAF19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8EC6A04-FA34-414F-BCC9-89E074A30664}"/>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315131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B95D13C-211C-42C1-BB6D-D728798CA4F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66AB5A8-7F6E-468A-B711-07B9C06F6732}"/>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929B813-A7E0-4096-A948-9D13CDC72E43}"/>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5" name="Chỗ dành sẵn cho Chân trang 4">
            <a:extLst>
              <a:ext uri="{FF2B5EF4-FFF2-40B4-BE49-F238E27FC236}">
                <a16:creationId xmlns:a16="http://schemas.microsoft.com/office/drawing/2014/main" id="{5F5EF80C-3F5C-4851-AD76-7053D8C4192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7BB5DF5-F231-4AFE-A50E-0F84666CDC53}"/>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387838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F33F20-02AC-44E6-A8F1-2B2C4328DA8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A36DBF53-C31A-42BF-BF1B-89E30A3F3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940C97F5-87EF-42D5-94E5-ACF041EB1117}"/>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5" name="Chỗ dành sẵn cho Chân trang 4">
            <a:extLst>
              <a:ext uri="{FF2B5EF4-FFF2-40B4-BE49-F238E27FC236}">
                <a16:creationId xmlns:a16="http://schemas.microsoft.com/office/drawing/2014/main" id="{EB1A83E4-9E69-4ED2-BA2A-B6D2F34089C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F98014-20AA-4C6A-B474-B570B47DDDD4}"/>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385337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450AD6-B020-43D7-AC6B-3C87F7E909F9}"/>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FA8F2AB-84CA-46AC-8FD5-DD40299F65EB}"/>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2C7500F-340F-40BC-9E62-8C1A4D03C7B5}"/>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B7AE5522-466A-46DC-A70F-4BFB8DA153B2}"/>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6" name="Chỗ dành sẵn cho Chân trang 5">
            <a:extLst>
              <a:ext uri="{FF2B5EF4-FFF2-40B4-BE49-F238E27FC236}">
                <a16:creationId xmlns:a16="http://schemas.microsoft.com/office/drawing/2014/main" id="{07199320-4010-4167-8296-78F7EFFA699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9318DF8-2583-450F-9B67-9DCB8C31569D}"/>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4660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273D81-FE13-432A-BFE9-FF1B71693F04}"/>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141F35E-463D-44AC-AE84-EFCA51CEC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F215F3CB-4402-41EB-ABF8-C0DC12BF354F}"/>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B0116EB0-96D1-4E38-841F-C5D960850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4FAD7053-BDD2-4C74-8516-A374ECB9148E}"/>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6934A557-C5B5-4D70-A109-502789A0C9A2}"/>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8" name="Chỗ dành sẵn cho Chân trang 7">
            <a:extLst>
              <a:ext uri="{FF2B5EF4-FFF2-40B4-BE49-F238E27FC236}">
                <a16:creationId xmlns:a16="http://schemas.microsoft.com/office/drawing/2014/main" id="{854754F6-2E3C-4670-955A-D65D4D8A1995}"/>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95DD78DD-3052-446C-AE69-37C39BECEBCD}"/>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350195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946A85-B4A7-427C-B023-9074BD49CD5D}"/>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F4AADAC-EB6C-4E0C-A876-38D5069D1B2E}"/>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4" name="Chỗ dành sẵn cho Chân trang 3">
            <a:extLst>
              <a:ext uri="{FF2B5EF4-FFF2-40B4-BE49-F238E27FC236}">
                <a16:creationId xmlns:a16="http://schemas.microsoft.com/office/drawing/2014/main" id="{6AED2D06-2E2C-48B7-AF49-ABA2AC433370}"/>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80746434-3CBA-4BAD-8EA1-1A97A4ACFC0A}"/>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203915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D48540E-6AE2-46DD-A499-9A411186293A}"/>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3" name="Chỗ dành sẵn cho Chân trang 2">
            <a:extLst>
              <a:ext uri="{FF2B5EF4-FFF2-40B4-BE49-F238E27FC236}">
                <a16:creationId xmlns:a16="http://schemas.microsoft.com/office/drawing/2014/main" id="{7ABB4378-F578-4523-A0ED-F1C142FBD51F}"/>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47F53E2-FBBD-427D-A39E-B4385CFC3326}"/>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336908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7704C0-A78D-478D-BBD3-925BFABD2E7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FFE5309-6D7E-4CCF-87A0-56F902364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54F6152-63EC-4CBC-9DF9-1933B735F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EB58BB57-7085-45F0-A2E9-6C94BBEC99BD}"/>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6" name="Chỗ dành sẵn cho Chân trang 5">
            <a:extLst>
              <a:ext uri="{FF2B5EF4-FFF2-40B4-BE49-F238E27FC236}">
                <a16:creationId xmlns:a16="http://schemas.microsoft.com/office/drawing/2014/main" id="{1737C239-B12F-4421-A7DE-4BB6744142D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EE6E7E3-97AA-4388-85C5-1E926C340C4C}"/>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143791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C39DE-2D5C-415F-8A52-4AEF3D04AFD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CD2A5393-8103-445A-A408-61D1BBF6C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FC3C39-F5A0-4555-A057-CC64857CD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C2BDFF4D-E761-4EB2-920A-D5711359EB0E}"/>
              </a:ext>
            </a:extLst>
          </p:cNvPr>
          <p:cNvSpPr>
            <a:spLocks noGrp="1"/>
          </p:cNvSpPr>
          <p:nvPr>
            <p:ph type="dt" sz="half" idx="10"/>
          </p:nvPr>
        </p:nvSpPr>
        <p:spPr/>
        <p:txBody>
          <a:bodyPr/>
          <a:lstStyle/>
          <a:p>
            <a:fld id="{2939BC22-4E9A-49C7-A468-7F0DA6BFEDFC}" type="datetimeFigureOut">
              <a:rPr lang="en-US" smtClean="0"/>
              <a:t>3/2/2022</a:t>
            </a:fld>
            <a:endParaRPr lang="en-US"/>
          </a:p>
        </p:txBody>
      </p:sp>
      <p:sp>
        <p:nvSpPr>
          <p:cNvPr id="6" name="Chỗ dành sẵn cho Chân trang 5">
            <a:extLst>
              <a:ext uri="{FF2B5EF4-FFF2-40B4-BE49-F238E27FC236}">
                <a16:creationId xmlns:a16="http://schemas.microsoft.com/office/drawing/2014/main" id="{9D70DFE0-9322-49D0-8A3D-AD8C65B59BC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D284315-1EF6-4C71-9AE1-CC2C5630FE74}"/>
              </a:ext>
            </a:extLst>
          </p:cNvPr>
          <p:cNvSpPr>
            <a:spLocks noGrp="1"/>
          </p:cNvSpPr>
          <p:nvPr>
            <p:ph type="sldNum" sz="quarter" idx="12"/>
          </p:nvPr>
        </p:nvSpPr>
        <p:spPr/>
        <p:txBody>
          <a:bodyPr/>
          <a:lstStyle/>
          <a:p>
            <a:fld id="{85C897E8-3957-4202-BEB1-FC7AF8334AFA}" type="slidenum">
              <a:rPr lang="en-US" smtClean="0"/>
              <a:t>‹#›</a:t>
            </a:fld>
            <a:endParaRPr lang="en-US"/>
          </a:p>
        </p:txBody>
      </p:sp>
    </p:spTree>
    <p:extLst>
      <p:ext uri="{BB962C8B-B14F-4D97-AF65-F5344CB8AC3E}">
        <p14:creationId xmlns:p14="http://schemas.microsoft.com/office/powerpoint/2010/main" val="421546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14AEA50-CD13-4676-AE21-01CE672B0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1A9E1429-BCCD-40DE-9E64-2012DFBE9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26A8B9C-8A19-4FCD-831B-D9B24DAB0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9BC22-4E9A-49C7-A468-7F0DA6BFEDFC}" type="datetimeFigureOut">
              <a:rPr lang="en-US" smtClean="0"/>
              <a:t>3/2/2022</a:t>
            </a:fld>
            <a:endParaRPr lang="en-US"/>
          </a:p>
        </p:txBody>
      </p:sp>
      <p:sp>
        <p:nvSpPr>
          <p:cNvPr id="5" name="Chỗ dành sẵn cho Chân trang 4">
            <a:extLst>
              <a:ext uri="{FF2B5EF4-FFF2-40B4-BE49-F238E27FC236}">
                <a16:creationId xmlns:a16="http://schemas.microsoft.com/office/drawing/2014/main" id="{D41E9D1A-B137-40E1-941A-CCC08A73F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6EEB1DB0-5C91-4B43-BB94-B6F544518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97E8-3957-4202-BEB1-FC7AF8334AFA}" type="slidenum">
              <a:rPr lang="en-US" smtClean="0"/>
              <a:t>‹#›</a:t>
            </a:fld>
            <a:endParaRPr lang="en-US"/>
          </a:p>
        </p:txBody>
      </p:sp>
    </p:spTree>
    <p:extLst>
      <p:ext uri="{BB962C8B-B14F-4D97-AF65-F5344CB8AC3E}">
        <p14:creationId xmlns:p14="http://schemas.microsoft.com/office/powerpoint/2010/main" val="2074306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AA89-E605-41B0-A62E-603F83C2D179}"/>
              </a:ext>
            </a:extLst>
          </p:cNvPr>
          <p:cNvSpPr>
            <a:spLocks noGrp="1"/>
          </p:cNvSpPr>
          <p:nvPr>
            <p:ph type="ctrTitle"/>
          </p:nvPr>
        </p:nvSpPr>
        <p:spPr>
          <a:xfrm>
            <a:off x="1185786" y="2370212"/>
            <a:ext cx="9739745" cy="2941375"/>
          </a:xfrm>
        </p:spPr>
        <p:txBody>
          <a:bodyPr>
            <a:normAutofit fontScale="90000"/>
          </a:bodyPr>
          <a:lstStyle/>
          <a:p>
            <a:br>
              <a:rPr lang="vi-VN" b="1" dirty="0">
                <a:latin typeface="Times New Roman" panose="02020603050405020304" pitchFamily="18" charset="0"/>
                <a:cs typeface="Times New Roman" panose="02020603050405020304" pitchFamily="18" charset="0"/>
              </a:rPr>
            </a:br>
            <a:r>
              <a:rPr lang="vi-VN" sz="7300" b="1" dirty="0">
                <a:latin typeface="Times New Roman" panose="02020603050405020304" pitchFamily="18" charset="0"/>
                <a:cs typeface="Times New Roman" panose="02020603050405020304" pitchFamily="18" charset="0"/>
              </a:rPr>
              <a:t>TẬP HUẤN</a:t>
            </a:r>
            <a:br>
              <a:rPr lang="vi-VN" b="1">
                <a:latin typeface="Times New Roman" panose="02020603050405020304" pitchFamily="18" charset="0"/>
                <a:cs typeface="Times New Roman" panose="02020603050405020304" pitchFamily="18" charset="0"/>
              </a:rPr>
            </a:br>
            <a:r>
              <a:rPr lang="en-US" sz="5600" b="1">
                <a:latin typeface="Times New Roman" panose="02020603050405020304" pitchFamily="18" charset="0"/>
                <a:cs typeface="Times New Roman" panose="02020603050405020304" pitchFamily="18" charset="0"/>
              </a:rPr>
              <a:t>CÔNG TÁC PHÒNG, CHỐNG DỊCH COVID-19 TẠI CÁC C</a:t>
            </a:r>
            <a:r>
              <a:rPr lang="vi-VN" sz="5600" b="1">
                <a:latin typeface="Times New Roman" panose="02020603050405020304" pitchFamily="18" charset="0"/>
                <a:cs typeface="Times New Roman" panose="02020603050405020304" pitchFamily="18" charset="0"/>
              </a:rPr>
              <a:t>Ơ</a:t>
            </a:r>
            <a:r>
              <a:rPr lang="en-US" sz="5600" b="1">
                <a:latin typeface="Times New Roman" panose="02020603050405020304" pitchFamily="18" charset="0"/>
                <a:cs typeface="Times New Roman" panose="02020603050405020304" pitchFamily="18" charset="0"/>
              </a:rPr>
              <a:t> SỞ GIÁO DỤC TRÊN ĐỊA BÀN THÀNH PHỐ THỦ ĐỨC</a:t>
            </a:r>
            <a:endParaRPr lang="en-US" sz="5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798863" y="338142"/>
            <a:ext cx="8161565" cy="646331"/>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SỞ Y TẾ TP.HỒ CHÍ MINH</a:t>
            </a:r>
          </a:p>
          <a:p>
            <a:pPr algn="ctr"/>
            <a:r>
              <a:rPr lang="en-US" b="1" dirty="0">
                <a:solidFill>
                  <a:srgbClr val="FF0000"/>
                </a:solidFill>
                <a:latin typeface="Times New Roman" pitchFamily="18" charset="0"/>
                <a:cs typeface="Times New Roman" pitchFamily="18" charset="0"/>
              </a:rPr>
              <a:t>TTYT TP.THỦ ĐỨC</a:t>
            </a:r>
          </a:p>
        </p:txBody>
      </p:sp>
    </p:spTree>
    <p:extLst>
      <p:ext uri="{BB962C8B-B14F-4D97-AF65-F5344CB8AC3E}">
        <p14:creationId xmlns:p14="http://schemas.microsoft.com/office/powerpoint/2010/main" val="13036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BC08-5A9D-4E20-8A8C-B0B4AE054FA8}"/>
              </a:ext>
            </a:extLst>
          </p:cNvPr>
          <p:cNvSpPr>
            <a:spLocks noGrp="1"/>
          </p:cNvSpPr>
          <p:nvPr>
            <p:ph type="title"/>
          </p:nvPr>
        </p:nvSpPr>
        <p:spPr>
          <a:xfrm>
            <a:off x="797045" y="38861"/>
            <a:ext cx="10023763" cy="1325563"/>
          </a:xfrm>
        </p:spPr>
        <p:txBody>
          <a:bodyPr>
            <a:normAutofit fontScale="90000"/>
          </a:bodyPr>
          <a:lstStyle/>
          <a:p>
            <a:r>
              <a:rPr lang="en-US" sz="4000" dirty="0">
                <a:latin typeface="Times New Roman" panose="02020603050405020304" pitchFamily="18" charset="0"/>
                <a:cs typeface="Times New Roman" panose="02020603050405020304" pitchFamily="18" charset="0"/>
              </a:rPr>
              <a:t>KHI PHÁT HIỆN HỌC SINH CÓ TRIỆU CHỨNG NGHI NHIỄM COVID-19 TẠI CƠ SỞ GIÁO DỤC</a:t>
            </a:r>
          </a:p>
        </p:txBody>
      </p:sp>
      <p:grpSp>
        <p:nvGrpSpPr>
          <p:cNvPr id="12" name="Group 11">
            <a:extLst>
              <a:ext uri="{FF2B5EF4-FFF2-40B4-BE49-F238E27FC236}">
                <a16:creationId xmlns:a16="http://schemas.microsoft.com/office/drawing/2014/main" id="{475F1202-9847-4C64-BA0A-BC177692A4C1}"/>
              </a:ext>
            </a:extLst>
          </p:cNvPr>
          <p:cNvGrpSpPr/>
          <p:nvPr/>
        </p:nvGrpSpPr>
        <p:grpSpPr>
          <a:xfrm>
            <a:off x="1442508" y="1437479"/>
            <a:ext cx="9199405" cy="4752932"/>
            <a:chOff x="1492686" y="246424"/>
            <a:chExt cx="9199405" cy="4902156"/>
          </a:xfrm>
        </p:grpSpPr>
        <p:sp>
          <p:nvSpPr>
            <p:cNvPr id="4" name="Rectangle 3">
              <a:extLst>
                <a:ext uri="{FF2B5EF4-FFF2-40B4-BE49-F238E27FC236}">
                  <a16:creationId xmlns:a16="http://schemas.microsoft.com/office/drawing/2014/main" id="{73B770F1-449D-487D-8F9C-37B229DFF151}"/>
                </a:ext>
              </a:extLst>
            </p:cNvPr>
            <p:cNvSpPr/>
            <p:nvPr/>
          </p:nvSpPr>
          <p:spPr>
            <a:xfrm>
              <a:off x="3622963" y="246424"/>
              <a:ext cx="4946073" cy="59083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01 HS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 2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ngờ</a:t>
              </a:r>
              <a:endParaRPr lang="en-US" sz="2000" dirty="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93B3FFFC-1F6B-4DC8-BA10-FB6447DA2A3B}"/>
                </a:ext>
              </a:extLst>
            </p:cNvPr>
            <p:cNvCxnSpPr/>
            <p:nvPr/>
          </p:nvCxnSpPr>
          <p:spPr>
            <a:xfrm>
              <a:off x="6117539" y="837263"/>
              <a:ext cx="0" cy="5541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72158314-A778-4B85-9DF5-7EF87F408024}"/>
                </a:ext>
              </a:extLst>
            </p:cNvPr>
            <p:cNvSpPr/>
            <p:nvPr/>
          </p:nvSpPr>
          <p:spPr>
            <a:xfrm>
              <a:off x="2806824" y="1218670"/>
              <a:ext cx="6831106" cy="246663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marL="342900" indent="-342900" algn="just">
                <a:buFontTx/>
                <a:buChar char="-"/>
              </a:pP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vi-VN" sz="2000" dirty="0">
                  <a:latin typeface="Times New Roman" panose="02020603050405020304" pitchFamily="18" charset="0"/>
                  <a:cs typeface="Times New Roman" panose="02020603050405020304" pitchFamily="18" charset="0"/>
                </a:rPr>
                <a:t>.</a:t>
              </a:r>
            </a:p>
            <a:p>
              <a:pPr marL="342900" indent="-342900" algn="just">
                <a:buFontTx/>
                <a:buChar char="-"/>
              </a:pPr>
              <a:r>
                <a:rPr lang="en-US" altLang="ja-JP" sz="2000" dirty="0">
                  <a:latin typeface="Times New Roman" panose="02020603050405020304" pitchFamily="18" charset="0"/>
                  <a:cs typeface="Times New Roman" panose="02020603050405020304" pitchFamily="18" charset="0"/>
                </a:rPr>
                <a:t>GV, </a:t>
              </a:r>
              <a:r>
                <a:rPr lang="en-US" altLang="ja-JP" sz="2000" dirty="0" err="1">
                  <a:latin typeface="Times New Roman" panose="02020603050405020304" pitchFamily="18" charset="0"/>
                  <a:cs typeface="Times New Roman" panose="02020603050405020304" pitchFamily="18" charset="0"/>
                </a:rPr>
                <a:t>người</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chăm</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sóc</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thông</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báo</a:t>
              </a:r>
              <a:r>
                <a:rPr lang="en-US" altLang="ja-JP" sz="2000" dirty="0">
                  <a:latin typeface="Times New Roman" panose="02020603050405020304" pitchFamily="18" charset="0"/>
                  <a:cs typeface="Times New Roman" panose="02020603050405020304" pitchFamily="18" charset="0"/>
                </a:rPr>
                <a:t> Ban </a:t>
              </a:r>
              <a:r>
                <a:rPr lang="en-US" altLang="ja-JP" sz="2000" dirty="0" err="1">
                  <a:latin typeface="Times New Roman" panose="02020603050405020304" pitchFamily="18" charset="0"/>
                  <a:cs typeface="Times New Roman" panose="02020603050405020304" pitchFamily="18" charset="0"/>
                </a:rPr>
                <a:t>Chỉ</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đạo</a:t>
              </a:r>
              <a:r>
                <a:rPr lang="en-US" altLang="ja-JP" sz="2000" dirty="0">
                  <a:latin typeface="Times New Roman" panose="02020603050405020304" pitchFamily="18" charset="0"/>
                  <a:cs typeface="Times New Roman" panose="02020603050405020304" pitchFamily="18" charset="0"/>
                </a:rPr>
                <a:t>/</a:t>
              </a:r>
              <a:r>
                <a:rPr lang="en-US" altLang="ja-JP" sz="2000" dirty="0" err="1">
                  <a:latin typeface="Times New Roman" panose="02020603050405020304" pitchFamily="18" charset="0"/>
                  <a:cs typeface="Times New Roman" panose="02020603050405020304" pitchFamily="18" charset="0"/>
                </a:rPr>
                <a:t>Tổ</a:t>
              </a:r>
              <a:r>
                <a:rPr lang="en-US" altLang="ja-JP" sz="2000" dirty="0">
                  <a:latin typeface="Times New Roman" panose="02020603050405020304" pitchFamily="18" charset="0"/>
                  <a:cs typeface="Times New Roman" panose="02020603050405020304" pitchFamily="18" charset="0"/>
                </a:rPr>
                <a:t> an </a:t>
              </a:r>
              <a:r>
                <a:rPr lang="en-US" altLang="ja-JP" sz="2000" dirty="0" err="1">
                  <a:latin typeface="Times New Roman" panose="02020603050405020304" pitchFamily="18" charset="0"/>
                  <a:cs typeface="Times New Roman" panose="02020603050405020304" pitchFamily="18" charset="0"/>
                </a:rPr>
                <a:t>toàn</a:t>
              </a:r>
              <a:r>
                <a:rPr lang="en-US" altLang="ja-JP" sz="2000" dirty="0">
                  <a:latin typeface="Times New Roman" panose="02020603050405020304" pitchFamily="18" charset="0"/>
                  <a:cs typeface="Times New Roman" panose="02020603050405020304" pitchFamily="18" charset="0"/>
                </a:rPr>
                <a:t> PCD </a:t>
              </a:r>
              <a:r>
                <a:rPr lang="en-US" altLang="ja-JP" sz="2000" dirty="0" err="1">
                  <a:latin typeface="Times New Roman" panose="02020603050405020304" pitchFamily="18" charset="0"/>
                  <a:cs typeface="Times New Roman" panose="02020603050405020304" pitchFamily="18" charset="0"/>
                </a:rPr>
                <a:t>của</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cơ</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sở</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giáo</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dục</a:t>
              </a:r>
              <a:endParaRPr lang="en-US" altLang="ja-JP" sz="2000" dirty="0">
                <a:latin typeface="Times New Roman" panose="02020603050405020304" pitchFamily="18" charset="0"/>
                <a:cs typeface="Times New Roman" panose="02020603050405020304" pitchFamily="18" charset="0"/>
              </a:endParaRPr>
            </a:p>
            <a:p>
              <a:pPr marL="342900" indent="-342900" algn="just">
                <a:buFontTx/>
                <a:buChar char="-"/>
              </a:pPr>
              <a:r>
                <a:rPr lang="vi-VN" altLang="ja-JP" sz="2000" dirty="0">
                  <a:latin typeface="Times New Roman" panose="02020603050405020304" pitchFamily="18" charset="0"/>
                  <a:cs typeface="Times New Roman" panose="02020603050405020304" pitchFamily="18" charset="0"/>
                </a:rPr>
                <a:t>Chuyển ngay </a:t>
              </a:r>
              <a:r>
                <a:rPr lang="vi-VN" altLang="ja-JP" sz="2000">
                  <a:latin typeface="Times New Roman" panose="02020603050405020304" pitchFamily="18" charset="0"/>
                  <a:cs typeface="Times New Roman" panose="02020603050405020304" pitchFamily="18" charset="0"/>
                </a:rPr>
                <a:t>trường hợp</a:t>
              </a:r>
              <a:r>
                <a:rPr lang="en-US" altLang="ja-JP" sz="2000">
                  <a:latin typeface="Times New Roman" panose="02020603050405020304" pitchFamily="18" charset="0"/>
                  <a:cs typeface="Times New Roman" panose="02020603050405020304" pitchFamily="18" charset="0"/>
                </a:rPr>
                <a:t> nghi ngờ</a:t>
              </a:r>
              <a:r>
                <a:rPr lang="vi-VN" altLang="ja-JP" sz="2000">
                  <a:latin typeface="Times New Roman" panose="02020603050405020304" pitchFamily="18" charset="0"/>
                  <a:cs typeface="Times New Roman" panose="02020603050405020304" pitchFamily="18" charset="0"/>
                </a:rPr>
                <a:t> </a:t>
              </a:r>
              <a:r>
                <a:rPr lang="vi-VN" altLang="ja-JP" sz="2000" dirty="0">
                  <a:latin typeface="Times New Roman" panose="02020603050405020304" pitchFamily="18" charset="0"/>
                  <a:cs typeface="Times New Roman" panose="02020603050405020304" pitchFamily="18" charset="0"/>
                </a:rPr>
                <a:t>xuống phòng cách ly tạm thời theo lối đi riêng</a:t>
              </a:r>
              <a:endParaRPr lang="en-US" altLang="ja-JP" sz="2000" dirty="0">
                <a:latin typeface="Times New Roman" panose="02020603050405020304" pitchFamily="18" charset="0"/>
                <a:cs typeface="Times New Roman" panose="02020603050405020304" pitchFamily="18" charset="0"/>
              </a:endParaRPr>
            </a:p>
            <a:p>
              <a:pPr marL="342900" indent="-342900" algn="just">
                <a:buFontTx/>
                <a:buChar char="-"/>
              </a:pPr>
              <a:r>
                <a:rPr lang="en-US" sz="2000" dirty="0">
                  <a:latin typeface="Times New Roman" panose="02020603050405020304" pitchFamily="18" charset="0"/>
                  <a:cs typeface="Times New Roman" panose="02020603050405020304" pitchFamily="18" charset="0"/>
                </a:rPr>
                <a:t>NV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HS.</a:t>
              </a:r>
            </a:p>
          </p:txBody>
        </p:sp>
        <p:cxnSp>
          <p:nvCxnSpPr>
            <p:cNvPr id="8" name="Straight Arrow Connector 7">
              <a:extLst>
                <a:ext uri="{FF2B5EF4-FFF2-40B4-BE49-F238E27FC236}">
                  <a16:creationId xmlns:a16="http://schemas.microsoft.com/office/drawing/2014/main" id="{6A5CED5D-13A0-4D15-8C34-62921FF08D38}"/>
                </a:ext>
              </a:extLst>
            </p:cNvPr>
            <p:cNvCxnSpPr>
              <a:cxnSpLocks/>
            </p:cNvCxnSpPr>
            <p:nvPr/>
          </p:nvCxnSpPr>
          <p:spPr>
            <a:xfrm flipH="1">
              <a:off x="3523347" y="3685309"/>
              <a:ext cx="2572653" cy="4092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3A4E9699-F481-4A0D-AEDD-15B6B35A61DE}"/>
                </a:ext>
              </a:extLst>
            </p:cNvPr>
            <p:cNvSpPr/>
            <p:nvPr/>
          </p:nvSpPr>
          <p:spPr>
            <a:xfrm>
              <a:off x="1492686" y="4128796"/>
              <a:ext cx="4061322" cy="101978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NV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PCD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5F4D2642-E05A-446F-881E-8F5080226926}"/>
                </a:ext>
              </a:extLst>
            </p:cNvPr>
            <p:cNvCxnSpPr>
              <a:cxnSpLocks/>
            </p:cNvCxnSpPr>
            <p:nvPr/>
          </p:nvCxnSpPr>
          <p:spPr>
            <a:xfrm>
              <a:off x="6088777" y="3692825"/>
              <a:ext cx="2572653" cy="4092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C76EC719-71FC-4916-B771-FFF5B39C5C49}"/>
                </a:ext>
              </a:extLst>
            </p:cNvPr>
            <p:cNvSpPr/>
            <p:nvPr/>
          </p:nvSpPr>
          <p:spPr>
            <a:xfrm>
              <a:off x="6630769" y="4125652"/>
              <a:ext cx="4061322" cy="102292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a:t>
              </a:r>
            </a:p>
            <a:p>
              <a:pPr marL="285750" indent="-285750" algn="just">
                <a:buFontTx/>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khỏe</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1126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1C3D-E2BB-46EB-9EB4-D353FA7C2694}"/>
              </a:ext>
            </a:extLst>
          </p:cNvPr>
          <p:cNvSpPr>
            <a:spLocks noGrp="1"/>
          </p:cNvSpPr>
          <p:nvPr>
            <p:ph type="title"/>
          </p:nvPr>
        </p:nvSpPr>
        <p:spPr>
          <a:xfrm>
            <a:off x="246529" y="365125"/>
            <a:ext cx="10515600" cy="1325563"/>
          </a:xfrm>
        </p:spPr>
        <p:txBody>
          <a:bodyPr/>
          <a:lstStyle/>
          <a:p>
            <a:pPr algn="ctr"/>
            <a:r>
              <a:rPr lang="en-US" dirty="0">
                <a:latin typeface="Times New Roman" panose="02020603050405020304" pitchFamily="18" charset="0"/>
                <a:cs typeface="Times New Roman" panose="02020603050405020304" pitchFamily="18" charset="0"/>
              </a:rPr>
              <a:t>KHI PHÁT HIỆN F0 TẠI CƠ SỞ GIÁO DỤC</a:t>
            </a:r>
          </a:p>
        </p:txBody>
      </p:sp>
      <p:graphicFrame>
        <p:nvGraphicFramePr>
          <p:cNvPr id="4" name="Content Placeholder 3">
            <a:extLst>
              <a:ext uri="{FF2B5EF4-FFF2-40B4-BE49-F238E27FC236}">
                <a16:creationId xmlns:a16="http://schemas.microsoft.com/office/drawing/2014/main" id="{A9A1A0E3-D7E1-45CB-8240-204FE5F34904}"/>
              </a:ext>
            </a:extLst>
          </p:cNvPr>
          <p:cNvGraphicFramePr>
            <a:graphicFrameLocks noGrp="1"/>
          </p:cNvGraphicFramePr>
          <p:nvPr>
            <p:ph idx="1"/>
            <p:extLst>
              <p:ext uri="{D42A27DB-BD31-4B8C-83A1-F6EECF244321}">
                <p14:modId xmlns:p14="http://schemas.microsoft.com/office/powerpoint/2010/main" val="3520714468"/>
              </p:ext>
            </p:extLst>
          </p:nvPr>
        </p:nvGraphicFramePr>
        <p:xfrm>
          <a:off x="838200" y="1825626"/>
          <a:ext cx="10515600" cy="267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a:extLst>
              <a:ext uri="{FF2B5EF4-FFF2-40B4-BE49-F238E27FC236}">
                <a16:creationId xmlns:a16="http://schemas.microsoft.com/office/drawing/2014/main" id="{8F6A340C-1ADE-4724-A363-C13D727BCD5A}"/>
              </a:ext>
            </a:extLst>
          </p:cNvPr>
          <p:cNvCxnSpPr>
            <a:cxnSpLocks/>
          </p:cNvCxnSpPr>
          <p:nvPr/>
        </p:nvCxnSpPr>
        <p:spPr>
          <a:xfrm>
            <a:off x="1974273" y="3726824"/>
            <a:ext cx="0" cy="595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00C9A34A-786D-4C12-8464-68684B9C1749}"/>
              </a:ext>
            </a:extLst>
          </p:cNvPr>
          <p:cNvSpPr/>
          <p:nvPr/>
        </p:nvSpPr>
        <p:spPr>
          <a:xfrm>
            <a:off x="838200" y="4322227"/>
            <a:ext cx="2341419" cy="1399700"/>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Hiệu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trưởng</a:t>
            </a:r>
            <a:r>
              <a:rPr lang="en-US" dirty="0">
                <a:solidFill>
                  <a:schemeClr val="tx1"/>
                </a:solidFill>
                <a:latin typeface="Times New Roman" panose="02020603050405020304" pitchFamily="18" charset="0"/>
                <a:cs typeface="Times New Roman" panose="02020603050405020304" pitchFamily="18" charset="0"/>
              </a:rPr>
              <a:t>/Ban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đạo</a:t>
            </a:r>
            <a:r>
              <a:rPr lang="en-US" dirty="0">
                <a:solidFill>
                  <a:schemeClr val="tx1"/>
                </a:solidFill>
                <a:latin typeface="Times New Roman" panose="02020603050405020304" pitchFamily="18" charset="0"/>
                <a:cs typeface="Times New Roman" panose="02020603050405020304" pitchFamily="18" charset="0"/>
              </a:rPr>
              <a:t>/</a:t>
            </a:r>
            <a:r>
              <a:rPr lang="en-US" dirty="0" err="1">
                <a:solidFill>
                  <a:schemeClr val="tx1"/>
                </a:solidFill>
                <a:latin typeface="Times New Roman" panose="02020603050405020304" pitchFamily="18" charset="0"/>
                <a:cs typeface="Times New Roman" panose="02020603050405020304" pitchFamily="18" charset="0"/>
              </a:rPr>
              <a:t>Tổ</a:t>
            </a:r>
            <a:r>
              <a:rPr lang="en-US" dirty="0">
                <a:solidFill>
                  <a:schemeClr val="tx1"/>
                </a:solidFill>
                <a:latin typeface="Times New Roman" panose="02020603050405020304" pitchFamily="18" charset="0"/>
                <a:cs typeface="Times New Roman" panose="02020603050405020304" pitchFamily="18" charset="0"/>
              </a:rPr>
              <a:t> an </a:t>
            </a:r>
            <a:r>
              <a:rPr lang="en-US" dirty="0" err="1">
                <a:solidFill>
                  <a:schemeClr val="tx1"/>
                </a:solidFill>
                <a:latin typeface="Times New Roman" panose="02020603050405020304" pitchFamily="18" charset="0"/>
                <a:cs typeface="Times New Roman" panose="02020603050405020304" pitchFamily="18" charset="0"/>
              </a:rPr>
              <a:t>toàn</a:t>
            </a:r>
            <a:r>
              <a:rPr lang="en-US" dirty="0">
                <a:solidFill>
                  <a:schemeClr val="tx1"/>
                </a:solidFill>
                <a:latin typeface="Times New Roman" panose="02020603050405020304" pitchFamily="18" charset="0"/>
                <a:cs typeface="Times New Roman" panose="02020603050405020304" pitchFamily="18" charset="0"/>
              </a:rPr>
              <a:t> PCD COVID-19 </a:t>
            </a:r>
            <a:r>
              <a:rPr lang="en-US" dirty="0" err="1">
                <a:solidFill>
                  <a:schemeClr val="tx1"/>
                </a:solidFill>
                <a:latin typeface="Times New Roman" panose="02020603050405020304" pitchFamily="18" charset="0"/>
                <a:cs typeface="Times New Roman" panose="02020603050405020304" pitchFamily="18" charset="0"/>
              </a:rPr>
              <a:t>tại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sở</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2E49A9C9-FFB7-4943-A35A-D753CB0C26C2}"/>
              </a:ext>
            </a:extLst>
          </p:cNvPr>
          <p:cNvCxnSpPr>
            <a:cxnSpLocks/>
          </p:cNvCxnSpPr>
          <p:nvPr/>
        </p:nvCxnSpPr>
        <p:spPr>
          <a:xfrm>
            <a:off x="4537363" y="3726824"/>
            <a:ext cx="0" cy="595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16AF05C9-998F-4133-A86B-1BBAF4CA9ACD}"/>
              </a:ext>
            </a:extLst>
          </p:cNvPr>
          <p:cNvSpPr/>
          <p:nvPr/>
        </p:nvSpPr>
        <p:spPr>
          <a:xfrm>
            <a:off x="3366653" y="4322227"/>
            <a:ext cx="2341419" cy="1399700"/>
          </a:xfrm>
          <a:prstGeom prst="rect">
            <a:avLst/>
          </a:prstGeom>
          <a:solidFill>
            <a:srgbClr val="A5A5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TYT </a:t>
            </a:r>
            <a:r>
              <a:rPr lang="en-US" dirty="0" err="1">
                <a:solidFill>
                  <a:schemeClr val="tx1"/>
                </a:solidFill>
                <a:latin typeface="Times New Roman" panose="02020603050405020304" pitchFamily="18" charset="0"/>
                <a:cs typeface="Times New Roman" panose="02020603050405020304" pitchFamily="18" charset="0"/>
              </a:rPr>
              <a:t>đánh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sức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khỏe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F0</a:t>
            </a:r>
          </a:p>
        </p:txBody>
      </p:sp>
      <p:cxnSp>
        <p:nvCxnSpPr>
          <p:cNvPr id="9" name="Straight Arrow Connector 8">
            <a:extLst>
              <a:ext uri="{FF2B5EF4-FFF2-40B4-BE49-F238E27FC236}">
                <a16:creationId xmlns:a16="http://schemas.microsoft.com/office/drawing/2014/main" id="{ECBB514A-BE6C-4CAA-B39B-F2BE0CF13D46}"/>
              </a:ext>
            </a:extLst>
          </p:cNvPr>
          <p:cNvCxnSpPr>
            <a:cxnSpLocks/>
          </p:cNvCxnSpPr>
          <p:nvPr/>
        </p:nvCxnSpPr>
        <p:spPr>
          <a:xfrm>
            <a:off x="7100453" y="3726824"/>
            <a:ext cx="0" cy="595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F7057685-D0CF-4670-9837-9D39D7072D34}"/>
              </a:ext>
            </a:extLst>
          </p:cNvPr>
          <p:cNvSpPr/>
          <p:nvPr/>
        </p:nvSpPr>
        <p:spPr>
          <a:xfrm>
            <a:off x="5964380" y="4322227"/>
            <a:ext cx="2341419" cy="13997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NV </a:t>
            </a:r>
            <a:r>
              <a:rPr lang="en-US" dirty="0" err="1">
                <a:solidFill>
                  <a:schemeClr val="tx1"/>
                </a:solidFill>
                <a:latin typeface="Times New Roman" panose="02020603050405020304" pitchFamily="18" charset="0"/>
                <a:cs typeface="Times New Roman" panose="02020603050405020304" pitchFamily="18" charset="0"/>
              </a:rPr>
              <a:t>phụ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trách</a:t>
            </a:r>
            <a:r>
              <a:rPr lang="en-US" dirty="0">
                <a:solidFill>
                  <a:schemeClr val="tx1"/>
                </a:solidFill>
                <a:latin typeface="Times New Roman" panose="02020603050405020304" pitchFamily="18" charset="0"/>
                <a:cs typeface="Times New Roman" panose="02020603050405020304" pitchFamily="18" charset="0"/>
              </a:rPr>
              <a:t> y </a:t>
            </a:r>
            <a:r>
              <a:rPr lang="en-US" dirty="0" err="1">
                <a:solidFill>
                  <a:schemeClr val="tx1"/>
                </a:solidFill>
                <a:latin typeface="Times New Roman" panose="02020603050405020304" pitchFamily="18" charset="0"/>
                <a:cs typeface="Times New Roman" panose="02020603050405020304" pitchFamily="18" charset="0"/>
              </a:rPr>
              <a:t>tế</a:t>
            </a:r>
            <a:r>
              <a:rPr lang="en-US" dirty="0">
                <a:solidFill>
                  <a:schemeClr val="tx1"/>
                </a:solidFill>
                <a:latin typeface="Times New Roman" panose="02020603050405020304" pitchFamily="18" charset="0"/>
                <a:cs typeface="Times New Roman" panose="02020603050405020304" pitchFamily="18" charset="0"/>
              </a:rPr>
              <a:t>/GV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sở</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thông</a:t>
            </a:r>
            <a:r>
              <a:rPr lang="en-US" dirty="0">
                <a:solidFill>
                  <a:schemeClr val="tx1"/>
                </a:solidFill>
                <a:latin typeface="Times New Roman" panose="02020603050405020304" pitchFamily="18" charset="0"/>
                <a:cs typeface="Times New Roman" panose="02020603050405020304" pitchFamily="18" charset="0"/>
              </a:rPr>
              <a:t> tin </a:t>
            </a:r>
            <a:r>
              <a:rPr lang="en-US" dirty="0" err="1">
                <a:solidFill>
                  <a:schemeClr val="tx1"/>
                </a:solidFill>
                <a:latin typeface="Times New Roman" panose="02020603050405020304" pitchFamily="18" charset="0"/>
                <a:cs typeface="Times New Roman" panose="02020603050405020304" pitchFamily="18" charset="0"/>
              </a:rPr>
              <a:t>dịch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tễ</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TYT </a:t>
            </a:r>
            <a:r>
              <a:rPr lang="en-US" err="1">
                <a:solidFill>
                  <a:schemeClr val="tx1"/>
                </a:solidFill>
                <a:latin typeface="Times New Roman" panose="02020603050405020304" pitchFamily="18" charset="0"/>
                <a:cs typeface="Times New Roman" panose="02020603050405020304" pitchFamily="18" charset="0"/>
              </a:rPr>
              <a:t>cấp</a:t>
            </a:r>
            <a:r>
              <a:rPr lang="en-US">
                <a:solidFill>
                  <a:schemeClr val="tx1"/>
                </a:solidFill>
                <a:latin typeface="Times New Roman" panose="02020603050405020304" pitchFamily="18" charset="0"/>
                <a:cs typeface="Times New Roman" panose="02020603050405020304" pitchFamily="18" charset="0"/>
              </a:rPr>
              <a:t> ph</a:t>
            </a:r>
            <a:r>
              <a:rPr lang="vi-VN">
                <a:solidFill>
                  <a:schemeClr val="tx1"/>
                </a:solidFill>
                <a:latin typeface="Times New Roman" panose="02020603050405020304" pitchFamily="18" charset="0"/>
                <a:cs typeface="Times New Roman" panose="02020603050405020304" pitchFamily="18" charset="0"/>
              </a:rPr>
              <a:t>ư</a:t>
            </a:r>
            <a:r>
              <a:rPr lang="en-US">
                <a:solidFill>
                  <a:schemeClr val="tx1"/>
                </a:solidFill>
                <a:latin typeface="Times New Roman" panose="02020603050405020304" pitchFamily="18" charset="0"/>
                <a:cs typeface="Times New Roman" panose="02020603050405020304" pitchFamily="18" charset="0"/>
              </a:rPr>
              <a:t>ờng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định</a:t>
            </a:r>
            <a:r>
              <a:rPr lang="en-US" dirty="0">
                <a:solidFill>
                  <a:schemeClr val="tx1"/>
                </a:solidFill>
                <a:latin typeface="Times New Roman" panose="02020603050405020304" pitchFamily="18" charset="0"/>
                <a:cs typeface="Times New Roman" panose="02020603050405020304" pitchFamily="18" charset="0"/>
              </a:rPr>
              <a:t> F1</a:t>
            </a:r>
          </a:p>
        </p:txBody>
      </p:sp>
    </p:spTree>
    <p:extLst>
      <p:ext uri="{BB962C8B-B14F-4D97-AF65-F5344CB8AC3E}">
        <p14:creationId xmlns:p14="http://schemas.microsoft.com/office/powerpoint/2010/main" val="138322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C2FC-F152-49C5-AD43-BC251357EACB}"/>
              </a:ext>
            </a:extLst>
          </p:cNvPr>
          <p:cNvSpPr>
            <a:spLocks noGrp="1"/>
          </p:cNvSpPr>
          <p:nvPr>
            <p:ph type="title"/>
          </p:nvPr>
        </p:nvSpPr>
        <p:spPr>
          <a:xfrm>
            <a:off x="838200" y="254285"/>
            <a:ext cx="10515600" cy="1325563"/>
          </a:xfrm>
        </p:spPr>
        <p:txBody>
          <a:bodyPr/>
          <a:lstStyle/>
          <a:p>
            <a:pPr algn="ctr"/>
            <a:r>
              <a:rPr lang="en-US" dirty="0">
                <a:latin typeface="Times New Roman" panose="02020603050405020304" pitchFamily="18" charset="0"/>
                <a:cs typeface="Times New Roman" panose="02020603050405020304" pitchFamily="18" charset="0"/>
              </a:rPr>
              <a:t>B3.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(F1)</a:t>
            </a:r>
          </a:p>
        </p:txBody>
      </p:sp>
      <p:sp>
        <p:nvSpPr>
          <p:cNvPr id="23" name="Content Placeholder 2">
            <a:extLst>
              <a:ext uri="{FF2B5EF4-FFF2-40B4-BE49-F238E27FC236}">
                <a16:creationId xmlns:a16="http://schemas.microsoft.com/office/drawing/2014/main" id="{6D6C4A8B-F2A3-4CFC-8872-675150D0FADF}"/>
              </a:ext>
            </a:extLst>
          </p:cNvPr>
          <p:cNvSpPr>
            <a:spLocks noGrp="1"/>
          </p:cNvSpPr>
          <p:nvPr>
            <p:ph idx="1"/>
          </p:nvPr>
        </p:nvSpPr>
        <p:spPr>
          <a:xfrm>
            <a:off x="332654" y="5261454"/>
            <a:ext cx="5811982" cy="1342261"/>
          </a:xfrm>
        </p:spPr>
        <p:txBody>
          <a:bodyPr>
            <a:normAutofit/>
          </a:bodyPr>
          <a:lstStyle/>
          <a:p>
            <a:pPr marL="0" indent="0" algn="just">
              <a:buNone/>
            </a:pPr>
            <a:r>
              <a:rPr lang="en-US" sz="1800" dirty="0" err="1">
                <a:solidFill>
                  <a:srgbClr val="FF0000"/>
                </a:solidFill>
                <a:latin typeface="Times New Roman" panose="02020603050405020304" pitchFamily="18" charset="0"/>
                <a:cs typeface="Times New Roman" panose="02020603050405020304" pitchFamily="18" charset="0"/>
              </a:rPr>
              <a:t>Lưu</a:t>
            </a:r>
            <a:r>
              <a:rPr lang="en-US" sz="1800" dirty="0">
                <a:solidFill>
                  <a:srgbClr val="FF0000"/>
                </a:solidFill>
                <a:latin typeface="Times New Roman" panose="02020603050405020304" pitchFamily="18" charset="0"/>
                <a:cs typeface="Times New Roman" panose="02020603050405020304" pitchFamily="18" charset="0"/>
              </a:rPr>
              <a:t> ý: </a:t>
            </a:r>
          </a:p>
          <a:p>
            <a:pPr algn="just"/>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khối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mầm</a:t>
            </a:r>
            <a:r>
              <a:rPr lang="en-US" sz="1800" b="1" dirty="0">
                <a:latin typeface="Times New Roman" panose="02020603050405020304" pitchFamily="18" charset="0"/>
                <a:cs typeface="Times New Roman" panose="02020603050405020304" pitchFamily="18" charset="0"/>
              </a:rPr>
              <a:t> non, </a:t>
            </a:r>
            <a:r>
              <a:rPr lang="en-US" sz="1800" b="1" dirty="0" err="1">
                <a:latin typeface="Times New Roman" panose="02020603050405020304" pitchFamily="18" charset="0"/>
                <a:cs typeface="Times New Roman" panose="02020603050405020304" pitchFamily="18" charset="0"/>
              </a:rPr>
              <a:t>nhà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nhóm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01 ca </a:t>
            </a:r>
            <a:r>
              <a:rPr lang="en-US" sz="1800" dirty="0" err="1">
                <a:latin typeface="Times New Roman" panose="02020603050405020304" pitchFamily="18" charset="0"/>
                <a:cs typeface="Times New Roman" panose="02020603050405020304" pitchFamily="18" charset="0"/>
              </a:rPr>
              <a:t>xét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nghiệm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nguyên</a:t>
            </a:r>
            <a:r>
              <a:rPr lang="en-US" sz="1800" dirty="0">
                <a:latin typeface="Times New Roman" panose="02020603050405020304" pitchFamily="18" charset="0"/>
                <a:cs typeface="Times New Roman" panose="02020603050405020304" pitchFamily="18" charset="0"/>
              </a:rPr>
              <a:t> SARS-CoV-2 </a:t>
            </a:r>
            <a:r>
              <a:rPr lang="en-US" sz="1800" dirty="0" err="1">
                <a:latin typeface="Times New Roman" panose="02020603050405020304" pitchFamily="18" charset="0"/>
                <a:cs typeface="Times New Roman" panose="02020603050405020304" pitchFamily="18" charset="0"/>
              </a:rPr>
              <a:t>dương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thì</a:t>
            </a:r>
            <a:r>
              <a:rPr lang="en-US" sz="1800" dirty="0">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toàn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bộ</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học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sinh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trong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cùng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lớp</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được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xác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định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là</a:t>
            </a:r>
            <a:r>
              <a:rPr lang="en-US" sz="1800" b="1" dirty="0">
                <a:solidFill>
                  <a:srgbClr val="FF0000"/>
                </a:solidFill>
                <a:latin typeface="Times New Roman" panose="02020603050405020304" pitchFamily="18" charset="0"/>
                <a:cs typeface="Times New Roman" panose="02020603050405020304" pitchFamily="18" charset="0"/>
              </a:rPr>
              <a:t> F1</a:t>
            </a:r>
          </a:p>
        </p:txBody>
      </p:sp>
      <p:grpSp>
        <p:nvGrpSpPr>
          <p:cNvPr id="22" name="Group 21">
            <a:extLst>
              <a:ext uri="{FF2B5EF4-FFF2-40B4-BE49-F238E27FC236}">
                <a16:creationId xmlns:a16="http://schemas.microsoft.com/office/drawing/2014/main" id="{C26CB617-9988-43BF-AAF4-B4C800C3F4B8}"/>
              </a:ext>
            </a:extLst>
          </p:cNvPr>
          <p:cNvGrpSpPr/>
          <p:nvPr/>
        </p:nvGrpSpPr>
        <p:grpSpPr>
          <a:xfrm>
            <a:off x="424372" y="1329421"/>
            <a:ext cx="11493336" cy="5139231"/>
            <a:chOff x="2121555" y="1384839"/>
            <a:chExt cx="11493336" cy="5139231"/>
          </a:xfrm>
        </p:grpSpPr>
        <p:grpSp>
          <p:nvGrpSpPr>
            <p:cNvPr id="16" name="Group 15">
              <a:extLst>
                <a:ext uri="{FF2B5EF4-FFF2-40B4-BE49-F238E27FC236}">
                  <a16:creationId xmlns:a16="http://schemas.microsoft.com/office/drawing/2014/main" id="{83FC6BAE-BE62-4EDA-8750-444AAB550C9B}"/>
                </a:ext>
              </a:extLst>
            </p:cNvPr>
            <p:cNvGrpSpPr/>
            <p:nvPr/>
          </p:nvGrpSpPr>
          <p:grpSpPr>
            <a:xfrm>
              <a:off x="2121555" y="1384839"/>
              <a:ext cx="11493336" cy="5139231"/>
              <a:chOff x="1955307" y="1509530"/>
              <a:chExt cx="11493336" cy="5139231"/>
            </a:xfrm>
          </p:grpSpPr>
          <p:grpSp>
            <p:nvGrpSpPr>
              <p:cNvPr id="4" name="Group 3">
                <a:extLst>
                  <a:ext uri="{FF2B5EF4-FFF2-40B4-BE49-F238E27FC236}">
                    <a16:creationId xmlns:a16="http://schemas.microsoft.com/office/drawing/2014/main" id="{EE36A409-0141-4AD2-A20F-F29231E946A3}"/>
                  </a:ext>
                </a:extLst>
              </p:cNvPr>
              <p:cNvGrpSpPr/>
              <p:nvPr/>
            </p:nvGrpSpPr>
            <p:grpSpPr>
              <a:xfrm>
                <a:off x="1955307" y="1509530"/>
                <a:ext cx="11493336" cy="5139231"/>
                <a:chOff x="1951696" y="377792"/>
                <a:chExt cx="11493336" cy="5300582"/>
              </a:xfrm>
            </p:grpSpPr>
            <p:sp>
              <p:nvSpPr>
                <p:cNvPr id="5" name="Rectangle 4">
                  <a:extLst>
                    <a:ext uri="{FF2B5EF4-FFF2-40B4-BE49-F238E27FC236}">
                      <a16:creationId xmlns:a16="http://schemas.microsoft.com/office/drawing/2014/main" id="{DB75C02B-6564-43DE-B04E-23247F6DA0BE}"/>
                    </a:ext>
                  </a:extLst>
                </p:cNvPr>
                <p:cNvSpPr/>
                <p:nvPr/>
              </p:nvSpPr>
              <p:spPr>
                <a:xfrm>
                  <a:off x="2337807" y="377792"/>
                  <a:ext cx="7564581" cy="5908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NV </a:t>
                  </a:r>
                  <a:r>
                    <a:rPr lang="en-US" sz="2000" dirty="0" err="1">
                      <a:solidFill>
                        <a:schemeClr val="tx1"/>
                      </a:solidFill>
                      <a:latin typeface="Times New Roman" panose="02020603050405020304" pitchFamily="18" charset="0"/>
                      <a:cs typeface="Times New Roman" panose="02020603050405020304" pitchFamily="18" charset="0"/>
                    </a:rPr>
                    <a:t>phụ</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trách</a:t>
                  </a:r>
                  <a:r>
                    <a:rPr lang="en-US" sz="2000" dirty="0">
                      <a:solidFill>
                        <a:schemeClr val="tx1"/>
                      </a:solidFill>
                      <a:latin typeface="Times New Roman" panose="02020603050405020304" pitchFamily="18" charset="0"/>
                      <a:cs typeface="Times New Roman" panose="02020603050405020304" pitchFamily="18" charset="0"/>
                    </a:rPr>
                    <a:t> y </a:t>
                  </a:r>
                  <a:r>
                    <a:rPr lang="en-US" sz="2000" dirty="0" err="1">
                      <a:solidFill>
                        <a:schemeClr val="tx1"/>
                      </a:solidFill>
                      <a:latin typeface="Times New Roman" panose="02020603050405020304" pitchFamily="18" charset="0"/>
                      <a:cs typeface="Times New Roman" panose="02020603050405020304" pitchFamily="18" charset="0"/>
                    </a:rPr>
                    <a:t>tế</a:t>
                  </a:r>
                  <a:r>
                    <a:rPr lang="en-US" sz="2000" dirty="0">
                      <a:solidFill>
                        <a:schemeClr val="tx1"/>
                      </a:solidFill>
                      <a:latin typeface="Times New Roman" panose="02020603050405020304" pitchFamily="18" charset="0"/>
                      <a:cs typeface="Times New Roman" panose="02020603050405020304" pitchFamily="18" charset="0"/>
                    </a:rPr>
                    <a:t>/GV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thông</a:t>
                  </a:r>
                  <a:r>
                    <a:rPr lang="en-US" sz="2000" dirty="0">
                      <a:solidFill>
                        <a:schemeClr val="tx1"/>
                      </a:solidFill>
                      <a:latin typeface="Times New Roman" panose="02020603050405020304" pitchFamily="18" charset="0"/>
                      <a:cs typeface="Times New Roman" panose="02020603050405020304" pitchFamily="18" charset="0"/>
                    </a:rPr>
                    <a:t> tin </a:t>
                  </a:r>
                  <a:r>
                    <a:rPr lang="en-US" sz="2000" dirty="0" err="1">
                      <a:solidFill>
                        <a:schemeClr val="tx1"/>
                      </a:solidFill>
                      <a:latin typeface="Times New Roman" panose="02020603050405020304" pitchFamily="18" charset="0"/>
                      <a:cs typeface="Times New Roman" panose="02020603050405020304" pitchFamily="18" charset="0"/>
                    </a:rPr>
                    <a:t>dịch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tễ</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TYT </a:t>
                  </a:r>
                  <a:r>
                    <a:rPr lang="en-US" sz="2000" dirty="0" err="1">
                      <a:solidFill>
                        <a:schemeClr val="tx1"/>
                      </a:solidFill>
                      <a:latin typeface="Times New Roman" panose="02020603050405020304" pitchFamily="18" charset="0"/>
                      <a:cs typeface="Times New Roman" panose="02020603050405020304" pitchFamily="18" charset="0"/>
                    </a:rPr>
                    <a:t>cấp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F1</a:t>
                  </a:r>
                </a:p>
              </p:txBody>
            </p:sp>
            <p:cxnSp>
              <p:nvCxnSpPr>
                <p:cNvPr id="6" name="Straight Arrow Connector 5">
                  <a:extLst>
                    <a:ext uri="{FF2B5EF4-FFF2-40B4-BE49-F238E27FC236}">
                      <a16:creationId xmlns:a16="http://schemas.microsoft.com/office/drawing/2014/main" id="{23CE703D-0073-4B03-A0EB-4E83FD482E73}"/>
                    </a:ext>
                  </a:extLst>
                </p:cNvPr>
                <p:cNvCxnSpPr/>
                <p:nvPr/>
              </p:nvCxnSpPr>
              <p:spPr>
                <a:xfrm>
                  <a:off x="6096000" y="966407"/>
                  <a:ext cx="0" cy="4163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F701AA34-8025-4482-B3E9-90DD00E95705}"/>
                    </a:ext>
                  </a:extLst>
                </p:cNvPr>
                <p:cNvSpPr/>
                <p:nvPr/>
              </p:nvSpPr>
              <p:spPr>
                <a:xfrm>
                  <a:off x="2337807" y="1361419"/>
                  <a:ext cx="7564581" cy="7875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XN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gộp</a:t>
                  </a:r>
                  <a:r>
                    <a:rPr lang="en-US" sz="2000" dirty="0">
                      <a:latin typeface="Times New Roman" panose="02020603050405020304" pitchFamily="18" charset="0"/>
                      <a:cs typeface="Times New Roman" panose="02020603050405020304" pitchFamily="18" charset="0"/>
                    </a:rPr>
                    <a:t> (≤ 3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toàn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F1, HS, GV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F0</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gộp</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bằng</a:t>
                  </a:r>
                  <a:r>
                    <a:rPr lang="en-US" sz="2000" dirty="0">
                      <a:latin typeface="Times New Roman" panose="02020603050405020304" pitchFamily="18" charset="0"/>
                      <a:cs typeface="Times New Roman" panose="02020603050405020304" pitchFamily="18" charset="0"/>
                      <a:sym typeface="Wingdings" panose="05000000000000000000" pitchFamily="2" charset="2"/>
                    </a:rPr>
                    <a:t> XN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nhanh</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kháng</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nguyên</a:t>
                  </a:r>
                  <a:endParaRPr lang="en-US" sz="2000"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477E6BE0-C945-4C95-B1B2-2DF6D567CEA7}"/>
                    </a:ext>
                  </a:extLst>
                </p:cNvPr>
                <p:cNvCxnSpPr>
                  <a:cxnSpLocks/>
                </p:cNvCxnSpPr>
                <p:nvPr/>
              </p:nvCxnSpPr>
              <p:spPr>
                <a:xfrm flipH="1">
                  <a:off x="3349196" y="2169937"/>
                  <a:ext cx="2750416" cy="23580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83319F97-0465-4E7E-B3CD-3F7FA570741B}"/>
                    </a:ext>
                  </a:extLst>
                </p:cNvPr>
                <p:cNvSpPr/>
                <p:nvPr/>
              </p:nvSpPr>
              <p:spPr>
                <a:xfrm>
                  <a:off x="1951696" y="2434126"/>
                  <a:ext cx="2795000" cy="3891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F0.</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AEAB177-70C6-433A-9505-1763521279F6}"/>
                    </a:ext>
                  </a:extLst>
                </p:cNvPr>
                <p:cNvCxnSpPr>
                  <a:cxnSpLocks/>
                </p:cNvCxnSpPr>
                <p:nvPr/>
              </p:nvCxnSpPr>
              <p:spPr>
                <a:xfrm>
                  <a:off x="6092389" y="2177453"/>
                  <a:ext cx="2565430" cy="2262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9E49FABD-3AAE-4DB5-AD01-D1A036DD23F1}"/>
                    </a:ext>
                  </a:extLst>
                </p:cNvPr>
                <p:cNvSpPr/>
                <p:nvPr/>
              </p:nvSpPr>
              <p:spPr>
                <a:xfrm>
                  <a:off x="8002593" y="3179939"/>
                  <a:ext cx="5442439" cy="249843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just"/>
                  <a:r>
                    <a:rPr lang="en-US" sz="1800" b="1" dirty="0" err="1">
                      <a:solidFill>
                        <a:srgbClr val="FF0000"/>
                      </a:solidFill>
                      <a:latin typeface="Times New Roman" panose="02020603050405020304" pitchFamily="18" charset="0"/>
                      <a:cs typeface="Times New Roman" panose="02020603050405020304" pitchFamily="18" charset="0"/>
                    </a:rPr>
                    <a:t>Người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tiếp</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xúc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gần</a:t>
                  </a:r>
                  <a:r>
                    <a:rPr lang="en-US" sz="1800" b="1" dirty="0">
                      <a:solidFill>
                        <a:srgbClr val="FF0000"/>
                      </a:solidFill>
                      <a:latin typeface="Times New Roman" panose="02020603050405020304" pitchFamily="18" charset="0"/>
                      <a:cs typeface="Times New Roman" panose="02020603050405020304" pitchFamily="18" charset="0"/>
                    </a:rPr>
                    <a:t> (F1):</a:t>
                  </a:r>
                </a:p>
                <a:p>
                  <a:pPr marL="285750" indent="-285750" algn="just">
                    <a:buFontTx/>
                    <a:buChar char="-"/>
                  </a:pPr>
                  <a:r>
                    <a:rPr lang="en-US" sz="1800" dirty="0" err="1">
                      <a:latin typeface="Times New Roman" panose="02020603050405020304" pitchFamily="18" charset="0"/>
                      <a:ea typeface="Calibri" panose="020F0502020204030204" pitchFamily="34" charset="0"/>
                      <a:cs typeface="Times New Roman" panose="02020603050405020304" pitchFamily="18" charset="0"/>
                    </a:rPr>
                    <a:t>Đ</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05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05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XN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en-US" sz="1800" dirty="0" err="1">
                      <a:latin typeface="Times New Roman" panose="02020603050405020304" pitchFamily="18" charset="0"/>
                      <a:ea typeface="Calibri" panose="020F0502020204030204" pitchFamily="34" charset="0"/>
                      <a:cs typeface="Times New Roman" panose="02020603050405020304" pitchFamily="18" charset="0"/>
                    </a:rPr>
                    <a:t>C</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vắc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ly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07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03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latin typeface="Times New Roman" panose="02020603050405020304" pitchFamily="18" charset="0"/>
                      <a:cs typeface="Times New Roman" panose="02020603050405020304" pitchFamily="18" charset="0"/>
                    </a:rPr>
                    <a:t>; XN </a:t>
                  </a:r>
                  <a:r>
                    <a:rPr lang="en-US" sz="1800" dirty="0" err="1">
                      <a:latin typeface="Times New Roman" panose="02020603050405020304" pitchFamily="18" charset="0"/>
                      <a:cs typeface="Times New Roman" panose="02020603050405020304" pitchFamily="18" charset="0"/>
                    </a:rPr>
                    <a:t>ngày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thứ</a:t>
                  </a:r>
                  <a:r>
                    <a:rPr lang="en-US" sz="1800" dirty="0">
                      <a:latin typeface="Times New Roman" panose="02020603050405020304" pitchFamily="18" charset="0"/>
                      <a:cs typeface="Times New Roman" panose="02020603050405020304" pitchFamily="18" charset="0"/>
                    </a:rPr>
                    <a:t> 7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chứng</a:t>
                  </a:r>
                  <a:endParaRPr lang="en-US" sz="1800" dirty="0">
                    <a:latin typeface="Times New Roman" panose="02020603050405020304" pitchFamily="18" charset="0"/>
                    <a:cs typeface="Times New Roman" panose="02020603050405020304" pitchFamily="18" charset="0"/>
                  </a:endParaRPr>
                </a:p>
              </p:txBody>
            </p:sp>
          </p:grpSp>
          <p:cxnSp>
            <p:nvCxnSpPr>
              <p:cNvPr id="12" name="Straight Arrow Connector 11">
                <a:extLst>
                  <a:ext uri="{FF2B5EF4-FFF2-40B4-BE49-F238E27FC236}">
                    <a16:creationId xmlns:a16="http://schemas.microsoft.com/office/drawing/2014/main" id="{61D2F276-5081-440F-BA67-F97B099952AC}"/>
                  </a:ext>
                </a:extLst>
              </p:cNvPr>
              <p:cNvCxnSpPr>
                <a:cxnSpLocks/>
              </p:cNvCxnSpPr>
              <p:nvPr/>
            </p:nvCxnSpPr>
            <p:spPr>
              <a:xfrm flipH="1">
                <a:off x="5929752" y="3894905"/>
                <a:ext cx="2685147" cy="2840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2CCD6C3-7302-488A-A5B7-426D2DE32EA2}"/>
                  </a:ext>
                </a:extLst>
              </p:cNvPr>
              <p:cNvCxnSpPr>
                <a:cxnSpLocks/>
              </p:cNvCxnSpPr>
              <p:nvPr/>
            </p:nvCxnSpPr>
            <p:spPr>
              <a:xfrm>
                <a:off x="8601037" y="3887159"/>
                <a:ext cx="2586515" cy="2918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137FAA01-4834-413F-80F8-A44964D5FF83}"/>
                  </a:ext>
                </a:extLst>
              </p:cNvPr>
              <p:cNvSpPr/>
              <p:nvPr/>
            </p:nvSpPr>
            <p:spPr>
              <a:xfrm>
                <a:off x="7916149" y="3501369"/>
                <a:ext cx="1397500" cy="3773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2974D05E-0754-4B89-A5F9-28E2AAFE16AF}"/>
                </a:ext>
              </a:extLst>
            </p:cNvPr>
            <p:cNvSpPr/>
            <p:nvPr/>
          </p:nvSpPr>
          <p:spPr>
            <a:xfrm>
              <a:off x="4540576" y="4102431"/>
              <a:ext cx="3114060" cy="98993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700" b="1" dirty="0" err="1">
                  <a:solidFill>
                    <a:srgbClr val="FF0000"/>
                  </a:solidFill>
                  <a:latin typeface="Times New Roman" panose="02020603050405020304" pitchFamily="18" charset="0"/>
                  <a:cs typeface="Times New Roman" panose="02020603050405020304" pitchFamily="18" charset="0"/>
                </a:rPr>
                <a:t>Người</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không</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phải</a:t>
              </a:r>
              <a:r>
                <a:rPr lang="en-US" sz="1700" b="1" dirty="0">
                  <a:solidFill>
                    <a:srgbClr val="FF0000"/>
                  </a:solidFill>
                  <a:latin typeface="Times New Roman" panose="02020603050405020304" pitchFamily="18" charset="0"/>
                  <a:cs typeface="Times New Roman" panose="02020603050405020304" pitchFamily="18" charset="0"/>
                </a:rPr>
                <a:t> F1:</a:t>
              </a:r>
            </a:p>
            <a:p>
              <a:pPr marL="285750" indent="-285750" algn="just">
                <a:buFontTx/>
                <a:buChar char="-"/>
              </a:pPr>
              <a:r>
                <a:rPr lang="en-US" sz="1700" dirty="0" err="1">
                  <a:latin typeface="Times New Roman" panose="02020603050405020304" pitchFamily="18" charset="0"/>
                  <a:cs typeface="Times New Roman" panose="02020603050405020304" pitchFamily="18" charset="0"/>
                </a:rPr>
                <a:t>tự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theo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dõi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sức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khỏe</a:t>
              </a:r>
              <a:r>
                <a:rPr lang="en-US" sz="1700" dirty="0">
                  <a:latin typeface="Times New Roman" panose="02020603050405020304" pitchFamily="18" charset="0"/>
                  <a:cs typeface="Times New Roman" panose="02020603050405020304" pitchFamily="18" charset="0"/>
                </a:rPr>
                <a:t> 10 </a:t>
              </a:r>
              <a:r>
                <a:rPr lang="en-US" sz="1700" dirty="0" err="1">
                  <a:latin typeface="Times New Roman" panose="02020603050405020304" pitchFamily="18" charset="0"/>
                  <a:cs typeface="Times New Roman" panose="02020603050405020304" pitchFamily="18" charset="0"/>
                </a:rPr>
                <a:t>ngày</a:t>
              </a:r>
              <a:endParaRPr lang="en-US" sz="1700" dirty="0">
                <a:latin typeface="Times New Roman" panose="02020603050405020304" pitchFamily="18" charset="0"/>
                <a:cs typeface="Times New Roman" panose="02020603050405020304" pitchFamily="18" charset="0"/>
              </a:endParaRPr>
            </a:p>
            <a:p>
              <a:pPr marL="285750" indent="-285750" algn="just">
                <a:buFontTx/>
                <a:buChar char="-"/>
              </a:pPr>
              <a:r>
                <a:rPr lang="en-US" sz="1700" dirty="0" err="1">
                  <a:latin typeface="Times New Roman" panose="02020603050405020304" pitchFamily="18" charset="0"/>
                  <a:cs typeface="Times New Roman" panose="02020603050405020304" pitchFamily="18" charset="0"/>
                </a:rPr>
                <a:t>Tiếp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tục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học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tập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trực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tiếp</a:t>
              </a:r>
              <a:endParaRPr lang="en-US" sz="17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630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BDC3D-2CCA-4214-B151-70D01C7C65AD}"/>
              </a:ext>
            </a:extLst>
          </p:cNvPr>
          <p:cNvSpPr>
            <a:spLocks noGrp="1"/>
          </p:cNvSpPr>
          <p:nvPr>
            <p:ph idx="1"/>
          </p:nvPr>
        </p:nvSpPr>
        <p:spPr>
          <a:xfrm>
            <a:off x="830036" y="1262289"/>
            <a:ext cx="10515600" cy="4351338"/>
          </a:xfrm>
        </p:spPr>
        <p:txBody>
          <a:bodyPr/>
          <a:lstStyle/>
          <a:p>
            <a:pPr algn="just"/>
            <a:r>
              <a:rPr lang="en-US" dirty="0" err="1">
                <a:latin typeface="Times New Roman" panose="02020603050405020304" pitchFamily="18" charset="0"/>
                <a:cs typeface="Times New Roman" panose="02020603050405020304" pitchFamily="18" charset="0"/>
              </a:rPr>
              <a:t>Trạm</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cấp</a:t>
            </a:r>
            <a:r>
              <a:rPr lang="en-US">
                <a:latin typeface="Times New Roman" panose="02020603050405020304" pitchFamily="18" charset="0"/>
                <a:cs typeface="Times New Roman" panose="02020603050405020304" pitchFamily="18" charset="0"/>
              </a:rPr>
              <a:t> ph</a:t>
            </a:r>
            <a:r>
              <a:rPr lang="vi-VN">
                <a:latin typeface="Times New Roman" panose="02020603050405020304" pitchFamily="18" charset="0"/>
                <a:cs typeface="Times New Roman" panose="02020603050405020304" pitchFamily="18" charset="0"/>
              </a:rPr>
              <a:t>ư</a:t>
            </a:r>
            <a:r>
              <a:rPr lang="en-US">
                <a:latin typeface="Times New Roman" panose="02020603050405020304" pitchFamily="18" charset="0"/>
                <a:cs typeface="Times New Roman" panose="02020603050405020304" pitchFamily="18" charset="0"/>
              </a:rPr>
              <a:t>ờng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Y tế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F0, F1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GV,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COVID-19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F0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TYT </a:t>
            </a:r>
            <a:r>
              <a:rPr lang="en-US" dirty="0" err="1">
                <a:latin typeface="Times New Roman" panose="02020603050405020304" pitchFamily="18" charset="0"/>
                <a:cs typeface="Times New Roman" panose="02020603050405020304" pitchFamily="18" charset="0"/>
              </a:rPr>
              <a:t>nơi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trú</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Cơ</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sở</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giáo</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dục</a:t>
            </a:r>
            <a:r>
              <a:rPr lang="en-US" dirty="0">
                <a:latin typeface="Times New Roman" panose="02020603050405020304" pitchFamily="18" charset="0"/>
                <a:cs typeface="Times New Roman" panose="02020603050405020304" pitchFamily="18" charset="0"/>
                <a:sym typeface="Wingdings" panose="05000000000000000000" pitchFamily="2" charset="2"/>
              </a:rPr>
              <a:t>, TYT </a:t>
            </a:r>
            <a:r>
              <a:rPr lang="en-US" err="1">
                <a:latin typeface="Times New Roman" panose="02020603050405020304" pitchFamily="18" charset="0"/>
                <a:cs typeface="Times New Roman" panose="02020603050405020304" pitchFamily="18" charset="0"/>
                <a:sym typeface="Wingdings" panose="05000000000000000000" pitchFamily="2" charset="2"/>
              </a:rPr>
              <a:t>cấp</a:t>
            </a:r>
            <a:r>
              <a:rPr lang="en-US">
                <a:latin typeface="Times New Roman" panose="02020603050405020304" pitchFamily="18" charset="0"/>
                <a:cs typeface="Times New Roman" panose="02020603050405020304" pitchFamily="18" charset="0"/>
                <a:sym typeface="Wingdings" panose="05000000000000000000" pitchFamily="2" charset="2"/>
              </a:rPr>
              <a:t> ph</a:t>
            </a:r>
            <a:r>
              <a:rPr lang="vi-VN">
                <a:latin typeface="Times New Roman" panose="02020603050405020304" pitchFamily="18" charset="0"/>
                <a:cs typeface="Times New Roman" panose="02020603050405020304" pitchFamily="18" charset="0"/>
                <a:sym typeface="Wingdings" panose="05000000000000000000" pitchFamily="2" charset="2"/>
              </a:rPr>
              <a:t>ư</a:t>
            </a:r>
            <a:r>
              <a:rPr lang="en-US">
                <a:latin typeface="Times New Roman" panose="02020603050405020304" pitchFamily="18" charset="0"/>
                <a:cs typeface="Times New Roman" panose="02020603050405020304" pitchFamily="18" charset="0"/>
                <a:sym typeface="Wingdings" panose="05000000000000000000" pitchFamily="2" charset="2"/>
              </a:rPr>
              <a:t>ờng </a:t>
            </a:r>
            <a:r>
              <a:rPr lang="en-US" dirty="0" err="1">
                <a:latin typeface="Times New Roman" panose="02020603050405020304" pitchFamily="18" charset="0"/>
                <a:cs typeface="Times New Roman" panose="02020603050405020304" pitchFamily="18" charset="0"/>
                <a:sym typeface="Wingdings" panose="05000000000000000000" pitchFamily="2" charset="2"/>
              </a:rPr>
              <a:t>truy</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vết</a:t>
            </a:r>
            <a:r>
              <a:rPr lang="en-US" dirty="0">
                <a:latin typeface="Times New Roman" panose="02020603050405020304" pitchFamily="18" charset="0"/>
                <a:cs typeface="Times New Roman" panose="02020603050405020304" pitchFamily="18" charset="0"/>
                <a:sym typeface="Wingdings" panose="05000000000000000000" pitchFamily="2" charset="2"/>
              </a:rPr>
              <a:t> F1 </a:t>
            </a:r>
            <a:r>
              <a:rPr lang="en-US" dirty="0" err="1">
                <a:latin typeface="Times New Roman" panose="02020603050405020304" pitchFamily="18" charset="0"/>
                <a:cs typeface="Times New Roman" panose="02020603050405020304" pitchFamily="18" charset="0"/>
                <a:sym typeface="Wingdings" panose="05000000000000000000" pitchFamily="2" charset="2"/>
              </a:rPr>
              <a:t>và</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xử</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lý</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như</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trên</a:t>
            </a:r>
            <a:r>
              <a:rPr 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87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82B6-D09B-4174-A033-2D7B21629E92}"/>
              </a:ext>
            </a:extLst>
          </p:cNvPr>
          <p:cNvSpPr>
            <a:spLocks noGrp="1"/>
          </p:cNvSpPr>
          <p:nvPr>
            <p:ph type="title"/>
          </p:nvPr>
        </p:nvSpPr>
        <p:spPr>
          <a:xfrm>
            <a:off x="1371600" y="368559"/>
            <a:ext cx="9601200" cy="928396"/>
          </a:xfrm>
        </p:spPr>
        <p:txBody>
          <a:bodyPr>
            <a:normAutofit/>
          </a:bodyPr>
          <a:lstStyle/>
          <a:p>
            <a:r>
              <a:rPr lang="en-US" b="1" dirty="0">
                <a:latin typeface="Times New Roman" panose="02020603050405020304" pitchFamily="18" charset="0"/>
                <a:cs typeface="Times New Roman" panose="02020603050405020304" pitchFamily="18" charset="0"/>
              </a:rPr>
              <a:t>LƯU Ý</a:t>
            </a:r>
            <a:endParaRPr lang="vi-V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E396BB-F203-4CC5-BE72-7394BF81E968}"/>
              </a:ext>
            </a:extLst>
          </p:cNvPr>
          <p:cNvSpPr>
            <a:spLocks noGrp="1"/>
          </p:cNvSpPr>
          <p:nvPr>
            <p:ph idx="1"/>
          </p:nvPr>
        </p:nvSpPr>
        <p:spPr>
          <a:xfrm>
            <a:off x="1063690" y="1520890"/>
            <a:ext cx="10552922" cy="4346510"/>
          </a:xfrm>
        </p:spPr>
        <p:txBody>
          <a:bodyPr>
            <a:normAutofit/>
          </a:bodyPr>
          <a:lstStyle/>
          <a:p>
            <a:pPr algn="just">
              <a:lnSpc>
                <a:spcPct val="100000"/>
              </a:lnSpc>
              <a:spcBef>
                <a:spcPts val="600"/>
              </a:spcBef>
              <a:spcAft>
                <a:spcPts val="600"/>
              </a:spcAft>
            </a:pP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01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02 F0 </a:t>
            </a:r>
            <a:r>
              <a:rPr lang="en-US" sz="3600" b="1" dirty="0" err="1">
                <a:solidFill>
                  <a:srgbClr val="C00000"/>
                </a:solidFill>
                <a:latin typeface="Times New Roman" panose="02020603050405020304" pitchFamily="18" charset="0"/>
                <a:cs typeface="Times New Roman" panose="02020603050405020304" pitchFamily="18" charset="0"/>
              </a:rPr>
              <a:t>cùng</a:t>
            </a:r>
            <a:r>
              <a:rPr lang="en-US" sz="3600" b="1" dirty="0">
                <a:solidFill>
                  <a:srgbClr val="C00000"/>
                </a:solidFill>
                <a:latin typeface="Times New Roman" panose="02020603050405020304" pitchFamily="18" charset="0"/>
                <a:cs typeface="Times New Roman" panose="02020603050405020304" pitchFamily="18" charset="0"/>
              </a:rPr>
              <a:t> 01 </a:t>
            </a:r>
            <a:r>
              <a:rPr lang="en-US" sz="3600" b="1" dirty="0" err="1">
                <a:solidFill>
                  <a:srgbClr val="C00000"/>
                </a:solidFill>
                <a:latin typeface="Times New Roman" panose="02020603050405020304" pitchFamily="18" charset="0"/>
                <a:cs typeface="Times New Roman" panose="02020603050405020304" pitchFamily="18" charset="0"/>
              </a:rPr>
              <a:t>lớp</a:t>
            </a:r>
            <a:r>
              <a:rPr lang="en-US" sz="3600" b="1" dirty="0">
                <a:solidFill>
                  <a:srgbClr val="C0000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sym typeface="Wingdings" panose="05000000000000000000" pitchFamily="2" charset="2"/>
              </a:rPr>
              <a:t> BCĐ PCD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căn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cứ</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quả</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tra</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dịch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tễ</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thức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theo.</a:t>
            </a:r>
            <a:endParaRPr lang="en-US" sz="3600" dirty="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00000"/>
              </a:lnSpc>
              <a:spcBef>
                <a:spcPts val="600"/>
              </a:spcBef>
              <a:spcAft>
                <a:spcPts val="600"/>
              </a:spcAft>
            </a:pPr>
            <a:r>
              <a:rPr lang="en-US" sz="36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3600" dirty="0">
                <a:latin typeface="Times New Roman" panose="02020603050405020304" pitchFamily="18" charset="0"/>
                <a:cs typeface="Times New Roman" panose="02020603050405020304" pitchFamily="18" charset="0"/>
                <a:sym typeface="Wingdings" panose="05000000000000000000" pitchFamily="2" charset="2"/>
              </a:rPr>
              <a:t> 01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ngày</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F0 ở 2 </a:t>
            </a:r>
            <a:r>
              <a:rPr lang="en-US" sz="3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lớp</a:t>
            </a:r>
            <a:r>
              <a:rPr lang="en-US" sz="3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trở</a:t>
            </a:r>
            <a:r>
              <a:rPr lang="en-US" sz="3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lên</a:t>
            </a:r>
            <a:r>
              <a:rPr lang="en-US" sz="36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latin typeface="Times New Roman" panose="02020603050405020304" pitchFamily="18" charset="0"/>
                <a:cs typeface="Times New Roman" panose="02020603050405020304" pitchFamily="18" charset="0"/>
                <a:sym typeface="Wingdings" panose="05000000000000000000" pitchFamily="2" charset="2"/>
              </a:rPr>
              <a:t> BCĐ PCD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quận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huyện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căn</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cứ</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kết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quả</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điều</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tra</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dịch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tễ</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hình</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thức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latin typeface="Times New Roman" panose="02020603050405020304" pitchFamily="18" charset="0"/>
                <a:cs typeface="Times New Roman" panose="02020603050405020304" pitchFamily="18" charset="0"/>
                <a:sym typeface="Wingdings" panose="05000000000000000000" pitchFamily="2" charset="2"/>
              </a:rPr>
              <a:t>theo.</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74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6904-5FE8-4347-8C96-338E5C6026C2}"/>
              </a:ext>
            </a:extLst>
          </p:cNvPr>
          <p:cNvSpPr>
            <a:spLocks noGrp="1"/>
          </p:cNvSpPr>
          <p:nvPr>
            <p:ph type="title"/>
          </p:nvPr>
        </p:nvSpPr>
        <p:spPr>
          <a:xfrm>
            <a:off x="1595004" y="2418"/>
            <a:ext cx="9601200" cy="542109"/>
          </a:xfrm>
        </p:spPr>
        <p:txBody>
          <a:bodyPr>
            <a:normAutofit fontScale="90000"/>
          </a:bodyPr>
          <a:lstStyle/>
          <a:p>
            <a:r>
              <a:rPr lang="en-US" sz="3600" b="1">
                <a:solidFill>
                  <a:srgbClr val="C00000"/>
                </a:solidFill>
                <a:latin typeface="Times New Roman" panose="02020603050405020304" pitchFamily="18" charset="0"/>
                <a:cs typeface="Times New Roman" panose="02020603050405020304" pitchFamily="18" charset="0"/>
              </a:rPr>
              <a:t>Một số điểm mới trong quy trình F0 trường học</a:t>
            </a:r>
            <a:endParaRPr lang="vi-VN" sz="3600" b="1">
              <a:solidFill>
                <a:srgbClr val="C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34F119FA-AB16-4358-934B-4C1EF69F0962}"/>
              </a:ext>
            </a:extLst>
          </p:cNvPr>
          <p:cNvGraphicFramePr>
            <a:graphicFrameLocks noGrp="1"/>
          </p:cNvGraphicFramePr>
          <p:nvPr>
            <p:ph idx="1"/>
            <p:extLst>
              <p:ext uri="{D42A27DB-BD31-4B8C-83A1-F6EECF244321}">
                <p14:modId xmlns:p14="http://schemas.microsoft.com/office/powerpoint/2010/main" val="1209638618"/>
              </p:ext>
            </p:extLst>
          </p:nvPr>
        </p:nvGraphicFramePr>
        <p:xfrm>
          <a:off x="696190" y="544527"/>
          <a:ext cx="11398828" cy="6279411"/>
        </p:xfrm>
        <a:graphic>
          <a:graphicData uri="http://schemas.openxmlformats.org/drawingml/2006/table">
            <a:tbl>
              <a:tblPr firstRow="1" bandRow="1">
                <a:tableStyleId>{5940675A-B579-460E-94D1-54222C63F5DA}</a:tableStyleId>
              </a:tblPr>
              <a:tblGrid>
                <a:gridCol w="2555444">
                  <a:extLst>
                    <a:ext uri="{9D8B030D-6E8A-4147-A177-3AD203B41FA5}">
                      <a16:colId xmlns:a16="http://schemas.microsoft.com/office/drawing/2014/main" val="3351972687"/>
                    </a:ext>
                  </a:extLst>
                </a:gridCol>
                <a:gridCol w="4767064">
                  <a:extLst>
                    <a:ext uri="{9D8B030D-6E8A-4147-A177-3AD203B41FA5}">
                      <a16:colId xmlns:a16="http://schemas.microsoft.com/office/drawing/2014/main" val="604863756"/>
                    </a:ext>
                  </a:extLst>
                </a:gridCol>
                <a:gridCol w="4076320">
                  <a:extLst>
                    <a:ext uri="{9D8B030D-6E8A-4147-A177-3AD203B41FA5}">
                      <a16:colId xmlns:a16="http://schemas.microsoft.com/office/drawing/2014/main" val="4162331696"/>
                    </a:ext>
                  </a:extLst>
                </a:gridCol>
              </a:tblGrid>
              <a:tr h="423661">
                <a:tc>
                  <a:txBody>
                    <a:bodyPr/>
                    <a:lstStyle/>
                    <a:p>
                      <a:r>
                        <a:rPr lang="en-US" b="1">
                          <a:latin typeface="Times New Roman" panose="02020603050405020304" pitchFamily="18" charset="0"/>
                          <a:cs typeface="Times New Roman" panose="02020603050405020304" pitchFamily="18" charset="0"/>
                        </a:rPr>
                        <a:t>Nội dung</a:t>
                      </a:r>
                      <a:endParaRPr lang="vi-VN"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n-US" b="1">
                          <a:latin typeface="Times New Roman" panose="02020603050405020304" pitchFamily="18" charset="0"/>
                          <a:cs typeface="Times New Roman" panose="02020603050405020304" pitchFamily="18" charset="0"/>
                        </a:rPr>
                        <a:t>9038/SYT-NVY ngày 03.12.2021</a:t>
                      </a:r>
                      <a:endParaRPr lang="vi-VN"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n-US" b="1">
                          <a:latin typeface="Times New Roman" panose="02020603050405020304" pitchFamily="18" charset="0"/>
                          <a:cs typeface="Times New Roman" panose="02020603050405020304" pitchFamily="18" charset="0"/>
                        </a:rPr>
                        <a:t>548/UBND-VX ngày 22.2.2022</a:t>
                      </a:r>
                      <a:endParaRPr lang="vi-VN" b="1">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1651568357"/>
                  </a:ext>
                </a:extLst>
              </a:tr>
              <a:tr h="1649510">
                <a:tc>
                  <a:txBody>
                    <a:bodyPr/>
                    <a:lstStyle/>
                    <a:p>
                      <a:r>
                        <a:rPr lang="en-US">
                          <a:latin typeface="Times New Roman" panose="02020603050405020304" pitchFamily="18" charset="0"/>
                          <a:cs typeface="Times New Roman" panose="02020603050405020304" pitchFamily="18" charset="0"/>
                        </a:rPr>
                        <a:t>Điều chỉnh định nghĩa F0</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RT-PCR/test nhanh (+).</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RT-PCR (+). Nếu test nhanh (+) kèm:</a:t>
                      </a:r>
                    </a:p>
                    <a:p>
                      <a:pPr marL="285750" indent="-285750">
                        <a:buFontTx/>
                        <a:buChar char="-"/>
                      </a:pPr>
                      <a:r>
                        <a:rPr lang="en-US">
                          <a:latin typeface="Times New Roman" panose="02020603050405020304" pitchFamily="18" charset="0"/>
                          <a:cs typeface="Times New Roman" panose="02020603050405020304" pitchFamily="18" charset="0"/>
                        </a:rPr>
                        <a:t>F1.</a:t>
                      </a:r>
                    </a:p>
                    <a:p>
                      <a:pPr marL="285750" indent="-285750">
                        <a:buFontTx/>
                        <a:buChar char="-"/>
                      </a:pPr>
                      <a:r>
                        <a:rPr lang="en-US">
                          <a:latin typeface="Times New Roman" panose="02020603050405020304" pitchFamily="18" charset="0"/>
                          <a:cs typeface="Times New Roman" panose="02020603050405020304" pitchFamily="18" charset="0"/>
                        </a:rPr>
                        <a:t>Có ít nhất 2 triệu chứng</a:t>
                      </a:r>
                    </a:p>
                    <a:p>
                      <a:pPr marL="285750" indent="-285750">
                        <a:buFontTx/>
                        <a:buChar char="-"/>
                      </a:pPr>
                      <a:r>
                        <a:rPr lang="en-US">
                          <a:latin typeface="Times New Roman" panose="02020603050405020304" pitchFamily="18" charset="0"/>
                          <a:cs typeface="Times New Roman" panose="02020603050405020304" pitchFamily="18" charset="0"/>
                        </a:rPr>
                        <a:t>Nếu không triệu chứng thì 02 lần  test nhanh (+) trong vòng 8 giờ.</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0337234"/>
                  </a:ext>
                </a:extLst>
              </a:tr>
              <a:tr h="607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Điều chỉnh định nghĩa F1</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Cả lớp.</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Tiếp xúc gần (11042/BYT-DP ngày 29/12/2021).</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7533235"/>
                  </a:ext>
                </a:extLst>
              </a:tr>
              <a:tr h="607714">
                <a:tc>
                  <a:txBody>
                    <a:bodyPr/>
                    <a:lstStyle/>
                    <a:p>
                      <a:r>
                        <a:rPr lang="en-US">
                          <a:latin typeface="Times New Roman" panose="02020603050405020304" pitchFamily="18" charset="0"/>
                          <a:cs typeface="Times New Roman" panose="02020603050405020304" pitchFamily="18" charset="0"/>
                        </a:rPr>
                        <a:t>Đánh giá tình trạng sức khỏe học sinh</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Sau khi có kết quả XN.</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a:latin typeface="Times New Roman" panose="02020603050405020304" pitchFamily="18" charset="0"/>
                          <a:cs typeface="Times New Roman" panose="02020603050405020304" pitchFamily="18" charset="0"/>
                        </a:rPr>
                        <a:t>Ngay khi phát hiện trẻ có triệu chứng, trước khi XN.</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4588322"/>
                  </a:ext>
                </a:extLst>
              </a:tr>
              <a:tr h="1128612">
                <a:tc>
                  <a:txBody>
                    <a:bodyPr/>
                    <a:lstStyle/>
                    <a:p>
                      <a:r>
                        <a:rPr lang="en-US">
                          <a:latin typeface="Times New Roman" panose="02020603050405020304" pitchFamily="18" charset="0"/>
                          <a:cs typeface="Times New Roman" panose="02020603050405020304" pitchFamily="18" charset="0"/>
                        </a:rPr>
                        <a:t>Thời gian cách ly F1</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tiêm đủ liều/khỏi bệnh</a:t>
                      </a:r>
                      <a:r>
                        <a:rPr lang="en-US">
                          <a:latin typeface="Times New Roman" panose="02020603050405020304" pitchFamily="18" charset="0"/>
                          <a:cs typeface="Times New Roman" panose="02020603050405020304" pitchFamily="18" charset="0"/>
                        </a:rPr>
                        <a:t>: </a:t>
                      </a:r>
                      <a:r>
                        <a:rPr lang="en-US">
                          <a:highlight>
                            <a:srgbClr val="FFFF00"/>
                          </a:highlight>
                          <a:latin typeface="Times New Roman" panose="02020603050405020304" pitchFamily="18" charset="0"/>
                          <a:cs typeface="Times New Roman" panose="02020603050405020304" pitchFamily="18" charset="0"/>
                        </a:rPr>
                        <a:t>đi học</a:t>
                      </a:r>
                      <a:r>
                        <a:rPr lang="en-US">
                          <a:latin typeface="Times New Roman" panose="02020603050405020304" pitchFamily="18" charset="0"/>
                          <a:cs typeface="Times New Roman" panose="02020603050405020304" pitchFamily="18" charset="0"/>
                        </a:rPr>
                        <a:t>, XN N1, </a:t>
                      </a:r>
                      <a:r>
                        <a:rPr lang="en-US">
                          <a:highlight>
                            <a:srgbClr val="FFFF00"/>
                          </a:highlight>
                          <a:latin typeface="Times New Roman" panose="02020603050405020304" pitchFamily="18" charset="0"/>
                          <a:cs typeface="Times New Roman" panose="02020603050405020304" pitchFamily="18" charset="0"/>
                        </a:rPr>
                        <a:t>N3</a:t>
                      </a:r>
                      <a:r>
                        <a:rPr lang="en-US">
                          <a:latin typeface="Times New Roman" panose="02020603050405020304" pitchFamily="18" charset="0"/>
                          <a:cs typeface="Times New Roman" panose="02020603050405020304" pitchFamily="18" charset="0"/>
                        </a:rPr>
                        <a:t>, N7.</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chưa tiêm đủ liều/có yếu tố nguy cơ: </a:t>
                      </a:r>
                      <a:r>
                        <a:rPr lang="en-US">
                          <a:latin typeface="Times New Roman" panose="02020603050405020304" pitchFamily="18" charset="0"/>
                          <a:cs typeface="Times New Roman" panose="02020603050405020304" pitchFamily="18" charset="0"/>
                        </a:rPr>
                        <a:t>cách ly tại nhà </a:t>
                      </a:r>
                      <a:r>
                        <a:rPr lang="en-US">
                          <a:highlight>
                            <a:srgbClr val="FFFF00"/>
                          </a:highlight>
                          <a:latin typeface="Times New Roman" panose="02020603050405020304" pitchFamily="18" charset="0"/>
                          <a:cs typeface="Times New Roman" panose="02020603050405020304" pitchFamily="18" charset="0"/>
                        </a:rPr>
                        <a:t>14</a:t>
                      </a:r>
                      <a:r>
                        <a:rPr lang="en-US">
                          <a:latin typeface="Times New Roman" panose="02020603050405020304" pitchFamily="18" charset="0"/>
                          <a:cs typeface="Times New Roman" panose="02020603050405020304" pitchFamily="18" charset="0"/>
                        </a:rPr>
                        <a:t> ngày, XN N14.</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tiêm đủ liều/khỏi bệnh:</a:t>
                      </a:r>
                      <a:r>
                        <a:rPr lang="en-US">
                          <a:latin typeface="Times New Roman" panose="02020603050405020304" pitchFamily="18" charset="0"/>
                          <a:cs typeface="Times New Roman" panose="02020603050405020304" pitchFamily="18" charset="0"/>
                        </a:rPr>
                        <a:t> cách ly </a:t>
                      </a:r>
                      <a:r>
                        <a:rPr lang="en-US">
                          <a:highlight>
                            <a:srgbClr val="FFFF00"/>
                          </a:highlight>
                          <a:latin typeface="Times New Roman" panose="02020603050405020304" pitchFamily="18" charset="0"/>
                          <a:cs typeface="Times New Roman" panose="02020603050405020304" pitchFamily="18" charset="0"/>
                        </a:rPr>
                        <a:t>5</a:t>
                      </a:r>
                      <a:r>
                        <a:rPr lang="en-US">
                          <a:latin typeface="Times New Roman" panose="02020603050405020304" pitchFamily="18" charset="0"/>
                          <a:cs typeface="Times New Roman" panose="02020603050405020304" pitchFamily="18" charset="0"/>
                        </a:rPr>
                        <a:t> ngày, XN N1, N5.</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F1 chưa tiêm đủ liều</a:t>
                      </a:r>
                      <a:r>
                        <a:rPr lang="en-US">
                          <a:latin typeface="Times New Roman" panose="02020603050405020304" pitchFamily="18" charset="0"/>
                          <a:cs typeface="Times New Roman" panose="02020603050405020304" pitchFamily="18" charset="0"/>
                        </a:rPr>
                        <a:t>: cách ly </a:t>
                      </a:r>
                      <a:r>
                        <a:rPr lang="en-US">
                          <a:highlight>
                            <a:srgbClr val="FFFF00"/>
                          </a:highlight>
                          <a:latin typeface="Times New Roman" panose="02020603050405020304" pitchFamily="18" charset="0"/>
                          <a:cs typeface="Times New Roman" panose="02020603050405020304" pitchFamily="18" charset="0"/>
                        </a:rPr>
                        <a:t>7</a:t>
                      </a:r>
                      <a:r>
                        <a:rPr lang="en-US">
                          <a:latin typeface="Times New Roman" panose="02020603050405020304" pitchFamily="18" charset="0"/>
                          <a:cs typeface="Times New Roman" panose="02020603050405020304" pitchFamily="18" charset="0"/>
                        </a:rPr>
                        <a:t> ngày, XN N1, N7.</a:t>
                      </a:r>
                      <a:endParaRPr lang="vi-VN">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0087600"/>
                  </a:ext>
                </a:extLst>
              </a:tr>
              <a:tr h="1649510">
                <a:tc>
                  <a:txBody>
                    <a:bodyPr/>
                    <a:lstStyle/>
                    <a:p>
                      <a:r>
                        <a:rPr lang="en-US">
                          <a:latin typeface="Times New Roman" panose="02020603050405020304" pitchFamily="18" charset="0"/>
                          <a:cs typeface="Times New Roman" panose="02020603050405020304" pitchFamily="18" charset="0"/>
                        </a:rPr>
                        <a:t>Mở rộng phạm vi XN</a:t>
                      </a:r>
                      <a:endParaRPr lang="vi-VN">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02 F0 ở 02 lớp cùng tầng:</a:t>
                      </a:r>
                      <a:r>
                        <a:rPr lang="en-US">
                          <a:latin typeface="Times New Roman" panose="02020603050405020304" pitchFamily="18" charset="0"/>
                          <a:cs typeface="Times New Roman" panose="02020603050405020304" pitchFamily="18" charset="0"/>
                        </a:rPr>
                        <a:t> XN toàn bộ các HS cùng tầng</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02 F0 ở khác tầng, cùng khối nhà: </a:t>
                      </a:r>
                      <a:r>
                        <a:rPr lang="en-US">
                          <a:latin typeface="Times New Roman" panose="02020603050405020304" pitchFamily="18" charset="0"/>
                          <a:cs typeface="Times New Roman" panose="02020603050405020304" pitchFamily="18" charset="0"/>
                        </a:rPr>
                        <a:t>XN toàn bộ các HS cùng khối nhà</a:t>
                      </a:r>
                    </a:p>
                    <a:p>
                      <a:pPr marL="285750" indent="-285750">
                        <a:buFont typeface="Arial" panose="020B0604020202020204" pitchFamily="34" charset="0"/>
                        <a:buChar char="•"/>
                      </a:pPr>
                      <a:r>
                        <a:rPr lang="en-US" b="1">
                          <a:latin typeface="Times New Roman" panose="02020603050405020304" pitchFamily="18" charset="0"/>
                          <a:cs typeface="Times New Roman" panose="02020603050405020304" pitchFamily="18" charset="0"/>
                        </a:rPr>
                        <a:t>02 lớp khác khối nhà, có liên quan dịch tễ: </a:t>
                      </a:r>
                      <a:r>
                        <a:rPr lang="en-US" b="0">
                          <a:latin typeface="Times New Roman" panose="02020603050405020304" pitchFamily="18" charset="0"/>
                          <a:cs typeface="Times New Roman" panose="02020603050405020304" pitchFamily="18" charset="0"/>
                        </a:rPr>
                        <a:t>XN toàn bộ trường</a:t>
                      </a:r>
                      <a:endParaRPr lang="vi-VN" b="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XN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F1</a:t>
                      </a:r>
                      <a:endParaRPr lang="vi-V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4869952"/>
                  </a:ext>
                </a:extLst>
              </a:tr>
            </a:tbl>
          </a:graphicData>
        </a:graphic>
      </p:graphicFrame>
    </p:spTree>
    <p:extLst>
      <p:ext uri="{BB962C8B-B14F-4D97-AF65-F5344CB8AC3E}">
        <p14:creationId xmlns:p14="http://schemas.microsoft.com/office/powerpoint/2010/main" val="127293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D04B67-1068-4A18-89C9-71063EB1F9D4}"/>
              </a:ext>
            </a:extLst>
          </p:cNvPr>
          <p:cNvCxnSpPr/>
          <p:nvPr/>
        </p:nvCxnSpPr>
        <p:spPr>
          <a:xfrm>
            <a:off x="114300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555" name="Rectangle 2">
            <a:extLst>
              <a:ext uri="{FF2B5EF4-FFF2-40B4-BE49-F238E27FC236}">
                <a16:creationId xmlns:a16="http://schemas.microsoft.com/office/drawing/2014/main" id="{749CAE20-7223-4233-B765-18934B540FBD}"/>
              </a:ext>
            </a:extLst>
          </p:cNvPr>
          <p:cNvSpPr txBox="1">
            <a:spLocks noChangeArrowheads="1"/>
          </p:cNvSpPr>
          <p:nvPr/>
        </p:nvSpPr>
        <p:spPr bwMode="auto">
          <a:xfrm>
            <a:off x="114300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(tiếp)</a:t>
            </a:r>
            <a:endParaRPr lang="en-US" altLang="en-US" sz="2700" b="1">
              <a:solidFill>
                <a:srgbClr val="002060"/>
              </a:solidFill>
            </a:endParaRPr>
          </a:p>
        </p:txBody>
      </p:sp>
      <p:graphicFrame>
        <p:nvGraphicFramePr>
          <p:cNvPr id="4" name="Diagram 3">
            <a:extLst>
              <a:ext uri="{FF2B5EF4-FFF2-40B4-BE49-F238E27FC236}">
                <a16:creationId xmlns:a16="http://schemas.microsoft.com/office/drawing/2014/main" id="{4E956FB5-4628-4242-B57E-8530F3CA86E7}"/>
              </a:ext>
            </a:extLst>
          </p:cNvPr>
          <p:cNvGraphicFramePr/>
          <p:nvPr>
            <p:extLst/>
          </p:nvPr>
        </p:nvGraphicFramePr>
        <p:xfrm>
          <a:off x="1371600" y="1062038"/>
          <a:ext cx="6870700" cy="549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Slide Number Placeholder 2">
            <a:extLst>
              <a:ext uri="{FF2B5EF4-FFF2-40B4-BE49-F238E27FC236}">
                <a16:creationId xmlns:a16="http://schemas.microsoft.com/office/drawing/2014/main" id="{54B98618-70C8-49F8-8585-8455CF6D3A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AACDC1-8D33-49BC-916D-99A4DBEC06F7}" type="slidenum">
              <a:rPr lang="en-US" altLang="en-US" sz="1200">
                <a:solidFill>
                  <a:srgbClr val="898989"/>
                </a:solidFill>
                <a:latin typeface="Verdana" panose="020B0604030504040204" pitchFamily="34" charset="0"/>
              </a:rPr>
              <a:pPr>
                <a:spcBef>
                  <a:spcPct val="0"/>
                </a:spcBef>
                <a:buFontTx/>
                <a:buNone/>
              </a:pPr>
              <a:t>16</a:t>
            </a:fld>
            <a:endParaRPr lang="en-US" altLang="en-US" sz="1200">
              <a:solidFill>
                <a:srgbClr val="898989"/>
              </a:solidFill>
              <a:latin typeface="Verdana" panose="020B0604030504040204" pitchFamily="34" charset="0"/>
            </a:endParaRPr>
          </a:p>
        </p:txBody>
      </p:sp>
      <p:pic>
        <p:nvPicPr>
          <p:cNvPr id="23559" name="Picture 1">
            <a:extLst>
              <a:ext uri="{FF2B5EF4-FFF2-40B4-BE49-F238E27FC236}">
                <a16:creationId xmlns:a16="http://schemas.microsoft.com/office/drawing/2014/main" id="{48334F03-9FAA-48F7-9116-11F3F074271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82434" y="1087437"/>
            <a:ext cx="2943371" cy="257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a:extLst>
              <a:ext uri="{FF2B5EF4-FFF2-40B4-BE49-F238E27FC236}">
                <a16:creationId xmlns:a16="http://schemas.microsoft.com/office/drawing/2014/main" id="{CF9EE166-6453-40D8-A6C2-F5A691291D9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82433" y="3667123"/>
            <a:ext cx="2943371"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7F92-5E6E-442F-932B-F1C70876CC90}"/>
              </a:ext>
            </a:extLst>
          </p:cNvPr>
          <p:cNvSpPr>
            <a:spLocks noGrp="1"/>
          </p:cNvSpPr>
          <p:nvPr>
            <p:ph type="title"/>
          </p:nvPr>
        </p:nvSpPr>
        <p:spPr/>
        <p:txBody>
          <a:bodyPr>
            <a:normAutofit/>
          </a:bodyPr>
          <a:lstStyle/>
          <a:p>
            <a:r>
              <a:rPr lang="en-US" sz="2800" b="1" dirty="0" err="1">
                <a:solidFill>
                  <a:schemeClr val="accent5">
                    <a:lumMod val="75000"/>
                  </a:schemeClr>
                </a:solidFill>
                <a:latin typeface="Times New Roman" panose="02020603050405020304" pitchFamily="18" charset="0"/>
                <a:cs typeface="Times New Roman" panose="02020603050405020304" pitchFamily="18" charset="0"/>
              </a:rPr>
              <a:t>Hướng</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dẫn</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vệ</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sinh</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khử</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khuẩn</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phòng</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chống</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75000"/>
                  </a:schemeClr>
                </a:solidFill>
                <a:latin typeface="Times New Roman" panose="02020603050405020304" pitchFamily="18" charset="0"/>
                <a:cs typeface="Times New Roman" panose="02020603050405020304" pitchFamily="18" charset="0"/>
              </a:rPr>
              <a:t>dịch</a:t>
            </a:r>
            <a:r>
              <a:rPr lang="en-US" sz="2800" b="1" dirty="0">
                <a:solidFill>
                  <a:schemeClr val="accent5">
                    <a:lumMod val="75000"/>
                  </a:schemeClr>
                </a:solidFill>
                <a:latin typeface="Times New Roman" panose="02020603050405020304" pitchFamily="18" charset="0"/>
                <a:cs typeface="Times New Roman" panose="02020603050405020304" pitchFamily="18" charset="0"/>
              </a:rPr>
              <a:t> COVID-19</a:t>
            </a:r>
            <a:endParaRPr lang="en-US" sz="2800" dirty="0">
              <a:solidFill>
                <a:schemeClr val="accent5">
                  <a:lumMod val="75000"/>
                </a:schemeClr>
              </a:solidFill>
            </a:endParaRPr>
          </a:p>
        </p:txBody>
      </p:sp>
      <p:sp>
        <p:nvSpPr>
          <p:cNvPr id="3" name="Content Placeholder 2">
            <a:extLst>
              <a:ext uri="{FF2B5EF4-FFF2-40B4-BE49-F238E27FC236}">
                <a16:creationId xmlns:a16="http://schemas.microsoft.com/office/drawing/2014/main" id="{655DED96-EEC3-4224-AC81-9C2B047D28EF}"/>
              </a:ext>
            </a:extLst>
          </p:cNvPr>
          <p:cNvSpPr>
            <a:spLocks noGrp="1"/>
          </p:cNvSpPr>
          <p:nvPr>
            <p:ph idx="1"/>
          </p:nvPr>
        </p:nvSpPr>
        <p:spPr/>
        <p:txBody>
          <a:bodyPr>
            <a:normAutofit lnSpcReduction="10000"/>
          </a:bodyPr>
          <a:lstStyle/>
          <a:p>
            <a:pPr marL="0" lvl="0" indent="0" fontAlgn="base">
              <a:buNone/>
            </a:pP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pha</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clo</a:t>
            </a:r>
            <a:endParaRPr lang="en-US" sz="2400" dirty="0">
              <a:latin typeface="Times New Roman" panose="02020603050405020304" pitchFamily="18" charset="0"/>
              <a:cs typeface="Times New Roman" panose="02020603050405020304" pitchFamily="18" charset="0"/>
            </a:endParaRPr>
          </a:p>
          <a:p>
            <a:pPr lvl="0" algn="just" fontAlgn="base">
              <a:buFont typeface="Times New Roman" panose="02020603050405020304" pitchFamily="18" charset="0"/>
              <a:buChar char="-"/>
            </a:pP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0,05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0,1% </a:t>
            </a:r>
            <a:r>
              <a:rPr lang="en-US" sz="2400" b="1" dirty="0" err="1">
                <a:latin typeface="Times New Roman" panose="02020603050405020304" pitchFamily="18" charset="0"/>
                <a:cs typeface="Times New Roman" panose="02020603050405020304" pitchFamily="18" charset="0"/>
              </a:rPr>
              <a:t>clo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a:t>
            </a:r>
          </a:p>
          <a:p>
            <a:pPr algn="just">
              <a:buFont typeface="Times New Roman" panose="02020603050405020304" pitchFamily="18" charset="0"/>
              <a:buChar char="-"/>
            </a:pP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lít</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buNone/>
            </a:pPr>
            <a:endParaRPr lang="en-US"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i="1" dirty="0">
              <a:solidFill>
                <a:srgbClr val="FF0000"/>
              </a:solidFill>
              <a:latin typeface="Times New Roman" panose="02020603050405020304" pitchFamily="18" charset="0"/>
              <a:cs typeface="Times New Roman" panose="02020603050405020304" pitchFamily="18" charset="0"/>
            </a:endParaRPr>
          </a:p>
          <a:p>
            <a:pPr marL="0" indent="0">
              <a:buNone/>
            </a:pPr>
            <a:r>
              <a:rPr lang="en-US" sz="1600" i="1" dirty="0" err="1">
                <a:solidFill>
                  <a:srgbClr val="FF0000"/>
                </a:solidFill>
                <a:latin typeface="Times New Roman" panose="02020603050405020304" pitchFamily="18" charset="0"/>
                <a:cs typeface="Times New Roman" panose="02020603050405020304" pitchFamily="18" charset="0"/>
              </a:rPr>
              <a:t>Hàm</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lượng</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clo</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hoạt</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tính</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của</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hóa</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chất</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sử</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dụng</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luôn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được</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nhà</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sản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xuất</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ghi</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trên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nhãn</a:t>
            </a:r>
            <a:r>
              <a:rPr lang="en-US" sz="1600" i="1" dirty="0">
                <a:solidFill>
                  <a:srgbClr val="FF0000"/>
                </a:solidFill>
                <a:latin typeface="Times New Roman" panose="02020603050405020304" pitchFamily="18" charset="0"/>
                <a:cs typeface="Times New Roman" panose="02020603050405020304" pitchFamily="18" charset="0"/>
              </a:rPr>
              <a:t>, bao </a:t>
            </a:r>
            <a:r>
              <a:rPr lang="en-US" sz="1600" i="1" dirty="0" err="1">
                <a:solidFill>
                  <a:srgbClr val="FF0000"/>
                </a:solidFill>
                <a:latin typeface="Times New Roman" panose="02020603050405020304" pitchFamily="18" charset="0"/>
                <a:cs typeface="Times New Roman" panose="02020603050405020304" pitchFamily="18" charset="0"/>
              </a:rPr>
              <a:t>bì</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hoặc</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bảng</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hướng</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dẫn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sử</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dụng</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sản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phẩm</a:t>
            </a:r>
            <a:r>
              <a:rPr lang="en-US" sz="1600" i="1" dirty="0">
                <a:solidFill>
                  <a:srgbClr val="FF0000"/>
                </a:solidFill>
                <a:latin typeface="Times New Roman" panose="02020603050405020304" pitchFamily="18" charset="0"/>
                <a:cs typeface="Times New Roman" panose="02020603050405020304" pitchFamily="18" charset="0"/>
              </a:rPr>
              <a:t>.</a:t>
            </a:r>
            <a:endParaRPr lang="en-US" sz="1600"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4" name="Picture 1" descr="https://thuvienphapluat.vn/doc2htm/00483072_files/image005.jpg">
            <a:extLst>
              <a:ext uri="{FF2B5EF4-FFF2-40B4-BE49-F238E27FC236}">
                <a16:creationId xmlns:a16="http://schemas.microsoft.com/office/drawing/2014/main" id="{9C48606E-C894-4B49-B596-46CBA615A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629" y="4001294"/>
            <a:ext cx="6684135" cy="11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616B1A1E-809D-43E0-B480-A30D7657277F}"/>
              </a:ext>
            </a:extLst>
          </p:cNvPr>
          <p:cNvCxnSpPr/>
          <p:nvPr/>
        </p:nvCxnSpPr>
        <p:spPr>
          <a:xfrm>
            <a:off x="1082180" y="1434517"/>
            <a:ext cx="9118833"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3932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1FF4-186E-4ACF-8C2E-26A296EDD4CC}"/>
              </a:ext>
            </a:extLst>
          </p:cNvPr>
          <p:cNvSpPr>
            <a:spLocks noGrp="1"/>
          </p:cNvSpPr>
          <p:nvPr>
            <p:ph type="title"/>
          </p:nvPr>
        </p:nvSpPr>
        <p:spPr/>
        <p:txBody>
          <a:bodyPr>
            <a:normAutofit/>
          </a:bodyPr>
          <a:lstStyle/>
          <a:p>
            <a:pPr algn="just"/>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Bảng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1: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Lượng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hóa</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chất</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chứa</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clo</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để</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pha</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10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lít</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dung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dịch</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với</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các</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nồng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độ</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clo</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hoạt</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tính</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thường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sử</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dụng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trong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công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tác</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phòng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chống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dịch</a:t>
            </a:r>
            <a:endParaRPr lang="en-US" sz="2400" b="1" dirty="0">
              <a:solidFill>
                <a:schemeClr val="accent5">
                  <a:lumMod val="75000"/>
                </a:schemeClr>
              </a:solidFill>
            </a:endParaRPr>
          </a:p>
        </p:txBody>
      </p:sp>
      <p:sp>
        <p:nvSpPr>
          <p:cNvPr id="3" name="Content Placeholder 2">
            <a:extLst>
              <a:ext uri="{FF2B5EF4-FFF2-40B4-BE49-F238E27FC236}">
                <a16:creationId xmlns:a16="http://schemas.microsoft.com/office/drawing/2014/main" id="{1271AF95-93FF-445F-A6AE-200B9225D2E3}"/>
              </a:ext>
            </a:extLst>
          </p:cNvPr>
          <p:cNvSpPr>
            <a:spLocks noGrp="1"/>
          </p:cNvSpPr>
          <p:nvPr>
            <p:ph idx="1"/>
          </p:nvPr>
        </p:nvSpPr>
        <p:spPr>
          <a:xfrm>
            <a:off x="838200" y="4051948"/>
            <a:ext cx="10515600" cy="2125014"/>
          </a:xfrm>
        </p:spPr>
        <p:txBody>
          <a:bodyPr>
            <a:normAutofit fontScale="92500" lnSpcReduction="10000"/>
          </a:bodyPr>
          <a:lstStyle/>
          <a:p>
            <a:pPr algn="just"/>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hòa</a:t>
            </a:r>
            <a:r>
              <a:rPr lang="en-US" sz="2000" dirty="0">
                <a:latin typeface="Times New Roman" panose="02020603050405020304" pitchFamily="18" charset="0"/>
                <a:cs typeface="Times New Roman" panose="02020603050405020304" pitchFamily="18" charset="0"/>
              </a:rPr>
              <a:t> tan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tuyệt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clo</a:t>
            </a:r>
            <a:r>
              <a:rPr lang="en-US" sz="2000" b="1" dirty="0">
                <a:latin typeface="Times New Roman" panose="02020603050405020304" pitchFamily="18" charset="0"/>
                <a:cs typeface="Times New Roman" panose="02020603050405020304" pitchFamily="18" charset="0"/>
              </a:rPr>
              <a:t> ở </a:t>
            </a:r>
            <a:r>
              <a:rPr lang="en-US" sz="2000" b="1" dirty="0" err="1">
                <a:latin typeface="Times New Roman" panose="02020603050405020304" pitchFamily="18" charset="0"/>
                <a:cs typeface="Times New Roman" panose="02020603050405020304" pitchFamily="18" charset="0"/>
              </a:rPr>
              <a:t>dạng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diệt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trùng</a:t>
            </a:r>
            <a:endParaRPr lang="en-US" sz="2000" b="1" dirty="0">
              <a:latin typeface="Times New Roman" panose="02020603050405020304" pitchFamily="18" charset="0"/>
              <a:cs typeface="Times New Roman" panose="02020603050405020304" pitchFamily="18" charset="0"/>
            </a:endParaRPr>
          </a:p>
          <a:p>
            <a:pPr lvl="0" algn="just" fontAlgn="base">
              <a:buFont typeface="Calibri" panose="020F0502020204030204" pitchFamily="34" charset="0"/>
              <a:buChar char="-"/>
            </a:pP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sớm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sẵn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94090C8-BD15-4DC8-B9E7-4F5FE5893948}"/>
              </a:ext>
            </a:extLst>
          </p:cNvPr>
          <p:cNvPicPr>
            <a:picLocks noChangeAspect="1"/>
          </p:cNvPicPr>
          <p:nvPr/>
        </p:nvPicPr>
        <p:blipFill>
          <a:blip r:embed="rId2"/>
          <a:stretch>
            <a:fillRect/>
          </a:stretch>
        </p:blipFill>
        <p:spPr>
          <a:xfrm>
            <a:off x="1143944" y="1846959"/>
            <a:ext cx="10106442" cy="2125014"/>
          </a:xfrm>
          <a:prstGeom prst="rect">
            <a:avLst/>
          </a:prstGeom>
        </p:spPr>
      </p:pic>
      <p:cxnSp>
        <p:nvCxnSpPr>
          <p:cNvPr id="5" name="Straight Connector 4">
            <a:extLst>
              <a:ext uri="{FF2B5EF4-FFF2-40B4-BE49-F238E27FC236}">
                <a16:creationId xmlns:a16="http://schemas.microsoft.com/office/drawing/2014/main" id="{3C52CFDA-61B2-43C4-8395-F44C61BAEB08}"/>
              </a:ext>
            </a:extLst>
          </p:cNvPr>
          <p:cNvCxnSpPr/>
          <p:nvPr/>
        </p:nvCxnSpPr>
        <p:spPr>
          <a:xfrm>
            <a:off x="1367406" y="1518407"/>
            <a:ext cx="9118833"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22685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hỗ dành sẵn cho Nội dung 12">
            <a:extLst>
              <a:ext uri="{FF2B5EF4-FFF2-40B4-BE49-F238E27FC236}">
                <a16:creationId xmlns:a16="http://schemas.microsoft.com/office/drawing/2014/main" id="{2047C1D9-78AB-4C22-837C-D676A1D3E1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871" y="843380"/>
            <a:ext cx="7111012" cy="5930282"/>
          </a:xfrm>
        </p:spPr>
      </p:pic>
      <p:sp>
        <p:nvSpPr>
          <p:cNvPr id="9" name="Tiêu đề 8">
            <a:extLst>
              <a:ext uri="{FF2B5EF4-FFF2-40B4-BE49-F238E27FC236}">
                <a16:creationId xmlns:a16="http://schemas.microsoft.com/office/drawing/2014/main" id="{3E552548-0899-4810-8B72-693A8E17989B}"/>
              </a:ext>
            </a:extLst>
          </p:cNvPr>
          <p:cNvSpPr>
            <a:spLocks noGrp="1"/>
          </p:cNvSpPr>
          <p:nvPr>
            <p:ph type="title"/>
          </p:nvPr>
        </p:nvSpPr>
        <p:spPr>
          <a:xfrm>
            <a:off x="838200" y="365126"/>
            <a:ext cx="10515600" cy="478254"/>
          </a:xfrm>
        </p:spPr>
        <p:txBody>
          <a:bodyPr>
            <a:normAutofit fontScale="90000"/>
          </a:bodyPr>
          <a:lstStyle/>
          <a:p>
            <a:pPr algn="ctr"/>
            <a:r>
              <a:rPr lang="en-US" sz="3000" b="1">
                <a:solidFill>
                  <a:srgbClr val="FF0000"/>
                </a:solidFill>
                <a:latin typeface="Times New Roman" panose="02020603050405020304" pitchFamily="18" charset="0"/>
                <a:cs typeface="Times New Roman" panose="02020603050405020304" pitchFamily="18" charset="0"/>
              </a:rPr>
              <a:t>Đ</a:t>
            </a:r>
            <a:r>
              <a:rPr lang="vi-VN" sz="3000" b="1">
                <a:solidFill>
                  <a:srgbClr val="FF0000"/>
                </a:solidFill>
                <a:latin typeface="Times New Roman" panose="02020603050405020304" pitchFamily="18" charset="0"/>
                <a:cs typeface="Times New Roman" panose="02020603050405020304" pitchFamily="18" charset="0"/>
              </a:rPr>
              <a:t>Ư</a:t>
            </a:r>
            <a:r>
              <a:rPr lang="en-US" sz="3000" b="1">
                <a:solidFill>
                  <a:srgbClr val="FF0000"/>
                </a:solidFill>
                <a:latin typeface="Times New Roman" panose="02020603050405020304" pitchFamily="18" charset="0"/>
                <a:cs typeface="Times New Roman" panose="02020603050405020304" pitchFamily="18" charset="0"/>
              </a:rPr>
              <a:t>ỜNG DÂY NÓNG TTYT VÀ 32 TYT, TYT L</a:t>
            </a:r>
            <a:r>
              <a:rPr lang="vi-VN" sz="3000" b="1">
                <a:solidFill>
                  <a:srgbClr val="FF0000"/>
                </a:solidFill>
                <a:latin typeface="Times New Roman" panose="02020603050405020304" pitchFamily="18" charset="0"/>
                <a:cs typeface="Times New Roman" panose="02020603050405020304" pitchFamily="18" charset="0"/>
              </a:rPr>
              <a:t>Ư</a:t>
            </a:r>
            <a:r>
              <a:rPr lang="en-US" sz="3000" b="1">
                <a:solidFill>
                  <a:srgbClr val="FF0000"/>
                </a:solidFill>
                <a:latin typeface="Times New Roman" panose="02020603050405020304" pitchFamily="18" charset="0"/>
                <a:cs typeface="Times New Roman" panose="02020603050405020304" pitchFamily="18" charset="0"/>
              </a:rPr>
              <a:t>U ĐỘNG</a:t>
            </a:r>
            <a:endParaRPr lang="vi-VN" sz="3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56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vi-VN" altLang="ja-JP" sz="4000" b="1" dirty="0">
                <a:latin typeface="Times New Roman" panose="02020603050405020304" pitchFamily="18" charset="0"/>
                <a:cs typeface="Times New Roman" panose="02020603050405020304" pitchFamily="18" charset="0"/>
              </a:rPr>
              <a:t>Một số căn cứ hướng dẫn mới của BYT</a:t>
            </a:r>
            <a:endParaRPr kumimoji="1" lang="ja-JP" alt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altLang="ja-JP" i="1" dirty="0">
                <a:latin typeface="Times New Roman" panose="02020603050405020304" pitchFamily="18" charset="0"/>
                <a:cs typeface="Times New Roman" panose="02020603050405020304" pitchFamily="18" charset="0"/>
              </a:rPr>
              <a:t>Theo </a:t>
            </a:r>
            <a:r>
              <a:rPr lang="vi-VN" altLang="ja-JP" i="1" dirty="0">
                <a:latin typeface="Times New Roman" panose="02020603050405020304" pitchFamily="18" charset="0"/>
                <a:cs typeface="Times New Roman" panose="02020603050405020304" pitchFamily="18" charset="0"/>
              </a:rPr>
              <a:t>Công văn số 11042/BYT-DP ngày 29</a:t>
            </a:r>
            <a:r>
              <a:rPr lang="en-US" altLang="ja-JP" i="1" dirty="0">
                <a:latin typeface="Times New Roman" panose="02020603050405020304" pitchFamily="18" charset="0"/>
                <a:cs typeface="Times New Roman" panose="02020603050405020304" pitchFamily="18" charset="0"/>
              </a:rPr>
              <a:t>/</a:t>
            </a:r>
            <a:r>
              <a:rPr lang="vi-VN" altLang="ja-JP" i="1" dirty="0">
                <a:latin typeface="Times New Roman" panose="02020603050405020304" pitchFamily="18" charset="0"/>
                <a:cs typeface="Times New Roman" panose="02020603050405020304" pitchFamily="18" charset="0"/>
              </a:rPr>
              <a:t>12</a:t>
            </a:r>
            <a:r>
              <a:rPr lang="en-US" altLang="ja-JP" i="1" dirty="0">
                <a:latin typeface="Times New Roman" panose="02020603050405020304" pitchFamily="18" charset="0"/>
                <a:cs typeface="Times New Roman" panose="02020603050405020304" pitchFamily="18" charset="0"/>
              </a:rPr>
              <a:t>/</a:t>
            </a:r>
            <a:r>
              <a:rPr lang="vi-VN" altLang="ja-JP" i="1" dirty="0">
                <a:latin typeface="Times New Roman" panose="02020603050405020304" pitchFamily="18" charset="0"/>
                <a:cs typeface="Times New Roman" panose="02020603050405020304" pitchFamily="18" charset="0"/>
              </a:rPr>
              <a:t>2021 của Bộ Y tế về việc điều chỉnh định nghĩa ca bệnh COVID-19.</a:t>
            </a:r>
          </a:p>
          <a:p>
            <a:pPr algn="just"/>
            <a:r>
              <a:rPr lang="vi-VN" altLang="ja-JP" i="1" dirty="0">
                <a:latin typeface="Times New Roman" panose="02020603050405020304" pitchFamily="18" charset="0"/>
                <a:cs typeface="Times New Roman" panose="02020603050405020304" pitchFamily="18" charset="0"/>
              </a:rPr>
              <a:t>Quyết định số 250/QĐ-BYT ngày 28 tháng 01 năm 2022 về hướng dẫn chẩn đoán và điều trị covid-19</a:t>
            </a:r>
          </a:p>
          <a:p>
            <a:pPr algn="just"/>
            <a:r>
              <a:rPr lang="en-US" altLang="ja-JP" i="1" dirty="0">
                <a:latin typeface="Times New Roman" panose="02020603050405020304" pitchFamily="18" charset="0"/>
                <a:cs typeface="Times New Roman" panose="02020603050405020304" pitchFamily="18" charset="0"/>
              </a:rPr>
              <a:t>Theo </a:t>
            </a:r>
            <a:r>
              <a:rPr lang="en-US" altLang="ja-JP" i="1" dirty="0" err="1">
                <a:latin typeface="Times New Roman" panose="02020603050405020304" pitchFamily="18" charset="0"/>
                <a:cs typeface="Times New Roman" panose="02020603050405020304" pitchFamily="18" charset="0"/>
              </a:rPr>
              <a:t>công</a:t>
            </a:r>
            <a:r>
              <a:rPr lang="en-US" altLang="ja-JP" i="1"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văn</a:t>
            </a:r>
            <a:r>
              <a:rPr lang="en-US" altLang="ja-JP" i="1"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số</a:t>
            </a:r>
            <a:r>
              <a:rPr lang="en-US" altLang="ja-JP" i="1" dirty="0">
                <a:latin typeface="Times New Roman" panose="02020603050405020304" pitchFamily="18" charset="0"/>
                <a:cs typeface="Times New Roman" panose="02020603050405020304" pitchFamily="18" charset="0"/>
              </a:rPr>
              <a:t> 762/BYT-DP </a:t>
            </a:r>
            <a:r>
              <a:rPr lang="en-US" altLang="ja-JP" i="1" dirty="0" err="1">
                <a:latin typeface="Times New Roman" panose="02020603050405020304" pitchFamily="18" charset="0"/>
                <a:cs typeface="Times New Roman" panose="02020603050405020304" pitchFamily="18" charset="0"/>
              </a:rPr>
              <a:t>ngày</a:t>
            </a:r>
            <a:r>
              <a:rPr lang="en-US" altLang="ja-JP" i="1" dirty="0">
                <a:latin typeface="Times New Roman" panose="02020603050405020304" pitchFamily="18" charset="0"/>
                <a:cs typeface="Times New Roman" panose="02020603050405020304" pitchFamily="18" charset="0"/>
              </a:rPr>
              <a:t> 21 </a:t>
            </a:r>
            <a:r>
              <a:rPr lang="en-US" altLang="ja-JP" i="1" dirty="0" err="1">
                <a:latin typeface="Times New Roman" panose="02020603050405020304" pitchFamily="18" charset="0"/>
                <a:cs typeface="Times New Roman" panose="02020603050405020304" pitchFamily="18" charset="0"/>
              </a:rPr>
              <a:t>tháng</a:t>
            </a:r>
            <a:r>
              <a:rPr lang="en-US" altLang="ja-JP" i="1" dirty="0">
                <a:latin typeface="Times New Roman" panose="02020603050405020304" pitchFamily="18" charset="0"/>
                <a:cs typeface="Times New Roman" panose="02020603050405020304" pitchFamily="18" charset="0"/>
              </a:rPr>
              <a:t> 02 </a:t>
            </a:r>
            <a:r>
              <a:rPr lang="en-US" altLang="ja-JP" i="1" dirty="0" err="1">
                <a:latin typeface="Times New Roman" panose="02020603050405020304" pitchFamily="18" charset="0"/>
                <a:cs typeface="Times New Roman" panose="02020603050405020304" pitchFamily="18" charset="0"/>
              </a:rPr>
              <a:t>năm</a:t>
            </a:r>
            <a:r>
              <a:rPr lang="en-US" altLang="ja-JP" i="1" dirty="0">
                <a:latin typeface="Times New Roman" panose="02020603050405020304" pitchFamily="18" charset="0"/>
                <a:cs typeface="Times New Roman" panose="02020603050405020304" pitchFamily="18" charset="0"/>
              </a:rPr>
              <a:t> 2022 </a:t>
            </a:r>
            <a:r>
              <a:rPr lang="en-US" altLang="ja-JP" i="1" dirty="0" err="1">
                <a:latin typeface="Times New Roman" panose="02020603050405020304" pitchFamily="18" charset="0"/>
                <a:cs typeface="Times New Roman" panose="02020603050405020304" pitchFamily="18" charset="0"/>
              </a:rPr>
              <a:t>của</a:t>
            </a:r>
            <a:r>
              <a:rPr lang="en-US" altLang="ja-JP" i="1"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Bộ</a:t>
            </a:r>
            <a:r>
              <a:rPr lang="en-US" altLang="ja-JP" i="1" dirty="0">
                <a:latin typeface="Times New Roman" panose="02020603050405020304" pitchFamily="18" charset="0"/>
                <a:cs typeface="Times New Roman" panose="02020603050405020304" pitchFamily="18" charset="0"/>
              </a:rPr>
              <a:t> Y </a:t>
            </a:r>
            <a:r>
              <a:rPr lang="en-US" altLang="ja-JP" i="1" dirty="0" err="1">
                <a:latin typeface="Times New Roman" panose="02020603050405020304" pitchFamily="18" charset="0"/>
                <a:cs typeface="Times New Roman" panose="02020603050405020304" pitchFamily="18" charset="0"/>
              </a:rPr>
              <a:t>Tế</a:t>
            </a:r>
            <a:r>
              <a:rPr lang="vi-VN" altLang="ja-JP" i="1" dirty="0">
                <a:latin typeface="Times New Roman" panose="02020603050405020304" pitchFamily="18" charset="0"/>
                <a:cs typeface="Times New Roman" panose="02020603050405020304" pitchFamily="18" charset="0"/>
              </a:rPr>
              <a:t> về việc cách ly y tế đối với ca bệnh COVID-19 và các trường hợp tiếp xúc </a:t>
            </a:r>
            <a:r>
              <a:rPr lang="vi-VN" altLang="ja-JP" i="1">
                <a:latin typeface="Times New Roman" panose="02020603050405020304" pitchFamily="18" charset="0"/>
                <a:cs typeface="Times New Roman" panose="02020603050405020304" pitchFamily="18" charset="0"/>
              </a:rPr>
              <a:t>gần.</a:t>
            </a:r>
            <a:endParaRPr lang="en-US" altLang="ja-JP" i="1">
              <a:latin typeface="Times New Roman" panose="02020603050405020304" pitchFamily="18" charset="0"/>
              <a:cs typeface="Times New Roman" panose="02020603050405020304" pitchFamily="18" charset="0"/>
            </a:endParaRPr>
          </a:p>
          <a:p>
            <a:pPr algn="just"/>
            <a:r>
              <a:rPr lang="en-US" altLang="ja-JP" i="1">
                <a:latin typeface="Times New Roman" panose="02020603050405020304" pitchFamily="18" charset="0"/>
                <a:cs typeface="Times New Roman" panose="02020603050405020304" pitchFamily="18" charset="0"/>
              </a:rPr>
              <a:t>Theo </a:t>
            </a:r>
            <a:r>
              <a:rPr lang="vi-VN" altLang="ja-JP" i="1">
                <a:latin typeface="Times New Roman" panose="02020603050405020304" pitchFamily="18" charset="0"/>
                <a:cs typeface="Times New Roman" panose="02020603050405020304" pitchFamily="18" charset="0"/>
              </a:rPr>
              <a:t>Công văn số </a:t>
            </a:r>
            <a:r>
              <a:rPr lang="en-US" altLang="ja-JP" i="1">
                <a:latin typeface="Times New Roman" panose="02020603050405020304" pitchFamily="18" charset="0"/>
                <a:cs typeface="Times New Roman" panose="02020603050405020304" pitchFamily="18" charset="0"/>
              </a:rPr>
              <a:t>548</a:t>
            </a:r>
            <a:r>
              <a:rPr lang="vi-VN" altLang="ja-JP" i="1">
                <a:latin typeface="Times New Roman" panose="02020603050405020304" pitchFamily="18" charset="0"/>
                <a:cs typeface="Times New Roman" panose="02020603050405020304" pitchFamily="18" charset="0"/>
              </a:rPr>
              <a:t>/</a:t>
            </a:r>
            <a:r>
              <a:rPr lang="en-US" altLang="ja-JP" i="1">
                <a:latin typeface="Times New Roman" panose="02020603050405020304" pitchFamily="18" charset="0"/>
                <a:cs typeface="Times New Roman" panose="02020603050405020304" pitchFamily="18" charset="0"/>
              </a:rPr>
              <a:t>UBND-VX</a:t>
            </a:r>
            <a:r>
              <a:rPr lang="vi-VN" altLang="ja-JP" i="1">
                <a:latin typeface="Times New Roman" panose="02020603050405020304" pitchFamily="18" charset="0"/>
                <a:cs typeface="Times New Roman" panose="02020603050405020304" pitchFamily="18" charset="0"/>
              </a:rPr>
              <a:t> ngày 2</a:t>
            </a:r>
            <a:r>
              <a:rPr lang="en-US" altLang="ja-JP" i="1">
                <a:latin typeface="Times New Roman" panose="02020603050405020304" pitchFamily="18" charset="0"/>
                <a:cs typeface="Times New Roman" panose="02020603050405020304" pitchFamily="18" charset="0"/>
              </a:rPr>
              <a:t>2/02/</a:t>
            </a:r>
            <a:r>
              <a:rPr lang="vi-VN" altLang="ja-JP" i="1">
                <a:latin typeface="Times New Roman" panose="02020603050405020304" pitchFamily="18" charset="0"/>
                <a:cs typeface="Times New Roman" panose="02020603050405020304" pitchFamily="18" charset="0"/>
              </a:rPr>
              <a:t>202</a:t>
            </a:r>
            <a:r>
              <a:rPr lang="en-US" altLang="ja-JP" i="1">
                <a:latin typeface="Times New Roman" panose="02020603050405020304" pitchFamily="18" charset="0"/>
                <a:cs typeface="Times New Roman" panose="02020603050405020304" pitchFamily="18" charset="0"/>
              </a:rPr>
              <a:t>2</a:t>
            </a:r>
            <a:r>
              <a:rPr lang="vi-VN" altLang="ja-JP" i="1">
                <a:latin typeface="Times New Roman" panose="02020603050405020304" pitchFamily="18" charset="0"/>
                <a:cs typeface="Times New Roman" panose="02020603050405020304" pitchFamily="18" charset="0"/>
              </a:rPr>
              <a:t> của </a:t>
            </a:r>
            <a:r>
              <a:rPr lang="en-US" altLang="ja-JP" i="1">
                <a:latin typeface="Times New Roman" panose="02020603050405020304" pitchFamily="18" charset="0"/>
                <a:cs typeface="Times New Roman" panose="02020603050405020304" pitchFamily="18" charset="0"/>
              </a:rPr>
              <a:t>Uỷ ban nhân dân Thành phố Hồ Chí Minh</a:t>
            </a:r>
            <a:r>
              <a:rPr lang="vi-VN" altLang="ja-JP" i="1">
                <a:latin typeface="Times New Roman" panose="02020603050405020304" pitchFamily="18" charset="0"/>
                <a:cs typeface="Times New Roman" panose="02020603050405020304" pitchFamily="18" charset="0"/>
              </a:rPr>
              <a:t> </a:t>
            </a:r>
            <a:r>
              <a:rPr lang="en-US" altLang="ja-JP" i="1">
                <a:latin typeface="Times New Roman" panose="02020603050405020304" pitchFamily="18" charset="0"/>
                <a:cs typeface="Times New Roman" panose="02020603050405020304" pitchFamily="18" charset="0"/>
              </a:rPr>
              <a:t>về việc h</a:t>
            </a:r>
            <a:r>
              <a:rPr lang="vi-VN" altLang="ja-JP" i="1">
                <a:latin typeface="Times New Roman" panose="02020603050405020304" pitchFamily="18" charset="0"/>
                <a:cs typeface="Times New Roman" panose="02020603050405020304" pitchFamily="18" charset="0"/>
              </a:rPr>
              <a:t>ư</a:t>
            </a:r>
            <a:r>
              <a:rPr lang="en-US" altLang="ja-JP" i="1">
                <a:latin typeface="Times New Roman" panose="02020603050405020304" pitchFamily="18" charset="0"/>
                <a:cs typeface="Times New Roman" panose="02020603050405020304" pitchFamily="18" charset="0"/>
              </a:rPr>
              <a:t>ớng dẫn kiểm soát dịch COVID-19 trong các c</a:t>
            </a:r>
            <a:r>
              <a:rPr lang="vi-VN" altLang="ja-JP" i="1">
                <a:latin typeface="Times New Roman" panose="02020603050405020304" pitchFamily="18" charset="0"/>
                <a:cs typeface="Times New Roman" panose="02020603050405020304" pitchFamily="18" charset="0"/>
              </a:rPr>
              <a:t>ơ</a:t>
            </a:r>
            <a:r>
              <a:rPr lang="en-US" altLang="ja-JP" i="1">
                <a:latin typeface="Times New Roman" panose="02020603050405020304" pitchFamily="18" charset="0"/>
                <a:cs typeface="Times New Roman" panose="02020603050405020304" pitchFamily="18" charset="0"/>
              </a:rPr>
              <a:t> sở giáo dục</a:t>
            </a:r>
            <a:r>
              <a:rPr lang="vi-VN" altLang="ja-JP" i="1">
                <a:latin typeface="Times New Roman" panose="02020603050405020304" pitchFamily="18" charset="0"/>
                <a:cs typeface="Times New Roman" panose="02020603050405020304" pitchFamily="18" charset="0"/>
              </a:rPr>
              <a:t>.</a:t>
            </a:r>
          </a:p>
          <a:p>
            <a:pPr algn="just"/>
            <a:endParaRPr lang="en-US" altLang="ja-JP" i="1">
              <a:latin typeface="Times New Roman" panose="02020603050405020304" pitchFamily="18" charset="0"/>
              <a:cs typeface="Times New Roman" panose="02020603050405020304" pitchFamily="18" charset="0"/>
            </a:endParaRPr>
          </a:p>
          <a:p>
            <a:pPr algn="just"/>
            <a:endParaRPr lang="vi-VN" altLang="ja-JP" i="1" dirty="0">
              <a:latin typeface="Times New Roman" panose="02020603050405020304" pitchFamily="18" charset="0"/>
              <a:cs typeface="Times New Roman" panose="02020603050405020304" pitchFamily="18" charset="0"/>
            </a:endParaRPr>
          </a:p>
          <a:p>
            <a:endParaRPr kumimoji="1" lang="ja-JP"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89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6904-5FE8-4347-8C96-338E5C6026C2}"/>
              </a:ext>
            </a:extLst>
          </p:cNvPr>
          <p:cNvSpPr>
            <a:spLocks noGrp="1"/>
          </p:cNvSpPr>
          <p:nvPr>
            <p:ph type="title"/>
          </p:nvPr>
        </p:nvSpPr>
        <p:spPr>
          <a:xfrm>
            <a:off x="488279" y="2418"/>
            <a:ext cx="11000985" cy="542109"/>
          </a:xfrm>
        </p:spPr>
        <p:txBody>
          <a:bodyPr>
            <a:noAutofit/>
          </a:bodyPr>
          <a:lstStyle/>
          <a:p>
            <a:pPr algn="ctr"/>
            <a:r>
              <a:rPr lang="en-US" sz="2200" b="1">
                <a:solidFill>
                  <a:srgbClr val="C00000"/>
                </a:solidFill>
                <a:latin typeface="Times New Roman" panose="02020603050405020304" pitchFamily="18" charset="0"/>
                <a:cs typeface="Times New Roman" panose="02020603050405020304" pitchFamily="18" charset="0"/>
              </a:rPr>
              <a:t>L</a:t>
            </a:r>
            <a:r>
              <a:rPr lang="vi-VN" sz="2200" b="1">
                <a:solidFill>
                  <a:srgbClr val="C00000"/>
                </a:solidFill>
                <a:latin typeface="Times New Roman" panose="02020603050405020304" pitchFamily="18" charset="0"/>
                <a:cs typeface="Times New Roman" panose="02020603050405020304" pitchFamily="18" charset="0"/>
              </a:rPr>
              <a:t>Ư</a:t>
            </a:r>
            <a:r>
              <a:rPr lang="en-US" sz="2200" b="1">
                <a:solidFill>
                  <a:srgbClr val="C00000"/>
                </a:solidFill>
                <a:latin typeface="Times New Roman" panose="02020603050405020304" pitchFamily="18" charset="0"/>
                <a:cs typeface="Times New Roman" panose="02020603050405020304" pitchFamily="18" charset="0"/>
              </a:rPr>
              <a:t>U ĐỒ H</a:t>
            </a:r>
            <a:r>
              <a:rPr lang="vi-VN" sz="2200" b="1">
                <a:solidFill>
                  <a:srgbClr val="C00000"/>
                </a:solidFill>
                <a:latin typeface="Times New Roman" panose="02020603050405020304" pitchFamily="18" charset="0"/>
                <a:cs typeface="Times New Roman" panose="02020603050405020304" pitchFamily="18" charset="0"/>
              </a:rPr>
              <a:t>Ư</a:t>
            </a:r>
            <a:r>
              <a:rPr lang="en-US" sz="2200" b="1">
                <a:solidFill>
                  <a:srgbClr val="C00000"/>
                </a:solidFill>
                <a:latin typeface="Times New Roman" panose="02020603050405020304" pitchFamily="18" charset="0"/>
                <a:cs typeface="Times New Roman" panose="02020603050405020304" pitchFamily="18" charset="0"/>
              </a:rPr>
              <a:t>ỚNG DẪN XỬ TRÍ CÁC TR</a:t>
            </a:r>
            <a:r>
              <a:rPr lang="vi-VN" sz="2200" b="1">
                <a:solidFill>
                  <a:srgbClr val="C00000"/>
                </a:solidFill>
                <a:latin typeface="Times New Roman" panose="02020603050405020304" pitchFamily="18" charset="0"/>
                <a:cs typeface="Times New Roman" panose="02020603050405020304" pitchFamily="18" charset="0"/>
              </a:rPr>
              <a:t>Ư</a:t>
            </a:r>
            <a:r>
              <a:rPr lang="en-US" sz="2200" b="1">
                <a:solidFill>
                  <a:srgbClr val="C00000"/>
                </a:solidFill>
                <a:latin typeface="Times New Roman" panose="02020603050405020304" pitchFamily="18" charset="0"/>
                <a:cs typeface="Times New Roman" panose="02020603050405020304" pitchFamily="18" charset="0"/>
              </a:rPr>
              <a:t>ỜNG HỢP F0, F1 TẠI C</a:t>
            </a:r>
            <a:r>
              <a:rPr lang="vi-VN" sz="2200" b="1">
                <a:solidFill>
                  <a:srgbClr val="C00000"/>
                </a:solidFill>
                <a:latin typeface="Times New Roman" panose="02020603050405020304" pitchFamily="18" charset="0"/>
                <a:cs typeface="Times New Roman" panose="02020603050405020304" pitchFamily="18" charset="0"/>
              </a:rPr>
              <a:t>Ơ</a:t>
            </a:r>
            <a:r>
              <a:rPr lang="en-US" sz="2200" b="1">
                <a:solidFill>
                  <a:srgbClr val="C00000"/>
                </a:solidFill>
                <a:latin typeface="Times New Roman" panose="02020603050405020304" pitchFamily="18" charset="0"/>
                <a:cs typeface="Times New Roman" panose="02020603050405020304" pitchFamily="18" charset="0"/>
              </a:rPr>
              <a:t> SỞ GIÁO DỤC</a:t>
            </a:r>
            <a:endParaRPr lang="vi-VN" sz="2200" b="1">
              <a:solidFill>
                <a:srgbClr val="C0000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0A316295-2160-481A-9DA1-89A664CF6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58" y="612843"/>
            <a:ext cx="4892464" cy="6040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Hình ảnh 8">
            <a:extLst>
              <a:ext uri="{FF2B5EF4-FFF2-40B4-BE49-F238E27FC236}">
                <a16:creationId xmlns:a16="http://schemas.microsoft.com/office/drawing/2014/main" id="{2D9B523D-3B04-465E-AEEB-A1FB104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301" y="544527"/>
            <a:ext cx="5828448" cy="59060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8024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93A5-6B94-4AB4-80DA-FF8160E7565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QUY TRÌNH XỬ LÝ F0 TẠI CỘNG ĐỒNG</a:t>
            </a:r>
          </a:p>
        </p:txBody>
      </p:sp>
      <p:graphicFrame>
        <p:nvGraphicFramePr>
          <p:cNvPr id="4" name="Content Placeholder 3">
            <a:extLst>
              <a:ext uri="{FF2B5EF4-FFF2-40B4-BE49-F238E27FC236}">
                <a16:creationId xmlns:a16="http://schemas.microsoft.com/office/drawing/2014/main" id="{1CD2020C-A62C-40C7-9600-1EE983433574}"/>
              </a:ext>
            </a:extLst>
          </p:cNvPr>
          <p:cNvGraphicFramePr>
            <a:graphicFrameLocks noGrp="1"/>
          </p:cNvGraphicFramePr>
          <p:nvPr>
            <p:ph idx="1"/>
            <p:extLst>
              <p:ext uri="{D42A27DB-BD31-4B8C-83A1-F6EECF244321}">
                <p14:modId xmlns:p14="http://schemas.microsoft.com/office/powerpoint/2010/main" val="2986597755"/>
              </p:ext>
            </p:extLst>
          </p:nvPr>
        </p:nvGraphicFramePr>
        <p:xfrm>
          <a:off x="287482" y="1041759"/>
          <a:ext cx="11617036" cy="3959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21A242B9-C0B5-4BBC-945E-402AC7421F3A}"/>
              </a:ext>
            </a:extLst>
          </p:cNvPr>
          <p:cNvCxnSpPr>
            <a:cxnSpLocks/>
          </p:cNvCxnSpPr>
          <p:nvPr/>
        </p:nvCxnSpPr>
        <p:spPr>
          <a:xfrm>
            <a:off x="1917989" y="4156314"/>
            <a:ext cx="0" cy="595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081DD1E4-6F07-4795-B085-5F45E626A164}"/>
              </a:ext>
            </a:extLst>
          </p:cNvPr>
          <p:cNvSpPr/>
          <p:nvPr/>
        </p:nvSpPr>
        <p:spPr>
          <a:xfrm>
            <a:off x="781916" y="4751717"/>
            <a:ext cx="2341419" cy="1725066"/>
          </a:xfrm>
          <a:prstGeom prst="rect">
            <a:avLst/>
          </a:prstGeom>
          <a:solidFill>
            <a:srgbClr val="5F9F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TYT, TYT </a:t>
            </a:r>
            <a:r>
              <a:rPr lang="en-US" dirty="0" err="1">
                <a:solidFill>
                  <a:schemeClr val="tx1"/>
                </a:solidFill>
                <a:latin typeface="Times New Roman" panose="02020603050405020304" pitchFamily="18" charset="0"/>
                <a:cs typeface="Times New Roman" panose="02020603050405020304" pitchFamily="18" charset="0"/>
              </a:rPr>
              <a:t>lưu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tiếp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sách</a:t>
            </a:r>
            <a:r>
              <a:rPr lang="en-US" dirty="0">
                <a:solidFill>
                  <a:schemeClr val="tx1"/>
                </a:solidFill>
                <a:latin typeface="Times New Roman" panose="02020603050405020304" pitchFamily="18" charset="0"/>
                <a:cs typeface="Times New Roman" panose="02020603050405020304" pitchFamily="18" charset="0"/>
              </a:rPr>
              <a:t> F0 </a:t>
            </a:r>
            <a:r>
              <a:rPr lang="en-US" dirty="0" err="1">
                <a:solidFill>
                  <a:schemeClr val="tx1"/>
                </a:solidFill>
                <a:latin typeface="Times New Roman" panose="02020603050405020304" pitchFamily="18" charset="0"/>
                <a:cs typeface="Times New Roman" panose="02020603050405020304" pitchFamily="18" charset="0"/>
              </a:rPr>
              <a:t>từ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nguồn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xét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nghiệm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nếu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chưa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đủ</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cứ</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1F7BC357-7F52-4FF4-B982-FF00A61F9F44}"/>
              </a:ext>
            </a:extLst>
          </p:cNvPr>
          <p:cNvCxnSpPr>
            <a:cxnSpLocks/>
          </p:cNvCxnSpPr>
          <p:nvPr/>
        </p:nvCxnSpPr>
        <p:spPr>
          <a:xfrm>
            <a:off x="4601442" y="4156314"/>
            <a:ext cx="0" cy="595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1DD68533-9EAB-421C-894C-27F94FCA8892}"/>
              </a:ext>
            </a:extLst>
          </p:cNvPr>
          <p:cNvSpPr/>
          <p:nvPr/>
        </p:nvSpPr>
        <p:spPr>
          <a:xfrm>
            <a:off x="3465369" y="4751717"/>
            <a:ext cx="2341419" cy="1725066"/>
          </a:xfrm>
          <a:prstGeom prst="rect">
            <a:avLst/>
          </a:prstGeom>
          <a:solidFill>
            <a:srgbClr val="FFC8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TYT, TYT </a:t>
            </a:r>
            <a:r>
              <a:rPr lang="en-US" sz="1700" dirty="0" err="1">
                <a:solidFill>
                  <a:schemeClr val="tx1"/>
                </a:solidFill>
              </a:rPr>
              <a:t>lưu</a:t>
            </a:r>
            <a:r>
              <a:rPr lang="en-US" sz="1700" dirty="0">
                <a:solidFill>
                  <a:schemeClr val="tx1"/>
                </a:solidFill>
              </a:rPr>
              <a:t> </a:t>
            </a:r>
            <a:r>
              <a:rPr lang="en-US" sz="1700" dirty="0" err="1">
                <a:solidFill>
                  <a:schemeClr val="tx1"/>
                </a:solidFill>
              </a:rPr>
              <a:t>động</a:t>
            </a:r>
            <a:r>
              <a:rPr lang="en-US" sz="1700" dirty="0">
                <a:solidFill>
                  <a:schemeClr val="tx1"/>
                </a:solidFill>
              </a:rPr>
              <a:t> </a:t>
            </a:r>
            <a:r>
              <a:rPr lang="en-US" sz="1700" dirty="0" err="1">
                <a:solidFill>
                  <a:schemeClr val="tx1"/>
                </a:solidFill>
              </a:rPr>
              <a:t>đánh</a:t>
            </a:r>
            <a:r>
              <a:rPr lang="en-US" sz="1700" dirty="0">
                <a:solidFill>
                  <a:schemeClr val="tx1"/>
                </a:solidFill>
              </a:rPr>
              <a:t> </a:t>
            </a:r>
            <a:r>
              <a:rPr lang="en-US" sz="1700" dirty="0" err="1">
                <a:solidFill>
                  <a:schemeClr val="tx1"/>
                </a:solidFill>
              </a:rPr>
              <a:t>giá</a:t>
            </a:r>
            <a:r>
              <a:rPr lang="en-US" sz="1700" dirty="0">
                <a:solidFill>
                  <a:schemeClr val="tx1"/>
                </a:solidFill>
              </a:rPr>
              <a:t> </a:t>
            </a:r>
            <a:r>
              <a:rPr lang="en-US" sz="1700" dirty="0" err="1">
                <a:solidFill>
                  <a:schemeClr val="tx1"/>
                </a:solidFill>
              </a:rPr>
              <a:t>tình</a:t>
            </a:r>
            <a:r>
              <a:rPr lang="en-US" sz="1700" dirty="0">
                <a:solidFill>
                  <a:schemeClr val="tx1"/>
                </a:solidFill>
              </a:rPr>
              <a:t> </a:t>
            </a:r>
            <a:r>
              <a:rPr lang="en-US" sz="1700" dirty="0" err="1">
                <a:solidFill>
                  <a:schemeClr val="tx1"/>
                </a:solidFill>
              </a:rPr>
              <a:t>trạng</a:t>
            </a:r>
            <a:r>
              <a:rPr lang="en-US" sz="1700" dirty="0">
                <a:solidFill>
                  <a:schemeClr val="tx1"/>
                </a:solidFill>
              </a:rPr>
              <a:t> </a:t>
            </a:r>
            <a:r>
              <a:rPr lang="en-US" sz="1700" dirty="0" err="1">
                <a:solidFill>
                  <a:schemeClr val="tx1"/>
                </a:solidFill>
              </a:rPr>
              <a:t>sức</a:t>
            </a:r>
            <a:r>
              <a:rPr lang="en-US" sz="1700" dirty="0">
                <a:solidFill>
                  <a:schemeClr val="tx1"/>
                </a:solidFill>
              </a:rPr>
              <a:t> </a:t>
            </a:r>
            <a:r>
              <a:rPr lang="en-US" sz="1700" dirty="0" err="1">
                <a:solidFill>
                  <a:schemeClr val="tx1"/>
                </a:solidFill>
              </a:rPr>
              <a:t>khỏe</a:t>
            </a:r>
            <a:r>
              <a:rPr lang="en-US" sz="1700" dirty="0">
                <a:solidFill>
                  <a:schemeClr val="tx1"/>
                </a:solidFill>
              </a:rPr>
              <a:t> </a:t>
            </a:r>
            <a:r>
              <a:rPr lang="en-US" sz="1700" dirty="0" err="1">
                <a:solidFill>
                  <a:schemeClr val="tx1"/>
                </a:solidFill>
              </a:rPr>
              <a:t>của</a:t>
            </a:r>
            <a:r>
              <a:rPr lang="en-US" sz="1700" dirty="0">
                <a:solidFill>
                  <a:schemeClr val="tx1"/>
                </a:solidFill>
              </a:rPr>
              <a:t> F0, </a:t>
            </a:r>
            <a:r>
              <a:rPr lang="en-US" sz="1700" dirty="0" err="1">
                <a:solidFill>
                  <a:schemeClr val="tx1"/>
                </a:solidFill>
              </a:rPr>
              <a:t>chăm</a:t>
            </a:r>
            <a:r>
              <a:rPr lang="en-US" sz="1700" dirty="0">
                <a:solidFill>
                  <a:schemeClr val="tx1"/>
                </a:solidFill>
              </a:rPr>
              <a:t> </a:t>
            </a:r>
            <a:r>
              <a:rPr lang="en-US" sz="1700" dirty="0" err="1">
                <a:solidFill>
                  <a:schemeClr val="tx1"/>
                </a:solidFill>
              </a:rPr>
              <a:t>sóc</a:t>
            </a:r>
            <a:r>
              <a:rPr lang="en-US" sz="1700" dirty="0">
                <a:solidFill>
                  <a:schemeClr val="tx1"/>
                </a:solidFill>
              </a:rPr>
              <a:t> </a:t>
            </a:r>
            <a:r>
              <a:rPr lang="en-US" sz="1700" dirty="0" err="1">
                <a:solidFill>
                  <a:schemeClr val="tx1"/>
                </a:solidFill>
              </a:rPr>
              <a:t>và</a:t>
            </a:r>
            <a:r>
              <a:rPr lang="en-US" sz="1700" dirty="0">
                <a:solidFill>
                  <a:schemeClr val="tx1"/>
                </a:solidFill>
              </a:rPr>
              <a:t> </a:t>
            </a:r>
            <a:r>
              <a:rPr lang="en-US" sz="1700" dirty="0" err="1">
                <a:solidFill>
                  <a:schemeClr val="tx1"/>
                </a:solidFill>
              </a:rPr>
              <a:t>quản</a:t>
            </a:r>
            <a:r>
              <a:rPr lang="en-US" sz="1700" dirty="0">
                <a:solidFill>
                  <a:schemeClr val="tx1"/>
                </a:solidFill>
              </a:rPr>
              <a:t> </a:t>
            </a:r>
            <a:r>
              <a:rPr lang="en-US" sz="1700" dirty="0" err="1">
                <a:solidFill>
                  <a:schemeClr val="tx1"/>
                </a:solidFill>
              </a:rPr>
              <a:t>lý</a:t>
            </a:r>
            <a:r>
              <a:rPr lang="en-US" sz="1700" dirty="0">
                <a:solidFill>
                  <a:schemeClr val="tx1"/>
                </a:solidFill>
              </a:rPr>
              <a:t> F0 </a:t>
            </a:r>
            <a:r>
              <a:rPr lang="en-US" sz="1700" dirty="0">
                <a:solidFill>
                  <a:srgbClr val="FF0000"/>
                </a:solidFill>
              </a:rPr>
              <a:t>(</a:t>
            </a:r>
            <a:r>
              <a:rPr lang="en-US" sz="1700" dirty="0" err="1">
                <a:solidFill>
                  <a:srgbClr val="FF0000"/>
                </a:solidFill>
              </a:rPr>
              <a:t>theo</a:t>
            </a:r>
            <a:r>
              <a:rPr lang="en-US" sz="1700" dirty="0">
                <a:solidFill>
                  <a:srgbClr val="FF0000"/>
                </a:solidFill>
              </a:rPr>
              <a:t> CV </a:t>
            </a:r>
            <a:r>
              <a:rPr lang="en-US" sz="1700" dirty="0" err="1">
                <a:solidFill>
                  <a:srgbClr val="FF0000"/>
                </a:solidFill>
              </a:rPr>
              <a:t>số</a:t>
            </a:r>
            <a:r>
              <a:rPr lang="en-US" sz="1700" dirty="0">
                <a:solidFill>
                  <a:srgbClr val="FF0000"/>
                </a:solidFill>
              </a:rPr>
              <a:t> 250/QĐ-BYT </a:t>
            </a:r>
            <a:r>
              <a:rPr lang="en-US" sz="1700" dirty="0" err="1">
                <a:solidFill>
                  <a:srgbClr val="FF0000"/>
                </a:solidFill>
              </a:rPr>
              <a:t>ngày</a:t>
            </a:r>
            <a:r>
              <a:rPr lang="en-US" sz="1700" dirty="0">
                <a:solidFill>
                  <a:srgbClr val="FF0000"/>
                </a:solidFill>
              </a:rPr>
              <a:t> 28/01/2022 </a:t>
            </a:r>
            <a:r>
              <a:rPr lang="en-US" sz="1700" dirty="0" err="1">
                <a:solidFill>
                  <a:srgbClr val="FF0000"/>
                </a:solidFill>
              </a:rPr>
              <a:t>của</a:t>
            </a:r>
            <a:r>
              <a:rPr lang="en-US" sz="1700" dirty="0">
                <a:solidFill>
                  <a:srgbClr val="FF0000"/>
                </a:solidFill>
              </a:rPr>
              <a:t> BYT)</a:t>
            </a:r>
          </a:p>
        </p:txBody>
      </p:sp>
    </p:spTree>
    <p:extLst>
      <p:ext uri="{BB962C8B-B14F-4D97-AF65-F5344CB8AC3E}">
        <p14:creationId xmlns:p14="http://schemas.microsoft.com/office/powerpoint/2010/main" val="317579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1A11-86E7-43F0-941E-21F8746AC40C}"/>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ĐỊNH NGHĨA CA BỆNH</a:t>
            </a:r>
            <a:br>
              <a:rPr lang="en-US" sz="40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(Theo </a:t>
            </a:r>
            <a:r>
              <a:rPr lang="vi-VN" sz="2700" dirty="0">
                <a:latin typeface="Times New Roman" panose="02020603050405020304" pitchFamily="18" charset="0"/>
                <a:cs typeface="Times New Roman" panose="02020603050405020304" pitchFamily="18" charset="0"/>
              </a:rPr>
              <a:t>Công văn </a:t>
            </a:r>
            <a:r>
              <a:rPr lang="vi-VN" sz="2700" dirty="0" err="1">
                <a:latin typeface="Times New Roman" panose="02020603050405020304" pitchFamily="18" charset="0"/>
                <a:cs typeface="Times New Roman" panose="02020603050405020304" pitchFamily="18" charset="0"/>
              </a:rPr>
              <a:t>số</a:t>
            </a:r>
            <a:r>
              <a:rPr lang="vi-VN" sz="2700" dirty="0">
                <a:latin typeface="Times New Roman" panose="02020603050405020304" pitchFamily="18" charset="0"/>
                <a:cs typeface="Times New Roman" panose="02020603050405020304" pitchFamily="18" charset="0"/>
              </a:rPr>
              <a:t> 11042/BYT-DP </a:t>
            </a:r>
            <a:r>
              <a:rPr lang="vi-VN" sz="2700" dirty="0" err="1">
                <a:latin typeface="Times New Roman" panose="02020603050405020304" pitchFamily="18" charset="0"/>
                <a:cs typeface="Times New Roman" panose="02020603050405020304" pitchFamily="18" charset="0"/>
              </a:rPr>
              <a:t>ngày</a:t>
            </a:r>
            <a:r>
              <a:rPr lang="vi-VN" sz="2700" dirty="0">
                <a:latin typeface="Times New Roman" panose="02020603050405020304" pitchFamily="18" charset="0"/>
                <a:cs typeface="Times New Roman" panose="02020603050405020304" pitchFamily="18" charset="0"/>
              </a:rPr>
              <a:t> 29</a:t>
            </a: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12</a:t>
            </a: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2021 </a:t>
            </a:r>
            <a:r>
              <a:rPr lang="vi-VN" sz="2700" dirty="0" err="1">
                <a:latin typeface="Times New Roman" panose="02020603050405020304" pitchFamily="18" charset="0"/>
                <a:cs typeface="Times New Roman" panose="02020603050405020304" pitchFamily="18" charset="0"/>
              </a:rPr>
              <a:t>của</a:t>
            </a:r>
            <a:r>
              <a:rPr lang="vi-VN" sz="2700" dirty="0">
                <a:latin typeface="Times New Roman" panose="02020603050405020304" pitchFamily="18" charset="0"/>
                <a:cs typeface="Times New Roman" panose="02020603050405020304" pitchFamily="18" charset="0"/>
              </a:rPr>
              <a:t> </a:t>
            </a:r>
            <a:r>
              <a:rPr lang="vi-VN" sz="2700" dirty="0" err="1">
                <a:latin typeface="Times New Roman" panose="02020603050405020304" pitchFamily="18" charset="0"/>
                <a:cs typeface="Times New Roman" panose="02020603050405020304" pitchFamily="18" charset="0"/>
              </a:rPr>
              <a:t>Bộ</a:t>
            </a:r>
            <a:r>
              <a:rPr lang="vi-VN" sz="2700" dirty="0">
                <a:latin typeface="Times New Roman" panose="02020603050405020304" pitchFamily="18" charset="0"/>
                <a:cs typeface="Times New Roman" panose="02020603050405020304" pitchFamily="18" charset="0"/>
              </a:rPr>
              <a:t> Y </a:t>
            </a:r>
            <a:r>
              <a:rPr lang="vi-VN" sz="2700" dirty="0" err="1">
                <a:latin typeface="Times New Roman" panose="02020603050405020304" pitchFamily="18" charset="0"/>
                <a:cs typeface="Times New Roman" panose="02020603050405020304" pitchFamily="18" charset="0"/>
              </a:rPr>
              <a:t>tế</a:t>
            </a:r>
            <a:r>
              <a:rPr lang="en-US" sz="2700" dirty="0">
                <a:latin typeface="Times New Roman" panose="02020603050405020304" pitchFamily="18" charset="0"/>
                <a:cs typeface="Times New Roman" panose="02020603050405020304" pitchFamily="18" charset="0"/>
              </a:rPr>
              <a:t>)</a:t>
            </a:r>
            <a:endParaRPr lang="en-US" sz="31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A28B8F26-A531-4654-9914-FC3C9165673E}"/>
              </a:ext>
            </a:extLst>
          </p:cNvPr>
          <p:cNvGraphicFramePr/>
          <p:nvPr>
            <p:extLst>
              <p:ext uri="{D42A27DB-BD31-4B8C-83A1-F6EECF244321}">
                <p14:modId xmlns:p14="http://schemas.microsoft.com/office/powerpoint/2010/main" val="663835531"/>
              </p:ext>
            </p:extLst>
          </p:nvPr>
        </p:nvGraphicFramePr>
        <p:xfrm>
          <a:off x="443345" y="1690688"/>
          <a:ext cx="11305309" cy="500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97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6845-4903-41A2-B2C0-E7F177C3EBD8}"/>
              </a:ext>
            </a:extLst>
          </p:cNvPr>
          <p:cNvSpPr>
            <a:spLocks noGrp="1"/>
          </p:cNvSpPr>
          <p:nvPr>
            <p:ph type="title"/>
          </p:nvPr>
        </p:nvSpPr>
        <p:spPr>
          <a:xfrm>
            <a:off x="710045" y="324783"/>
            <a:ext cx="10913919" cy="1325563"/>
          </a:xfrm>
        </p:spPr>
        <p:txBody>
          <a:bodyPr>
            <a:normAutofit/>
          </a:bodyPr>
          <a:lstStyle/>
          <a:p>
            <a:pPr algn="just"/>
            <a:r>
              <a:rPr lang="en-US" dirty="0">
                <a:latin typeface="Times New Roman" panose="02020603050405020304" pitchFamily="18" charset="0"/>
                <a:cs typeface="Times New Roman" panose="02020603050405020304" pitchFamily="18" charset="0"/>
              </a:rPr>
              <a:t>B3.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F1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vi-VN" dirty="0">
                <a:latin typeface="Times New Roman" panose="02020603050405020304" pitchFamily="18" charset="0"/>
                <a:cs typeface="Times New Roman" panose="02020603050405020304" pitchFamily="18" charset="0"/>
              </a:rPr>
              <a:t> F0</a:t>
            </a:r>
            <a:endParaRPr lang="en-US"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435D66A9-0DA3-4F4D-AC6D-044D6AAF17A6}"/>
              </a:ext>
            </a:extLst>
          </p:cNvPr>
          <p:cNvGrpSpPr/>
          <p:nvPr/>
        </p:nvGrpSpPr>
        <p:grpSpPr>
          <a:xfrm>
            <a:off x="1260763" y="1813241"/>
            <a:ext cx="10363202" cy="4679635"/>
            <a:chOff x="830633" y="2087862"/>
            <a:chExt cx="9878932" cy="4028536"/>
          </a:xfrm>
        </p:grpSpPr>
        <p:sp>
          <p:nvSpPr>
            <p:cNvPr id="4" name="Rectangle 3">
              <a:extLst>
                <a:ext uri="{FF2B5EF4-FFF2-40B4-BE49-F238E27FC236}">
                  <a16:creationId xmlns:a16="http://schemas.microsoft.com/office/drawing/2014/main" id="{1D4D8BC4-98C7-4AB8-90D8-898116A15EDC}"/>
                </a:ext>
              </a:extLst>
            </p:cNvPr>
            <p:cNvSpPr/>
            <p:nvPr/>
          </p:nvSpPr>
          <p:spPr>
            <a:xfrm>
              <a:off x="1773381" y="2087862"/>
              <a:ext cx="7661696" cy="6847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Đ</a:t>
              </a:r>
              <a:r>
                <a:rPr lang="vi-VN" dirty="0" err="1">
                  <a:solidFill>
                    <a:sysClr val="windowText" lastClr="000000"/>
                  </a:solidFill>
                  <a:latin typeface="Times New Roman" panose="02020603050405020304" pitchFamily="18" charset="0"/>
                  <a:cs typeface="Times New Roman" panose="02020603050405020304" pitchFamily="18" charset="0"/>
                </a:rPr>
                <a:t>iều</a:t>
              </a:r>
              <a:r>
                <a:rPr lang="vi-VN" dirty="0">
                  <a:solidFill>
                    <a:sysClr val="windowText" lastClr="000000"/>
                  </a:solidFill>
                  <a:latin typeface="Times New Roman" panose="02020603050405020304" pitchFamily="18" charset="0"/>
                  <a:cs typeface="Times New Roman" panose="02020603050405020304" pitchFamily="18" charset="0"/>
                </a:rPr>
                <a:t> tra </a:t>
              </a:r>
              <a:r>
                <a:rPr lang="vi-VN" dirty="0" err="1">
                  <a:solidFill>
                    <a:sysClr val="windowText" lastClr="000000"/>
                  </a:solidFill>
                  <a:latin typeface="Times New Roman" panose="02020603050405020304" pitchFamily="18" charset="0"/>
                  <a:cs typeface="Times New Roman" panose="02020603050405020304" pitchFamily="18" charset="0"/>
                </a:rPr>
                <a:t>dịch</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tễ</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tiền</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sử</a:t>
              </a:r>
              <a:r>
                <a:rPr lang="vi-VN" dirty="0">
                  <a:solidFill>
                    <a:sysClr val="windowText" lastClr="000000"/>
                  </a:solidFill>
                  <a:latin typeface="Times New Roman" panose="02020603050405020304" pitchFamily="18" charset="0"/>
                  <a:cs typeface="Times New Roman" panose="02020603050405020304" pitchFamily="18" charset="0"/>
                </a:rPr>
                <a:t> tiêm </a:t>
              </a:r>
              <a:r>
                <a:rPr lang="vi-VN" dirty="0" err="1">
                  <a:solidFill>
                    <a:sysClr val="windowText" lastClr="000000"/>
                  </a:solidFill>
                  <a:latin typeface="Times New Roman" panose="02020603050405020304" pitchFamily="18" charset="0"/>
                  <a:cs typeface="Times New Roman" panose="02020603050405020304" pitchFamily="18" charset="0"/>
                </a:rPr>
                <a:t>vắc</a:t>
              </a:r>
              <a:r>
                <a:rPr lang="vi-VN" dirty="0">
                  <a:solidFill>
                    <a:sysClr val="windowText" lastClr="000000"/>
                  </a:solidFill>
                  <a:latin typeface="Times New Roman" panose="02020603050405020304" pitchFamily="18" charset="0"/>
                  <a:cs typeface="Times New Roman" panose="02020603050405020304" pitchFamily="18" charset="0"/>
                </a:rPr>
                <a:t> xin </a:t>
              </a:r>
              <a:r>
                <a:rPr lang="vi-VN" dirty="0" err="1">
                  <a:solidFill>
                    <a:sysClr val="windowText" lastClr="000000"/>
                  </a:solidFill>
                  <a:latin typeface="Times New Roman" panose="02020603050405020304" pitchFamily="18" charset="0"/>
                  <a:cs typeface="Times New Roman" panose="02020603050405020304" pitchFamily="18" charset="0"/>
                </a:rPr>
                <a:t>phòng</a:t>
              </a:r>
              <a:r>
                <a:rPr lang="vi-VN" dirty="0">
                  <a:solidFill>
                    <a:sysClr val="windowText" lastClr="000000"/>
                  </a:solidFill>
                  <a:latin typeface="Times New Roman" panose="02020603050405020304" pitchFamily="18" charset="0"/>
                  <a:cs typeface="Times New Roman" panose="02020603050405020304" pitchFamily="18" charset="0"/>
                </a:rPr>
                <a:t> COVID-19 </a:t>
              </a:r>
              <a:r>
                <a:rPr lang="vi-VN" dirty="0" err="1">
                  <a:solidFill>
                    <a:sysClr val="windowText" lastClr="000000"/>
                  </a:solidFill>
                  <a:latin typeface="Times New Roman" panose="02020603050405020304" pitchFamily="18" charset="0"/>
                  <a:cs typeface="Times New Roman" panose="02020603050405020304" pitchFamily="18" charset="0"/>
                </a:rPr>
                <a:t>của</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người</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sống</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cùng</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nhà</a:t>
              </a:r>
              <a:endParaRPr lang="en-US" dirty="0">
                <a:solidFill>
                  <a:sysClr val="windowText" lastClr="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L</a:t>
              </a:r>
              <a:r>
                <a:rPr lang="vi-VN" dirty="0">
                  <a:solidFill>
                    <a:sysClr val="windowText" lastClr="000000"/>
                  </a:solidFill>
                  <a:latin typeface="Times New Roman" panose="02020603050405020304" pitchFamily="18" charset="0"/>
                  <a:cs typeface="Times New Roman" panose="02020603050405020304" pitchFamily="18" charset="0"/>
                </a:rPr>
                <a:t>ập danh sách người thuộc nhóm nguy cơ ( bệnh nền, béo phì, chưa được tiêm...)</a:t>
              </a:r>
              <a:endParaRPr lang="en-US" dirty="0">
                <a:solidFill>
                  <a:sysClr val="windowText" lastClr="000000"/>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31764422-7D5A-4F16-8F2A-2954A68A4541}"/>
                </a:ext>
              </a:extLst>
            </p:cNvPr>
            <p:cNvCxnSpPr>
              <a:cxnSpLocks/>
            </p:cNvCxnSpPr>
            <p:nvPr/>
          </p:nvCxnSpPr>
          <p:spPr>
            <a:xfrm>
              <a:off x="5444835" y="2782844"/>
              <a:ext cx="6923" cy="2775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53E1CE0C-735B-474C-919B-8A3748DB7770}"/>
                </a:ext>
              </a:extLst>
            </p:cNvPr>
            <p:cNvSpPr/>
            <p:nvPr/>
          </p:nvSpPr>
          <p:spPr>
            <a:xfrm>
              <a:off x="1787242" y="3067290"/>
              <a:ext cx="7647835" cy="3772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ysClr val="windowText" lastClr="000000"/>
                  </a:solidFill>
                  <a:latin typeface="Times New Roman" panose="02020603050405020304" pitchFamily="18" charset="0"/>
                  <a:cs typeface="Times New Roman" panose="02020603050405020304" pitchFamily="18" charset="0"/>
                </a:rPr>
                <a:t>Xét</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nghiệm</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nhanh</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kháng</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nguyên</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cho</a:t>
              </a:r>
              <a:r>
                <a:rPr lang="en-US"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ysClr val="windowText" lastClr="000000"/>
                  </a:solidFill>
                  <a:latin typeface="Times New Roman" panose="02020603050405020304" pitchFamily="18" charset="0"/>
                  <a:cs typeface="Times New Roman" panose="02020603050405020304" pitchFamily="18" charset="0"/>
                </a:rPr>
                <a:t>tất</a:t>
              </a:r>
              <a:r>
                <a:rPr lang="en-US" b="1"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ysClr val="windowText" lastClr="000000"/>
                  </a:solidFill>
                  <a:latin typeface="Times New Roman" panose="02020603050405020304" pitchFamily="18" charset="0"/>
                  <a:cs typeface="Times New Roman" panose="02020603050405020304" pitchFamily="18" charset="0"/>
                </a:rPr>
                <a:t>cả</a:t>
              </a:r>
              <a:r>
                <a:rPr lang="en-US" b="1"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ysClr val="windowText" lastClr="000000"/>
                  </a:solidFill>
                  <a:latin typeface="Times New Roman" panose="02020603050405020304" pitchFamily="18" charset="0"/>
                  <a:cs typeface="Times New Roman" panose="02020603050405020304" pitchFamily="18" charset="0"/>
                </a:rPr>
                <a:t>thành</a:t>
              </a:r>
              <a:r>
                <a:rPr lang="en-US" b="1"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ysClr val="windowText" lastClr="000000"/>
                  </a:solidFill>
                  <a:latin typeface="Times New Roman" panose="02020603050405020304" pitchFamily="18" charset="0"/>
                  <a:cs typeface="Times New Roman" panose="02020603050405020304" pitchFamily="18" charset="0"/>
                </a:rPr>
                <a:t>viên</a:t>
              </a:r>
              <a:r>
                <a:rPr lang="en-US" b="1"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ysClr val="windowText" lastClr="000000"/>
                  </a:solidFill>
                  <a:latin typeface="Times New Roman" panose="02020603050405020304" pitchFamily="18" charset="0"/>
                  <a:cs typeface="Times New Roman" panose="02020603050405020304" pitchFamily="18" charset="0"/>
                </a:rPr>
                <a:t>cùng</a:t>
              </a:r>
              <a:r>
                <a:rPr lang="en-US" b="1"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ysClr val="windowText" lastClr="000000"/>
                  </a:solidFill>
                  <a:latin typeface="Times New Roman" panose="02020603050405020304" pitchFamily="18" charset="0"/>
                  <a:cs typeface="Times New Roman" panose="02020603050405020304" pitchFamily="18" charset="0"/>
                </a:rPr>
                <a:t>nhà</a:t>
              </a:r>
              <a:r>
                <a:rPr lang="en-US" b="1"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ysClr val="windowText" lastClr="000000"/>
                  </a:solidFill>
                  <a:latin typeface="Times New Roman" panose="02020603050405020304" pitchFamily="18" charset="0"/>
                  <a:cs typeface="Times New Roman" panose="02020603050405020304" pitchFamily="18" charset="0"/>
                </a:rPr>
                <a:t>với</a:t>
              </a:r>
              <a:r>
                <a:rPr lang="en-US" b="1" dirty="0">
                  <a:solidFill>
                    <a:sysClr val="windowText" lastClr="000000"/>
                  </a:solidFill>
                  <a:latin typeface="Times New Roman" panose="02020603050405020304" pitchFamily="18" charset="0"/>
                  <a:cs typeface="Times New Roman" panose="02020603050405020304" pitchFamily="18" charset="0"/>
                </a:rPr>
                <a:t> F0</a:t>
              </a:r>
            </a:p>
          </p:txBody>
        </p:sp>
        <p:cxnSp>
          <p:nvCxnSpPr>
            <p:cNvPr id="12" name="Straight Arrow Connector 11">
              <a:extLst>
                <a:ext uri="{FF2B5EF4-FFF2-40B4-BE49-F238E27FC236}">
                  <a16:creationId xmlns:a16="http://schemas.microsoft.com/office/drawing/2014/main" id="{45D459A7-A9F7-4BD6-A9FC-1B13FCAFD2A7}"/>
                </a:ext>
              </a:extLst>
            </p:cNvPr>
            <p:cNvCxnSpPr>
              <a:cxnSpLocks/>
            </p:cNvCxnSpPr>
            <p:nvPr/>
          </p:nvCxnSpPr>
          <p:spPr>
            <a:xfrm flipH="1">
              <a:off x="2978728" y="3445630"/>
              <a:ext cx="2466105" cy="3772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8195F38B-692A-4957-840E-653D0CE250D5}"/>
                </a:ext>
              </a:extLst>
            </p:cNvPr>
            <p:cNvSpPr/>
            <p:nvPr/>
          </p:nvSpPr>
          <p:spPr>
            <a:xfrm>
              <a:off x="830633" y="3863005"/>
              <a:ext cx="4107417" cy="1543671"/>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700" b="1" dirty="0" err="1">
                  <a:solidFill>
                    <a:srgbClr val="FF0000"/>
                  </a:solidFill>
                  <a:latin typeface="Times New Roman" panose="02020603050405020304" pitchFamily="18" charset="0"/>
                  <a:cs typeface="Times New Roman" panose="02020603050405020304" pitchFamily="18" charset="0"/>
                </a:rPr>
                <a:t>Người</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có</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yếu</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tố</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dịch</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tễ</a:t>
              </a:r>
              <a:r>
                <a:rPr lang="en-US" sz="1700" b="1" dirty="0">
                  <a:solidFill>
                    <a:srgbClr val="FF0000"/>
                  </a:solidFill>
                  <a:latin typeface="Times New Roman" panose="02020603050405020304" pitchFamily="18" charset="0"/>
                  <a:cs typeface="Times New Roman" panose="02020603050405020304" pitchFamily="18" charset="0"/>
                </a:rPr>
                <a:t>:</a:t>
              </a:r>
            </a:p>
            <a:p>
              <a:pPr marL="285750" indent="-285750" algn="just">
                <a:buFontTx/>
                <a:buChar char="-"/>
              </a:pPr>
              <a:r>
                <a:rPr lang="en-US" sz="1700" dirty="0" err="1">
                  <a:latin typeface="Times New Roman" panose="02020603050405020304" pitchFamily="18" charset="0"/>
                  <a:cs typeface="Times New Roman" panose="02020603050405020304" pitchFamily="18" charset="0"/>
                </a:rPr>
                <a:t>tự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theo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dõi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sức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khỏe</a:t>
              </a:r>
              <a:r>
                <a:rPr lang="en-US" sz="1700" dirty="0">
                  <a:latin typeface="Times New Roman" panose="02020603050405020304" pitchFamily="18" charset="0"/>
                  <a:cs typeface="Times New Roman" panose="02020603050405020304" pitchFamily="18" charset="0"/>
                </a:rPr>
                <a:t> 10 </a:t>
              </a:r>
              <a:r>
                <a:rPr lang="en-US" sz="1700" dirty="0" err="1">
                  <a:latin typeface="Times New Roman" panose="02020603050405020304" pitchFamily="18" charset="0"/>
                  <a:cs typeface="Times New Roman" panose="02020603050405020304" pitchFamily="18" charset="0"/>
                </a:rPr>
                <a:t>ngày</a:t>
              </a:r>
              <a:endParaRPr lang="en-US" sz="1700" dirty="0">
                <a:latin typeface="Times New Roman" panose="02020603050405020304" pitchFamily="18" charset="0"/>
                <a:cs typeface="Times New Roman" panose="02020603050405020304" pitchFamily="18" charset="0"/>
              </a:endParaRPr>
            </a:p>
            <a:p>
              <a:pPr marL="285750" indent="-285750" algn="just">
                <a:buFontTx/>
                <a:buChar char="-"/>
              </a:pPr>
              <a:r>
                <a:rPr lang="vi-VN" sz="1700" dirty="0" err="1">
                  <a:latin typeface="Times New Roman" panose="02020603050405020304" pitchFamily="18" charset="0"/>
                  <a:cs typeface="Times New Roman" panose="02020603050405020304" pitchFamily="18" charset="0"/>
                </a:rPr>
                <a:t>tổ</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chức</a:t>
              </a:r>
              <a:r>
                <a:rPr lang="vi-VN" sz="1700" dirty="0">
                  <a:latin typeface="Times New Roman" panose="02020603050405020304" pitchFamily="18" charset="0"/>
                  <a:cs typeface="Times New Roman" panose="02020603050405020304" pitchFamily="18" charset="0"/>
                </a:rPr>
                <a:t> tiêm </a:t>
              </a:r>
              <a:r>
                <a:rPr lang="vi-VN" sz="1700" dirty="0" err="1">
                  <a:latin typeface="Times New Roman" panose="02020603050405020304" pitchFamily="18" charset="0"/>
                  <a:cs typeface="Times New Roman" panose="02020603050405020304" pitchFamily="18" charset="0"/>
                </a:rPr>
                <a:t>chủng</a:t>
              </a:r>
              <a:r>
                <a:rPr lang="vi-VN" sz="1700" dirty="0">
                  <a:latin typeface="Times New Roman" panose="02020603050405020304" pitchFamily="18" charset="0"/>
                  <a:cs typeface="Times New Roman" panose="02020603050405020304" pitchFamily="18" charset="0"/>
                </a:rPr>
                <a:t> cho </a:t>
              </a:r>
              <a:r>
                <a:rPr lang="vi-VN" sz="1700" dirty="0" err="1">
                  <a:latin typeface="Times New Roman" panose="02020603050405020304" pitchFamily="18" charset="0"/>
                  <a:cs typeface="Times New Roman" panose="02020603050405020304" pitchFamily="18" charset="0"/>
                </a:rPr>
                <a:t>đối</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tượng</a:t>
              </a:r>
              <a:r>
                <a:rPr lang="vi-VN" sz="1700" dirty="0">
                  <a:latin typeface="Times New Roman" panose="02020603050405020304" pitchFamily="18" charset="0"/>
                  <a:cs typeface="Times New Roman" panose="02020603050405020304" pitchFamily="18" charset="0"/>
                </a:rPr>
                <a:t> chưa tiêm </a:t>
              </a:r>
              <a:r>
                <a:rPr lang="vi-VN" sz="1700" dirty="0" err="1">
                  <a:latin typeface="Times New Roman" panose="02020603050405020304" pitchFamily="18" charset="0"/>
                  <a:cs typeface="Times New Roman" panose="02020603050405020304" pitchFamily="18" charset="0"/>
                </a:rPr>
                <a:t>hoặc</a:t>
              </a:r>
              <a:r>
                <a:rPr lang="vi-VN" sz="1700" dirty="0">
                  <a:latin typeface="Times New Roman" panose="02020603050405020304" pitchFamily="18" charset="0"/>
                  <a:cs typeface="Times New Roman" panose="02020603050405020304" pitchFamily="18" charset="0"/>
                </a:rPr>
                <a:t> tiêm chưa </a:t>
              </a:r>
              <a:r>
                <a:rPr lang="vi-VN" sz="1700" dirty="0" err="1">
                  <a:latin typeface="Times New Roman" panose="02020603050405020304" pitchFamily="18" charset="0"/>
                  <a:cs typeface="Times New Roman" panose="02020603050405020304" pitchFamily="18" charset="0"/>
                </a:rPr>
                <a:t>đủ</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liều</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vắc</a:t>
              </a:r>
              <a:r>
                <a:rPr lang="vi-VN" sz="1700" dirty="0">
                  <a:latin typeface="Times New Roman" panose="02020603050405020304" pitchFamily="18" charset="0"/>
                  <a:cs typeface="Times New Roman" panose="02020603050405020304" pitchFamily="18" charset="0"/>
                </a:rPr>
                <a:t> xin </a:t>
              </a:r>
              <a:r>
                <a:rPr lang="vi-VN" sz="1700" dirty="0" err="1">
                  <a:latin typeface="Times New Roman" panose="02020603050405020304" pitchFamily="18" charset="0"/>
                  <a:cs typeface="Times New Roman" panose="02020603050405020304" pitchFamily="18" charset="0"/>
                </a:rPr>
                <a:t>phòng</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ngừa</a:t>
              </a:r>
              <a:r>
                <a:rPr lang="vi-VN" sz="1700" dirty="0">
                  <a:latin typeface="Times New Roman" panose="02020603050405020304" pitchFamily="18" charset="0"/>
                  <a:cs typeface="Times New Roman" panose="02020603050405020304" pitchFamily="18" charset="0"/>
                </a:rPr>
                <a:t> COVID-19 theo </a:t>
              </a:r>
              <a:r>
                <a:rPr lang="vi-VN" sz="1700" dirty="0" err="1">
                  <a:latin typeface="Times New Roman" panose="02020603050405020304" pitchFamily="18" charset="0"/>
                  <a:cs typeface="Times New Roman" panose="02020603050405020304" pitchFamily="18" charset="0"/>
                </a:rPr>
                <a:t>lứa</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tuổi</a:t>
              </a:r>
              <a:endParaRPr lang="en-US" sz="1700" dirty="0">
                <a:latin typeface="Times New Roman" panose="02020603050405020304" pitchFamily="18" charset="0"/>
                <a:cs typeface="Times New Roman" panose="02020603050405020304" pitchFamily="18" charset="0"/>
              </a:endParaRPr>
            </a:p>
            <a:p>
              <a:pPr marL="285750" indent="-285750" algn="just">
                <a:buFontTx/>
                <a:buChar char="-"/>
              </a:pPr>
              <a:r>
                <a:rPr lang="vi-VN" sz="1700" dirty="0">
                  <a:latin typeface="Times New Roman" panose="02020603050405020304" pitchFamily="18" charset="0"/>
                  <a:cs typeface="Times New Roman" panose="02020603050405020304" pitchFamily="18" charset="0"/>
                </a:rPr>
                <a:t>theo </a:t>
              </a:r>
              <a:r>
                <a:rPr lang="vi-VN" sz="1700" dirty="0" err="1">
                  <a:latin typeface="Times New Roman" panose="02020603050405020304" pitchFamily="18" charset="0"/>
                  <a:cs typeface="Times New Roman" panose="02020603050405020304" pitchFamily="18" charset="0"/>
                </a:rPr>
                <a:t>dõi</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sát</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người</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thuộc</a:t>
              </a:r>
              <a:r>
                <a:rPr lang="vi-VN" sz="1700" dirty="0">
                  <a:latin typeface="Times New Roman" panose="02020603050405020304" pitchFamily="18" charset="0"/>
                  <a:cs typeface="Times New Roman" panose="02020603050405020304" pitchFamily="18" charset="0"/>
                </a:rPr>
                <a:t> </a:t>
              </a:r>
              <a:r>
                <a:rPr lang="vi-VN" sz="1700" dirty="0" err="1">
                  <a:latin typeface="Times New Roman" panose="02020603050405020304" pitchFamily="18" charset="0"/>
                  <a:cs typeface="Times New Roman" panose="02020603050405020304" pitchFamily="18" charset="0"/>
                </a:rPr>
                <a:t>nhóm</a:t>
              </a:r>
              <a:r>
                <a:rPr lang="vi-VN" sz="1700" dirty="0">
                  <a:latin typeface="Times New Roman" panose="02020603050405020304" pitchFamily="18" charset="0"/>
                  <a:cs typeface="Times New Roman" panose="02020603050405020304" pitchFamily="18" charset="0"/>
                </a:rPr>
                <a:t> nguy cơ</a:t>
              </a:r>
              <a:endParaRPr lang="en-US" sz="1700"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4A378DB-A19C-49E5-9BCD-75AD12E732E3}"/>
                </a:ext>
              </a:extLst>
            </p:cNvPr>
            <p:cNvCxnSpPr>
              <a:cxnSpLocks/>
            </p:cNvCxnSpPr>
            <p:nvPr/>
          </p:nvCxnSpPr>
          <p:spPr>
            <a:xfrm>
              <a:off x="5437909" y="3452557"/>
              <a:ext cx="2466105" cy="3772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752936B8-18B4-497A-A156-6809AE33D281}"/>
                </a:ext>
              </a:extLst>
            </p:cNvPr>
            <p:cNvSpPr/>
            <p:nvPr/>
          </p:nvSpPr>
          <p:spPr>
            <a:xfrm>
              <a:off x="5437910" y="3876144"/>
              <a:ext cx="5271655" cy="2240254"/>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just"/>
              <a:r>
                <a:rPr lang="en-US" sz="1700" b="1" dirty="0" err="1">
                  <a:solidFill>
                    <a:srgbClr val="FF0000"/>
                  </a:solidFill>
                  <a:latin typeface="Times New Roman" panose="02020603050405020304" pitchFamily="18" charset="0"/>
                  <a:cs typeface="Times New Roman" panose="02020603050405020304" pitchFamily="18" charset="0"/>
                </a:rPr>
                <a:t>Người</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tiếp</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xúc</a:t>
              </a:r>
              <a:r>
                <a:rPr lang="en-US" sz="1700" b="1" dirty="0">
                  <a:solidFill>
                    <a:srgbClr val="FF0000"/>
                  </a:solidFill>
                  <a:latin typeface="Times New Roman" panose="02020603050405020304" pitchFamily="18" charset="0"/>
                  <a:cs typeface="Times New Roman" panose="02020603050405020304" pitchFamily="18" charset="0"/>
                </a:rPr>
                <a:t> </a:t>
              </a:r>
              <a:r>
                <a:rPr lang="en-US" sz="1700" b="1" dirty="0" err="1">
                  <a:solidFill>
                    <a:srgbClr val="FF0000"/>
                  </a:solidFill>
                  <a:latin typeface="Times New Roman" panose="02020603050405020304" pitchFamily="18" charset="0"/>
                  <a:cs typeface="Times New Roman" panose="02020603050405020304" pitchFamily="18" charset="0"/>
                </a:rPr>
                <a:t>gần</a:t>
              </a:r>
              <a:r>
                <a:rPr lang="en-US" sz="1700" b="1" dirty="0">
                  <a:solidFill>
                    <a:srgbClr val="FF0000"/>
                  </a:solidFill>
                  <a:latin typeface="Times New Roman" panose="02020603050405020304" pitchFamily="18" charset="0"/>
                  <a:cs typeface="Times New Roman" panose="02020603050405020304" pitchFamily="18" charset="0"/>
                </a:rPr>
                <a:t> (F1):</a:t>
              </a:r>
            </a:p>
            <a:p>
              <a:pPr marL="285750" indent="-285750" algn="just">
                <a:buFontTx/>
                <a:buChar char="-"/>
              </a:pPr>
              <a:r>
                <a:rPr lang="en-US" sz="1700" dirty="0" err="1">
                  <a:latin typeface="Times New Roman" panose="02020603050405020304" pitchFamily="18" charset="0"/>
                  <a:ea typeface="Calibri" panose="020F0502020204030204" pitchFamily="34" charset="0"/>
                  <a:cs typeface="Times New Roman" panose="02020603050405020304" pitchFamily="18" charset="0"/>
                </a:rPr>
                <a:t>Đ</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ã</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liều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vắc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khỏi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ly</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05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05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XN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ly</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en-US" sz="1700" dirty="0" err="1">
                  <a:latin typeface="Times New Roman" panose="02020603050405020304" pitchFamily="18" charset="0"/>
                  <a:ea typeface="Calibri" panose="020F0502020204030204" pitchFamily="34" charset="0"/>
                  <a:cs typeface="Times New Roman" panose="02020603050405020304" pitchFamily="18" charset="0"/>
                </a:rPr>
                <a:t>C</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hưa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liều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vắc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ly</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07 </a:t>
              </a:r>
              <a:r>
                <a:rPr lang="en-US" sz="1700" b="1"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khỏe</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03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700" dirty="0">
                  <a:latin typeface="Times New Roman" panose="02020603050405020304" pitchFamily="18" charset="0"/>
                  <a:cs typeface="Times New Roman" panose="02020603050405020304" pitchFamily="18" charset="0"/>
                </a:rPr>
                <a:t>; XN </a:t>
              </a:r>
              <a:r>
                <a:rPr lang="en-US" sz="1700" dirty="0" err="1">
                  <a:latin typeface="Times New Roman" panose="02020603050405020304" pitchFamily="18" charset="0"/>
                  <a:cs typeface="Times New Roman" panose="02020603050405020304" pitchFamily="18" charset="0"/>
                </a:rPr>
                <a:t>ngày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bắt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đầu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ngày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thứ</a:t>
              </a:r>
              <a:r>
                <a:rPr lang="en-US" sz="1700" dirty="0">
                  <a:latin typeface="Times New Roman" panose="02020603050405020304" pitchFamily="18" charset="0"/>
                  <a:cs typeface="Times New Roman" panose="02020603050405020304" pitchFamily="18" charset="0"/>
                </a:rPr>
                <a:t> 7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có</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triệu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chứng</a:t>
              </a:r>
              <a:endParaRPr lang="en-US" sz="17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9218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DE67-E72A-4B5B-98F4-7289328DA5F8}"/>
              </a:ext>
            </a:extLst>
          </p:cNvPr>
          <p:cNvSpPr>
            <a:spLocks noGrp="1"/>
          </p:cNvSpPr>
          <p:nvPr>
            <p:ph type="title"/>
          </p:nvPr>
        </p:nvSpPr>
        <p:spPr>
          <a:xfrm>
            <a:off x="838200" y="365125"/>
            <a:ext cx="10828564" cy="1325563"/>
          </a:xfrm>
        </p:spPr>
        <p:txBody>
          <a:bodyPr>
            <a:normAutofit/>
          </a:bodyPr>
          <a:lstStyle/>
          <a:p>
            <a:pPr algn="just"/>
            <a:r>
              <a:rPr lang="en-US" dirty="0">
                <a:latin typeface="Times New Roman" panose="02020603050405020304" pitchFamily="18" charset="0"/>
                <a:cs typeface="Times New Roman" panose="02020603050405020304" pitchFamily="18" charset="0"/>
              </a:rPr>
              <a:t>B4.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4F5DFB6-F2E9-4676-B69A-35DCB400E3E7}"/>
              </a:ext>
            </a:extLst>
          </p:cNvPr>
          <p:cNvSpPr>
            <a:spLocks noGrp="1"/>
          </p:cNvSpPr>
          <p:nvPr>
            <p:ph idx="1"/>
          </p:nvPr>
        </p:nvSpPr>
        <p:spPr>
          <a:xfrm>
            <a:off x="838200" y="1714260"/>
            <a:ext cx="10515600" cy="4351338"/>
          </a:xfrm>
        </p:spPr>
        <p:txBody>
          <a:bodyPr>
            <a:normAutofit/>
          </a:bodyPr>
          <a:lstStyle/>
          <a:p>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F0 ở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02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kề</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02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03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CA8E120-6D34-477F-ABC4-F215E8D84317}"/>
              </a:ext>
            </a:extLst>
          </p:cNvPr>
          <p:cNvGrpSpPr/>
          <p:nvPr/>
        </p:nvGrpSpPr>
        <p:grpSpPr>
          <a:xfrm>
            <a:off x="457200" y="2642019"/>
            <a:ext cx="9199405" cy="3571199"/>
            <a:chOff x="1032168" y="2124618"/>
            <a:chExt cx="8818406" cy="3291864"/>
          </a:xfrm>
        </p:grpSpPr>
        <p:sp>
          <p:nvSpPr>
            <p:cNvPr id="5" name="Rectangle 4">
              <a:extLst>
                <a:ext uri="{FF2B5EF4-FFF2-40B4-BE49-F238E27FC236}">
                  <a16:creationId xmlns:a16="http://schemas.microsoft.com/office/drawing/2014/main" id="{FB7178DD-63B7-4D21-9FBE-3AF89E992E3F}"/>
                </a:ext>
              </a:extLst>
            </p:cNvPr>
            <p:cNvSpPr/>
            <p:nvPr/>
          </p:nvSpPr>
          <p:spPr>
            <a:xfrm>
              <a:off x="1773381" y="2124618"/>
              <a:ext cx="7315195" cy="8916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Arial" panose="020B0604020202020204" pitchFamily="34" charset="0"/>
                <a:buChar char="•"/>
              </a:pPr>
              <a:r>
                <a:rPr lang="vi-VN" dirty="0" err="1">
                  <a:solidFill>
                    <a:sysClr val="windowText" lastClr="000000"/>
                  </a:solidFill>
                  <a:latin typeface="Times New Roman" panose="02020603050405020304" pitchFamily="18" charset="0"/>
                  <a:cs typeface="Times New Roman" panose="02020603050405020304" pitchFamily="18" charset="0"/>
                </a:rPr>
                <a:t>Xác</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định</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các</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hộ</a:t>
              </a:r>
              <a:r>
                <a:rPr lang="vi-VN" dirty="0">
                  <a:solidFill>
                    <a:sysClr val="windowText" lastClr="000000"/>
                  </a:solidFill>
                  <a:latin typeface="Times New Roman" panose="02020603050405020304" pitchFamily="18" charset="0"/>
                  <a:cs typeface="Times New Roman" panose="02020603050405020304" pitchFamily="18" charset="0"/>
                </a:rPr>
                <a:t> gia </a:t>
              </a:r>
              <a:r>
                <a:rPr lang="vi-VN" dirty="0" err="1">
                  <a:solidFill>
                    <a:sysClr val="windowText" lastClr="000000"/>
                  </a:solidFill>
                  <a:latin typeface="Times New Roman" panose="02020603050405020304" pitchFamily="18" charset="0"/>
                  <a:cs typeface="Times New Roman" panose="02020603050405020304" pitchFamily="18" charset="0"/>
                </a:rPr>
                <a:t>đình</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liền</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kề</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với</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hộ</a:t>
              </a:r>
              <a:r>
                <a:rPr lang="vi-VN" dirty="0">
                  <a:solidFill>
                    <a:sysClr val="windowText" lastClr="000000"/>
                  </a:solidFill>
                  <a:latin typeface="Times New Roman" panose="02020603050405020304" pitchFamily="18" charset="0"/>
                  <a:cs typeface="Times New Roman" panose="02020603050405020304" pitchFamily="18" charset="0"/>
                </a:rPr>
                <a:t> gia </a:t>
              </a:r>
              <a:r>
                <a:rPr lang="vi-VN" dirty="0" err="1">
                  <a:solidFill>
                    <a:sysClr val="windowText" lastClr="000000"/>
                  </a:solidFill>
                  <a:latin typeface="Times New Roman" panose="02020603050405020304" pitchFamily="18" charset="0"/>
                  <a:cs typeface="Times New Roman" panose="02020603050405020304" pitchFamily="18" charset="0"/>
                </a:rPr>
                <a:t>đình</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có</a:t>
              </a:r>
              <a:r>
                <a:rPr lang="vi-VN" dirty="0">
                  <a:solidFill>
                    <a:sysClr val="windowText" lastClr="000000"/>
                  </a:solidFill>
                  <a:latin typeface="Times New Roman" panose="02020603050405020304" pitchFamily="18" charset="0"/>
                  <a:cs typeface="Times New Roman" panose="02020603050405020304" pitchFamily="18" charset="0"/>
                </a:rPr>
                <a:t> F0 </a:t>
              </a:r>
              <a:r>
                <a:rPr lang="en-US" dirty="0">
                  <a:solidFill>
                    <a:sysClr val="windowText" lastClr="000000"/>
                  </a:solidFill>
                  <a:latin typeface="Times New Roman" panose="02020603050405020304" pitchFamily="18" charset="0"/>
                  <a:cs typeface="Times New Roman" panose="02020603050405020304" pitchFamily="18" charset="0"/>
                  <a:sym typeface="Wingdings" panose="05000000000000000000" pitchFamily="2" charset="2"/>
                </a:rPr>
                <a:t></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điều</a:t>
              </a:r>
              <a:r>
                <a:rPr lang="vi-VN" dirty="0">
                  <a:solidFill>
                    <a:sysClr val="windowText" lastClr="000000"/>
                  </a:solidFill>
                  <a:latin typeface="Times New Roman" panose="02020603050405020304" pitchFamily="18" charset="0"/>
                  <a:cs typeface="Times New Roman" panose="02020603050405020304" pitchFamily="18" charset="0"/>
                </a:rPr>
                <a:t> tra </a:t>
              </a:r>
              <a:r>
                <a:rPr lang="vi-VN" dirty="0" err="1">
                  <a:solidFill>
                    <a:sysClr val="windowText" lastClr="000000"/>
                  </a:solidFill>
                  <a:latin typeface="Times New Roman" panose="02020603050405020304" pitchFamily="18" charset="0"/>
                  <a:cs typeface="Times New Roman" panose="02020603050405020304" pitchFamily="18" charset="0"/>
                </a:rPr>
                <a:t>dịch</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tễ</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tiền</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sử</a:t>
              </a:r>
              <a:r>
                <a:rPr lang="vi-VN" dirty="0">
                  <a:solidFill>
                    <a:sysClr val="windowText" lastClr="000000"/>
                  </a:solidFill>
                  <a:latin typeface="Times New Roman" panose="02020603050405020304" pitchFamily="18" charset="0"/>
                  <a:cs typeface="Times New Roman" panose="02020603050405020304" pitchFamily="18" charset="0"/>
                </a:rPr>
                <a:t> tiêm </a:t>
              </a:r>
              <a:r>
                <a:rPr lang="vi-VN" dirty="0" err="1">
                  <a:solidFill>
                    <a:sysClr val="windowText" lastClr="000000"/>
                  </a:solidFill>
                  <a:latin typeface="Times New Roman" panose="02020603050405020304" pitchFamily="18" charset="0"/>
                  <a:cs typeface="Times New Roman" panose="02020603050405020304" pitchFamily="18" charset="0"/>
                </a:rPr>
                <a:t>vắc</a:t>
              </a:r>
              <a:r>
                <a:rPr lang="vi-VN" dirty="0">
                  <a:solidFill>
                    <a:sysClr val="windowText" lastClr="000000"/>
                  </a:solidFill>
                  <a:latin typeface="Times New Roman" panose="02020603050405020304" pitchFamily="18" charset="0"/>
                  <a:cs typeface="Times New Roman" panose="02020603050405020304" pitchFamily="18" charset="0"/>
                </a:rPr>
                <a:t> xin </a:t>
              </a:r>
              <a:r>
                <a:rPr lang="vi-VN" dirty="0" err="1">
                  <a:solidFill>
                    <a:sysClr val="windowText" lastClr="000000"/>
                  </a:solidFill>
                  <a:latin typeface="Times New Roman" panose="02020603050405020304" pitchFamily="18" charset="0"/>
                  <a:cs typeface="Times New Roman" panose="02020603050405020304" pitchFamily="18" charset="0"/>
                </a:rPr>
                <a:t>phòng</a:t>
              </a:r>
              <a:r>
                <a:rPr lang="vi-VN" dirty="0">
                  <a:solidFill>
                    <a:sysClr val="windowText" lastClr="000000"/>
                  </a:solidFill>
                  <a:latin typeface="Times New Roman" panose="02020603050405020304" pitchFamily="18" charset="0"/>
                  <a:cs typeface="Times New Roman" panose="02020603050405020304" pitchFamily="18" charset="0"/>
                </a:rPr>
                <a:t> COVID-19</a:t>
              </a:r>
              <a:endParaRPr lang="en-US" dirty="0">
                <a:solidFill>
                  <a:sysClr val="windowText" lastClr="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ysClr val="windowText" lastClr="000000"/>
                  </a:solidFill>
                  <a:latin typeface="Times New Roman" panose="02020603050405020304" pitchFamily="18" charset="0"/>
                  <a:cs typeface="Times New Roman" panose="02020603050405020304" pitchFamily="18" charset="0"/>
                </a:rPr>
                <a:t>L</a:t>
              </a:r>
              <a:r>
                <a:rPr lang="vi-VN" dirty="0" err="1">
                  <a:solidFill>
                    <a:sysClr val="windowText" lastClr="000000"/>
                  </a:solidFill>
                  <a:latin typeface="Times New Roman" panose="02020603050405020304" pitchFamily="18" charset="0"/>
                  <a:cs typeface="Times New Roman" panose="02020603050405020304" pitchFamily="18" charset="0"/>
                </a:rPr>
                <a:t>ập</a:t>
              </a:r>
              <a:r>
                <a:rPr lang="vi-VN" dirty="0">
                  <a:solidFill>
                    <a:sysClr val="windowText" lastClr="000000"/>
                  </a:solidFill>
                  <a:latin typeface="Times New Roman" panose="02020603050405020304" pitchFamily="18" charset="0"/>
                  <a:cs typeface="Times New Roman" panose="02020603050405020304" pitchFamily="18" charset="0"/>
                </a:rPr>
                <a:t> danh </a:t>
              </a:r>
              <a:r>
                <a:rPr lang="vi-VN" dirty="0" err="1">
                  <a:solidFill>
                    <a:sysClr val="windowText" lastClr="000000"/>
                  </a:solidFill>
                  <a:latin typeface="Times New Roman" panose="02020603050405020304" pitchFamily="18" charset="0"/>
                  <a:cs typeface="Times New Roman" panose="02020603050405020304" pitchFamily="18" charset="0"/>
                </a:rPr>
                <a:t>sách</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người</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thuộc</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nhóm</a:t>
              </a:r>
              <a:r>
                <a:rPr lang="vi-VN" dirty="0">
                  <a:solidFill>
                    <a:sysClr val="windowText" lastClr="000000"/>
                  </a:solidFill>
                  <a:latin typeface="Times New Roman" panose="02020603050405020304" pitchFamily="18" charset="0"/>
                  <a:cs typeface="Times New Roman" panose="02020603050405020304" pitchFamily="18" charset="0"/>
                </a:rPr>
                <a:t> nguy cơ </a:t>
              </a:r>
              <a:r>
                <a:rPr lang="en-US" dirty="0">
                  <a:solidFill>
                    <a:sysClr val="windowText" lastClr="000000"/>
                  </a:solidFill>
                  <a:latin typeface="Times New Roman" panose="02020603050405020304" pitchFamily="18" charset="0"/>
                  <a:cs typeface="Times New Roman" panose="02020603050405020304" pitchFamily="18" charset="0"/>
                  <a:sym typeface="Wingdings" panose="05000000000000000000" pitchFamily="2" charset="2"/>
                </a:rPr>
                <a:t> </a:t>
              </a:r>
              <a:r>
                <a:rPr lang="vi-VN" dirty="0" err="1">
                  <a:solidFill>
                    <a:sysClr val="windowText" lastClr="000000"/>
                  </a:solidFill>
                  <a:latin typeface="Times New Roman" panose="02020603050405020304" pitchFamily="18" charset="0"/>
                  <a:cs typeface="Times New Roman" panose="02020603050405020304" pitchFamily="18" charset="0"/>
                </a:rPr>
                <a:t>triển</a:t>
              </a:r>
              <a:r>
                <a:rPr lang="vi-VN" dirty="0">
                  <a:solidFill>
                    <a:sysClr val="windowText" lastClr="000000"/>
                  </a:solidFill>
                  <a:latin typeface="Times New Roman" panose="02020603050405020304" pitchFamily="18" charset="0"/>
                  <a:cs typeface="Times New Roman" panose="02020603050405020304" pitchFamily="18" charset="0"/>
                </a:rPr>
                <a:t> khai chăm </a:t>
              </a:r>
              <a:r>
                <a:rPr lang="vi-VN" dirty="0" err="1">
                  <a:solidFill>
                    <a:sysClr val="windowText" lastClr="000000"/>
                  </a:solidFill>
                  <a:latin typeface="Times New Roman" panose="02020603050405020304" pitchFamily="18" charset="0"/>
                  <a:cs typeface="Times New Roman" panose="02020603050405020304" pitchFamily="18" charset="0"/>
                </a:rPr>
                <a:t>sóc</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quản</a:t>
              </a:r>
              <a:r>
                <a:rPr lang="vi-VN" dirty="0">
                  <a:solidFill>
                    <a:sysClr val="windowText" lastClr="000000"/>
                  </a:solidFill>
                  <a:latin typeface="Times New Roman" panose="02020603050405020304" pitchFamily="18" charset="0"/>
                  <a:cs typeface="Times New Roman" panose="02020603050405020304" pitchFamily="18" charset="0"/>
                </a:rPr>
                <a:t> </a:t>
              </a:r>
              <a:r>
                <a:rPr lang="vi-VN" dirty="0" err="1">
                  <a:solidFill>
                    <a:sysClr val="windowText" lastClr="000000"/>
                  </a:solidFill>
                  <a:latin typeface="Times New Roman" panose="02020603050405020304" pitchFamily="18" charset="0"/>
                  <a:cs typeface="Times New Roman" panose="02020603050405020304" pitchFamily="18" charset="0"/>
                </a:rPr>
                <a:t>lý</a:t>
              </a:r>
              <a:endParaRPr lang="en-US" dirty="0">
                <a:solidFill>
                  <a:sysClr val="windowText" lastClr="000000"/>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CEDF8D6C-5E10-4913-8BC9-2BB7421B6D4C}"/>
                </a:ext>
              </a:extLst>
            </p:cNvPr>
            <p:cNvCxnSpPr>
              <a:cxnSpLocks/>
            </p:cNvCxnSpPr>
            <p:nvPr/>
          </p:nvCxnSpPr>
          <p:spPr>
            <a:xfrm>
              <a:off x="5437910" y="3026780"/>
              <a:ext cx="6923" cy="2775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1CBF3608-7CF6-43AD-B012-3AE1AB954061}"/>
                </a:ext>
              </a:extLst>
            </p:cNvPr>
            <p:cNvSpPr/>
            <p:nvPr/>
          </p:nvSpPr>
          <p:spPr>
            <a:xfrm>
              <a:off x="1780318" y="3311227"/>
              <a:ext cx="7315183" cy="377245"/>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err="1">
                  <a:solidFill>
                    <a:sysClr val="windowText" lastClr="000000"/>
                  </a:solidFill>
                  <a:latin typeface="Times New Roman" panose="02020603050405020304" pitchFamily="18" charset="0"/>
                  <a:cs typeface="Times New Roman" panose="02020603050405020304" pitchFamily="18" charset="0"/>
                </a:rPr>
                <a:t>Xét</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nghiệm</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nhanh</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kháng</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nguyên</a:t>
              </a:r>
              <a:r>
                <a:rPr lang="en-US" dirty="0">
                  <a:solidFill>
                    <a:sysClr val="windowText" lastClr="000000"/>
                  </a:solidFill>
                  <a:latin typeface="Times New Roman" panose="02020603050405020304" pitchFamily="18" charset="0"/>
                  <a:cs typeface="Times New Roman" panose="02020603050405020304" pitchFamily="18" charset="0"/>
                </a:rPr>
                <a:t> </a:t>
              </a:r>
              <a:r>
                <a:rPr lang="en-US" dirty="0" err="1">
                  <a:solidFill>
                    <a:sysClr val="windowText" lastClr="000000"/>
                  </a:solidFill>
                  <a:latin typeface="Times New Roman" panose="02020603050405020304" pitchFamily="18" charset="0"/>
                  <a:cs typeface="Times New Roman" panose="02020603050405020304" pitchFamily="18" charset="0"/>
                </a:rPr>
                <a:t>cho</a:t>
              </a:r>
              <a:r>
                <a:rPr lang="en-US" dirty="0">
                  <a:solidFill>
                    <a:sysClr val="windowText" lastClr="00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cả</a:t>
              </a:r>
              <a:r>
                <a:rPr lang="en-US" b="1" dirty="0">
                  <a:solidFill>
                    <a:srgbClr val="FF0000"/>
                  </a:solidFill>
                  <a:latin typeface="Times New Roman" panose="02020603050405020304" pitchFamily="18" charset="0"/>
                  <a:cs typeface="Times New Roman" panose="02020603050405020304" pitchFamily="18" charset="0"/>
                </a:rPr>
                <a:t> </a:t>
              </a:r>
              <a:r>
                <a:rPr lang="vi-VN" sz="1800" b="1" dirty="0" err="1">
                  <a:solidFill>
                    <a:srgbClr val="FF0000"/>
                  </a:solidFill>
                  <a:latin typeface="Times New Roman" panose="02020603050405020304" pitchFamily="18" charset="0"/>
                  <a:cs typeface="Times New Roman" panose="02020603050405020304" pitchFamily="18" charset="0"/>
                </a:rPr>
                <a:t>người</a:t>
              </a:r>
              <a:r>
                <a:rPr lang="vi-VN" sz="1800" b="1" dirty="0">
                  <a:solidFill>
                    <a:srgbClr val="FF0000"/>
                  </a:solidFill>
                  <a:latin typeface="Times New Roman" panose="02020603050405020304" pitchFamily="18" charset="0"/>
                  <a:cs typeface="Times New Roman" panose="02020603050405020304" pitchFamily="18" charset="0"/>
                </a:rPr>
                <a:t> </a:t>
              </a:r>
              <a:r>
                <a:rPr lang="vi-VN" sz="1800" b="1" dirty="0" err="1">
                  <a:solidFill>
                    <a:srgbClr val="FF0000"/>
                  </a:solidFill>
                  <a:latin typeface="Times New Roman" panose="02020603050405020304" pitchFamily="18" charset="0"/>
                  <a:cs typeface="Times New Roman" panose="02020603050405020304" pitchFamily="18" charset="0"/>
                </a:rPr>
                <a:t>thuộc</a:t>
              </a:r>
              <a:r>
                <a:rPr lang="vi-VN" sz="1800" b="1" dirty="0">
                  <a:solidFill>
                    <a:srgbClr val="FF0000"/>
                  </a:solidFill>
                  <a:latin typeface="Times New Roman" panose="02020603050405020304" pitchFamily="18" charset="0"/>
                  <a:cs typeface="Times New Roman" panose="02020603050405020304" pitchFamily="18" charset="0"/>
                </a:rPr>
                <a:t> </a:t>
              </a:r>
              <a:r>
                <a:rPr lang="vi-VN" sz="1800" b="1" dirty="0" err="1">
                  <a:solidFill>
                    <a:srgbClr val="FF0000"/>
                  </a:solidFill>
                  <a:latin typeface="Times New Roman" panose="02020603050405020304" pitchFamily="18" charset="0"/>
                  <a:cs typeface="Times New Roman" panose="02020603050405020304" pitchFamily="18" charset="0"/>
                </a:rPr>
                <a:t>nhóm</a:t>
              </a:r>
              <a:r>
                <a:rPr lang="vi-VN" sz="1800" b="1" dirty="0">
                  <a:solidFill>
                    <a:srgbClr val="FF0000"/>
                  </a:solidFill>
                  <a:latin typeface="Times New Roman" panose="02020603050405020304" pitchFamily="18" charset="0"/>
                  <a:cs typeface="Times New Roman" panose="02020603050405020304" pitchFamily="18" charset="0"/>
                </a:rPr>
                <a:t> nguy cơ</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24CEE1A-F25E-4DB6-AC40-5A1C909251C7}"/>
                </a:ext>
              </a:extLst>
            </p:cNvPr>
            <p:cNvCxnSpPr>
              <a:cxnSpLocks/>
            </p:cNvCxnSpPr>
            <p:nvPr/>
          </p:nvCxnSpPr>
          <p:spPr>
            <a:xfrm flipH="1">
              <a:off x="2978728" y="3682122"/>
              <a:ext cx="2466105" cy="3772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C3BE591-C649-452C-8BD3-F0E5A0E6CE8C}"/>
                </a:ext>
              </a:extLst>
            </p:cNvPr>
            <p:cNvSpPr/>
            <p:nvPr/>
          </p:nvSpPr>
          <p:spPr>
            <a:xfrm>
              <a:off x="1032168" y="4090919"/>
              <a:ext cx="3893120" cy="13255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1700" dirty="0" err="1">
                  <a:latin typeface="Times New Roman" panose="02020603050405020304" pitchFamily="18" charset="0"/>
                  <a:cs typeface="Times New Roman" panose="02020603050405020304" pitchFamily="18" charset="0"/>
                </a:rPr>
                <a:t>Dương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tính</a:t>
              </a:r>
              <a:r>
                <a:rPr lang="en-US"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sym typeface="Wingdings" panose="05000000000000000000" pitchFamily="2" charset="2"/>
                </a:rPr>
                <a:t> </a:t>
              </a:r>
              <a:r>
                <a:rPr lang="en-US" sz="1700" dirty="0" err="1">
                  <a:latin typeface="Times New Roman" panose="02020603050405020304" pitchFamily="18" charset="0"/>
                  <a:cs typeface="Times New Roman" panose="02020603050405020304" pitchFamily="18" charset="0"/>
                  <a:sym typeface="Wingdings" panose="05000000000000000000" pitchFamily="2" charset="2"/>
                </a:rPr>
                <a:t>xác</a:t>
              </a:r>
              <a:r>
                <a:rPr lang="en-US" sz="1700" dirty="0">
                  <a:latin typeface="Times New Roman" panose="02020603050405020304" pitchFamily="18" charset="0"/>
                  <a:cs typeface="Times New Roman" panose="02020603050405020304" pitchFamily="18" charset="0"/>
                  <a:sym typeface="Wingdings" panose="05000000000000000000" pitchFamily="2" charset="2"/>
                </a:rPr>
                <a:t> </a:t>
              </a:r>
              <a:r>
                <a:rPr lang="en-US" sz="170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1700" dirty="0">
                  <a:latin typeface="Times New Roman" panose="02020603050405020304" pitchFamily="18" charset="0"/>
                  <a:cs typeface="Times New Roman" panose="02020603050405020304" pitchFamily="18" charset="0"/>
                  <a:sym typeface="Wingdings" panose="05000000000000000000" pitchFamily="2" charset="2"/>
                </a:rPr>
                <a:t> </a:t>
              </a:r>
              <a:r>
                <a:rPr lang="en-US" sz="1700" dirty="0" err="1">
                  <a:latin typeface="Times New Roman" panose="02020603050405020304" pitchFamily="18" charset="0"/>
                  <a:cs typeface="Times New Roman" panose="02020603050405020304" pitchFamily="18" charset="0"/>
                  <a:sym typeface="Wingdings" panose="05000000000000000000" pitchFamily="2" charset="2"/>
                </a:rPr>
                <a:t>là</a:t>
              </a:r>
              <a:r>
                <a:rPr lang="en-US" sz="1700" dirty="0">
                  <a:latin typeface="Times New Roman" panose="02020603050405020304" pitchFamily="18" charset="0"/>
                  <a:cs typeface="Times New Roman" panose="02020603050405020304" pitchFamily="18" charset="0"/>
                  <a:sym typeface="Wingdings" panose="05000000000000000000" pitchFamily="2" charset="2"/>
                </a:rPr>
                <a:t> F0</a:t>
              </a:r>
              <a:endParaRPr lang="en-US" sz="1700" dirty="0">
                <a:latin typeface="Times New Roman" panose="02020603050405020304" pitchFamily="18" charset="0"/>
                <a:cs typeface="Times New Roman" panose="02020603050405020304" pitchFamily="18" charset="0"/>
              </a:endParaRPr>
            </a:p>
            <a:p>
              <a:pPr marL="285750" indent="-285750" algn="just">
                <a:buFontTx/>
                <a:buChar char="-"/>
              </a:pP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ngay</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F0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chẩn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đoán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cxnSp>
          <p:nvCxnSpPr>
            <p:cNvPr id="10" name="Straight Arrow Connector 9">
              <a:extLst>
                <a:ext uri="{FF2B5EF4-FFF2-40B4-BE49-F238E27FC236}">
                  <a16:creationId xmlns:a16="http://schemas.microsoft.com/office/drawing/2014/main" id="{1CFE37C6-B120-40B2-9EA7-4FF8F8A4CEA1}"/>
                </a:ext>
              </a:extLst>
            </p:cNvPr>
            <p:cNvCxnSpPr>
              <a:cxnSpLocks/>
            </p:cNvCxnSpPr>
            <p:nvPr/>
          </p:nvCxnSpPr>
          <p:spPr>
            <a:xfrm>
              <a:off x="5437909" y="3689050"/>
              <a:ext cx="2466105" cy="3772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E889477-4BEA-4129-BCD6-DB0D2FCBA91F}"/>
                </a:ext>
              </a:extLst>
            </p:cNvPr>
            <p:cNvSpPr/>
            <p:nvPr/>
          </p:nvSpPr>
          <p:spPr>
            <a:xfrm>
              <a:off x="5957454" y="4088022"/>
              <a:ext cx="3893120" cy="13255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1700" dirty="0" err="1">
                  <a:latin typeface="Times New Roman" panose="02020603050405020304" pitchFamily="18" charset="0"/>
                  <a:cs typeface="Times New Roman" panose="02020603050405020304" pitchFamily="18" charset="0"/>
                </a:rPr>
                <a:t>Âm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tính</a:t>
              </a:r>
              <a:r>
                <a:rPr lang="en-US" sz="1700" dirty="0">
                  <a:latin typeface="Times New Roman" panose="02020603050405020304" pitchFamily="18" charset="0"/>
                  <a:cs typeface="Times New Roman" panose="02020603050405020304" pitchFamily="18" charset="0"/>
                </a:rPr>
                <a:t>:</a:t>
              </a:r>
            </a:p>
            <a:p>
              <a:pPr marL="285750" indent="-285750" algn="just">
                <a:buFontTx/>
                <a:buChar char="-"/>
              </a:pP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khỏe</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Tx/>
                <a:buChar char="-"/>
              </a:pP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chủng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tiêm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liều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vắc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xin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ngừa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lứa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p:txBody>
        </p:sp>
      </p:grpSp>
      <p:sp>
        <p:nvSpPr>
          <p:cNvPr id="12" name="Right Brace 11">
            <a:extLst>
              <a:ext uri="{FF2B5EF4-FFF2-40B4-BE49-F238E27FC236}">
                <a16:creationId xmlns:a16="http://schemas.microsoft.com/office/drawing/2014/main" id="{ADD8646B-854C-49EC-B33F-B00C69A09ED8}"/>
              </a:ext>
            </a:extLst>
          </p:cNvPr>
          <p:cNvSpPr/>
          <p:nvPr/>
        </p:nvSpPr>
        <p:spPr>
          <a:xfrm>
            <a:off x="8908470" y="2685986"/>
            <a:ext cx="304800" cy="583689"/>
          </a:xfrm>
          <a:prstGeom prst="rightBrace">
            <a:avLst/>
          </a:prstGeom>
          <a:ln w="19050">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776E9414-B361-413D-8245-D3BAD5C29312}"/>
              </a:ext>
            </a:extLst>
          </p:cNvPr>
          <p:cNvSpPr/>
          <p:nvPr/>
        </p:nvSpPr>
        <p:spPr>
          <a:xfrm>
            <a:off x="9213270" y="2484855"/>
            <a:ext cx="2521531" cy="1022999"/>
          </a:xfrm>
          <a:prstGeom prst="rect">
            <a:avLst/>
          </a:prstGeom>
          <a:ln w="190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schemeClr val="accent2">
                    <a:lumMod val="50000"/>
                  </a:schemeClr>
                </a:solidFill>
                <a:latin typeface="Times New Roman" panose="02020603050405020304" pitchFamily="18" charset="0"/>
                <a:cs typeface="Times New Roman" panose="02020603050405020304" pitchFamily="18" charset="0"/>
              </a:rPr>
              <a:t>Phạm</a:t>
            </a:r>
            <a:r>
              <a:rPr lang="en-US" dirty="0">
                <a:solidFill>
                  <a:schemeClr val="accent2">
                    <a:lumMod val="50000"/>
                  </a:schemeClr>
                </a:solidFill>
                <a:latin typeface="Times New Roman" panose="02020603050405020304" pitchFamily="18" charset="0"/>
                <a:cs typeface="Times New Roman" panose="02020603050405020304" pitchFamily="18" charset="0"/>
              </a:rPr>
              <a:t> vi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tễ</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tùy</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tiễn</a:t>
            </a:r>
            <a:r>
              <a:rPr lang="en-US" dirty="0">
                <a:solidFill>
                  <a:schemeClr val="accent2">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209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7492458-CB97-46B6-B88D-9FB40534ABC0}"/>
              </a:ext>
            </a:extLst>
          </p:cNvPr>
          <p:cNvGraphicFramePr/>
          <p:nvPr>
            <p:extLst>
              <p:ext uri="{D42A27DB-BD31-4B8C-83A1-F6EECF244321}">
                <p14:modId xmlns:p14="http://schemas.microsoft.com/office/powerpoint/2010/main" val="3160775369"/>
              </p:ext>
            </p:extLst>
          </p:nvPr>
        </p:nvGraphicFramePr>
        <p:xfrm>
          <a:off x="108141" y="1236902"/>
          <a:ext cx="11857182" cy="537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118F36C-DD4F-4254-A4CA-C741AE251774}"/>
              </a:ext>
            </a:extLst>
          </p:cNvPr>
          <p:cNvSpPr txBox="1"/>
          <p:nvPr/>
        </p:nvSpPr>
        <p:spPr>
          <a:xfrm>
            <a:off x="3091542" y="315685"/>
            <a:ext cx="6008915"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66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F61B-BCE3-4D03-AB0E-F203D5F7D340}"/>
              </a:ext>
            </a:extLst>
          </p:cNvPr>
          <p:cNvSpPr>
            <a:spLocks noGrp="1"/>
          </p:cNvSpPr>
          <p:nvPr>
            <p:ph type="ctrTitle"/>
          </p:nvPr>
        </p:nvSpPr>
        <p:spPr>
          <a:xfrm>
            <a:off x="1524000" y="1385599"/>
            <a:ext cx="9144000" cy="2387600"/>
          </a:xfrm>
        </p:spPr>
        <p:txBody>
          <a:bodyPr/>
          <a:lstStyle/>
          <a:p>
            <a:r>
              <a:rPr lang="en-US" b="1" dirty="0">
                <a:latin typeface="Times New Roman" panose="02020603050405020304" pitchFamily="18" charset="0"/>
                <a:cs typeface="Times New Roman" panose="02020603050405020304" pitchFamily="18" charset="0"/>
              </a:rPr>
              <a:t>QUY TRÌNH XỬ LÝ F0 TRONG TRƯỜNG HỌC</a:t>
            </a:r>
          </a:p>
        </p:txBody>
      </p:sp>
      <p:sp>
        <p:nvSpPr>
          <p:cNvPr id="3" name="Subtitle 2">
            <a:extLst>
              <a:ext uri="{FF2B5EF4-FFF2-40B4-BE49-F238E27FC236}">
                <a16:creationId xmlns:a16="http://schemas.microsoft.com/office/drawing/2014/main" id="{818F20D1-AAF9-47AF-8117-CA53ED90A303}"/>
              </a:ext>
            </a:extLst>
          </p:cNvPr>
          <p:cNvSpPr>
            <a:spLocks noGrp="1"/>
          </p:cNvSpPr>
          <p:nvPr>
            <p:ph type="subTitle" idx="1"/>
          </p:nvPr>
        </p:nvSpPr>
        <p:spPr>
          <a:xfrm>
            <a:off x="1524000" y="3773199"/>
            <a:ext cx="9144000" cy="1655762"/>
          </a:xfrm>
        </p:spPr>
        <p:txBody>
          <a:bodyPr/>
          <a:lstStyle/>
          <a:p>
            <a:r>
              <a:rPr lang="en-US" i="1" dirty="0">
                <a:latin typeface="Times New Roman" panose="02020603050405020304" pitchFamily="18" charset="0"/>
                <a:cs typeface="Times New Roman" panose="02020603050405020304" pitchFamily="18" charset="0"/>
              </a:rPr>
              <a:t>(Theo </a:t>
            </a:r>
            <a:r>
              <a:rPr lang="en-US" i="1" dirty="0" err="1">
                <a:latin typeface="Times New Roman" panose="02020603050405020304" pitchFamily="18" charset="0"/>
                <a:cs typeface="Times New Roman" panose="02020603050405020304" pitchFamily="18" charset="0"/>
              </a:rPr>
              <a:t>Công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văn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số</a:t>
            </a:r>
            <a:r>
              <a:rPr lang="en-US" i="1" dirty="0">
                <a:latin typeface="Times New Roman" panose="02020603050405020304" pitchFamily="18" charset="0"/>
                <a:cs typeface="Times New Roman" panose="02020603050405020304" pitchFamily="18" charset="0"/>
              </a:rPr>
              <a:t> 548/UBND-VX </a:t>
            </a:r>
            <a:r>
              <a:rPr lang="en-US" i="1" dirty="0" err="1">
                <a:latin typeface="Times New Roman" panose="02020603050405020304" pitchFamily="18" charset="0"/>
                <a:cs typeface="Times New Roman" panose="02020603050405020304" pitchFamily="18" charset="0"/>
              </a:rPr>
              <a:t>ngày</a:t>
            </a:r>
            <a:r>
              <a:rPr lang="en-US" i="1" dirty="0">
                <a:latin typeface="Times New Roman" panose="02020603050405020304" pitchFamily="18" charset="0"/>
                <a:cs typeface="Times New Roman" panose="02020603050405020304" pitchFamily="18" charset="0"/>
              </a:rPr>
              <a:t> 22/02/2022 </a:t>
            </a:r>
            <a:r>
              <a:rPr lang="en-US" i="1" dirty="0" err="1">
                <a:latin typeface="Times New Roman" panose="02020603050405020304" pitchFamily="18" charset="0"/>
                <a:cs typeface="Times New Roman" panose="02020603050405020304" pitchFamily="18" charset="0"/>
              </a:rPr>
              <a:t>của</a:t>
            </a:r>
            <a:r>
              <a:rPr lang="en-US" i="1" dirty="0">
                <a:latin typeface="Times New Roman" panose="02020603050405020304" pitchFamily="18" charset="0"/>
                <a:cs typeface="Times New Roman" panose="02020603050405020304" pitchFamily="18" charset="0"/>
              </a:rPr>
              <a:t> UBND TPHCM)</a:t>
            </a:r>
          </a:p>
        </p:txBody>
      </p:sp>
    </p:spTree>
    <p:extLst>
      <p:ext uri="{BB962C8B-B14F-4D97-AF65-F5344CB8AC3E}">
        <p14:creationId xmlns:p14="http://schemas.microsoft.com/office/powerpoint/2010/main" val="383960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27A85A-733B-4727-B6CD-5B14EAC80565}"/>
              </a:ext>
            </a:extLst>
          </p:cNvPr>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ĐỊNH NGHĨA CA BỆNH</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(Theo </a:t>
            </a:r>
            <a:r>
              <a:rPr lang="vi-VN" sz="2800" dirty="0">
                <a:latin typeface="Times New Roman" panose="02020603050405020304" pitchFamily="18" charset="0"/>
                <a:cs typeface="Times New Roman" panose="02020603050405020304" pitchFamily="18" charset="0"/>
              </a:rPr>
              <a:t>Công văn </a:t>
            </a:r>
            <a:r>
              <a:rPr lang="vi-VN" sz="2800" dirty="0" err="1">
                <a:latin typeface="Times New Roman" panose="02020603050405020304" pitchFamily="18" charset="0"/>
                <a:cs typeface="Times New Roman" panose="02020603050405020304" pitchFamily="18" charset="0"/>
              </a:rPr>
              <a:t>số</a:t>
            </a:r>
            <a:r>
              <a:rPr lang="vi-VN" sz="2800" dirty="0">
                <a:latin typeface="Times New Roman" panose="02020603050405020304" pitchFamily="18" charset="0"/>
                <a:cs typeface="Times New Roman" panose="02020603050405020304" pitchFamily="18" charset="0"/>
              </a:rPr>
              <a:t> 11042/BYT-DP </a:t>
            </a:r>
            <a:r>
              <a:rPr lang="vi-VN" sz="2800" dirty="0" err="1">
                <a:latin typeface="Times New Roman" panose="02020603050405020304" pitchFamily="18" charset="0"/>
                <a:cs typeface="Times New Roman" panose="02020603050405020304" pitchFamily="18" charset="0"/>
              </a:rPr>
              <a:t>ngày</a:t>
            </a:r>
            <a:r>
              <a:rPr lang="vi-VN" sz="2800" dirty="0">
                <a:latin typeface="Times New Roman" panose="02020603050405020304" pitchFamily="18" charset="0"/>
                <a:cs typeface="Times New Roman" panose="02020603050405020304" pitchFamily="18" charset="0"/>
              </a:rPr>
              <a:t> 29</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12</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2021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Bộ</a:t>
            </a:r>
            <a:r>
              <a:rPr lang="vi-VN" sz="2800" dirty="0">
                <a:latin typeface="Times New Roman" panose="02020603050405020304" pitchFamily="18" charset="0"/>
                <a:cs typeface="Times New Roman" panose="02020603050405020304" pitchFamily="18" charset="0"/>
              </a:rPr>
              <a:t> Y </a:t>
            </a:r>
            <a:r>
              <a:rPr lang="vi-VN"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F297E3D6-206E-4ECB-90A7-1A30BE10B5B0}"/>
              </a:ext>
            </a:extLst>
          </p:cNvPr>
          <p:cNvSpPr>
            <a:spLocks noGrp="1"/>
          </p:cNvSpPr>
          <p:nvPr>
            <p:ph idx="1"/>
          </p:nvPr>
        </p:nvSpPr>
        <p:spPr>
          <a:xfrm>
            <a:off x="838200" y="2054225"/>
            <a:ext cx="10515600" cy="4351338"/>
          </a:xfrm>
        </p:spPr>
        <p:txBody>
          <a:bodyPr/>
          <a:lstStyle/>
          <a:p>
            <a:pPr marL="0" indent="0">
              <a:buNone/>
            </a:pPr>
            <a:r>
              <a:rPr lang="en-US" dirty="0" err="1">
                <a:solidFill>
                  <a:srgbClr val="FF0000"/>
                </a:solidFill>
                <a:latin typeface="Times New Roman" panose="02020603050405020304" pitchFamily="18" charset="0"/>
                <a:cs typeface="Times New Roman" panose="02020603050405020304" pitchFamily="18" charset="0"/>
              </a:rPr>
              <a:t>Lưu</a:t>
            </a:r>
            <a:r>
              <a:rPr lang="en-US" dirty="0">
                <a:solidFill>
                  <a:srgbClr val="FF0000"/>
                </a:solidFill>
                <a:latin typeface="Times New Roman" panose="02020603050405020304" pitchFamily="18" charset="0"/>
                <a:cs typeface="Times New Roman" panose="02020603050405020304" pitchFamily="18" charset="0"/>
              </a:rPr>
              <a:t> ý: </a:t>
            </a:r>
          </a:p>
          <a:p>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mầm</a:t>
            </a:r>
            <a:r>
              <a:rPr lang="en-US" b="1" dirty="0">
                <a:latin typeface="Times New Roman" panose="02020603050405020304" pitchFamily="18" charset="0"/>
                <a:cs typeface="Times New Roman" panose="02020603050405020304" pitchFamily="18" charset="0"/>
              </a:rPr>
              <a:t> non,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01 ca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SARS-CoV-2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toàn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bộ</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cùng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F1</a:t>
            </a:r>
          </a:p>
        </p:txBody>
      </p:sp>
    </p:spTree>
    <p:extLst>
      <p:ext uri="{BB962C8B-B14F-4D97-AF65-F5344CB8AC3E}">
        <p14:creationId xmlns:p14="http://schemas.microsoft.com/office/powerpoint/2010/main" val="4028904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TotalTime>
  <Words>2693</Words>
  <Application>Microsoft Office PowerPoint</Application>
  <PresentationFormat>Màn hình rộng</PresentationFormat>
  <Paragraphs>159</Paragraphs>
  <Slides>20</Slides>
  <Notes>1</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20</vt:i4>
      </vt:variant>
    </vt:vector>
  </HeadingPairs>
  <TitlesOfParts>
    <vt:vector size="30" baseType="lpstr">
      <vt:lpstr>游ゴシック</vt:lpstr>
      <vt:lpstr>游ゴシック Light</vt:lpstr>
      <vt:lpstr>Arial</vt:lpstr>
      <vt:lpstr>Calibri</vt:lpstr>
      <vt:lpstr>Calibri Light</vt:lpstr>
      <vt:lpstr>Symbol</vt:lpstr>
      <vt:lpstr>Times New Roman</vt:lpstr>
      <vt:lpstr>Verdana</vt:lpstr>
      <vt:lpstr>Wingdings</vt:lpstr>
      <vt:lpstr>Office Theme</vt:lpstr>
      <vt:lpstr> TẬP HUẤN CÔNG TÁC PHÒNG, CHỐNG DỊCH COVID-19 TẠI CÁC CƠ SỞ GIÁO DỤC TRÊN ĐỊA BÀN THÀNH PHỐ THỦ ĐỨC</vt:lpstr>
      <vt:lpstr>Một số căn cứ hướng dẫn mới của BYT</vt:lpstr>
      <vt:lpstr>QUY TRÌNH XỬ LÝ F0 TẠI CỘNG ĐỒNG</vt:lpstr>
      <vt:lpstr>ĐỊNH NGHĨA CA BỆNH (Theo Công văn số 11042/BYT-DP ngày 29/12/2021 của Bộ Y tế)</vt:lpstr>
      <vt:lpstr>B3. Điều tra dịch tễ, xác định F1 trong cùng hộ gia đình F0</vt:lpstr>
      <vt:lpstr>B4. Điều tra dịch tễ, xác định các hộ gia đình có nguy cơ lây lan dịch bệnh</vt:lpstr>
      <vt:lpstr>Bản trình bày PowerPoint</vt:lpstr>
      <vt:lpstr>QUY TRÌNH XỬ LÝ F0 TRONG TRƯỜNG HỌC</vt:lpstr>
      <vt:lpstr>ĐỊNH NGHĨA CA BỆNH (Theo Công văn số 11042/BYT-DP ngày 29/12/2021 của Bộ Y tế)</vt:lpstr>
      <vt:lpstr>KHI PHÁT HIỆN HỌC SINH CÓ TRIỆU CHỨNG NGHI NHIỄM COVID-19 TẠI CƠ SỞ GIÁO DỤC</vt:lpstr>
      <vt:lpstr>KHI PHÁT HIỆN F0 TẠI CƠ SỞ GIÁO DỤC</vt:lpstr>
      <vt:lpstr>B3. Xử lý người tiếp xúc gần (F1)</vt:lpstr>
      <vt:lpstr>Bản trình bày PowerPoint</vt:lpstr>
      <vt:lpstr>LƯU Ý</vt:lpstr>
      <vt:lpstr>Một số điểm mới trong quy trình F0 trường học</vt:lpstr>
      <vt:lpstr>Bản trình bày PowerPoint</vt:lpstr>
      <vt:lpstr>Hướng dẫn vệ sinh khử khuẩn phòng chống dịch COVID-19</vt:lpstr>
      <vt:lpstr>Bảng 1: Lượng hóa chất chứa clo để pha 10 lít dung dịch với các nồng độ clo hoạt tính thường sử dụng trong công tác phòng chống dịch</vt:lpstr>
      <vt:lpstr>ĐƯỜNG DÂY NÓNG TTYT VÀ 32 TYT, TYT LƯU ĐỘNG</vt:lpstr>
      <vt:lpstr>LƯU ĐỒ HƯỚNG DẪN XỬ TRÍ CÁC TRƯỜNG HỢP F0, F1 TẠI CƠ SỞ GIÁO DỤC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CẬP NHẬT QUY TRÌNH XỬ LÝ F0 TẠI CỘNG ĐỒNG</dc:title>
  <dc:creator>Thao Nguyen</dc:creator>
  <cp:lastModifiedBy>Administrator</cp:lastModifiedBy>
  <cp:revision>52</cp:revision>
  <dcterms:created xsi:type="dcterms:W3CDTF">2022-02-23T19:10:50Z</dcterms:created>
  <dcterms:modified xsi:type="dcterms:W3CDTF">2022-03-02T01:30:38Z</dcterms:modified>
</cp:coreProperties>
</file>