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2" r:id="rId3"/>
    <p:sldId id="274" r:id="rId4"/>
    <p:sldId id="276" r:id="rId5"/>
    <p:sldId id="273" r:id="rId6"/>
    <p:sldId id="275" r:id="rId7"/>
    <p:sldId id="262" r:id="rId8"/>
    <p:sldId id="263" r:id="rId9"/>
    <p:sldId id="266" r:id="rId10"/>
    <p:sldId id="264" r:id="rId11"/>
    <p:sldId id="265" r:id="rId12"/>
    <p:sldId id="260" r:id="rId13"/>
    <p:sldId id="268" r:id="rId14"/>
    <p:sldId id="269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38" autoAdjust="0"/>
    <p:restoredTop sz="94660"/>
  </p:normalViewPr>
  <p:slideViewPr>
    <p:cSldViewPr>
      <p:cViewPr varScale="1">
        <p:scale>
          <a:sx n="69" d="100"/>
          <a:sy n="69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07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91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169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95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52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5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30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362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0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365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9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A63CB-BA47-4D32-9A19-43D6154EB8FF}" type="datetimeFigureOut">
              <a:rPr lang="en-US" smtClean="0"/>
              <a:t>08-10-2021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3F726-F48E-45FF-8CC9-70E9658F93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50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3511"/>
            <a:ext cx="9144000" cy="4710889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THCS THĂNG LONG</a:t>
            </a:r>
            <a:br>
              <a:rPr lang="en-US" sz="3600" b="1" dirty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                   KHỐI 8 - TIẾT 5: </a:t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9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latin typeface="Times New Roman" pitchFamily="18" charset="0"/>
                <a:cs typeface="Times New Roman" pitchFamily="18" charset="0"/>
              </a:rPr>
              <a:t>lý</a:t>
            </a:r>
            <a:r>
              <a:rPr lang="en-US" sz="49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 </a:t>
            </a:r>
            <a:r>
              <a:rPr lang="en-US" sz="4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4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49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9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49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TĐN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b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267200"/>
            <a:ext cx="9144000" cy="2590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</a:t>
            </a:r>
          </a:p>
          <a:p>
            <a:pPr marL="0" indent="0" algn="ctr">
              <a:buNone/>
            </a:pPr>
            <a:r>
              <a:rPr lang="en-US" sz="5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4400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11"/>
            <a:ext cx="1196181" cy="1196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4724400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724400"/>
            <a:ext cx="3048000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709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457200"/>
            <a:ext cx="9144000" cy="64008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5400" b="1" baseline="-25000" dirty="0" smtClean="0">
                <a:latin typeface="Times New Roman" pitchFamily="18" charset="0"/>
                <a:cs typeface="Times New Roman" pitchFamily="18" charset="0"/>
              </a:rPr>
              <a:t>4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nhịp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nhẹ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FontTx/>
              <a:buChar char="-"/>
            </a:pP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Cao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: La, Si,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Rê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Mi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712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nốt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FontTx/>
              <a:buChar char="-"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lặng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đen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:  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86" t="37890" r="75481" b="49627"/>
          <a:stretch/>
        </p:blipFill>
        <p:spPr bwMode="auto">
          <a:xfrm>
            <a:off x="685800" y="2438400"/>
            <a:ext cx="1676400" cy="16764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30" t="36794" r="24840" b="51161"/>
          <a:stretch/>
        </p:blipFill>
        <p:spPr bwMode="auto">
          <a:xfrm>
            <a:off x="3948545" y="2209800"/>
            <a:ext cx="1447800" cy="16764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4" t="37889" r="10576" b="50285"/>
          <a:stretch/>
        </p:blipFill>
        <p:spPr bwMode="auto">
          <a:xfrm>
            <a:off x="5638800" y="4114800"/>
            <a:ext cx="1552575" cy="17526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35" t="72930" r="20353" b="13710"/>
          <a:stretch/>
        </p:blipFill>
        <p:spPr bwMode="auto">
          <a:xfrm>
            <a:off x="6896533" y="2209800"/>
            <a:ext cx="1500187" cy="1752600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903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FontTx/>
              <a:buChar char="-"/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   LA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SI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 ĐÔ 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RÊ 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MI    FA   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SON  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LA</a:t>
            </a: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-Minor-Scal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-7869"/>
          <a:stretch/>
        </p:blipFill>
        <p:spPr bwMode="auto">
          <a:xfrm>
            <a:off x="-1" y="3221182"/>
            <a:ext cx="9143999" cy="203661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78298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ập đọc nhạc số 2 lớp 8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394047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364" y="0"/>
            <a:ext cx="8925636" cy="6477000"/>
          </a:xfrm>
        </p:spPr>
        <p:txBody>
          <a:bodyPr>
            <a:normAutofit/>
          </a:bodyPr>
          <a:lstStyle/>
          <a:p>
            <a:pPr algn="l"/>
            <a:r>
              <a:rPr lang="en-US" sz="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5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TĐN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5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36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219200"/>
            <a:ext cx="914400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NHẠC LÝ: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GAM THỨ – GIỌNG THỨ</a:t>
            </a:r>
          </a:p>
        </p:txBody>
      </p:sp>
    </p:spTree>
    <p:extLst>
      <p:ext uri="{BB962C8B-B14F-4D97-AF65-F5344CB8AC3E}">
        <p14:creationId xmlns:p14="http://schemas.microsoft.com/office/powerpoint/2010/main" val="71645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Gam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74060"/>
            <a:ext cx="8763000" cy="26029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6383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00800"/>
          </a:xfrm>
        </p:spPr>
        <p:txBody>
          <a:bodyPr>
            <a:normAutofit/>
          </a:bodyPr>
          <a:lstStyle/>
          <a:p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Gam,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I).</a:t>
            </a:r>
            <a:br>
              <a:rPr lang="en-US" sz="6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Gam La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La</a:t>
            </a:r>
            <a:r>
              <a:rPr lang="en-US" sz="66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6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887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xây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dựng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giai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điệu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kèm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33800"/>
            <a:ext cx="89154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9646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6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giọng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endParaRPr lang="en-US" sz="60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LA    SI   ĐÔ   RÊ   MI   FA   SON  LA</a:t>
            </a:r>
          </a:p>
          <a:p>
            <a:pPr marL="0" indent="0">
              <a:buNone/>
            </a:pPr>
            <a:endParaRPr lang="en-US" sz="6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endParaRPr lang="en-US" sz="6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-Minor-Scale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 b="-7869"/>
          <a:stretch/>
        </p:blipFill>
        <p:spPr bwMode="auto">
          <a:xfrm>
            <a:off x="1" y="2895600"/>
            <a:ext cx="9143999" cy="2286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5930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 smtClean="0"/>
              <a:t>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-20782" y="381000"/>
            <a:ext cx="91440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TẬP ĐỌC NHẠC</a:t>
            </a:r>
          </a:p>
          <a:p>
            <a:pPr algn="ctr"/>
            <a:endParaRPr lang="en-US" sz="4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TĐN SỐ 2 – </a:t>
            </a: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Su-</a:t>
            </a:r>
            <a:r>
              <a:rPr lang="en-US" sz="60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ri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-en-to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4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226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Ở VỀ SURIENTO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3956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199</Words>
  <Application>Microsoft Office PowerPoint</Application>
  <PresentationFormat>On-screen Show (4:3)</PresentationFormat>
  <Paragraphs>34</Paragraphs>
  <Slides>14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            TRƯỜNG THCS THĂNG LONG                              KHỐI 8 - TIẾT 5:   - Nhạc lý: Gam thứ - Giọng thứ - Tập đọc nhạc: TĐN số 2 </vt:lpstr>
      <vt:lpstr> </vt:lpstr>
      <vt:lpstr>PowerPoint Presentation</vt:lpstr>
      <vt:lpstr>Âm ổn định trong Gam, gọi là âm chủ (bậc I). Ví dụ: Trong Gam La thứ, âm chủ là âm La.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Bài tập ở nhà  1.  Học bài TĐN số 2.  2. Tìm hiểu cuộc đời nhạc sĩ Hoàng Vân.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  TRƯỜNG THCS THĂNG LONG                              KHỐI 8 - TIẾT 5:       - Ôn bài hát: LÝ DĨA BÁNH BÒ                                        Dân ca Nam Bộ    - Tập đọc nhạc: TĐN số 2 </dc:title>
  <dc:creator>AutoBVT</dc:creator>
  <cp:lastModifiedBy>AutoBVT</cp:lastModifiedBy>
  <cp:revision>21</cp:revision>
  <dcterms:created xsi:type="dcterms:W3CDTF">2021-09-30T23:59:41Z</dcterms:created>
  <dcterms:modified xsi:type="dcterms:W3CDTF">2021-10-08T02:25:47Z</dcterms:modified>
</cp:coreProperties>
</file>