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2" r:id="rId11"/>
    <p:sldId id="28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00" autoAdjust="0"/>
    <p:restoredTop sz="94660"/>
  </p:normalViewPr>
  <p:slideViewPr>
    <p:cSldViewPr>
      <p:cViewPr>
        <p:scale>
          <a:sx n="70" d="100"/>
          <a:sy n="70" d="100"/>
        </p:scale>
        <p:origin x="-1602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107B4-C6EC-469E-91AD-7797B5CE075B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BE64C-8EE6-4D4F-994B-C93273341F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3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034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03E93-4F24-4991-9196-9FC86EC42479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017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3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46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08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9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06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20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78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5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26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4D35B-1013-42EA-A690-166D51DD7DEF}" type="datetimeFigureOut">
              <a:rPr lang="en-US" smtClean="0"/>
              <a:t>16-10-2021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18831-5FD3-4A68-8DC9-CA0872B9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2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1960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lvl="0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THCS THĂNG LONG</a:t>
            </a:r>
            <a:br>
              <a:rPr lang="en-US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 KHỐI 6 - TIẾT 7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 THUYẾT ÂM NHẠC</a:t>
            </a:r>
            <a:b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ĐỌC NHẠC SỐ 2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54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9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0"/>
            <a:ext cx="9144000" cy="2590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 algn="ctr">
              <a:buNone/>
            </a:pPr>
            <a:r>
              <a: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1"/>
            <a:ext cx="1196181" cy="119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19600"/>
            <a:ext cx="30480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hiecDenOngSao-TopCa_3btp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5638800"/>
            <a:ext cx="609600" cy="609600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67304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1600" y="2785646"/>
            <a:ext cx="2319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Moderato (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4200"/>
            <a:ext cx="9129592" cy="3200400"/>
          </a:xfrm>
          <a:prstGeom prst="rect">
            <a:avLst/>
          </a:prstGeom>
        </p:spPr>
      </p:pic>
      <p:pic>
        <p:nvPicPr>
          <p:cNvPr id="3" name="Toàn b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671153"/>
            <a:ext cx="868529" cy="7661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0" y="503618"/>
            <a:ext cx="9129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3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4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09801"/>
            <a:ext cx="8153399" cy="2819400"/>
          </a:xfrm>
        </p:spPr>
        <p:txBody>
          <a:bodyPr>
            <a:noAutofit/>
          </a:bodyPr>
          <a:lstStyle/>
          <a:p>
            <a:pPr algn="l"/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Latin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b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1943100" y="1625601"/>
            <a:ext cx="5112328" cy="1385455"/>
          </a:xfrm>
        </p:spPr>
        <p:txBody>
          <a:bodyPr>
            <a:normAutofit fontScale="90000"/>
          </a:bodyPr>
          <a:lstStyle/>
          <a:p>
            <a:r>
              <a:rPr lang="en-US" altLang="en-US" sz="2700" dirty="0">
                <a:latin typeface="Times New Roman" panose="02020603050405020304" pitchFamily="18" charset="0"/>
              </a:rPr>
              <a:t/>
            </a:r>
            <a:br>
              <a:rPr lang="en-US" altLang="en-US" sz="2700" dirty="0">
                <a:latin typeface="Times New Roman" panose="02020603050405020304" pitchFamily="18" charset="0"/>
              </a:rPr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0723" name="Picture 10" descr="VIOLINWH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1524000" cy="1600200"/>
          </a:xfrm>
          <a:noFill/>
        </p:spPr>
      </p:pic>
      <p:pic>
        <p:nvPicPr>
          <p:cNvPr id="7" name="Picture 10" descr="VIOLINW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7574" y="914400"/>
            <a:ext cx="1416426" cy="1447800"/>
          </a:xfrm>
          <a:prstGeom prst="rect">
            <a:avLst/>
          </a:prstGeom>
          <a:noFill/>
        </p:spPr>
      </p:pic>
      <p:pic>
        <p:nvPicPr>
          <p:cNvPr id="9" name="Picture 3" descr="Den-tru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23" y="3886200"/>
            <a:ext cx="2984861" cy="2849593"/>
          </a:xfrm>
          <a:prstGeom prst="rect">
            <a:avLst/>
          </a:prstGeom>
          <a:noFill/>
        </p:spPr>
      </p:pic>
      <p:sp>
        <p:nvSpPr>
          <p:cNvPr id="10" name="TextBox 4"/>
          <p:cNvSpPr txBox="1"/>
          <p:nvPr/>
        </p:nvSpPr>
        <p:spPr>
          <a:xfrm>
            <a:off x="1182522" y="789292"/>
            <a:ext cx="6764305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LÝ THUYẾT ÂM NHẠC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HIỆU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BẰNG HỆ THỐNG CHỮ CÁI LATIN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35030" y="3263531"/>
            <a:ext cx="7881089" cy="478529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571500" indent="-571500" algn="ctr">
              <a:lnSpc>
                <a:spcPts val="3645"/>
              </a:lnSpc>
              <a:buFont typeface="Wingdings" pitchFamily="2" charset="2"/>
              <a:buChar char="Ø"/>
            </a:pP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</a:t>
            </a: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</a:t>
            </a:r>
            <a: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4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3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515" y="-572567"/>
            <a:ext cx="9660166" cy="6648628"/>
          </a:xfrm>
        </p:spPr>
        <p:txBody>
          <a:bodyPr>
            <a:normAutofit/>
          </a:bodyPr>
          <a:lstStyle/>
          <a:p>
            <a:r>
              <a:rPr lang="vi-VN" sz="27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de 25">
            <a:hlinkClick r:id="" action="ppaction://media"/>
            <a:extLst>
              <a:ext uri="{FF2B5EF4-FFF2-40B4-BE49-F238E27FC236}">
                <a16:creationId xmlns="" xmlns:a16="http://schemas.microsoft.com/office/drawing/2014/main" id="{09389804-7349-4E8B-B2A6-B482E6B0D8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3"/>
          <p:cNvSpPr>
            <a:spLocks/>
          </p:cNvSpPr>
          <p:nvPr/>
        </p:nvSpPr>
        <p:spPr bwMode="auto">
          <a:xfrm flipH="1" flipV="1">
            <a:off x="5766727" y="1420429"/>
            <a:ext cx="100117" cy="6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E30D2049-54A7-4400-9EF0-F6CFAD464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3200"/>
            <a:ext cx="9118978" cy="3657600"/>
          </a:xfrm>
          <a:prstGeom prst="rect">
            <a:avLst/>
          </a:prstGeom>
        </p:spPr>
      </p:pic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762828"/>
            <a:ext cx="9118979" cy="980372"/>
          </a:xfrm>
        </p:spPr>
        <p:txBody>
          <a:bodyPr>
            <a:noAutofit/>
          </a:bodyPr>
          <a:lstStyle/>
          <a:p>
            <a:pPr algn="l"/>
            <a:r>
              <a:rPr lang="en-US" altLang="en-US" sz="2700" dirty="0">
                <a:latin typeface="Times New Roman" panose="02020603050405020304" pitchFamily="18" charset="0"/>
              </a:rPr>
              <a:t/>
            </a:r>
            <a:br>
              <a:rPr lang="en-US" altLang="en-US" sz="2700" dirty="0">
                <a:latin typeface="Times New Roman" panose="02020603050405020304" pitchFamily="18" charset="0"/>
              </a:rPr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giống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hệ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-25021" y="135383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ÂM NHẠC </a:t>
            </a:r>
          </a:p>
          <a:p>
            <a:pPr algn="ctr"/>
            <a:r>
              <a:rPr lang="en-US" sz="3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HỆ THỐNG CHỮ CÁI LATIN</a:t>
            </a:r>
          </a:p>
        </p:txBody>
      </p:sp>
    </p:spTree>
    <p:extLst>
      <p:ext uri="{BB962C8B-B14F-4D97-AF65-F5344CB8AC3E}">
        <p14:creationId xmlns:p14="http://schemas.microsoft.com/office/powerpoint/2010/main" val="327248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276600"/>
          </a:xfrm>
        </p:spPr>
        <p:txBody>
          <a:bodyPr>
            <a:no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Latin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Chat,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   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4" b="42958"/>
          <a:stretch/>
        </p:blipFill>
        <p:spPr bwMode="auto">
          <a:xfrm>
            <a:off x="0" y="35814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9975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9144000" cy="1143000"/>
          </a:xfrm>
        </p:spPr>
        <p:txBody>
          <a:bodyPr/>
          <a:lstStyle/>
          <a:p>
            <a:pPr algn="l"/>
            <a:r>
              <a:rPr lang="en-US" dirty="0" smtClean="0"/>
              <a:t>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  D   E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F   G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A   G  F   E  D   E 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" y="228600"/>
            <a:ext cx="9144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2895600" cy="208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03276"/>
            <a:ext cx="2895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12" y="4663838"/>
            <a:ext cx="2895600" cy="208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076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71600" y="2785646"/>
            <a:ext cx="2319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Moderato (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4200"/>
            <a:ext cx="9129592" cy="3200400"/>
          </a:xfrm>
          <a:prstGeom prst="rect">
            <a:avLst/>
          </a:prstGeom>
        </p:spPr>
      </p:pic>
      <p:pic>
        <p:nvPicPr>
          <p:cNvPr id="3" name="Toàn b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1671153"/>
            <a:ext cx="868529" cy="7661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0" y="503618"/>
            <a:ext cx="9129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en-truo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03" y="4572000"/>
            <a:ext cx="2385996" cy="2236344"/>
          </a:xfrm>
          <a:noFill/>
        </p:spPr>
      </p:pic>
      <p:pic>
        <p:nvPicPr>
          <p:cNvPr id="7" name="Picture 10" descr="VIOLINW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2400" y="152400"/>
            <a:ext cx="1143000" cy="1143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09800"/>
            <a:ext cx="9144000" cy="2209800"/>
          </a:xfrm>
          <a:prstGeom prst="rect">
            <a:avLst/>
          </a:prstGeom>
        </p:spPr>
      </p:pic>
      <p:pic>
        <p:nvPicPr>
          <p:cNvPr id="4" name="Tiết 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5029201"/>
            <a:ext cx="914400" cy="88870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507832" y="525959"/>
            <a:ext cx="2311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1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en-truo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648201"/>
            <a:ext cx="2286000" cy="2209800"/>
          </a:xfrm>
          <a:noFill/>
        </p:spPr>
      </p:pic>
      <p:pic>
        <p:nvPicPr>
          <p:cNvPr id="7" name="Picture 10" descr="VIOLINW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6200" y="82590"/>
            <a:ext cx="1371600" cy="128901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33600"/>
            <a:ext cx="9144000" cy="2362200"/>
          </a:xfrm>
          <a:prstGeom prst="rect">
            <a:avLst/>
          </a:prstGeom>
        </p:spPr>
      </p:pic>
      <p:pic>
        <p:nvPicPr>
          <p:cNvPr id="4" name="Tiết 3-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800" y="4841442"/>
            <a:ext cx="914400" cy="8820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6" name="Rectangle 5"/>
          <p:cNvSpPr/>
          <p:nvPr/>
        </p:nvSpPr>
        <p:spPr>
          <a:xfrm>
            <a:off x="533401" y="542429"/>
            <a:ext cx="19631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6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121</Words>
  <Application>Microsoft Office PowerPoint</Application>
  <PresentationFormat>On-screen Show (4:3)</PresentationFormat>
  <Paragraphs>22</Paragraphs>
  <Slides>11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                  TRƯỜNG THCS THĂNG LONG           KHỐI 6 - TIẾT 7:  LÝ THUYẾT ÂM NHẠC BÀI ĐỌC NHẠC SỐ 2     </vt:lpstr>
      <vt:lpstr>     </vt:lpstr>
      <vt:lpstr> </vt:lpstr>
      <vt:lpstr>  1. Hãy nhận diện các chữ cái ứng với tên các nốt nhạc 2. Hãy so sánh sự giống và khác nhau của 2 hệ thống chữ cái  </vt:lpstr>
      <vt:lpstr>Dựa vào các chữ cái Latin vừa học, các em hãy vào Chat, gõ các chữ cái phù hợp với tên nốt cho bài đọc nhạc số 1.   </vt:lpstr>
      <vt:lpstr>     C   D   E       E   F   G       G  A   G  F   E  D   E </vt:lpstr>
      <vt:lpstr>PowerPoint Presentation</vt:lpstr>
      <vt:lpstr>PowerPoint Presentation</vt:lpstr>
      <vt:lpstr>PowerPoint Presentation</vt:lpstr>
      <vt:lpstr>PowerPoint Presentation</vt:lpstr>
      <vt:lpstr>                     DẶN DÒ  1. Các em ghi tiếp chữ cái Latin cho bài đọc nhạc số 1. 2. Luyện đọc nốt cho bài đọc nhạc số 2.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THĂNG LONG           KHỐI 6 - TIẾT 6:   HỌC HÁT: BÀI TIẾNG CHUÔNG VÀ NGỌN CỜ</dc:title>
  <dc:creator>AutoBVT</dc:creator>
  <cp:lastModifiedBy>AutoBVT</cp:lastModifiedBy>
  <cp:revision>30</cp:revision>
  <dcterms:created xsi:type="dcterms:W3CDTF">2021-10-09T15:44:46Z</dcterms:created>
  <dcterms:modified xsi:type="dcterms:W3CDTF">2021-10-16T14:25:30Z</dcterms:modified>
</cp:coreProperties>
</file>