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sldIdLst>
    <p:sldId id="263" r:id="rId2"/>
    <p:sldId id="264" r:id="rId3"/>
    <p:sldId id="275" r:id="rId4"/>
    <p:sldId id="271" r:id="rId5"/>
    <p:sldId id="272" r:id="rId6"/>
    <p:sldId id="274" r:id="rId7"/>
    <p:sldId id="268" r:id="rId8"/>
  </p:sldIdLst>
  <p:sldSz cx="10160000" cy="5715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2607" autoAdjust="0"/>
  </p:normalViewPr>
  <p:slideViewPr>
    <p:cSldViewPr snapToGrid="0">
      <p:cViewPr varScale="1">
        <p:scale>
          <a:sx n="138" d="100"/>
          <a:sy n="138" d="100"/>
        </p:scale>
        <p:origin x="4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548D-3C1A-4EBD-AA48-A4FBA49A839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5A3BE-77B6-440E-B0FF-FEBCA3BA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2C97-02CD-4153-B79A-CAF13213C0D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333B-21B1-4C16-8752-09B69BA1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2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jp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aa.wrs.yahoo.com/_ylt=A0S0zu2ehopLGXUAQ2JtUwx.;_ylu=X3oDMTBrYTdkb2p1BHBvcwMxOTkEc2VjA3NyBHZ0aWQD/SIG=1nrnbiai3/EXP=1267456030/**http:/vn.images.search.yahoo.com/images/view?back=http://vn.images.search.yahoo.com/search/images?p%3Dcucumber%2Bsalad%26b%3D181%26ni%3D20%26ei%3DUTF-8%26xargs%3D0%26pstart%3D1%26fr%3Dyfp-t-101%26fr2%3Dtab-web&amp;w=500&amp;h=375&amp;imgurl=farm3.static.flickr.com/2030/2362601474_40aa2c3a85.jpg&amp;rurl=http://www.flickr.com/photos/24168296@N04/2362601474/&amp;size=176k&amp;name=Cucumber+Salad&amp;p=cucumber+salad&amp;oid=f00b5bbd99caea60&amp;fr2=tab-web&amp;fusr=downhomediet...&amp;hurl=http://www.flickr.com/photos/24168296@N04/&amp;no=199&amp;tt=59058&amp;sigr=11lgb9n3c&amp;sigi=11mtiaudp&amp;sigb=13vn6p45g&amp;sigh=11als5t1n&amp;type=JPG" TargetMode="Externa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158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00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90500"/>
            <a:ext cx="158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ividers_8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5106458"/>
            <a:ext cx="5143500" cy="6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lowers_20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96" y="447013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flowers_1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206500"/>
            <a:ext cx="114300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655345"/>
            <a:ext cx="1079500" cy="74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3335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flowers_20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7" name="WordArt 11"/>
          <p:cNvSpPr>
            <a:spLocks noChangeArrowheads="1" noChangeShapeType="1" noTextEdit="1"/>
          </p:cNvSpPr>
          <p:nvPr/>
        </p:nvSpPr>
        <p:spPr bwMode="auto">
          <a:xfrm>
            <a:off x="2204942" y="3196828"/>
            <a:ext cx="7277100" cy="8718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A3, 4              </a:t>
            </a:r>
            <a:endParaRPr lang="en-US" sz="3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8" name="WordArt 12"/>
          <p:cNvSpPr>
            <a:spLocks noChangeArrowheads="1" noChangeShapeType="1" noTextEdit="1"/>
          </p:cNvSpPr>
          <p:nvPr/>
        </p:nvSpPr>
        <p:spPr bwMode="auto">
          <a:xfrm>
            <a:off x="1651000" y="635000"/>
            <a:ext cx="5905500" cy="26035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          Unit 12 </a:t>
            </a:r>
          </a:p>
          <a:p>
            <a:pPr algn="ctr"/>
            <a:r>
              <a:rPr lang="en-US" sz="3000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    LET'S EAT  </a:t>
            </a:r>
          </a:p>
        </p:txBody>
      </p:sp>
    </p:spTree>
    <p:extLst>
      <p:ext uri="{BB962C8B-B14F-4D97-AF65-F5344CB8AC3E}">
        <p14:creationId xmlns:p14="http://schemas.microsoft.com/office/powerpoint/2010/main" val="4126988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6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69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 animBg="1"/>
      <p:bldP spid="1269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318348" y="1404675"/>
            <a:ext cx="321128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3274842" y="1816284"/>
            <a:ext cx="288289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hêm vào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627561" y="2194394"/>
            <a:ext cx="377614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71315" y="903375"/>
            <a:ext cx="3556000" cy="605230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333" b="1" dirty="0">
                <a:solidFill>
                  <a:srgbClr val="993366"/>
                </a:solidFill>
                <a:latin typeface="Segoe Script" panose="030B0504020000000003" pitchFamily="66" charset="0"/>
              </a:rPr>
              <a:t>Vocabulary: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59896" y="3016979"/>
            <a:ext cx="363283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xì dầu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2" name="Picture 24" descr="activities-for-teaching-vocabul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23" y="-63500"/>
            <a:ext cx="1960562" cy="1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1467126" y="4242231"/>
            <a:ext cx="130641" cy="113473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26"/>
          </a:p>
        </p:txBody>
      </p:sp>
      <p:sp>
        <p:nvSpPr>
          <p:cNvPr id="2" name="Rectangle 1"/>
          <p:cNvSpPr/>
          <p:nvPr/>
        </p:nvSpPr>
        <p:spPr>
          <a:xfrm>
            <a:off x="2760953" y="62652"/>
            <a:ext cx="5578668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6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LET’S EAT </a:t>
            </a:r>
          </a:p>
          <a:p>
            <a:pPr algn="ctr"/>
            <a:r>
              <a:rPr lang="en-US" sz="2667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A3,4.</a:t>
            </a:r>
            <a:endParaRPr lang="en-US" sz="2667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666" y="1380777"/>
            <a:ext cx="3935218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(to) slice (v) 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(to) add (v) 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67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stir-fry 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pepper (n):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soy sauce (n) :</a:t>
            </a:r>
          </a:p>
          <a:p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plate (n):</a:t>
            </a:r>
          </a:p>
          <a:p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bowl (n):</a:t>
            </a:r>
          </a:p>
          <a:p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chopsticks (n):</a:t>
            </a:r>
          </a:p>
          <a:p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spoon (n):</a:t>
            </a:r>
          </a:p>
          <a:p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(n):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401070" y="4210696"/>
            <a:ext cx="2540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 đũa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194611" y="4625190"/>
            <a:ext cx="2540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 thìa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030726" y="3796202"/>
            <a:ext cx="2540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 bát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030726" y="3403303"/>
            <a:ext cx="2540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 đĩa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7" descr="s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62" y="1441689"/>
            <a:ext cx="3973636" cy="2980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Scan206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78" y="1346481"/>
            <a:ext cx="4030420" cy="33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274842" y="2583838"/>
            <a:ext cx="363283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 ớt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8" descr="Scan206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23" y="1567921"/>
            <a:ext cx="3726008" cy="34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8" descr="Picture 00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4999" r="32500" b="31667"/>
          <a:stretch>
            <a:fillRect/>
          </a:stretch>
        </p:blipFill>
        <p:spPr bwMode="auto">
          <a:xfrm>
            <a:off x="5912678" y="1611853"/>
            <a:ext cx="392221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79" y="1496056"/>
            <a:ext cx="3520606" cy="3863343"/>
          </a:xfrm>
          <a:prstGeom prst="rect">
            <a:avLst/>
          </a:prstGeom>
        </p:spPr>
      </p:pic>
      <p:pic>
        <p:nvPicPr>
          <p:cNvPr id="50" name="Picture 7" descr="plates-l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87" y="1565007"/>
            <a:ext cx="41910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bow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31" y="1606808"/>
            <a:ext cx="44196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hopstic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60" y="1889181"/>
            <a:ext cx="48006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spo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76" y="2022827"/>
            <a:ext cx="50165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2616603" y="5029388"/>
            <a:ext cx="2540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 </a:t>
            </a:r>
            <a:endParaRPr lang="en-US" alt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6" descr="seasalt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84" y="1739065"/>
            <a:ext cx="4570721" cy="335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34797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0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0" t="51666" r="10001" b="3334"/>
          <a:stretch>
            <a:fillRect/>
          </a:stretch>
        </p:blipFill>
        <p:spPr bwMode="auto">
          <a:xfrm>
            <a:off x="5600700" y="0"/>
            <a:ext cx="4267199" cy="30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icture 0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0000" r="33749" b="8333"/>
          <a:stretch>
            <a:fillRect/>
          </a:stretch>
        </p:blipFill>
        <p:spPr bwMode="auto">
          <a:xfrm>
            <a:off x="5600700" y="3229140"/>
            <a:ext cx="4267199" cy="24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100" y="386570"/>
            <a:ext cx="335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Who are they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100" y="1052612"/>
            <a:ext cx="45593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her aunt.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550" y="2769391"/>
            <a:ext cx="489585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 and her aunt</a:t>
            </a:r>
            <a:r>
              <a:rPr lang="en-US" sz="373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prepared for dinner. </a:t>
            </a:r>
            <a:endParaRPr lang="en-US" sz="3733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77800" y="182230"/>
            <a:ext cx="3530600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Read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8553" y="0"/>
            <a:ext cx="5578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LET’S EAT 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A3,4.</a:t>
            </a:r>
            <a:endParaRPr lang="en-US" sz="24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780197"/>
            <a:ext cx="7404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evening, Hoa’s aunt cooked dinner. First, she sliced the beef. Next, she sliced some green peppers and onions.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she cooked some rice and boiled some spinach. She added a little salt to the spinach so it tasted good.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that, she heated a pan and stir-fried the beef and the vegetables in a little vegetable oil. She added a little soy sauce to the dish.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she sliced the cucumbers and made cucumber salad with some onions.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set the table with plates, bowls, shopsticks, spoons and glasses. Then they all sat down to eat.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9" y="0"/>
            <a:ext cx="2501901" cy="57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0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22198" y="554303"/>
            <a:ext cx="2349500" cy="2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17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462323"/>
            <a:ext cx="7620000" cy="2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6615"/>
            <a:ext cx="7620001" cy="2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817813" y="2745"/>
            <a:ext cx="4572000" cy="55399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*. Write 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menu:</a:t>
            </a:r>
            <a:endParaRPr lang="en-US" altLang="en-US" sz="3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293813" y="1298089"/>
            <a:ext cx="5467615" cy="2246769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rice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boiled spinach.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Cucumber salad with onions.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Stir-fried beef with green peppers and onions.</a:t>
            </a:r>
          </a:p>
        </p:txBody>
      </p:sp>
      <p:sp>
        <p:nvSpPr>
          <p:cNvPr id="22" name="Text Box 4"/>
          <p:cNvSpPr>
            <a:spLocks noGrp="1" noChangeArrowheads="1"/>
          </p:cNvSpPr>
          <p:nvPr>
            <p:ph type="title"/>
          </p:nvPr>
        </p:nvSpPr>
        <p:spPr>
          <a:xfrm>
            <a:off x="465932" y="555424"/>
            <a:ext cx="9220200" cy="542521"/>
          </a:xfrm>
          <a:noFill/>
        </p:spPr>
        <p:txBody>
          <a:bodyPr>
            <a:norm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What did Hoa and her aunt have for lunch?</a:t>
            </a:r>
          </a:p>
        </p:txBody>
      </p:sp>
      <p:pic>
        <p:nvPicPr>
          <p:cNvPr id="13" name="Picture 3" descr="ANd9GcR4zoNCdQWQeIO7Od4XqWJFhbd_XQssJULRhhmkWUsF6OswnvbL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3745002"/>
            <a:ext cx="3352799" cy="19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Ảnh029"/>
          <p:cNvPicPr>
            <a:picLocks noChangeAspect="1" noChangeArrowheads="1"/>
          </p:cNvPicPr>
          <p:nvPr/>
        </p:nvPicPr>
        <p:blipFill>
          <a:blip r:embed="rId4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93" y="3365500"/>
            <a:ext cx="3034507" cy="23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1" y="3745003"/>
            <a:ext cx="3416302" cy="19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Ảnh031"/>
          <p:cNvPicPr>
            <a:picLocks noChangeAspect="1" noChangeArrowheads="1"/>
          </p:cNvPicPr>
          <p:nvPr/>
        </p:nvPicPr>
        <p:blipFill>
          <a:blip r:embed="rId7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93" y="1206500"/>
            <a:ext cx="2916239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761" y="851299"/>
            <a:ext cx="795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Write. What did you eat and drink yesterday? 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653" y="60524"/>
            <a:ext cx="5578668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6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LET’S EAT </a:t>
            </a:r>
          </a:p>
          <a:p>
            <a:pPr algn="ctr"/>
            <a:r>
              <a:rPr lang="en-US" sz="2667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A3,4.</a:t>
            </a:r>
            <a:endParaRPr lang="en-US" sz="2667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364575" y="3794491"/>
            <a:ext cx="8969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For  breakfast, I ate………………....... I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drank..............................</a:t>
            </a:r>
          </a:p>
          <a:p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For  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lunch, I ate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………………………… I 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drank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………………………</a:t>
            </a:r>
          </a:p>
          <a:p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For  dinner, I ate………...................... I 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drank…………………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lucida Handwriting" pitchFamily="2" charset="0"/>
                <a:cs typeface="Arial" panose="020B0604020202020204" pitchFamily="34" charset="0"/>
              </a:rPr>
              <a:t>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703" y="1488568"/>
            <a:ext cx="9328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have for breakfast  yesterday?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lunch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dinner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For breakfast, I ate bread and drank milk.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546600" y="1474922"/>
            <a:ext cx="10837" cy="15772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5437" y="1496429"/>
            <a:ext cx="1863" cy="155661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9833504" cy="58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77104" y="1460500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557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407958"/>
            <a:ext cx="1333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1" y="-48907"/>
            <a:ext cx="1016000" cy="12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" y="4445000"/>
            <a:ext cx="101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-21125"/>
            <a:ext cx="107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077104" y="1460500"/>
            <a:ext cx="4445000" cy="24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Char char="-"/>
            </a:pPr>
            <a:r>
              <a:rPr lang="en-US" altLang="en-US" sz="2333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Learn by heart the new words.</a:t>
            </a:r>
            <a:endParaRPr lang="en-US" altLang="en-US" sz="2333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</a:pPr>
            <a:r>
              <a:rPr lang="en-US" altLang="en-US" sz="2333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Write the menu.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</a:pPr>
            <a:r>
              <a:rPr lang="en-US" altLang="en-US" sz="2333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Write a short paragraph to tell what you ate and drink.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-"/>
            </a:pPr>
            <a:r>
              <a:rPr lang="en-US" altLang="en-US" sz="2333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Prepare </a:t>
            </a:r>
            <a:r>
              <a:rPr lang="en-US" altLang="en-US" sz="2333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Unit 12- </a:t>
            </a:r>
            <a:r>
              <a:rPr lang="en-US" altLang="en-US" sz="2333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B1</a:t>
            </a:r>
            <a:endParaRPr lang="en-US" altLang="en-US" sz="2333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270000" y="0"/>
            <a:ext cx="7747000" cy="5715000"/>
          </a:xfrm>
          <a:prstGeom prst="rect">
            <a:avLst/>
          </a:prstGeom>
          <a:noFill/>
          <a:ln/>
          <a:effectLst>
            <a:prstShdw prst="shdw18" dist="17961" dir="13500000">
              <a:srgbClr val="993366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170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1270000" y="3048000"/>
            <a:ext cx="635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8001000" y="2540000"/>
            <a:ext cx="635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1778000" y="444500"/>
            <a:ext cx="635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8064500" y="4191000"/>
            <a:ext cx="635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1460500" y="4572000"/>
            <a:ext cx="635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7810500" y="254000"/>
            <a:ext cx="6350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73840" y="556377"/>
            <a:ext cx="5378528" cy="69249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33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 </a:t>
            </a:r>
          </a:p>
        </p:txBody>
      </p:sp>
    </p:spTree>
    <p:extLst>
      <p:ext uri="{BB962C8B-B14F-4D97-AF65-F5344CB8AC3E}">
        <p14:creationId xmlns:p14="http://schemas.microsoft.com/office/powerpoint/2010/main" val="25239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385</Words>
  <Application>Microsoft Office PowerPoint</Application>
  <PresentationFormat>Custom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Segoe Script</vt:lpstr>
      <vt:lpstr>Times New Roman</vt:lpstr>
      <vt:lpstr>VNlucida Handwriting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What did Hoa and her aunt have for lunch?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HAI NGOAI</dc:creator>
  <cp:lastModifiedBy>Admin</cp:lastModifiedBy>
  <cp:revision>31</cp:revision>
  <dcterms:created xsi:type="dcterms:W3CDTF">2017-02-26T11:15:52Z</dcterms:created>
  <dcterms:modified xsi:type="dcterms:W3CDTF">2023-04-02T11:18:23Z</dcterms:modified>
</cp:coreProperties>
</file>