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6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7" r:id="rId3"/>
    <p:sldMasterId id="2147483716" r:id="rId4"/>
    <p:sldMasterId id="2147483733" r:id="rId5"/>
    <p:sldMasterId id="2147483750" r:id="rId6"/>
    <p:sldMasterId id="2147483763" r:id="rId7"/>
  </p:sldMasterIdLst>
  <p:notesMasterIdLst>
    <p:notesMasterId r:id="rId18"/>
  </p:notesMasterIdLst>
  <p:sldIdLst>
    <p:sldId id="465" r:id="rId8"/>
    <p:sldId id="436" r:id="rId9"/>
    <p:sldId id="435" r:id="rId10"/>
    <p:sldId id="466" r:id="rId11"/>
    <p:sldId id="467" r:id="rId12"/>
    <p:sldId id="470" r:id="rId13"/>
    <p:sldId id="471" r:id="rId14"/>
    <p:sldId id="472" r:id="rId15"/>
    <p:sldId id="468" r:id="rId16"/>
    <p:sldId id="4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66A2C-C7A9-49F6-A920-9E185B39397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44774-27A8-42E8-9D1D-7313B9CB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71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1cbc89628b7_1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1cbc89628b7_1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8657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6296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1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9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7.pn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TitleHD.png">
            <a:extLst>
              <a:ext uri="{FF2B5EF4-FFF2-40B4-BE49-F238E27FC236}">
                <a16:creationId xmlns:a16="http://schemas.microsoft.com/office/drawing/2014/main" id="{FA2A4216-C0AB-46ED-9D67-EA6E93A69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6" y="1964267"/>
            <a:ext cx="7197727" cy="2421464"/>
          </a:xfrm>
        </p:spPr>
        <p:txBody>
          <a:bodyPr anchor="b"/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6" y="4385744"/>
            <a:ext cx="7197727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74DC4FF-E6D4-465E-A91B-B94900153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2863" y="5870575"/>
            <a:ext cx="160020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7C826F-53C4-4FB7-913E-B80D710D6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400" y="5870575"/>
            <a:ext cx="4894263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B5E2A7-CA43-41A2-BB58-C8F7660E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9263" y="5870575"/>
            <a:ext cx="550862" cy="377825"/>
          </a:xfrm>
        </p:spPr>
        <p:txBody>
          <a:bodyPr/>
          <a:lstStyle>
            <a:lvl1pPr>
              <a:defRPr/>
            </a:lvl1pPr>
          </a:lstStyle>
          <a:p>
            <a:fld id="{35730B01-B5BF-4B85-97CC-DD80156044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472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9E744BC5-8516-4119-BD2A-9457C4462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732865"/>
            <a:ext cx="10131427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1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2B655FA-10EE-44B4-A3F8-33543946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7D4B5F2-2303-49D5-87CB-5BA169642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E4F4DF1-29F4-4D3C-99A1-39434000A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F06F3-EF51-4B8B-AB00-749F131F4B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7788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722B8E-315B-47E8-ACA8-8E2A00A2900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400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D1E57F-5D0E-4B17-86C8-A2DA1811797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048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0A7A3E-D478-4A3C-8B3B-109A2F315D0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806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34830B-AA6C-45E8-93C6-BE307D13165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391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243434-DADF-468B-8E83-44A01C0404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534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33764D-97B1-4EBB-9641-11D62F8E2CD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0361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4D1E14-E8EC-4081-A2E1-5901856F2AC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917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67F439-6B0B-4679-A3A6-2F6DE95D6C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249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23EF30-6E1F-4223-9C06-FEBD39A7400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0473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B22F7A-6185-4437-BD37-549A28DFE34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0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93D74E59-CFBD-42C7-9796-3459BBEB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13"/>
            <a:ext cx="10131427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4343400"/>
            <a:ext cx="10131428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359B9B-7C7A-4817-A31C-18E85378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B1E3AC-7433-4A77-95F4-30E24872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59082D-68F8-42DE-9C42-7923FFA0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48A84-A673-442C-ACFA-CED491A07A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64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9452C248-DD16-4E81-8556-82CEAC459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AE0EC9-75CD-4DF1-9141-72660A504B1B}"/>
              </a:ext>
            </a:extLst>
          </p:cNvPr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223793-90E1-439C-860C-FCF2B0F84690}"/>
              </a:ext>
            </a:extLst>
          </p:cNvPr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75" y="609609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73" y="4343400"/>
            <a:ext cx="10152367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999AD04-433F-4D07-8649-C9F55736CE0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50D39D9-6321-49D7-ADF3-EF94CD10F22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1CBFCF0-4089-4394-B18E-AE5E68BF5B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0D7CAB6-837A-4CEC-AA49-69B335AEDC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737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451C071F-012C-4585-99CF-4F964B963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3308581"/>
            <a:ext cx="10131425" cy="1468800"/>
          </a:xfrm>
        </p:spPr>
        <p:txBody>
          <a:bodyPr anchor="b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6AD487-0F7F-43E1-8E48-5BFA6C084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23ACEC-84B5-417C-9375-6F92181EE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76601C-29AF-4EF7-8D7B-500570D1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31426-ACD4-4528-A3B9-C93E8ECB59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866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94B9BAD1-CC60-42EF-AF09-90CDC5539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5FAE66-3811-4326-9104-0A64456214EC}"/>
              </a:ext>
            </a:extLst>
          </p:cNvPr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48D86-E802-43F6-86CA-DF64D73643CE}"/>
              </a:ext>
            </a:extLst>
          </p:cNvPr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75" y="609609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3" y="3886200"/>
            <a:ext cx="10135436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B83C7A2-FAB4-41EE-A907-4EB2E1D9170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8875751-9EDD-4C63-90CC-137E5DA30A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C5E54BB-044A-448A-A264-269AA799A6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7E6A4F3-29B8-4E07-B99A-240ECE2011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50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BE4D7582-663B-4F77-AAFB-AAB476006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9"/>
            <a:ext cx="10131427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3" y="3505200"/>
            <a:ext cx="10131428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CFBDCE1-4748-405F-ADEE-BB8D10EB9E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5C4199A-26AE-423C-B874-8C0C6847EA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462306-FEF4-42C7-89DA-4CD310D846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BC8DCFB-A595-4F44-835D-22EEE60E2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264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D601C7DE-49CB-47D2-BBD4-D3DE57D96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9" y="609612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A924B7-CCC0-4CDB-8D68-4CD1E2056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A8511C-E04E-4950-A155-2A212D49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45F283-104B-49DD-B0D2-248918861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3199A-A4C5-43A3-BAB0-BE033FD202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290214"/>
      </p:ext>
    </p:extLst>
  </p:cSld>
  <p:clrMapOvr>
    <a:masterClrMapping/>
  </p:clrMapOvr>
  <p:transition spd="med">
    <p:checke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C147DC01-1AAF-473B-B0CE-D32E67AF8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611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3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70D766-8B07-4BDB-8065-462843F67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D69EEB-C316-485E-9FE0-31A73A140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B561C6-0CC1-43ED-BD8B-070DDACF7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0AF7F-BCB5-42E3-ABDF-5479EFC02E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767771"/>
      </p:ext>
    </p:extLst>
  </p:cSld>
  <p:clrMapOvr>
    <a:masterClrMapping/>
  </p:clrMapOvr>
  <p:transition spd="med">
    <p:checke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-16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700091">
            <a:off x="10974660" y="602902"/>
            <a:ext cx="1731033" cy="6563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 rot="2049442">
            <a:off x="5615436" y="1886393"/>
            <a:ext cx="10582048" cy="6526583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rgbClr val="EED5A6">
              <a:alpha val="5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50967" y="1418668"/>
            <a:ext cx="5668800" cy="33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950967" y="4610133"/>
            <a:ext cx="5668800" cy="52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4834" y="6049537"/>
            <a:ext cx="258125" cy="24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6690" y="6295070"/>
            <a:ext cx="402927" cy="377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51760">
            <a:off x="-529363" y="5583803"/>
            <a:ext cx="1961072" cy="132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150467" y="-146504"/>
            <a:ext cx="1097700" cy="1089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7488330">
            <a:off x="-193233" y="-861461"/>
            <a:ext cx="1177617" cy="231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041532" y="5851840"/>
            <a:ext cx="1252080" cy="11554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20;p2"/>
          <p:cNvGrpSpPr/>
          <p:nvPr/>
        </p:nvGrpSpPr>
        <p:grpSpPr>
          <a:xfrm>
            <a:off x="216427" y="308794"/>
            <a:ext cx="11636991" cy="6366729"/>
            <a:chOff x="162320" y="307795"/>
            <a:chExt cx="8727743" cy="4775047"/>
          </a:xfrm>
        </p:grpSpPr>
        <p:grpSp>
          <p:nvGrpSpPr>
            <p:cNvPr id="21" name="Google Shape;21;p2"/>
            <p:cNvGrpSpPr/>
            <p:nvPr/>
          </p:nvGrpSpPr>
          <p:grpSpPr>
            <a:xfrm>
              <a:off x="6636713" y="461550"/>
              <a:ext cx="503050" cy="389100"/>
              <a:chOff x="3194225" y="496625"/>
              <a:chExt cx="503050" cy="389100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3194225" y="4966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436675" y="664200"/>
                <a:ext cx="65400" cy="65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654975" y="843425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545875" y="664325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6115688" y="4668825"/>
              <a:ext cx="655450" cy="236700"/>
              <a:chOff x="3194225" y="496625"/>
              <a:chExt cx="655450" cy="236700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3194225" y="4966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807375" y="691025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>
              <a:off x="8759863" y="3043225"/>
              <a:ext cx="130200" cy="130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681575" y="2906545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626425" y="1193520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76425" y="307795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3" name="Google Shape;33;p2"/>
            <p:cNvGrpSpPr/>
            <p:nvPr/>
          </p:nvGrpSpPr>
          <p:grpSpPr>
            <a:xfrm rot="-5176392">
              <a:off x="-26006" y="1855223"/>
              <a:ext cx="655460" cy="236703"/>
              <a:chOff x="3194225" y="496625"/>
              <a:chExt cx="655450" cy="236700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3194225" y="4966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3807375" y="691025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2"/>
            <p:cNvGrpSpPr/>
            <p:nvPr/>
          </p:nvGrpSpPr>
          <p:grpSpPr>
            <a:xfrm rot="9648356">
              <a:off x="1157774" y="4454220"/>
              <a:ext cx="393987" cy="579977"/>
              <a:chOff x="3341332" y="305803"/>
              <a:chExt cx="393950" cy="579922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3341332" y="305803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583782" y="473378"/>
                <a:ext cx="65400" cy="65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654975" y="843425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692982" y="473503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6756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5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-16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5"/>
          <p:cNvSpPr txBox="1">
            <a:spLocks noGrp="1"/>
          </p:cNvSpPr>
          <p:nvPr>
            <p:ph type="subTitle" idx="1"/>
          </p:nvPr>
        </p:nvSpPr>
        <p:spPr>
          <a:xfrm>
            <a:off x="960000" y="2034267"/>
            <a:ext cx="5757600" cy="5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latin typeface="Alice"/>
                <a:ea typeface="Alice"/>
                <a:cs typeface="Alice"/>
                <a:sym typeface="Alic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subTitle" idx="2"/>
          </p:nvPr>
        </p:nvSpPr>
        <p:spPr>
          <a:xfrm>
            <a:off x="960000" y="4190933"/>
            <a:ext cx="5757600" cy="5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3"/>
          </p:nvPr>
        </p:nvSpPr>
        <p:spPr>
          <a:xfrm>
            <a:off x="960005" y="2467364"/>
            <a:ext cx="5757600" cy="13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4"/>
          </p:nvPr>
        </p:nvSpPr>
        <p:spPr>
          <a:xfrm>
            <a:off x="960005" y="4624033"/>
            <a:ext cx="5757600" cy="13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960000" y="694944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/>
          <p:nvPr/>
        </p:nvSpPr>
        <p:spPr>
          <a:xfrm rot="2700000">
            <a:off x="5679799" y="2378771"/>
            <a:ext cx="10581875" cy="6526375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rgbClr val="EED5A6">
              <a:alpha val="5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0" name="Google Shape;8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600" y="372203"/>
            <a:ext cx="258125" cy="24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95600" y="1528103"/>
            <a:ext cx="258125" cy="24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0434" y="2032403"/>
            <a:ext cx="258125" cy="24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oogle Shape;83;p5"/>
          <p:cNvGrpSpPr/>
          <p:nvPr/>
        </p:nvGrpSpPr>
        <p:grpSpPr>
          <a:xfrm>
            <a:off x="231879" y="330833"/>
            <a:ext cx="11691992" cy="6209867"/>
            <a:chOff x="326644" y="248125"/>
            <a:chExt cx="8768994" cy="4657400"/>
          </a:xfrm>
        </p:grpSpPr>
        <p:grpSp>
          <p:nvGrpSpPr>
            <p:cNvPr id="84" name="Google Shape;84;p5"/>
            <p:cNvGrpSpPr/>
            <p:nvPr/>
          </p:nvGrpSpPr>
          <p:grpSpPr>
            <a:xfrm>
              <a:off x="7246313" y="248125"/>
              <a:ext cx="307850" cy="191225"/>
              <a:chOff x="3803825" y="283200"/>
              <a:chExt cx="307850" cy="191225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3803825" y="3442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4046275" y="283200"/>
                <a:ext cx="65400" cy="65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" name="Google Shape;87;p5"/>
            <p:cNvGrpSpPr/>
            <p:nvPr/>
          </p:nvGrpSpPr>
          <p:grpSpPr>
            <a:xfrm>
              <a:off x="6115688" y="4668825"/>
              <a:ext cx="655450" cy="236700"/>
              <a:chOff x="3194225" y="496625"/>
              <a:chExt cx="655450" cy="236700"/>
            </a:xfrm>
          </p:grpSpPr>
          <p:sp>
            <p:nvSpPr>
              <p:cNvPr id="88" name="Google Shape;88;p5"/>
              <p:cNvSpPr/>
              <p:nvPr/>
            </p:nvSpPr>
            <p:spPr>
              <a:xfrm>
                <a:off x="3194225" y="4966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3807375" y="691025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0" name="Google Shape;90;p5"/>
            <p:cNvSpPr/>
            <p:nvPr/>
          </p:nvSpPr>
          <p:spPr>
            <a:xfrm>
              <a:off x="8965438" y="683775"/>
              <a:ext cx="130200" cy="130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5190925" y="709720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8693225" y="1422120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 rot="-3964921">
              <a:off x="637419" y="3167165"/>
              <a:ext cx="78436" cy="78436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4" name="Google Shape;94;p5"/>
            <p:cNvGrpSpPr/>
            <p:nvPr/>
          </p:nvGrpSpPr>
          <p:grpSpPr>
            <a:xfrm rot="-5176392">
              <a:off x="1836516" y="2829469"/>
              <a:ext cx="303683" cy="3310689"/>
              <a:chOff x="973847" y="805923"/>
              <a:chExt cx="303678" cy="3310641"/>
            </a:xfrm>
          </p:grpSpPr>
          <p:sp>
            <p:nvSpPr>
              <p:cNvPr id="95" name="Google Shape;95;p5"/>
              <p:cNvSpPr/>
              <p:nvPr/>
            </p:nvSpPr>
            <p:spPr>
              <a:xfrm rot="-3965466">
                <a:off x="994657" y="3965474"/>
                <a:ext cx="130279" cy="130279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 rot="-3969676">
                <a:off x="1228470" y="812668"/>
                <a:ext cx="42310" cy="4231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Google Shape;9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499893">
            <a:off x="9385772" y="-165964"/>
            <a:ext cx="1961072" cy="132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87518">
            <a:off x="-274333" y="5131455"/>
            <a:ext cx="1177617" cy="231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0125118">
            <a:off x="-451867" y="-584751"/>
            <a:ext cx="1575977" cy="160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386218">
            <a:off x="6262271" y="-497202"/>
            <a:ext cx="1023175" cy="126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88167" y="6138667"/>
            <a:ext cx="979496" cy="972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128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0754E9ED-BC9D-4D7A-B1BF-061463FB2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161F96-5B94-4F31-AA71-46DD8977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DB3C9D-09C7-4661-84E7-BD6D94254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D5183B-E890-4A6B-8C4C-C23990AA9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28806-A05E-4222-8DFC-774380982D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221302"/>
      </p:ext>
    </p:extLst>
  </p:cSld>
  <p:clrMapOvr>
    <a:masterClrMapping/>
  </p:clrMapOvr>
  <p:transition spd="med">
    <p:checke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6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-16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6"/>
          <p:cNvSpPr/>
          <p:nvPr/>
        </p:nvSpPr>
        <p:spPr>
          <a:xfrm rot="-1262277">
            <a:off x="-980004" y="-2069758"/>
            <a:ext cx="10582067" cy="6526513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rgbClr val="EED5A6">
              <a:alpha val="5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5;p6"/>
          <p:cNvSpPr txBox="1">
            <a:spLocks noGrp="1"/>
          </p:cNvSpPr>
          <p:nvPr>
            <p:ph type="title"/>
          </p:nvPr>
        </p:nvSpPr>
        <p:spPr>
          <a:xfrm>
            <a:off x="960000" y="694967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06" name="Google Shape;10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045624">
            <a:off x="10511780" y="5964402"/>
            <a:ext cx="2233371" cy="1212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408460">
            <a:off x="10840484" y="-395284"/>
            <a:ext cx="1575977" cy="160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237896">
            <a:off x="-237968" y="-4244"/>
            <a:ext cx="1067419" cy="239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704840">
            <a:off x="11546749" y="2919595"/>
            <a:ext cx="509307" cy="1138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0510355">
            <a:off x="2480854" y="195255"/>
            <a:ext cx="1105253" cy="419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2120" y="5760097"/>
            <a:ext cx="1023176" cy="12612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Google Shape;112;p6"/>
          <p:cNvGrpSpPr/>
          <p:nvPr/>
        </p:nvGrpSpPr>
        <p:grpSpPr>
          <a:xfrm>
            <a:off x="244525" y="23762"/>
            <a:ext cx="11750016" cy="6948604"/>
            <a:chOff x="183394" y="17821"/>
            <a:chExt cx="8812512" cy="5211453"/>
          </a:xfrm>
        </p:grpSpPr>
        <p:grpSp>
          <p:nvGrpSpPr>
            <p:cNvPr id="113" name="Google Shape;113;p6"/>
            <p:cNvGrpSpPr/>
            <p:nvPr/>
          </p:nvGrpSpPr>
          <p:grpSpPr>
            <a:xfrm>
              <a:off x="183394" y="17821"/>
              <a:ext cx="7503493" cy="5211453"/>
              <a:chOff x="183394" y="17821"/>
              <a:chExt cx="7503493" cy="5211453"/>
            </a:xfrm>
          </p:grpSpPr>
          <p:grpSp>
            <p:nvGrpSpPr>
              <p:cNvPr id="114" name="Google Shape;114;p6"/>
              <p:cNvGrpSpPr/>
              <p:nvPr/>
            </p:nvGrpSpPr>
            <p:grpSpPr>
              <a:xfrm rot="-10300088">
                <a:off x="297890" y="183824"/>
                <a:ext cx="1029075" cy="1655226"/>
                <a:chOff x="2752123" y="-136764"/>
                <a:chExt cx="1029122" cy="1655302"/>
              </a:xfrm>
            </p:grpSpPr>
            <p:sp>
              <p:nvSpPr>
                <p:cNvPr id="115" name="Google Shape;115;p6"/>
                <p:cNvSpPr/>
                <p:nvPr/>
              </p:nvSpPr>
              <p:spPr>
                <a:xfrm>
                  <a:off x="2752123" y="1388338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116;p6"/>
                <p:cNvSpPr/>
                <p:nvPr/>
              </p:nvSpPr>
              <p:spPr>
                <a:xfrm>
                  <a:off x="3436675" y="664200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117;p6"/>
                <p:cNvSpPr/>
                <p:nvPr/>
              </p:nvSpPr>
              <p:spPr>
                <a:xfrm>
                  <a:off x="3511424" y="-136764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118;p6"/>
                <p:cNvSpPr/>
                <p:nvPr/>
              </p:nvSpPr>
              <p:spPr>
                <a:xfrm>
                  <a:off x="3738945" y="405000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9" name="Google Shape;119;p6"/>
              <p:cNvSpPr/>
              <p:nvPr/>
            </p:nvSpPr>
            <p:spPr>
              <a:xfrm rot="-5178007">
                <a:off x="353284" y="1180808"/>
                <a:ext cx="130171" cy="130171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20" name="Google Shape;120;p6"/>
              <p:cNvGrpSpPr/>
              <p:nvPr/>
            </p:nvGrpSpPr>
            <p:grpSpPr>
              <a:xfrm rot="-1254648">
                <a:off x="5685722" y="94777"/>
                <a:ext cx="503030" cy="389085"/>
                <a:chOff x="3194225" y="496625"/>
                <a:chExt cx="503050" cy="389100"/>
              </a:xfrm>
            </p:grpSpPr>
            <p:sp>
              <p:nvSpPr>
                <p:cNvPr id="121" name="Google Shape;121;p6"/>
                <p:cNvSpPr/>
                <p:nvPr/>
              </p:nvSpPr>
              <p:spPr>
                <a:xfrm>
                  <a:off x="3194225" y="496625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" name="Google Shape;122;p6"/>
                <p:cNvSpPr/>
                <p:nvPr/>
              </p:nvSpPr>
              <p:spPr>
                <a:xfrm>
                  <a:off x="3436675" y="664200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" name="Google Shape;123;p6"/>
                <p:cNvSpPr/>
                <p:nvPr/>
              </p:nvSpPr>
              <p:spPr>
                <a:xfrm>
                  <a:off x="3654975" y="8434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" name="Google Shape;124;p6"/>
                <p:cNvSpPr/>
                <p:nvPr/>
              </p:nvSpPr>
              <p:spPr>
                <a:xfrm>
                  <a:off x="3545875" y="6643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5" name="Google Shape;125;p6"/>
              <p:cNvGrpSpPr/>
              <p:nvPr/>
            </p:nvGrpSpPr>
            <p:grpSpPr>
              <a:xfrm rot="-6457935">
                <a:off x="7070412" y="4557377"/>
                <a:ext cx="412704" cy="729507"/>
                <a:chOff x="3150564" y="327549"/>
                <a:chExt cx="412713" cy="729522"/>
              </a:xfrm>
            </p:grpSpPr>
            <p:sp>
              <p:nvSpPr>
                <p:cNvPr id="126" name="Google Shape;126;p6"/>
                <p:cNvSpPr/>
                <p:nvPr/>
              </p:nvSpPr>
              <p:spPr>
                <a:xfrm>
                  <a:off x="3150564" y="926872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127;p6"/>
                <p:cNvSpPr/>
                <p:nvPr/>
              </p:nvSpPr>
              <p:spPr>
                <a:xfrm>
                  <a:off x="3383759" y="327549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" name="Google Shape;128;p6"/>
                <p:cNvSpPr/>
                <p:nvPr/>
              </p:nvSpPr>
              <p:spPr>
                <a:xfrm>
                  <a:off x="3520977" y="761881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" name="Google Shape;129;p6"/>
                <p:cNvSpPr/>
                <p:nvPr/>
              </p:nvSpPr>
              <p:spPr>
                <a:xfrm>
                  <a:off x="3316195" y="883820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" name="Google Shape;130;p6"/>
              <p:cNvSpPr/>
              <p:nvPr/>
            </p:nvSpPr>
            <p:spPr>
              <a:xfrm rot="-6467472">
                <a:off x="6194800" y="4779073"/>
                <a:ext cx="42219" cy="42219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6"/>
              <p:cNvSpPr/>
              <p:nvPr/>
            </p:nvSpPr>
            <p:spPr>
              <a:xfrm rot="-6467472">
                <a:off x="1394200" y="4931473"/>
                <a:ext cx="42219" cy="42219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6"/>
              <p:cNvSpPr/>
              <p:nvPr/>
            </p:nvSpPr>
            <p:spPr>
              <a:xfrm rot="-6470762">
                <a:off x="316889" y="4092064"/>
                <a:ext cx="64609" cy="64609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" name="Google Shape;133;p6"/>
            <p:cNvSpPr/>
            <p:nvPr/>
          </p:nvSpPr>
          <p:spPr>
            <a:xfrm rot="-1244765">
              <a:off x="8783939" y="3395991"/>
              <a:ext cx="42346" cy="42346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 rot="-6453521">
              <a:off x="8849022" y="3538854"/>
              <a:ext cx="130269" cy="13026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35" name="Google Shape;135;p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664000" y="5096403"/>
            <a:ext cx="258125" cy="24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963402" y="227834"/>
            <a:ext cx="352561" cy="30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0534" y="4546933"/>
            <a:ext cx="339969" cy="346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6741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7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-16" y="8685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7"/>
          <p:cNvSpPr/>
          <p:nvPr/>
        </p:nvSpPr>
        <p:spPr>
          <a:xfrm rot="-8100000" flipH="1">
            <a:off x="-2423244" y="3365071"/>
            <a:ext cx="10581875" cy="6526375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rgbClr val="EED5A6">
              <a:alpha val="5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title"/>
          </p:nvPr>
        </p:nvSpPr>
        <p:spPr>
          <a:xfrm>
            <a:off x="960000" y="694944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7"/>
          <p:cNvSpPr txBox="1">
            <a:spLocks noGrp="1"/>
          </p:cNvSpPr>
          <p:nvPr>
            <p:ph type="body" idx="1"/>
          </p:nvPr>
        </p:nvSpPr>
        <p:spPr>
          <a:xfrm>
            <a:off x="5878400" y="1919100"/>
            <a:ext cx="5008800" cy="3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7"/>
          <p:cNvSpPr>
            <a:spLocks noGrp="1"/>
          </p:cNvSpPr>
          <p:nvPr>
            <p:ph type="pic" idx="2"/>
          </p:nvPr>
        </p:nvSpPr>
        <p:spPr>
          <a:xfrm>
            <a:off x="1430267" y="1832567"/>
            <a:ext cx="3831200" cy="38840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144" name="Google Shape;144;p7"/>
          <p:cNvGrpSpPr/>
          <p:nvPr/>
        </p:nvGrpSpPr>
        <p:grpSpPr>
          <a:xfrm>
            <a:off x="216427" y="308794"/>
            <a:ext cx="11636991" cy="6366729"/>
            <a:chOff x="162320" y="307795"/>
            <a:chExt cx="8727743" cy="4775047"/>
          </a:xfrm>
        </p:grpSpPr>
        <p:grpSp>
          <p:nvGrpSpPr>
            <p:cNvPr id="145" name="Google Shape;145;p7"/>
            <p:cNvGrpSpPr/>
            <p:nvPr/>
          </p:nvGrpSpPr>
          <p:grpSpPr>
            <a:xfrm>
              <a:off x="6636713" y="461550"/>
              <a:ext cx="503050" cy="389100"/>
              <a:chOff x="3194225" y="496625"/>
              <a:chExt cx="503050" cy="389100"/>
            </a:xfrm>
          </p:grpSpPr>
          <p:sp>
            <p:nvSpPr>
              <p:cNvPr id="146" name="Google Shape;146;p7"/>
              <p:cNvSpPr/>
              <p:nvPr/>
            </p:nvSpPr>
            <p:spPr>
              <a:xfrm>
                <a:off x="3194225" y="4966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7"/>
              <p:cNvSpPr/>
              <p:nvPr/>
            </p:nvSpPr>
            <p:spPr>
              <a:xfrm>
                <a:off x="3436675" y="664200"/>
                <a:ext cx="65400" cy="65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7"/>
              <p:cNvSpPr/>
              <p:nvPr/>
            </p:nvSpPr>
            <p:spPr>
              <a:xfrm>
                <a:off x="3654975" y="843425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7"/>
              <p:cNvSpPr/>
              <p:nvPr/>
            </p:nvSpPr>
            <p:spPr>
              <a:xfrm>
                <a:off x="3545875" y="664325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" name="Google Shape;150;p7"/>
            <p:cNvGrpSpPr/>
            <p:nvPr/>
          </p:nvGrpSpPr>
          <p:grpSpPr>
            <a:xfrm>
              <a:off x="6115688" y="4668825"/>
              <a:ext cx="655450" cy="236700"/>
              <a:chOff x="3194225" y="496625"/>
              <a:chExt cx="655450" cy="236700"/>
            </a:xfrm>
          </p:grpSpPr>
          <p:sp>
            <p:nvSpPr>
              <p:cNvPr id="151" name="Google Shape;151;p7"/>
              <p:cNvSpPr/>
              <p:nvPr/>
            </p:nvSpPr>
            <p:spPr>
              <a:xfrm>
                <a:off x="3194225" y="4966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7"/>
              <p:cNvSpPr/>
              <p:nvPr/>
            </p:nvSpPr>
            <p:spPr>
              <a:xfrm>
                <a:off x="3807375" y="691025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7"/>
            <p:cNvSpPr/>
            <p:nvPr/>
          </p:nvSpPr>
          <p:spPr>
            <a:xfrm>
              <a:off x="8759863" y="3043225"/>
              <a:ext cx="130200" cy="130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8681575" y="2906545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7626425" y="1193520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1276425" y="307795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7" name="Google Shape;157;p7"/>
            <p:cNvGrpSpPr/>
            <p:nvPr/>
          </p:nvGrpSpPr>
          <p:grpSpPr>
            <a:xfrm rot="-5176392">
              <a:off x="-26006" y="1855223"/>
              <a:ext cx="655460" cy="236703"/>
              <a:chOff x="3194225" y="496625"/>
              <a:chExt cx="655450" cy="236700"/>
            </a:xfrm>
          </p:grpSpPr>
          <p:sp>
            <p:nvSpPr>
              <p:cNvPr id="158" name="Google Shape;158;p7"/>
              <p:cNvSpPr/>
              <p:nvPr/>
            </p:nvSpPr>
            <p:spPr>
              <a:xfrm>
                <a:off x="3194225" y="4966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7"/>
              <p:cNvSpPr/>
              <p:nvPr/>
            </p:nvSpPr>
            <p:spPr>
              <a:xfrm>
                <a:off x="3807375" y="691025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" name="Google Shape;160;p7"/>
            <p:cNvGrpSpPr/>
            <p:nvPr/>
          </p:nvGrpSpPr>
          <p:grpSpPr>
            <a:xfrm rot="9648356">
              <a:off x="1157774" y="4454220"/>
              <a:ext cx="393987" cy="579977"/>
              <a:chOff x="3341332" y="305803"/>
              <a:chExt cx="393950" cy="579922"/>
            </a:xfrm>
          </p:grpSpPr>
          <p:sp>
            <p:nvSpPr>
              <p:cNvPr id="161" name="Google Shape;161;p7"/>
              <p:cNvSpPr/>
              <p:nvPr/>
            </p:nvSpPr>
            <p:spPr>
              <a:xfrm>
                <a:off x="3341332" y="305803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7"/>
              <p:cNvSpPr/>
              <p:nvPr/>
            </p:nvSpPr>
            <p:spPr>
              <a:xfrm>
                <a:off x="3583782" y="473378"/>
                <a:ext cx="65400" cy="65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7"/>
              <p:cNvSpPr/>
              <p:nvPr/>
            </p:nvSpPr>
            <p:spPr>
              <a:xfrm>
                <a:off x="3654975" y="843425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7"/>
              <p:cNvSpPr/>
              <p:nvPr/>
            </p:nvSpPr>
            <p:spPr>
              <a:xfrm>
                <a:off x="3692982" y="473503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65" name="Google Shape;16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418630">
            <a:off x="-101601" y="5614974"/>
            <a:ext cx="1252080" cy="115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360729" flipH="1">
            <a:off x="11069681" y="-723577"/>
            <a:ext cx="1067419" cy="239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832030">
            <a:off x="80304" y="-258069"/>
            <a:ext cx="1023176" cy="126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802818">
            <a:off x="11230668" y="4934772"/>
            <a:ext cx="1177617" cy="231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20100" y="310603"/>
            <a:ext cx="258125" cy="24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557102" y="2077034"/>
            <a:ext cx="352561" cy="30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3018" y="1212233"/>
            <a:ext cx="339969" cy="346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419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8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-16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8"/>
          <p:cNvSpPr/>
          <p:nvPr/>
        </p:nvSpPr>
        <p:spPr>
          <a:xfrm rot="10062049" flipH="1">
            <a:off x="907827" y="1821436"/>
            <a:ext cx="10581991" cy="6526521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rgbClr val="EED5A6">
              <a:alpha val="5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5" name="Google Shape;175;p8"/>
          <p:cNvSpPr txBox="1">
            <a:spLocks noGrp="1"/>
          </p:cNvSpPr>
          <p:nvPr>
            <p:ph type="title"/>
          </p:nvPr>
        </p:nvSpPr>
        <p:spPr>
          <a:xfrm>
            <a:off x="2314800" y="1648800"/>
            <a:ext cx="7562400" cy="315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pic>
        <p:nvPicPr>
          <p:cNvPr id="176" name="Google Shape;17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600" y="372203"/>
            <a:ext cx="258125" cy="24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95600" y="1528103"/>
            <a:ext cx="258125" cy="24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4485" y="6138667"/>
            <a:ext cx="352561" cy="3021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8"/>
          <p:cNvGrpSpPr/>
          <p:nvPr/>
        </p:nvGrpSpPr>
        <p:grpSpPr>
          <a:xfrm>
            <a:off x="231879" y="330833"/>
            <a:ext cx="11417892" cy="6209867"/>
            <a:chOff x="326644" y="248125"/>
            <a:chExt cx="8563419" cy="4657400"/>
          </a:xfrm>
        </p:grpSpPr>
        <p:grpSp>
          <p:nvGrpSpPr>
            <p:cNvPr id="180" name="Google Shape;180;p8"/>
            <p:cNvGrpSpPr/>
            <p:nvPr/>
          </p:nvGrpSpPr>
          <p:grpSpPr>
            <a:xfrm>
              <a:off x="7246313" y="248125"/>
              <a:ext cx="307850" cy="191225"/>
              <a:chOff x="3803825" y="283200"/>
              <a:chExt cx="307850" cy="191225"/>
            </a:xfrm>
          </p:grpSpPr>
          <p:sp>
            <p:nvSpPr>
              <p:cNvPr id="181" name="Google Shape;181;p8"/>
              <p:cNvSpPr/>
              <p:nvPr/>
            </p:nvSpPr>
            <p:spPr>
              <a:xfrm>
                <a:off x="3803825" y="3442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4046275" y="283200"/>
                <a:ext cx="65400" cy="65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3" name="Google Shape;183;p8"/>
            <p:cNvGrpSpPr/>
            <p:nvPr/>
          </p:nvGrpSpPr>
          <p:grpSpPr>
            <a:xfrm>
              <a:off x="6115688" y="4668825"/>
              <a:ext cx="655450" cy="236700"/>
              <a:chOff x="3194225" y="496625"/>
              <a:chExt cx="655450" cy="236700"/>
            </a:xfrm>
          </p:grpSpPr>
          <p:sp>
            <p:nvSpPr>
              <p:cNvPr id="184" name="Google Shape;184;p8"/>
              <p:cNvSpPr/>
              <p:nvPr/>
            </p:nvSpPr>
            <p:spPr>
              <a:xfrm>
                <a:off x="3194225" y="4966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3807375" y="691025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6" name="Google Shape;186;p8"/>
            <p:cNvSpPr/>
            <p:nvPr/>
          </p:nvSpPr>
          <p:spPr>
            <a:xfrm>
              <a:off x="8759863" y="3348025"/>
              <a:ext cx="130200" cy="130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681575" y="3211345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8693225" y="1422120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 rot="-3964921">
              <a:off x="637419" y="3167165"/>
              <a:ext cx="78436" cy="78436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0" name="Google Shape;190;p8"/>
            <p:cNvGrpSpPr/>
            <p:nvPr/>
          </p:nvGrpSpPr>
          <p:grpSpPr>
            <a:xfrm rot="-5176392">
              <a:off x="1836516" y="2829469"/>
              <a:ext cx="303683" cy="3310689"/>
              <a:chOff x="973847" y="805923"/>
              <a:chExt cx="303678" cy="3310641"/>
            </a:xfrm>
          </p:grpSpPr>
          <p:sp>
            <p:nvSpPr>
              <p:cNvPr id="191" name="Google Shape;191;p8"/>
              <p:cNvSpPr/>
              <p:nvPr/>
            </p:nvSpPr>
            <p:spPr>
              <a:xfrm rot="-3965466">
                <a:off x="994657" y="3965474"/>
                <a:ext cx="130279" cy="130279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 rot="-3969676">
                <a:off x="1228470" y="812668"/>
                <a:ext cx="42310" cy="4231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3" name="Google Shape;193;p8"/>
          <p:cNvGrpSpPr/>
          <p:nvPr/>
        </p:nvGrpSpPr>
        <p:grpSpPr>
          <a:xfrm flipH="1">
            <a:off x="216427" y="266394"/>
            <a:ext cx="11636991" cy="6558559"/>
            <a:chOff x="162320" y="199795"/>
            <a:chExt cx="8727743" cy="4918919"/>
          </a:xfrm>
        </p:grpSpPr>
        <p:sp>
          <p:nvSpPr>
            <p:cNvPr id="194" name="Google Shape;194;p8"/>
            <p:cNvSpPr/>
            <p:nvPr/>
          </p:nvSpPr>
          <p:spPr>
            <a:xfrm>
              <a:off x="3871200" y="199795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5" name="Google Shape;195;p8"/>
            <p:cNvGrpSpPr/>
            <p:nvPr/>
          </p:nvGrpSpPr>
          <p:grpSpPr>
            <a:xfrm>
              <a:off x="162320" y="232950"/>
              <a:ext cx="8727743" cy="4885764"/>
              <a:chOff x="162320" y="232950"/>
              <a:chExt cx="8727743" cy="4885764"/>
            </a:xfrm>
          </p:grpSpPr>
          <p:sp>
            <p:nvSpPr>
              <p:cNvPr id="196" name="Google Shape;196;p8"/>
              <p:cNvSpPr/>
              <p:nvPr/>
            </p:nvSpPr>
            <p:spPr>
              <a:xfrm>
                <a:off x="8759863" y="33480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8681575" y="3211345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8693225" y="1422120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1276425" y="764995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00" name="Google Shape;200;p8"/>
              <p:cNvGrpSpPr/>
              <p:nvPr/>
            </p:nvGrpSpPr>
            <p:grpSpPr>
              <a:xfrm rot="-5176392">
                <a:off x="236850" y="2024888"/>
                <a:ext cx="130202" cy="271374"/>
                <a:chOff x="3270263" y="491672"/>
                <a:chExt cx="130200" cy="271370"/>
              </a:xfrm>
            </p:grpSpPr>
            <p:sp>
              <p:nvSpPr>
                <p:cNvPr id="201" name="Google Shape;201;p8"/>
                <p:cNvSpPr/>
                <p:nvPr/>
              </p:nvSpPr>
              <p:spPr>
                <a:xfrm>
                  <a:off x="3270263" y="491672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" name="Google Shape;202;p8"/>
                <p:cNvSpPr/>
                <p:nvPr/>
              </p:nvSpPr>
              <p:spPr>
                <a:xfrm>
                  <a:off x="3351149" y="720742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3" name="Google Shape;203;p8"/>
              <p:cNvGrpSpPr/>
              <p:nvPr/>
            </p:nvGrpSpPr>
            <p:grpSpPr>
              <a:xfrm rot="9648356">
                <a:off x="2360592" y="4551975"/>
                <a:ext cx="503098" cy="497876"/>
                <a:chOff x="2118058" y="-120044"/>
                <a:chExt cx="503050" cy="497829"/>
              </a:xfrm>
            </p:grpSpPr>
            <p:sp>
              <p:nvSpPr>
                <p:cNvPr id="204" name="Google Shape;204;p8"/>
                <p:cNvSpPr/>
                <p:nvPr/>
              </p:nvSpPr>
              <p:spPr>
                <a:xfrm>
                  <a:off x="2118058" y="-120044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Google Shape;205;p8"/>
                <p:cNvSpPr/>
                <p:nvPr/>
              </p:nvSpPr>
              <p:spPr>
                <a:xfrm>
                  <a:off x="2360508" y="47531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" name="Google Shape;206;p8"/>
                <p:cNvSpPr/>
                <p:nvPr/>
              </p:nvSpPr>
              <p:spPr>
                <a:xfrm>
                  <a:off x="2578808" y="226756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207;p8"/>
                <p:cNvSpPr/>
                <p:nvPr/>
              </p:nvSpPr>
              <p:spPr>
                <a:xfrm>
                  <a:off x="2369509" y="33548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8" name="Google Shape;208;p8"/>
              <p:cNvGrpSpPr/>
              <p:nvPr/>
            </p:nvGrpSpPr>
            <p:grpSpPr>
              <a:xfrm>
                <a:off x="7564963" y="232950"/>
                <a:ext cx="641600" cy="846300"/>
                <a:chOff x="4122475" y="268025"/>
                <a:chExt cx="641600" cy="846300"/>
              </a:xfrm>
            </p:grpSpPr>
            <p:sp>
              <p:nvSpPr>
                <p:cNvPr id="209" name="Google Shape;209;p8"/>
                <p:cNvSpPr/>
                <p:nvPr/>
              </p:nvSpPr>
              <p:spPr>
                <a:xfrm>
                  <a:off x="4184825" y="268025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" name="Google Shape;210;p8"/>
                <p:cNvSpPr/>
                <p:nvPr/>
              </p:nvSpPr>
              <p:spPr>
                <a:xfrm>
                  <a:off x="4122475" y="435600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" name="Google Shape;211;p8"/>
                <p:cNvSpPr/>
                <p:nvPr/>
              </p:nvSpPr>
              <p:spPr>
                <a:xfrm>
                  <a:off x="4612675" y="8929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" name="Google Shape;212;p8"/>
                <p:cNvSpPr/>
                <p:nvPr/>
              </p:nvSpPr>
              <p:spPr>
                <a:xfrm>
                  <a:off x="4721775" y="10720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3" name="Google Shape;213;p8"/>
              <p:cNvGrpSpPr/>
              <p:nvPr/>
            </p:nvGrpSpPr>
            <p:grpSpPr>
              <a:xfrm>
                <a:off x="6728838" y="3906825"/>
                <a:ext cx="279050" cy="998700"/>
                <a:chOff x="3807375" y="-265375"/>
                <a:chExt cx="279050" cy="998700"/>
              </a:xfrm>
            </p:grpSpPr>
            <p:sp>
              <p:nvSpPr>
                <p:cNvPr id="214" name="Google Shape;214;p8"/>
                <p:cNvSpPr/>
                <p:nvPr/>
              </p:nvSpPr>
              <p:spPr>
                <a:xfrm>
                  <a:off x="3807375" y="6910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" name="Google Shape;215;p8"/>
                <p:cNvSpPr/>
                <p:nvPr/>
              </p:nvSpPr>
              <p:spPr>
                <a:xfrm>
                  <a:off x="3956225" y="-265375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pic>
        <p:nvPicPr>
          <p:cNvPr id="216" name="Google Shape;216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310866">
            <a:off x="10657604" y="859670"/>
            <a:ext cx="1961072" cy="132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133805">
            <a:off x="16901" y="4775105"/>
            <a:ext cx="1177617" cy="231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>
            <a:off x="-101601" y="-101593"/>
            <a:ext cx="1252080" cy="115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752581">
            <a:off x="10666766" y="5338583"/>
            <a:ext cx="1575977" cy="160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530133" y="3007463"/>
            <a:ext cx="1097700" cy="1089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3126963">
            <a:off x="9727760" y="-38898"/>
            <a:ext cx="1731033" cy="656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6482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9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-16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9"/>
          <p:cNvSpPr/>
          <p:nvPr/>
        </p:nvSpPr>
        <p:spPr>
          <a:xfrm rot="-91">
            <a:off x="726457" y="203349"/>
            <a:ext cx="10581955" cy="6526495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rgbClr val="EED5A6">
              <a:alpha val="5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5" name="Google Shape;225;p9"/>
          <p:cNvSpPr txBox="1">
            <a:spLocks noGrp="1"/>
          </p:cNvSpPr>
          <p:nvPr>
            <p:ph type="subTitle" idx="1"/>
          </p:nvPr>
        </p:nvSpPr>
        <p:spPr>
          <a:xfrm>
            <a:off x="2607400" y="3224433"/>
            <a:ext cx="6977200" cy="17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9"/>
          <p:cNvSpPr txBox="1">
            <a:spLocks noGrp="1"/>
          </p:cNvSpPr>
          <p:nvPr>
            <p:ph type="title"/>
          </p:nvPr>
        </p:nvSpPr>
        <p:spPr>
          <a:xfrm>
            <a:off x="2607400" y="1937600"/>
            <a:ext cx="6977200" cy="128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73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27" name="Google Shape;227;p9"/>
          <p:cNvGrpSpPr/>
          <p:nvPr/>
        </p:nvGrpSpPr>
        <p:grpSpPr>
          <a:xfrm>
            <a:off x="216427" y="266393"/>
            <a:ext cx="11636991" cy="6274307"/>
            <a:chOff x="162320" y="199795"/>
            <a:chExt cx="8727743" cy="4705730"/>
          </a:xfrm>
        </p:grpSpPr>
        <p:grpSp>
          <p:nvGrpSpPr>
            <p:cNvPr id="228" name="Google Shape;228;p9"/>
            <p:cNvGrpSpPr/>
            <p:nvPr/>
          </p:nvGrpSpPr>
          <p:grpSpPr>
            <a:xfrm>
              <a:off x="162320" y="232950"/>
              <a:ext cx="8727743" cy="4672575"/>
              <a:chOff x="162320" y="232950"/>
              <a:chExt cx="8727743" cy="4672575"/>
            </a:xfrm>
          </p:grpSpPr>
          <p:grpSp>
            <p:nvGrpSpPr>
              <p:cNvPr id="229" name="Google Shape;229;p9"/>
              <p:cNvGrpSpPr/>
              <p:nvPr/>
            </p:nvGrpSpPr>
            <p:grpSpPr>
              <a:xfrm>
                <a:off x="7564963" y="232950"/>
                <a:ext cx="641600" cy="846300"/>
                <a:chOff x="4122475" y="268025"/>
                <a:chExt cx="641600" cy="846300"/>
              </a:xfrm>
            </p:grpSpPr>
            <p:sp>
              <p:nvSpPr>
                <p:cNvPr id="230" name="Google Shape;230;p9"/>
                <p:cNvSpPr/>
                <p:nvPr/>
              </p:nvSpPr>
              <p:spPr>
                <a:xfrm>
                  <a:off x="4184825" y="268025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" name="Google Shape;231;p9"/>
                <p:cNvSpPr/>
                <p:nvPr/>
              </p:nvSpPr>
              <p:spPr>
                <a:xfrm>
                  <a:off x="4122475" y="435600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" name="Google Shape;232;p9"/>
                <p:cNvSpPr/>
                <p:nvPr/>
              </p:nvSpPr>
              <p:spPr>
                <a:xfrm>
                  <a:off x="4721775" y="10720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" name="Google Shape;233;p9"/>
                <p:cNvSpPr/>
                <p:nvPr/>
              </p:nvSpPr>
              <p:spPr>
                <a:xfrm>
                  <a:off x="4612675" y="8929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4" name="Google Shape;234;p9"/>
              <p:cNvSpPr/>
              <p:nvPr/>
            </p:nvSpPr>
            <p:spPr>
              <a:xfrm>
                <a:off x="6728838" y="4863225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9"/>
              <p:cNvSpPr/>
              <p:nvPr/>
            </p:nvSpPr>
            <p:spPr>
              <a:xfrm>
                <a:off x="8759863" y="30432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9"/>
              <p:cNvSpPr/>
              <p:nvPr/>
            </p:nvSpPr>
            <p:spPr>
              <a:xfrm>
                <a:off x="8681575" y="2906545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9"/>
              <p:cNvSpPr/>
              <p:nvPr/>
            </p:nvSpPr>
            <p:spPr>
              <a:xfrm>
                <a:off x="8693225" y="1422120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38" name="Google Shape;238;p9"/>
              <p:cNvGrpSpPr/>
              <p:nvPr/>
            </p:nvGrpSpPr>
            <p:grpSpPr>
              <a:xfrm rot="-5176392">
                <a:off x="236850" y="1339088"/>
                <a:ext cx="130202" cy="271374"/>
                <a:chOff x="3954602" y="447096"/>
                <a:chExt cx="130200" cy="271370"/>
              </a:xfrm>
            </p:grpSpPr>
            <p:sp>
              <p:nvSpPr>
                <p:cNvPr id="239" name="Google Shape;239;p9"/>
                <p:cNvSpPr/>
                <p:nvPr/>
              </p:nvSpPr>
              <p:spPr>
                <a:xfrm>
                  <a:off x="3954602" y="447096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" name="Google Shape;240;p9"/>
                <p:cNvSpPr/>
                <p:nvPr/>
              </p:nvSpPr>
              <p:spPr>
                <a:xfrm>
                  <a:off x="4035488" y="676166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41" name="Google Shape;241;p9"/>
              <p:cNvGrpSpPr/>
              <p:nvPr/>
            </p:nvGrpSpPr>
            <p:grpSpPr>
              <a:xfrm rot="9648356">
                <a:off x="2378467" y="4352892"/>
                <a:ext cx="503098" cy="389137"/>
                <a:chOff x="2017859" y="167785"/>
                <a:chExt cx="503050" cy="389100"/>
              </a:xfrm>
            </p:grpSpPr>
            <p:sp>
              <p:nvSpPr>
                <p:cNvPr id="242" name="Google Shape;242;p9"/>
                <p:cNvSpPr/>
                <p:nvPr/>
              </p:nvSpPr>
              <p:spPr>
                <a:xfrm>
                  <a:off x="2017859" y="167785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" name="Google Shape;243;p9"/>
                <p:cNvSpPr/>
                <p:nvPr/>
              </p:nvSpPr>
              <p:spPr>
                <a:xfrm>
                  <a:off x="2260309" y="335360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" name="Google Shape;244;p9"/>
                <p:cNvSpPr/>
                <p:nvPr/>
              </p:nvSpPr>
              <p:spPr>
                <a:xfrm>
                  <a:off x="2478609" y="51458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" name="Google Shape;245;p9"/>
                <p:cNvSpPr/>
                <p:nvPr/>
              </p:nvSpPr>
              <p:spPr>
                <a:xfrm>
                  <a:off x="2369509" y="33548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46" name="Google Shape;246;p9"/>
            <p:cNvSpPr/>
            <p:nvPr/>
          </p:nvSpPr>
          <p:spPr>
            <a:xfrm>
              <a:off x="3871200" y="199795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47" name="Google Shape;24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125118">
            <a:off x="-123301" y="-269617"/>
            <a:ext cx="1575977" cy="160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237896">
            <a:off x="29381" y="4958889"/>
            <a:ext cx="1067419" cy="239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174469">
            <a:off x="6857516" y="150329"/>
            <a:ext cx="509307" cy="113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66466">
            <a:off x="10670446" y="5225543"/>
            <a:ext cx="993109" cy="1175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8100000">
            <a:off x="11210667" y="-179471"/>
            <a:ext cx="1097700" cy="1089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652974">
            <a:off x="6111337" y="6204098"/>
            <a:ext cx="1023176" cy="126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1150118">
            <a:off x="11092299" y="2169474"/>
            <a:ext cx="1252080" cy="115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6733594">
            <a:off x="8463738" y="69138"/>
            <a:ext cx="1105253" cy="419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416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"/>
          <p:cNvSpPr txBox="1">
            <a:spLocks noGrp="1"/>
          </p:cNvSpPr>
          <p:nvPr>
            <p:ph type="title"/>
          </p:nvPr>
        </p:nvSpPr>
        <p:spPr>
          <a:xfrm>
            <a:off x="950967" y="694944"/>
            <a:ext cx="10290000" cy="92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257" name="Google Shape;25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611805">
            <a:off x="15201" y="5183555"/>
            <a:ext cx="1177617" cy="231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716913" flipH="1">
            <a:off x="10976150" y="5144123"/>
            <a:ext cx="1067420" cy="2395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6869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1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-16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1"/>
          <p:cNvSpPr txBox="1">
            <a:spLocks noGrp="1"/>
          </p:cNvSpPr>
          <p:nvPr>
            <p:ph type="title" hasCustomPrompt="1"/>
          </p:nvPr>
        </p:nvSpPr>
        <p:spPr>
          <a:xfrm>
            <a:off x="950967" y="2235200"/>
            <a:ext cx="5614000" cy="1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8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62" name="Google Shape;262;p11"/>
          <p:cNvSpPr txBox="1">
            <a:spLocks noGrp="1"/>
          </p:cNvSpPr>
          <p:nvPr>
            <p:ph type="subTitle" idx="1"/>
          </p:nvPr>
        </p:nvSpPr>
        <p:spPr>
          <a:xfrm>
            <a:off x="950967" y="3856600"/>
            <a:ext cx="5614000" cy="49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63" name="Google Shape;263;p11"/>
          <p:cNvSpPr/>
          <p:nvPr/>
        </p:nvSpPr>
        <p:spPr>
          <a:xfrm rot="723798">
            <a:off x="5696445" y="-1002423"/>
            <a:ext cx="10582043" cy="6526553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rgbClr val="EED5A6">
              <a:alpha val="5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64" name="Google Shape;26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660421">
            <a:off x="6911401" y="5415288"/>
            <a:ext cx="1177617" cy="231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090666" flipH="1">
            <a:off x="97699" y="5133323"/>
            <a:ext cx="1067419" cy="239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125118">
            <a:off x="-41967" y="-162717"/>
            <a:ext cx="1575977" cy="16001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" name="Google Shape;267;p11"/>
          <p:cNvGrpSpPr/>
          <p:nvPr/>
        </p:nvGrpSpPr>
        <p:grpSpPr>
          <a:xfrm rot="10800000" flipH="1">
            <a:off x="216427" y="83742"/>
            <a:ext cx="11636991" cy="6456959"/>
            <a:chOff x="162320" y="199795"/>
            <a:chExt cx="8727743" cy="4842719"/>
          </a:xfrm>
        </p:grpSpPr>
        <p:grpSp>
          <p:nvGrpSpPr>
            <p:cNvPr id="268" name="Google Shape;268;p11"/>
            <p:cNvGrpSpPr/>
            <p:nvPr/>
          </p:nvGrpSpPr>
          <p:grpSpPr>
            <a:xfrm>
              <a:off x="162320" y="476850"/>
              <a:ext cx="8727743" cy="4565664"/>
              <a:chOff x="162320" y="476850"/>
              <a:chExt cx="8727743" cy="4565664"/>
            </a:xfrm>
          </p:grpSpPr>
          <p:grpSp>
            <p:nvGrpSpPr>
              <p:cNvPr id="269" name="Google Shape;269;p11"/>
              <p:cNvGrpSpPr/>
              <p:nvPr/>
            </p:nvGrpSpPr>
            <p:grpSpPr>
              <a:xfrm>
                <a:off x="4516963" y="476850"/>
                <a:ext cx="2666100" cy="907200"/>
                <a:chOff x="1074475" y="511925"/>
                <a:chExt cx="2666100" cy="907200"/>
              </a:xfrm>
            </p:grpSpPr>
            <p:sp>
              <p:nvSpPr>
                <p:cNvPr id="270" name="Google Shape;270;p11"/>
                <p:cNvSpPr/>
                <p:nvPr/>
              </p:nvSpPr>
              <p:spPr>
                <a:xfrm>
                  <a:off x="1136825" y="572825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271;p11"/>
                <p:cNvSpPr/>
                <p:nvPr/>
              </p:nvSpPr>
              <p:spPr>
                <a:xfrm>
                  <a:off x="1074475" y="740400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272;p11"/>
                <p:cNvSpPr/>
                <p:nvPr/>
              </p:nvSpPr>
              <p:spPr>
                <a:xfrm>
                  <a:off x="1673775" y="13768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273;p11"/>
                <p:cNvSpPr/>
                <p:nvPr/>
              </p:nvSpPr>
              <p:spPr>
                <a:xfrm>
                  <a:off x="3698275" y="5119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4" name="Google Shape;274;p11"/>
              <p:cNvGrpSpPr/>
              <p:nvPr/>
            </p:nvGrpSpPr>
            <p:grpSpPr>
              <a:xfrm>
                <a:off x="6115688" y="4211625"/>
                <a:ext cx="655450" cy="693900"/>
                <a:chOff x="3194225" y="39425"/>
                <a:chExt cx="655450" cy="693900"/>
              </a:xfrm>
            </p:grpSpPr>
            <p:sp>
              <p:nvSpPr>
                <p:cNvPr id="275" name="Google Shape;275;p11"/>
                <p:cNvSpPr/>
                <p:nvPr/>
              </p:nvSpPr>
              <p:spPr>
                <a:xfrm>
                  <a:off x="3194225" y="39425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276;p11"/>
                <p:cNvSpPr/>
                <p:nvPr/>
              </p:nvSpPr>
              <p:spPr>
                <a:xfrm>
                  <a:off x="3807375" y="6910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77" name="Google Shape;277;p11"/>
              <p:cNvSpPr/>
              <p:nvPr/>
            </p:nvSpPr>
            <p:spPr>
              <a:xfrm>
                <a:off x="8759863" y="45672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1"/>
              <p:cNvSpPr/>
              <p:nvPr/>
            </p:nvSpPr>
            <p:spPr>
              <a:xfrm>
                <a:off x="8681575" y="4430545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1"/>
              <p:cNvSpPr/>
              <p:nvPr/>
            </p:nvSpPr>
            <p:spPr>
              <a:xfrm>
                <a:off x="6254825" y="964920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1"/>
              <p:cNvSpPr/>
              <p:nvPr/>
            </p:nvSpPr>
            <p:spPr>
              <a:xfrm>
                <a:off x="1276425" y="917395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81" name="Google Shape;281;p11"/>
              <p:cNvGrpSpPr/>
              <p:nvPr/>
            </p:nvGrpSpPr>
            <p:grpSpPr>
              <a:xfrm rot="-5176392">
                <a:off x="236850" y="1339088"/>
                <a:ext cx="130202" cy="271374"/>
                <a:chOff x="3954602" y="447096"/>
                <a:chExt cx="130200" cy="271370"/>
              </a:xfrm>
            </p:grpSpPr>
            <p:sp>
              <p:nvSpPr>
                <p:cNvPr id="282" name="Google Shape;282;p11"/>
                <p:cNvSpPr/>
                <p:nvPr/>
              </p:nvSpPr>
              <p:spPr>
                <a:xfrm>
                  <a:off x="3954602" y="447096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283;p11"/>
                <p:cNvSpPr/>
                <p:nvPr/>
              </p:nvSpPr>
              <p:spPr>
                <a:xfrm>
                  <a:off x="4035488" y="676166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4" name="Google Shape;284;p11"/>
              <p:cNvGrpSpPr/>
              <p:nvPr/>
            </p:nvGrpSpPr>
            <p:grpSpPr>
              <a:xfrm rot="9648356">
                <a:off x="2368645" y="4523400"/>
                <a:ext cx="503098" cy="448889"/>
                <a:chOff x="2093009" y="-48086"/>
                <a:chExt cx="503050" cy="448847"/>
              </a:xfrm>
            </p:grpSpPr>
            <p:sp>
              <p:nvSpPr>
                <p:cNvPr id="285" name="Google Shape;285;p11"/>
                <p:cNvSpPr/>
                <p:nvPr/>
              </p:nvSpPr>
              <p:spPr>
                <a:xfrm>
                  <a:off x="2093009" y="-48086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" name="Google Shape;286;p11"/>
                <p:cNvSpPr/>
                <p:nvPr/>
              </p:nvSpPr>
              <p:spPr>
                <a:xfrm>
                  <a:off x="2260309" y="335360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11"/>
                <p:cNvSpPr/>
                <p:nvPr/>
              </p:nvSpPr>
              <p:spPr>
                <a:xfrm>
                  <a:off x="2553759" y="298714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" name="Google Shape;288;p11"/>
                <p:cNvSpPr/>
                <p:nvPr/>
              </p:nvSpPr>
              <p:spPr>
                <a:xfrm>
                  <a:off x="2444659" y="119614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" name="Google Shape;289;p11"/>
            <p:cNvSpPr/>
            <p:nvPr/>
          </p:nvSpPr>
          <p:spPr>
            <a:xfrm>
              <a:off x="3871200" y="199795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90" name="Google Shape;290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3252" y="2327767"/>
            <a:ext cx="352561" cy="30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03834" y="6208303"/>
            <a:ext cx="258125" cy="24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13941" y="719337"/>
            <a:ext cx="402927" cy="377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47267" y="92913"/>
            <a:ext cx="1097700" cy="1089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9643261">
            <a:off x="6072836" y="-276038"/>
            <a:ext cx="1023176" cy="1261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9707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958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13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-16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3"/>
          <p:cNvSpPr/>
          <p:nvPr/>
        </p:nvSpPr>
        <p:spPr>
          <a:xfrm rot="-10392780" flipH="1">
            <a:off x="2170571" y="2185133"/>
            <a:ext cx="10582168" cy="6526608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rgbClr val="EED5A6">
              <a:alpha val="5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9" name="Google Shape;299;p13"/>
          <p:cNvSpPr txBox="1">
            <a:spLocks noGrp="1"/>
          </p:cNvSpPr>
          <p:nvPr>
            <p:ph type="subTitle" idx="1"/>
          </p:nvPr>
        </p:nvSpPr>
        <p:spPr>
          <a:xfrm>
            <a:off x="2625684" y="2768400"/>
            <a:ext cx="3043200" cy="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subTitle" idx="2"/>
          </p:nvPr>
        </p:nvSpPr>
        <p:spPr>
          <a:xfrm>
            <a:off x="7728059" y="2768401"/>
            <a:ext cx="3043200" cy="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3"/>
          </p:nvPr>
        </p:nvSpPr>
        <p:spPr>
          <a:xfrm>
            <a:off x="2625684" y="4588733"/>
            <a:ext cx="3043200" cy="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subTitle" idx="4"/>
          </p:nvPr>
        </p:nvSpPr>
        <p:spPr>
          <a:xfrm>
            <a:off x="7728059" y="4588735"/>
            <a:ext cx="3043200" cy="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hasCustomPrompt="1"/>
          </p:nvPr>
        </p:nvSpPr>
        <p:spPr>
          <a:xfrm>
            <a:off x="1420741" y="2292500"/>
            <a:ext cx="1204800" cy="97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title" idx="5" hasCustomPrompt="1"/>
          </p:nvPr>
        </p:nvSpPr>
        <p:spPr>
          <a:xfrm>
            <a:off x="1422627" y="4114067"/>
            <a:ext cx="1201200" cy="97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05" name="Google Shape;305;p13"/>
          <p:cNvSpPr txBox="1">
            <a:spLocks noGrp="1"/>
          </p:cNvSpPr>
          <p:nvPr>
            <p:ph type="title" idx="6" hasCustomPrompt="1"/>
          </p:nvPr>
        </p:nvSpPr>
        <p:spPr>
          <a:xfrm>
            <a:off x="6526857" y="2293900"/>
            <a:ext cx="1201200" cy="97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7" hasCustomPrompt="1"/>
          </p:nvPr>
        </p:nvSpPr>
        <p:spPr>
          <a:xfrm>
            <a:off x="6526857" y="4114071"/>
            <a:ext cx="1201200" cy="97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8"/>
          </p:nvPr>
        </p:nvSpPr>
        <p:spPr>
          <a:xfrm>
            <a:off x="2625557" y="2324200"/>
            <a:ext cx="30432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subTitle" idx="9"/>
          </p:nvPr>
        </p:nvSpPr>
        <p:spPr>
          <a:xfrm>
            <a:off x="2625557" y="4144707"/>
            <a:ext cx="30432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subTitle" idx="13"/>
          </p:nvPr>
        </p:nvSpPr>
        <p:spPr>
          <a:xfrm>
            <a:off x="7728057" y="2324200"/>
            <a:ext cx="30432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14"/>
          </p:nvPr>
        </p:nvSpPr>
        <p:spPr>
          <a:xfrm>
            <a:off x="7728057" y="4144704"/>
            <a:ext cx="30432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11" name="Google Shape;311;p13"/>
          <p:cNvGrpSpPr/>
          <p:nvPr/>
        </p:nvGrpSpPr>
        <p:grpSpPr>
          <a:xfrm flipH="1">
            <a:off x="216427" y="314593"/>
            <a:ext cx="11636991" cy="6468763"/>
            <a:chOff x="162320" y="235945"/>
            <a:chExt cx="8727743" cy="4851572"/>
          </a:xfrm>
        </p:grpSpPr>
        <p:grpSp>
          <p:nvGrpSpPr>
            <p:cNvPr id="312" name="Google Shape;312;p13"/>
            <p:cNvGrpSpPr/>
            <p:nvPr/>
          </p:nvGrpSpPr>
          <p:grpSpPr>
            <a:xfrm>
              <a:off x="8087413" y="242400"/>
              <a:ext cx="477050" cy="297100"/>
              <a:chOff x="4644925" y="277475"/>
              <a:chExt cx="477050" cy="297100"/>
            </a:xfrm>
          </p:grpSpPr>
          <p:sp>
            <p:nvSpPr>
              <p:cNvPr id="313" name="Google Shape;313;p13"/>
              <p:cNvSpPr/>
              <p:nvPr/>
            </p:nvSpPr>
            <p:spPr>
              <a:xfrm>
                <a:off x="4991775" y="44437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4824500" y="277475"/>
                <a:ext cx="65400" cy="65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4644925" y="360875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4724700" y="360875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" name="Google Shape;317;p13"/>
            <p:cNvGrpSpPr/>
            <p:nvPr/>
          </p:nvGrpSpPr>
          <p:grpSpPr>
            <a:xfrm>
              <a:off x="6115688" y="4668825"/>
              <a:ext cx="655450" cy="236700"/>
              <a:chOff x="3194225" y="496625"/>
              <a:chExt cx="655450" cy="236700"/>
            </a:xfrm>
          </p:grpSpPr>
          <p:sp>
            <p:nvSpPr>
              <p:cNvPr id="318" name="Google Shape;318;p13"/>
              <p:cNvSpPr/>
              <p:nvPr/>
            </p:nvSpPr>
            <p:spPr>
              <a:xfrm>
                <a:off x="3194225" y="4966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3807375" y="691025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0" name="Google Shape;320;p13"/>
            <p:cNvSpPr/>
            <p:nvPr/>
          </p:nvSpPr>
          <p:spPr>
            <a:xfrm>
              <a:off x="8759863" y="3043225"/>
              <a:ext cx="130200" cy="130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8681575" y="2906545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6460625" y="235945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1276425" y="307795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4" name="Google Shape;324;p13"/>
            <p:cNvGrpSpPr/>
            <p:nvPr/>
          </p:nvGrpSpPr>
          <p:grpSpPr>
            <a:xfrm rot="-5176392">
              <a:off x="-26006" y="1855223"/>
              <a:ext cx="655460" cy="236703"/>
              <a:chOff x="3194225" y="496625"/>
              <a:chExt cx="655450" cy="236700"/>
            </a:xfrm>
          </p:grpSpPr>
          <p:sp>
            <p:nvSpPr>
              <p:cNvPr id="325" name="Google Shape;325;p13"/>
              <p:cNvSpPr/>
              <p:nvPr/>
            </p:nvSpPr>
            <p:spPr>
              <a:xfrm>
                <a:off x="3194225" y="4966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3807375" y="691025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7" name="Google Shape;327;p13"/>
            <p:cNvGrpSpPr/>
            <p:nvPr/>
          </p:nvGrpSpPr>
          <p:grpSpPr>
            <a:xfrm rot="9648356">
              <a:off x="969357" y="4628136"/>
              <a:ext cx="683780" cy="356898"/>
              <a:chOff x="3258052" y="372736"/>
              <a:chExt cx="683715" cy="356864"/>
            </a:xfrm>
          </p:grpSpPr>
          <p:sp>
            <p:nvSpPr>
              <p:cNvPr id="328" name="Google Shape;328;p13"/>
              <p:cNvSpPr/>
              <p:nvPr/>
            </p:nvSpPr>
            <p:spPr>
              <a:xfrm>
                <a:off x="3258052" y="372736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3"/>
              <p:cNvSpPr/>
              <p:nvPr/>
            </p:nvSpPr>
            <p:spPr>
              <a:xfrm>
                <a:off x="3436675" y="664200"/>
                <a:ext cx="65400" cy="65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3"/>
              <p:cNvSpPr/>
              <p:nvPr/>
            </p:nvSpPr>
            <p:spPr>
              <a:xfrm>
                <a:off x="3899468" y="683911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13"/>
              <p:cNvSpPr/>
              <p:nvPr/>
            </p:nvSpPr>
            <p:spPr>
              <a:xfrm>
                <a:off x="3867001" y="613371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32" name="Google Shape;33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66466">
            <a:off x="454412" y="133777"/>
            <a:ext cx="993109" cy="1175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488330" flipH="1">
            <a:off x="10904634" y="-745128"/>
            <a:ext cx="1177617" cy="231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733594">
            <a:off x="1447271" y="-208762"/>
            <a:ext cx="1105253" cy="419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8100000">
            <a:off x="11297501" y="5564896"/>
            <a:ext cx="1097700" cy="1089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194135">
            <a:off x="6402117" y="5951685"/>
            <a:ext cx="1575977" cy="160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358545">
            <a:off x="-262563" y="2425798"/>
            <a:ext cx="1023176" cy="126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2237896">
            <a:off x="-284702" y="5602856"/>
            <a:ext cx="1067419" cy="2395488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3"/>
          <p:cNvSpPr txBox="1">
            <a:spLocks noGrp="1"/>
          </p:cNvSpPr>
          <p:nvPr>
            <p:ph type="title" idx="15"/>
          </p:nvPr>
        </p:nvSpPr>
        <p:spPr>
          <a:xfrm>
            <a:off x="960000" y="694944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4614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14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-16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4"/>
          <p:cNvSpPr txBox="1">
            <a:spLocks noGrp="1"/>
          </p:cNvSpPr>
          <p:nvPr>
            <p:ph type="subTitle" idx="1"/>
          </p:nvPr>
        </p:nvSpPr>
        <p:spPr>
          <a:xfrm>
            <a:off x="6879200" y="2960667"/>
            <a:ext cx="4150800" cy="17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14"/>
          <p:cNvSpPr/>
          <p:nvPr/>
        </p:nvSpPr>
        <p:spPr>
          <a:xfrm rot="-8100000" flipH="1">
            <a:off x="-3345402" y="1278538"/>
            <a:ext cx="10581875" cy="6526375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rgbClr val="EED5A6">
              <a:alpha val="5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44" name="Google Shape;34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83322" flipH="1">
            <a:off x="-43785" y="5285856"/>
            <a:ext cx="1067420" cy="239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01734" y="-660479"/>
            <a:ext cx="1177617" cy="231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76697">
            <a:off x="10735132" y="5703349"/>
            <a:ext cx="1575979" cy="160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395600" y="1528103"/>
            <a:ext cx="258125" cy="24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8" name="Google Shape;348;p14"/>
          <p:cNvGrpSpPr/>
          <p:nvPr/>
        </p:nvGrpSpPr>
        <p:grpSpPr>
          <a:xfrm>
            <a:off x="231879" y="330833"/>
            <a:ext cx="11722692" cy="6209867"/>
            <a:chOff x="326644" y="248125"/>
            <a:chExt cx="8792019" cy="4657400"/>
          </a:xfrm>
        </p:grpSpPr>
        <p:grpSp>
          <p:nvGrpSpPr>
            <p:cNvPr id="349" name="Google Shape;349;p14"/>
            <p:cNvGrpSpPr/>
            <p:nvPr/>
          </p:nvGrpSpPr>
          <p:grpSpPr>
            <a:xfrm>
              <a:off x="326644" y="248125"/>
              <a:ext cx="8792019" cy="4657400"/>
              <a:chOff x="326644" y="248125"/>
              <a:chExt cx="8792019" cy="4657400"/>
            </a:xfrm>
          </p:grpSpPr>
          <p:grpSp>
            <p:nvGrpSpPr>
              <p:cNvPr id="350" name="Google Shape;350;p14"/>
              <p:cNvGrpSpPr/>
              <p:nvPr/>
            </p:nvGrpSpPr>
            <p:grpSpPr>
              <a:xfrm>
                <a:off x="7149563" y="248125"/>
                <a:ext cx="404600" cy="1467000"/>
                <a:chOff x="3707075" y="283200"/>
                <a:chExt cx="404600" cy="1467000"/>
              </a:xfrm>
            </p:grpSpPr>
            <p:sp>
              <p:nvSpPr>
                <p:cNvPr id="351" name="Google Shape;351;p14"/>
                <p:cNvSpPr/>
                <p:nvPr/>
              </p:nvSpPr>
              <p:spPr>
                <a:xfrm>
                  <a:off x="3803825" y="344225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" name="Google Shape;352;p14"/>
                <p:cNvSpPr/>
                <p:nvPr/>
              </p:nvSpPr>
              <p:spPr>
                <a:xfrm>
                  <a:off x="4046275" y="283200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" name="Google Shape;353;p14"/>
                <p:cNvSpPr/>
                <p:nvPr/>
              </p:nvSpPr>
              <p:spPr>
                <a:xfrm>
                  <a:off x="3707075" y="1707900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4" name="Google Shape;354;p14"/>
              <p:cNvGrpSpPr/>
              <p:nvPr/>
            </p:nvGrpSpPr>
            <p:grpSpPr>
              <a:xfrm>
                <a:off x="6115688" y="4668825"/>
                <a:ext cx="655450" cy="236700"/>
                <a:chOff x="3194225" y="496625"/>
                <a:chExt cx="655450" cy="236700"/>
              </a:xfrm>
            </p:grpSpPr>
            <p:sp>
              <p:nvSpPr>
                <p:cNvPr id="355" name="Google Shape;355;p14"/>
                <p:cNvSpPr/>
                <p:nvPr/>
              </p:nvSpPr>
              <p:spPr>
                <a:xfrm>
                  <a:off x="3194225" y="496625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" name="Google Shape;356;p14"/>
                <p:cNvSpPr/>
                <p:nvPr/>
              </p:nvSpPr>
              <p:spPr>
                <a:xfrm>
                  <a:off x="3807375" y="6910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57" name="Google Shape;357;p14"/>
              <p:cNvSpPr/>
              <p:nvPr/>
            </p:nvSpPr>
            <p:spPr>
              <a:xfrm>
                <a:off x="8988463" y="30432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14"/>
              <p:cNvSpPr/>
              <p:nvPr/>
            </p:nvSpPr>
            <p:spPr>
              <a:xfrm>
                <a:off x="8681575" y="3211345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4"/>
              <p:cNvSpPr/>
              <p:nvPr/>
            </p:nvSpPr>
            <p:spPr>
              <a:xfrm>
                <a:off x="8693225" y="1422120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14"/>
              <p:cNvSpPr/>
              <p:nvPr/>
            </p:nvSpPr>
            <p:spPr>
              <a:xfrm rot="-3964921">
                <a:off x="637419" y="3167165"/>
                <a:ext cx="78436" cy="78436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361" name="Google Shape;361;p14"/>
              <p:cNvGrpSpPr/>
              <p:nvPr/>
            </p:nvGrpSpPr>
            <p:grpSpPr>
              <a:xfrm rot="-5176392">
                <a:off x="1836516" y="2829469"/>
                <a:ext cx="303683" cy="3310689"/>
                <a:chOff x="973847" y="805923"/>
                <a:chExt cx="303678" cy="3310641"/>
              </a:xfrm>
            </p:grpSpPr>
            <p:sp>
              <p:nvSpPr>
                <p:cNvPr id="362" name="Google Shape;362;p14"/>
                <p:cNvSpPr/>
                <p:nvPr/>
              </p:nvSpPr>
              <p:spPr>
                <a:xfrm rot="-3965466">
                  <a:off x="994657" y="3965474"/>
                  <a:ext cx="130279" cy="130279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" name="Google Shape;363;p14"/>
                <p:cNvSpPr/>
                <p:nvPr/>
              </p:nvSpPr>
              <p:spPr>
                <a:xfrm rot="-3969676">
                  <a:off x="1228470" y="812668"/>
                  <a:ext cx="42310" cy="4231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64" name="Google Shape;364;p14"/>
              <p:cNvGrpSpPr/>
              <p:nvPr/>
            </p:nvGrpSpPr>
            <p:grpSpPr>
              <a:xfrm rot="9648356">
                <a:off x="1766235" y="761118"/>
                <a:ext cx="312258" cy="376925"/>
                <a:chOff x="1598762" y="3804075"/>
                <a:chExt cx="312228" cy="376889"/>
              </a:xfrm>
            </p:grpSpPr>
            <p:sp>
              <p:nvSpPr>
                <p:cNvPr id="365" name="Google Shape;365;p14"/>
                <p:cNvSpPr/>
                <p:nvPr/>
              </p:nvSpPr>
              <p:spPr>
                <a:xfrm>
                  <a:off x="1598762" y="3804075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" name="Google Shape;366;p14"/>
                <p:cNvSpPr/>
                <p:nvPr/>
              </p:nvSpPr>
              <p:spPr>
                <a:xfrm>
                  <a:off x="1791113" y="4115565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" name="Google Shape;367;p14"/>
                <p:cNvSpPr/>
                <p:nvPr/>
              </p:nvSpPr>
              <p:spPr>
                <a:xfrm>
                  <a:off x="1868690" y="4003769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68" name="Google Shape;368;p14"/>
            <p:cNvSpPr/>
            <p:nvPr/>
          </p:nvSpPr>
          <p:spPr>
            <a:xfrm>
              <a:off x="4709400" y="275995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69" name="Google Shape;36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629733">
            <a:off x="696314" y="2147962"/>
            <a:ext cx="509307" cy="113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9616807">
            <a:off x="10405487" y="469697"/>
            <a:ext cx="1023176" cy="126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32034" y="4418954"/>
            <a:ext cx="258125" cy="24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40685" y="6250734"/>
            <a:ext cx="352561" cy="302196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4"/>
          <p:cNvSpPr txBox="1">
            <a:spLocks noGrp="1"/>
          </p:cNvSpPr>
          <p:nvPr>
            <p:ph type="title"/>
          </p:nvPr>
        </p:nvSpPr>
        <p:spPr>
          <a:xfrm>
            <a:off x="953467" y="694944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374" name="Google Shape;3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038834" y="45847"/>
            <a:ext cx="1097700" cy="1089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0246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16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-16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16"/>
          <p:cNvSpPr/>
          <p:nvPr/>
        </p:nvSpPr>
        <p:spPr>
          <a:xfrm rot="-180882">
            <a:off x="981909" y="-3982628"/>
            <a:ext cx="10582035" cy="6526536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rgbClr val="EED5A6">
              <a:alpha val="5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7" name="Google Shape;417;p16"/>
          <p:cNvSpPr txBox="1">
            <a:spLocks noGrp="1"/>
          </p:cNvSpPr>
          <p:nvPr>
            <p:ph type="subTitle" idx="1"/>
          </p:nvPr>
        </p:nvSpPr>
        <p:spPr>
          <a:xfrm>
            <a:off x="960000" y="3421451"/>
            <a:ext cx="3115200" cy="10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6"/>
          <p:cNvSpPr txBox="1">
            <a:spLocks noGrp="1"/>
          </p:cNvSpPr>
          <p:nvPr>
            <p:ph type="subTitle" idx="2"/>
          </p:nvPr>
        </p:nvSpPr>
        <p:spPr>
          <a:xfrm>
            <a:off x="4538400" y="3421451"/>
            <a:ext cx="3115200" cy="10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16"/>
          <p:cNvSpPr txBox="1">
            <a:spLocks noGrp="1"/>
          </p:cNvSpPr>
          <p:nvPr>
            <p:ph type="subTitle" idx="3"/>
          </p:nvPr>
        </p:nvSpPr>
        <p:spPr>
          <a:xfrm>
            <a:off x="8116800" y="3421451"/>
            <a:ext cx="3115200" cy="10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6"/>
          <p:cNvSpPr txBox="1">
            <a:spLocks noGrp="1"/>
          </p:cNvSpPr>
          <p:nvPr>
            <p:ph type="title"/>
          </p:nvPr>
        </p:nvSpPr>
        <p:spPr>
          <a:xfrm>
            <a:off x="960000" y="694944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16"/>
          <p:cNvSpPr txBox="1">
            <a:spLocks noGrp="1"/>
          </p:cNvSpPr>
          <p:nvPr>
            <p:ph type="subTitle" idx="4"/>
          </p:nvPr>
        </p:nvSpPr>
        <p:spPr>
          <a:xfrm>
            <a:off x="960000" y="2926533"/>
            <a:ext cx="31152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2" name="Google Shape;422;p16"/>
          <p:cNvSpPr txBox="1">
            <a:spLocks noGrp="1"/>
          </p:cNvSpPr>
          <p:nvPr>
            <p:ph type="subTitle" idx="5"/>
          </p:nvPr>
        </p:nvSpPr>
        <p:spPr>
          <a:xfrm>
            <a:off x="8116800" y="2926533"/>
            <a:ext cx="31152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3" name="Google Shape;423;p16"/>
          <p:cNvSpPr txBox="1">
            <a:spLocks noGrp="1"/>
          </p:cNvSpPr>
          <p:nvPr>
            <p:ph type="subTitle" idx="6"/>
          </p:nvPr>
        </p:nvSpPr>
        <p:spPr>
          <a:xfrm>
            <a:off x="4538400" y="2926533"/>
            <a:ext cx="31152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24" name="Google Shape;424;p16"/>
          <p:cNvGrpSpPr/>
          <p:nvPr/>
        </p:nvGrpSpPr>
        <p:grpSpPr>
          <a:xfrm rot="10800000">
            <a:off x="216427" y="-636637"/>
            <a:ext cx="11636991" cy="7315783"/>
            <a:chOff x="162320" y="232950"/>
            <a:chExt cx="8727743" cy="5486837"/>
          </a:xfrm>
        </p:grpSpPr>
        <p:grpSp>
          <p:nvGrpSpPr>
            <p:cNvPr id="425" name="Google Shape;425;p16"/>
            <p:cNvGrpSpPr/>
            <p:nvPr/>
          </p:nvGrpSpPr>
          <p:grpSpPr>
            <a:xfrm>
              <a:off x="162320" y="232950"/>
              <a:ext cx="8727743" cy="5486837"/>
              <a:chOff x="162320" y="232950"/>
              <a:chExt cx="8727743" cy="5486837"/>
            </a:xfrm>
          </p:grpSpPr>
          <p:grpSp>
            <p:nvGrpSpPr>
              <p:cNvPr id="426" name="Google Shape;426;p16"/>
              <p:cNvGrpSpPr/>
              <p:nvPr/>
            </p:nvGrpSpPr>
            <p:grpSpPr>
              <a:xfrm>
                <a:off x="7564963" y="232950"/>
                <a:ext cx="641600" cy="846300"/>
                <a:chOff x="4122475" y="268025"/>
                <a:chExt cx="641600" cy="846300"/>
              </a:xfrm>
            </p:grpSpPr>
            <p:sp>
              <p:nvSpPr>
                <p:cNvPr id="427" name="Google Shape;427;p16"/>
                <p:cNvSpPr/>
                <p:nvPr/>
              </p:nvSpPr>
              <p:spPr>
                <a:xfrm>
                  <a:off x="4184825" y="268025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8" name="Google Shape;428;p16"/>
                <p:cNvSpPr/>
                <p:nvPr/>
              </p:nvSpPr>
              <p:spPr>
                <a:xfrm>
                  <a:off x="4122475" y="435600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9" name="Google Shape;429;p16"/>
                <p:cNvSpPr/>
                <p:nvPr/>
              </p:nvSpPr>
              <p:spPr>
                <a:xfrm>
                  <a:off x="4721775" y="10720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0" name="Google Shape;430;p16"/>
                <p:cNvSpPr/>
                <p:nvPr/>
              </p:nvSpPr>
              <p:spPr>
                <a:xfrm>
                  <a:off x="4612675" y="8929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31" name="Google Shape;431;p16"/>
              <p:cNvGrpSpPr/>
              <p:nvPr/>
            </p:nvGrpSpPr>
            <p:grpSpPr>
              <a:xfrm>
                <a:off x="6728838" y="4340025"/>
                <a:ext cx="1412575" cy="565500"/>
                <a:chOff x="3807375" y="167825"/>
                <a:chExt cx="1412575" cy="565500"/>
              </a:xfrm>
            </p:grpSpPr>
            <p:sp>
              <p:nvSpPr>
                <p:cNvPr id="432" name="Google Shape;432;p16"/>
                <p:cNvSpPr/>
                <p:nvPr/>
              </p:nvSpPr>
              <p:spPr>
                <a:xfrm>
                  <a:off x="5089750" y="167825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3" name="Google Shape;433;p16"/>
                <p:cNvSpPr/>
                <p:nvPr/>
              </p:nvSpPr>
              <p:spPr>
                <a:xfrm>
                  <a:off x="3807375" y="6910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34" name="Google Shape;434;p16"/>
              <p:cNvSpPr/>
              <p:nvPr/>
            </p:nvSpPr>
            <p:spPr>
              <a:xfrm>
                <a:off x="8759863" y="33480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16"/>
              <p:cNvSpPr/>
              <p:nvPr/>
            </p:nvSpPr>
            <p:spPr>
              <a:xfrm>
                <a:off x="8681575" y="3211345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16"/>
              <p:cNvSpPr/>
              <p:nvPr/>
            </p:nvSpPr>
            <p:spPr>
              <a:xfrm>
                <a:off x="8693225" y="1422120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16"/>
              <p:cNvSpPr/>
              <p:nvPr/>
            </p:nvSpPr>
            <p:spPr>
              <a:xfrm>
                <a:off x="1505025" y="917395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438" name="Google Shape;438;p16"/>
              <p:cNvGrpSpPr/>
              <p:nvPr/>
            </p:nvGrpSpPr>
            <p:grpSpPr>
              <a:xfrm rot="-5176392">
                <a:off x="236850" y="2024888"/>
                <a:ext cx="130202" cy="271374"/>
                <a:chOff x="3270263" y="491672"/>
                <a:chExt cx="130200" cy="271370"/>
              </a:xfrm>
            </p:grpSpPr>
            <p:sp>
              <p:nvSpPr>
                <p:cNvPr id="439" name="Google Shape;439;p16"/>
                <p:cNvSpPr/>
                <p:nvPr/>
              </p:nvSpPr>
              <p:spPr>
                <a:xfrm>
                  <a:off x="3270263" y="491672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40;p16"/>
                <p:cNvSpPr/>
                <p:nvPr/>
              </p:nvSpPr>
              <p:spPr>
                <a:xfrm>
                  <a:off x="3351149" y="720742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41" name="Google Shape;441;p16"/>
              <p:cNvGrpSpPr/>
              <p:nvPr/>
            </p:nvGrpSpPr>
            <p:grpSpPr>
              <a:xfrm rot="9648356">
                <a:off x="463153" y="4142798"/>
                <a:ext cx="2331352" cy="1227880"/>
                <a:chOff x="2118058" y="-120044"/>
                <a:chExt cx="2331131" cy="1227763"/>
              </a:xfrm>
            </p:grpSpPr>
            <p:sp>
              <p:nvSpPr>
                <p:cNvPr id="442" name="Google Shape;442;p16"/>
                <p:cNvSpPr/>
                <p:nvPr/>
              </p:nvSpPr>
              <p:spPr>
                <a:xfrm>
                  <a:off x="2118058" y="-120044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43;p16"/>
                <p:cNvSpPr/>
                <p:nvPr/>
              </p:nvSpPr>
              <p:spPr>
                <a:xfrm>
                  <a:off x="2360508" y="47531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44;p16"/>
                <p:cNvSpPr/>
                <p:nvPr/>
              </p:nvSpPr>
              <p:spPr>
                <a:xfrm>
                  <a:off x="4406889" y="956691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45;p16"/>
                <p:cNvSpPr/>
                <p:nvPr/>
              </p:nvSpPr>
              <p:spPr>
                <a:xfrm>
                  <a:off x="4197590" y="1065420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446" name="Google Shape;446;p16"/>
            <p:cNvSpPr/>
            <p:nvPr/>
          </p:nvSpPr>
          <p:spPr>
            <a:xfrm>
              <a:off x="4099800" y="352195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47" name="Google Shape;44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4199" y="-99738"/>
            <a:ext cx="1097700" cy="1089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756849">
            <a:off x="10387672" y="5395663"/>
            <a:ext cx="1961073" cy="132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594265">
            <a:off x="10387500" y="77081"/>
            <a:ext cx="1575977" cy="160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355927">
            <a:off x="2385524" y="261227"/>
            <a:ext cx="264153" cy="24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355927">
            <a:off x="11540690" y="4512293"/>
            <a:ext cx="264153" cy="24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6818" y="3598066"/>
            <a:ext cx="339969" cy="34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4778213">
            <a:off x="-165035" y="5601739"/>
            <a:ext cx="1252080" cy="1155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4466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C76D1908-9E88-4516-A465-50142B868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E6F845-7CCD-478B-BF4A-29E002B55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0A35ED-C70E-443E-8BD1-031F945CD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C98CCE-EBD2-481E-8469-4F17A839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3C952-0698-4F90-A47B-90C400E655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446600"/>
      </p:ext>
    </p:extLst>
  </p:cSld>
  <p:clrMapOvr>
    <a:masterClrMapping/>
  </p:clrMapOvr>
  <p:transition spd="med">
    <p:checke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7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-16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17"/>
          <p:cNvSpPr/>
          <p:nvPr/>
        </p:nvSpPr>
        <p:spPr>
          <a:xfrm rot="3691121">
            <a:off x="-6412140" y="1038168"/>
            <a:ext cx="10582125" cy="6526539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rgbClr val="EED5A6">
              <a:alpha val="5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7" name="Google Shape;457;p17"/>
          <p:cNvSpPr/>
          <p:nvPr/>
        </p:nvSpPr>
        <p:spPr>
          <a:xfrm rot="5555191">
            <a:off x="8680541" y="-110218"/>
            <a:ext cx="10582092" cy="6526580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rgbClr val="EED5A6">
              <a:alpha val="5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8" name="Google Shape;458;p17"/>
          <p:cNvSpPr txBox="1">
            <a:spLocks noGrp="1"/>
          </p:cNvSpPr>
          <p:nvPr>
            <p:ph type="subTitle" idx="1"/>
          </p:nvPr>
        </p:nvSpPr>
        <p:spPr>
          <a:xfrm>
            <a:off x="959967" y="2642233"/>
            <a:ext cx="3074000" cy="8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17"/>
          <p:cNvSpPr txBox="1">
            <a:spLocks noGrp="1"/>
          </p:cNvSpPr>
          <p:nvPr>
            <p:ph type="subTitle" idx="2"/>
          </p:nvPr>
        </p:nvSpPr>
        <p:spPr>
          <a:xfrm>
            <a:off x="4558995" y="2642233"/>
            <a:ext cx="3074000" cy="8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17"/>
          <p:cNvSpPr txBox="1">
            <a:spLocks noGrp="1"/>
          </p:cNvSpPr>
          <p:nvPr>
            <p:ph type="subTitle" idx="3"/>
          </p:nvPr>
        </p:nvSpPr>
        <p:spPr>
          <a:xfrm>
            <a:off x="959967" y="4451833"/>
            <a:ext cx="3074000" cy="8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17"/>
          <p:cNvSpPr txBox="1">
            <a:spLocks noGrp="1"/>
          </p:cNvSpPr>
          <p:nvPr>
            <p:ph type="subTitle" idx="4"/>
          </p:nvPr>
        </p:nvSpPr>
        <p:spPr>
          <a:xfrm>
            <a:off x="4558995" y="4451833"/>
            <a:ext cx="3074000" cy="8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17"/>
          <p:cNvSpPr txBox="1">
            <a:spLocks noGrp="1"/>
          </p:cNvSpPr>
          <p:nvPr>
            <p:ph type="subTitle" idx="5"/>
          </p:nvPr>
        </p:nvSpPr>
        <p:spPr>
          <a:xfrm>
            <a:off x="8158032" y="2642233"/>
            <a:ext cx="3074000" cy="8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17"/>
          <p:cNvSpPr txBox="1">
            <a:spLocks noGrp="1"/>
          </p:cNvSpPr>
          <p:nvPr>
            <p:ph type="subTitle" idx="6"/>
          </p:nvPr>
        </p:nvSpPr>
        <p:spPr>
          <a:xfrm>
            <a:off x="8158032" y="4451833"/>
            <a:ext cx="3074000" cy="8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17"/>
          <p:cNvSpPr txBox="1">
            <a:spLocks noGrp="1"/>
          </p:cNvSpPr>
          <p:nvPr>
            <p:ph type="title"/>
          </p:nvPr>
        </p:nvSpPr>
        <p:spPr>
          <a:xfrm>
            <a:off x="960000" y="694944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7"/>
          <p:cNvSpPr txBox="1">
            <a:spLocks noGrp="1"/>
          </p:cNvSpPr>
          <p:nvPr>
            <p:ph type="subTitle" idx="7"/>
          </p:nvPr>
        </p:nvSpPr>
        <p:spPr>
          <a:xfrm>
            <a:off x="959967" y="2057000"/>
            <a:ext cx="3074000" cy="6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6" name="Google Shape;466;p17"/>
          <p:cNvSpPr txBox="1">
            <a:spLocks noGrp="1"/>
          </p:cNvSpPr>
          <p:nvPr>
            <p:ph type="subTitle" idx="8"/>
          </p:nvPr>
        </p:nvSpPr>
        <p:spPr>
          <a:xfrm>
            <a:off x="4558995" y="2057000"/>
            <a:ext cx="3074000" cy="6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7" name="Google Shape;467;p17"/>
          <p:cNvSpPr txBox="1">
            <a:spLocks noGrp="1"/>
          </p:cNvSpPr>
          <p:nvPr>
            <p:ph type="subTitle" idx="9"/>
          </p:nvPr>
        </p:nvSpPr>
        <p:spPr>
          <a:xfrm>
            <a:off x="8158032" y="2057000"/>
            <a:ext cx="3074000" cy="6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8" name="Google Shape;468;p17"/>
          <p:cNvSpPr txBox="1">
            <a:spLocks noGrp="1"/>
          </p:cNvSpPr>
          <p:nvPr>
            <p:ph type="subTitle" idx="13"/>
          </p:nvPr>
        </p:nvSpPr>
        <p:spPr>
          <a:xfrm>
            <a:off x="959967" y="3866633"/>
            <a:ext cx="3074000" cy="6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9" name="Google Shape;469;p17"/>
          <p:cNvSpPr txBox="1">
            <a:spLocks noGrp="1"/>
          </p:cNvSpPr>
          <p:nvPr>
            <p:ph type="subTitle" idx="14"/>
          </p:nvPr>
        </p:nvSpPr>
        <p:spPr>
          <a:xfrm>
            <a:off x="4559000" y="3866633"/>
            <a:ext cx="3074000" cy="6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0" name="Google Shape;470;p17"/>
          <p:cNvSpPr txBox="1">
            <a:spLocks noGrp="1"/>
          </p:cNvSpPr>
          <p:nvPr>
            <p:ph type="subTitle" idx="15"/>
          </p:nvPr>
        </p:nvSpPr>
        <p:spPr>
          <a:xfrm>
            <a:off x="8158033" y="3866633"/>
            <a:ext cx="3074000" cy="6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71" name="Google Shape;471;p17"/>
          <p:cNvGrpSpPr/>
          <p:nvPr/>
        </p:nvGrpSpPr>
        <p:grpSpPr>
          <a:xfrm flipH="1">
            <a:off x="216427" y="196563"/>
            <a:ext cx="11825007" cy="7424331"/>
            <a:chOff x="21308" y="857850"/>
            <a:chExt cx="8868755" cy="5568248"/>
          </a:xfrm>
        </p:grpSpPr>
        <p:grpSp>
          <p:nvGrpSpPr>
            <p:cNvPr id="472" name="Google Shape;472;p17"/>
            <p:cNvGrpSpPr/>
            <p:nvPr/>
          </p:nvGrpSpPr>
          <p:grpSpPr>
            <a:xfrm>
              <a:off x="21308" y="857850"/>
              <a:ext cx="8868755" cy="5568248"/>
              <a:chOff x="21308" y="857850"/>
              <a:chExt cx="8868755" cy="5568248"/>
            </a:xfrm>
          </p:grpSpPr>
          <p:grpSp>
            <p:nvGrpSpPr>
              <p:cNvPr id="473" name="Google Shape;473;p17"/>
              <p:cNvGrpSpPr/>
              <p:nvPr/>
            </p:nvGrpSpPr>
            <p:grpSpPr>
              <a:xfrm>
                <a:off x="7564963" y="857850"/>
                <a:ext cx="641600" cy="1055875"/>
                <a:chOff x="4122475" y="892925"/>
                <a:chExt cx="641600" cy="1055875"/>
              </a:xfrm>
            </p:grpSpPr>
            <p:sp>
              <p:nvSpPr>
                <p:cNvPr id="474" name="Google Shape;474;p17"/>
                <p:cNvSpPr/>
                <p:nvPr/>
              </p:nvSpPr>
              <p:spPr>
                <a:xfrm>
                  <a:off x="4184825" y="1715825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5" name="Google Shape;475;p17"/>
                <p:cNvSpPr/>
                <p:nvPr/>
              </p:nvSpPr>
              <p:spPr>
                <a:xfrm>
                  <a:off x="4122475" y="1883400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" name="Google Shape;476;p17"/>
                <p:cNvSpPr/>
                <p:nvPr/>
              </p:nvSpPr>
              <p:spPr>
                <a:xfrm>
                  <a:off x="4721775" y="10720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" name="Google Shape;477;p17"/>
                <p:cNvSpPr/>
                <p:nvPr/>
              </p:nvSpPr>
              <p:spPr>
                <a:xfrm>
                  <a:off x="4612675" y="8929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78" name="Google Shape;478;p17"/>
              <p:cNvGrpSpPr/>
              <p:nvPr/>
            </p:nvGrpSpPr>
            <p:grpSpPr>
              <a:xfrm>
                <a:off x="6728838" y="4340025"/>
                <a:ext cx="2022175" cy="565500"/>
                <a:chOff x="3807375" y="167825"/>
                <a:chExt cx="2022175" cy="565500"/>
              </a:xfrm>
            </p:grpSpPr>
            <p:sp>
              <p:nvSpPr>
                <p:cNvPr id="479" name="Google Shape;479;p17"/>
                <p:cNvSpPr/>
                <p:nvPr/>
              </p:nvSpPr>
              <p:spPr>
                <a:xfrm>
                  <a:off x="5699350" y="167825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" name="Google Shape;480;p17"/>
                <p:cNvSpPr/>
                <p:nvPr/>
              </p:nvSpPr>
              <p:spPr>
                <a:xfrm>
                  <a:off x="3807375" y="6910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81" name="Google Shape;481;p17"/>
              <p:cNvSpPr/>
              <p:nvPr/>
            </p:nvSpPr>
            <p:spPr>
              <a:xfrm>
                <a:off x="8759863" y="33480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17"/>
              <p:cNvSpPr/>
              <p:nvPr/>
            </p:nvSpPr>
            <p:spPr>
              <a:xfrm>
                <a:off x="8681575" y="3211345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17"/>
              <p:cNvSpPr/>
              <p:nvPr/>
            </p:nvSpPr>
            <p:spPr>
              <a:xfrm>
                <a:off x="8693225" y="1879320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1505025" y="917395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485" name="Google Shape;485;p17"/>
              <p:cNvGrpSpPr/>
              <p:nvPr/>
            </p:nvGrpSpPr>
            <p:grpSpPr>
              <a:xfrm rot="-5176392">
                <a:off x="236850" y="2024888"/>
                <a:ext cx="130202" cy="271374"/>
                <a:chOff x="3270263" y="491672"/>
                <a:chExt cx="130200" cy="271370"/>
              </a:xfrm>
            </p:grpSpPr>
            <p:sp>
              <p:nvSpPr>
                <p:cNvPr id="486" name="Google Shape;486;p17"/>
                <p:cNvSpPr/>
                <p:nvPr/>
              </p:nvSpPr>
              <p:spPr>
                <a:xfrm>
                  <a:off x="3270263" y="491672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7" name="Google Shape;487;p17"/>
                <p:cNvSpPr/>
                <p:nvPr/>
              </p:nvSpPr>
              <p:spPr>
                <a:xfrm>
                  <a:off x="3351149" y="720742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88" name="Google Shape;488;p17"/>
              <p:cNvGrpSpPr/>
              <p:nvPr/>
            </p:nvGrpSpPr>
            <p:grpSpPr>
              <a:xfrm rot="9648356">
                <a:off x="279559" y="4111755"/>
                <a:ext cx="2393739" cy="1975765"/>
                <a:chOff x="2343507" y="-767659"/>
                <a:chExt cx="2393512" cy="1975578"/>
              </a:xfrm>
            </p:grpSpPr>
            <p:sp>
              <p:nvSpPr>
                <p:cNvPr id="489" name="Google Shape;489;p17"/>
                <p:cNvSpPr/>
                <p:nvPr/>
              </p:nvSpPr>
              <p:spPr>
                <a:xfrm>
                  <a:off x="2343507" y="-767659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0" name="Google Shape;490;p17"/>
                <p:cNvSpPr/>
                <p:nvPr/>
              </p:nvSpPr>
              <p:spPr>
                <a:xfrm>
                  <a:off x="2585957" y="-600084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1" name="Google Shape;491;p17"/>
                <p:cNvSpPr/>
                <p:nvPr/>
              </p:nvSpPr>
              <p:spPr>
                <a:xfrm>
                  <a:off x="4694718" y="1056890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2" name="Google Shape;492;p17"/>
                <p:cNvSpPr/>
                <p:nvPr/>
              </p:nvSpPr>
              <p:spPr>
                <a:xfrm>
                  <a:off x="4485419" y="1165619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493" name="Google Shape;493;p17"/>
            <p:cNvSpPr/>
            <p:nvPr/>
          </p:nvSpPr>
          <p:spPr>
            <a:xfrm>
              <a:off x="4099800" y="885595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94" name="Google Shape;4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844581" flipH="1">
            <a:off x="-293784" y="5408790"/>
            <a:ext cx="1067419" cy="239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125118">
            <a:off x="-350267" y="-381551"/>
            <a:ext cx="1575977" cy="160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34066">
            <a:off x="10238193" y="6278352"/>
            <a:ext cx="1731033" cy="656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00185" y="5840696"/>
            <a:ext cx="1097700" cy="1089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86752" y="6322034"/>
            <a:ext cx="352561" cy="30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395600" y="2158603"/>
            <a:ext cx="258125" cy="24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10099077">
            <a:off x="11153320" y="-8903"/>
            <a:ext cx="1023176" cy="1261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8105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18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-16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18"/>
          <p:cNvSpPr txBox="1">
            <a:spLocks noGrp="1"/>
          </p:cNvSpPr>
          <p:nvPr>
            <p:ph type="title" hasCustomPrompt="1"/>
          </p:nvPr>
        </p:nvSpPr>
        <p:spPr>
          <a:xfrm>
            <a:off x="6108133" y="1695067"/>
            <a:ext cx="5125600" cy="10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504" name="Google Shape;504;p18"/>
          <p:cNvSpPr txBox="1">
            <a:spLocks noGrp="1"/>
          </p:cNvSpPr>
          <p:nvPr>
            <p:ph type="subTitle" idx="1"/>
          </p:nvPr>
        </p:nvSpPr>
        <p:spPr>
          <a:xfrm>
            <a:off x="6108133" y="2701576"/>
            <a:ext cx="5125600" cy="41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8"/>
          <p:cNvSpPr txBox="1">
            <a:spLocks noGrp="1"/>
          </p:cNvSpPr>
          <p:nvPr>
            <p:ph type="title" idx="2" hasCustomPrompt="1"/>
          </p:nvPr>
        </p:nvSpPr>
        <p:spPr>
          <a:xfrm>
            <a:off x="6108133" y="3755859"/>
            <a:ext cx="5125600" cy="10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506" name="Google Shape;506;p18"/>
          <p:cNvSpPr txBox="1">
            <a:spLocks noGrp="1"/>
          </p:cNvSpPr>
          <p:nvPr>
            <p:ph type="subTitle" idx="3"/>
          </p:nvPr>
        </p:nvSpPr>
        <p:spPr>
          <a:xfrm>
            <a:off x="6108133" y="4762263"/>
            <a:ext cx="5125600" cy="41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18"/>
          <p:cNvSpPr/>
          <p:nvPr/>
        </p:nvSpPr>
        <p:spPr>
          <a:xfrm rot="6765045">
            <a:off x="-4340102" y="-252192"/>
            <a:ext cx="10582111" cy="6526539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rgbClr val="EED5A6">
              <a:alpha val="5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08" name="Google Shape;5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126963">
            <a:off x="10109826" y="-88098"/>
            <a:ext cx="1731033" cy="656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00000">
            <a:off x="-29563" y="-144797"/>
            <a:ext cx="1961072" cy="132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190845">
            <a:off x="11294834" y="-638228"/>
            <a:ext cx="1177617" cy="231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752581">
            <a:off x="11298850" y="5668549"/>
            <a:ext cx="1575977" cy="160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14867" y="-370587"/>
            <a:ext cx="1097700" cy="1089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4080697">
            <a:off x="-140368" y="5555707"/>
            <a:ext cx="1252080" cy="11554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4" name="Google Shape;514;p18"/>
          <p:cNvGrpSpPr/>
          <p:nvPr/>
        </p:nvGrpSpPr>
        <p:grpSpPr>
          <a:xfrm>
            <a:off x="216427" y="310601"/>
            <a:ext cx="11441373" cy="6230100"/>
            <a:chOff x="162320" y="232950"/>
            <a:chExt cx="8581030" cy="4672575"/>
          </a:xfrm>
        </p:grpSpPr>
        <p:grpSp>
          <p:nvGrpSpPr>
            <p:cNvPr id="515" name="Google Shape;515;p18"/>
            <p:cNvGrpSpPr/>
            <p:nvPr/>
          </p:nvGrpSpPr>
          <p:grpSpPr>
            <a:xfrm rot="10800000">
              <a:off x="162320" y="232950"/>
              <a:ext cx="8581030" cy="4672575"/>
              <a:chOff x="309032" y="232950"/>
              <a:chExt cx="8581030" cy="4672575"/>
            </a:xfrm>
          </p:grpSpPr>
          <p:grpSp>
            <p:nvGrpSpPr>
              <p:cNvPr id="516" name="Google Shape;516;p18"/>
              <p:cNvGrpSpPr/>
              <p:nvPr/>
            </p:nvGrpSpPr>
            <p:grpSpPr>
              <a:xfrm>
                <a:off x="309032" y="232950"/>
                <a:ext cx="8581030" cy="4672575"/>
                <a:chOff x="309032" y="232950"/>
                <a:chExt cx="8581030" cy="4672575"/>
              </a:xfrm>
            </p:grpSpPr>
            <p:grpSp>
              <p:nvGrpSpPr>
                <p:cNvPr id="517" name="Google Shape;517;p18"/>
                <p:cNvGrpSpPr/>
                <p:nvPr/>
              </p:nvGrpSpPr>
              <p:grpSpPr>
                <a:xfrm>
                  <a:off x="6421963" y="232950"/>
                  <a:ext cx="1640350" cy="1482175"/>
                  <a:chOff x="2979475" y="268025"/>
                  <a:chExt cx="1640350" cy="1482175"/>
                </a:xfrm>
              </p:grpSpPr>
              <p:sp>
                <p:nvSpPr>
                  <p:cNvPr id="518" name="Google Shape;518;p18"/>
                  <p:cNvSpPr/>
                  <p:nvPr/>
                </p:nvSpPr>
                <p:spPr>
                  <a:xfrm>
                    <a:off x="4489625" y="268025"/>
                    <a:ext cx="130200" cy="130200"/>
                  </a:xfrm>
                  <a:prstGeom prst="ellipse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9" name="Google Shape;519;p18"/>
                  <p:cNvSpPr/>
                  <p:nvPr/>
                </p:nvSpPr>
                <p:spPr>
                  <a:xfrm>
                    <a:off x="2979475" y="664200"/>
                    <a:ext cx="65400" cy="65400"/>
                  </a:xfrm>
                  <a:prstGeom prst="ellipse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0" name="Google Shape;520;p18"/>
                  <p:cNvSpPr/>
                  <p:nvPr/>
                </p:nvSpPr>
                <p:spPr>
                  <a:xfrm>
                    <a:off x="3707075" y="1707900"/>
                    <a:ext cx="42300" cy="42300"/>
                  </a:xfrm>
                  <a:prstGeom prst="ellipse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21" name="Google Shape;521;p18"/>
                <p:cNvGrpSpPr/>
                <p:nvPr/>
              </p:nvGrpSpPr>
              <p:grpSpPr>
                <a:xfrm>
                  <a:off x="6728838" y="4248225"/>
                  <a:ext cx="506975" cy="657300"/>
                  <a:chOff x="3807375" y="76025"/>
                  <a:chExt cx="506975" cy="657300"/>
                </a:xfrm>
              </p:grpSpPr>
              <p:sp>
                <p:nvSpPr>
                  <p:cNvPr id="522" name="Google Shape;522;p18"/>
                  <p:cNvSpPr/>
                  <p:nvPr/>
                </p:nvSpPr>
                <p:spPr>
                  <a:xfrm>
                    <a:off x="4184150" y="76025"/>
                    <a:ext cx="130200" cy="130200"/>
                  </a:xfrm>
                  <a:prstGeom prst="ellipse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3" name="Google Shape;523;p18"/>
                  <p:cNvSpPr/>
                  <p:nvPr/>
                </p:nvSpPr>
                <p:spPr>
                  <a:xfrm>
                    <a:off x="3807375" y="691025"/>
                    <a:ext cx="42300" cy="42300"/>
                  </a:xfrm>
                  <a:prstGeom prst="ellipse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24" name="Google Shape;524;p18"/>
                <p:cNvSpPr/>
                <p:nvPr/>
              </p:nvSpPr>
              <p:spPr>
                <a:xfrm>
                  <a:off x="8759863" y="3348025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" name="Google Shape;525;p18"/>
                <p:cNvSpPr/>
                <p:nvPr/>
              </p:nvSpPr>
              <p:spPr>
                <a:xfrm>
                  <a:off x="8681575" y="3211345"/>
                  <a:ext cx="78300" cy="78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" name="Google Shape;526;p18"/>
                <p:cNvSpPr/>
                <p:nvPr/>
              </p:nvSpPr>
              <p:spPr>
                <a:xfrm>
                  <a:off x="8693225" y="1422120"/>
                  <a:ext cx="78300" cy="78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" name="Google Shape;527;p18"/>
                <p:cNvSpPr/>
                <p:nvPr/>
              </p:nvSpPr>
              <p:spPr>
                <a:xfrm rot="-3964921">
                  <a:off x="408819" y="3395765"/>
                  <a:ext cx="78436" cy="78436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28" name="Google Shape;528;p18"/>
                <p:cNvGrpSpPr/>
                <p:nvPr/>
              </p:nvGrpSpPr>
              <p:grpSpPr>
                <a:xfrm rot="-5176392">
                  <a:off x="786642" y="3813183"/>
                  <a:ext cx="574631" cy="1495663"/>
                  <a:chOff x="702903" y="805923"/>
                  <a:chExt cx="574622" cy="1495641"/>
                </a:xfrm>
              </p:grpSpPr>
              <p:sp>
                <p:nvSpPr>
                  <p:cNvPr id="529" name="Google Shape;529;p18"/>
                  <p:cNvSpPr/>
                  <p:nvPr/>
                </p:nvSpPr>
                <p:spPr>
                  <a:xfrm rot="-3965466">
                    <a:off x="723713" y="2150474"/>
                    <a:ext cx="130279" cy="130279"/>
                  </a:xfrm>
                  <a:prstGeom prst="ellipse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0" name="Google Shape;530;p18"/>
                  <p:cNvSpPr/>
                  <p:nvPr/>
                </p:nvSpPr>
                <p:spPr>
                  <a:xfrm rot="-3969676">
                    <a:off x="1228470" y="812668"/>
                    <a:ext cx="42310" cy="42310"/>
                  </a:xfrm>
                  <a:prstGeom prst="ellipse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31" name="Google Shape;531;p18"/>
                <p:cNvGrpSpPr/>
                <p:nvPr/>
              </p:nvGrpSpPr>
              <p:grpSpPr>
                <a:xfrm rot="9648356">
                  <a:off x="4307255" y="3759444"/>
                  <a:ext cx="315450" cy="177213"/>
                  <a:chOff x="148957" y="330983"/>
                  <a:chExt cx="315420" cy="177196"/>
                </a:xfrm>
              </p:grpSpPr>
              <p:sp>
                <p:nvSpPr>
                  <p:cNvPr id="532" name="Google Shape;532;p18"/>
                  <p:cNvSpPr/>
                  <p:nvPr/>
                </p:nvSpPr>
                <p:spPr>
                  <a:xfrm>
                    <a:off x="148957" y="372211"/>
                    <a:ext cx="130200" cy="130200"/>
                  </a:xfrm>
                  <a:prstGeom prst="ellipse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3" name="Google Shape;533;p18"/>
                  <p:cNvSpPr/>
                  <p:nvPr/>
                </p:nvSpPr>
                <p:spPr>
                  <a:xfrm>
                    <a:off x="344500" y="442779"/>
                    <a:ext cx="65400" cy="65400"/>
                  </a:xfrm>
                  <a:prstGeom prst="ellipse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4" name="Google Shape;534;p18"/>
                  <p:cNvSpPr/>
                  <p:nvPr/>
                </p:nvSpPr>
                <p:spPr>
                  <a:xfrm>
                    <a:off x="422078" y="330983"/>
                    <a:ext cx="42300" cy="42300"/>
                  </a:xfrm>
                  <a:prstGeom prst="ellipse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535" name="Google Shape;535;p18"/>
              <p:cNvSpPr/>
              <p:nvPr/>
            </p:nvSpPr>
            <p:spPr>
              <a:xfrm>
                <a:off x="4709400" y="580795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6" name="Google Shape;536;p18"/>
            <p:cNvGrpSpPr/>
            <p:nvPr/>
          </p:nvGrpSpPr>
          <p:grpSpPr>
            <a:xfrm rot="10800000">
              <a:off x="6228345" y="4604000"/>
              <a:ext cx="208488" cy="266880"/>
              <a:chOff x="8681575" y="3211345"/>
              <a:chExt cx="208488" cy="266880"/>
            </a:xfrm>
          </p:grpSpPr>
          <p:sp>
            <p:nvSpPr>
              <p:cNvPr id="537" name="Google Shape;537;p18"/>
              <p:cNvSpPr/>
              <p:nvPr/>
            </p:nvSpPr>
            <p:spPr>
              <a:xfrm>
                <a:off x="8759863" y="33480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18"/>
              <p:cNvSpPr/>
              <p:nvPr/>
            </p:nvSpPr>
            <p:spPr>
              <a:xfrm>
                <a:off x="8681575" y="3211345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39" name="Google Shape;539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36541" y="213070"/>
            <a:ext cx="402927" cy="377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413269" y="3658101"/>
            <a:ext cx="352561" cy="30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9402" y="3012401"/>
            <a:ext cx="352561" cy="302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0564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p19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-16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19"/>
          <p:cNvSpPr/>
          <p:nvPr/>
        </p:nvSpPr>
        <p:spPr>
          <a:xfrm rot="10441755" flipH="1">
            <a:off x="4902765" y="3096779"/>
            <a:ext cx="10581943" cy="6526316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rgbClr val="EED5A6">
              <a:alpha val="5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5" name="Google Shape;545;p19"/>
          <p:cNvSpPr txBox="1">
            <a:spLocks noGrp="1"/>
          </p:cNvSpPr>
          <p:nvPr>
            <p:ph type="title"/>
          </p:nvPr>
        </p:nvSpPr>
        <p:spPr>
          <a:xfrm>
            <a:off x="960000" y="694967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46" name="Google Shape;546;p19"/>
          <p:cNvGrpSpPr/>
          <p:nvPr/>
        </p:nvGrpSpPr>
        <p:grpSpPr>
          <a:xfrm rot="10800000" flipH="1">
            <a:off x="411393" y="-42611"/>
            <a:ext cx="11425628" cy="6797893"/>
            <a:chOff x="-224856" y="-47967"/>
            <a:chExt cx="8569221" cy="5098420"/>
          </a:xfrm>
        </p:grpSpPr>
        <p:grpSp>
          <p:nvGrpSpPr>
            <p:cNvPr id="547" name="Google Shape;547;p19"/>
            <p:cNvGrpSpPr/>
            <p:nvPr/>
          </p:nvGrpSpPr>
          <p:grpSpPr>
            <a:xfrm rot="-10300088">
              <a:off x="-135901" y="54026"/>
              <a:ext cx="1503875" cy="1320210"/>
              <a:chOff x="2752123" y="296474"/>
              <a:chExt cx="1503944" cy="1320270"/>
            </a:xfrm>
          </p:grpSpPr>
          <p:sp>
            <p:nvSpPr>
              <p:cNvPr id="548" name="Google Shape;548;p19"/>
              <p:cNvSpPr/>
              <p:nvPr/>
            </p:nvSpPr>
            <p:spPr>
              <a:xfrm>
                <a:off x="2752123" y="1388338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19"/>
              <p:cNvSpPr/>
              <p:nvPr/>
            </p:nvSpPr>
            <p:spPr>
              <a:xfrm>
                <a:off x="4190667" y="553776"/>
                <a:ext cx="65400" cy="65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19"/>
              <p:cNvSpPr/>
              <p:nvPr/>
            </p:nvSpPr>
            <p:spPr>
              <a:xfrm>
                <a:off x="3172435" y="1574444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19"/>
              <p:cNvSpPr/>
              <p:nvPr/>
            </p:nvSpPr>
            <p:spPr>
              <a:xfrm>
                <a:off x="3954101" y="296474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2" name="Google Shape;552;p19"/>
            <p:cNvSpPr/>
            <p:nvPr/>
          </p:nvSpPr>
          <p:spPr>
            <a:xfrm rot="-5178007">
              <a:off x="-27716" y="1485608"/>
              <a:ext cx="130171" cy="130171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53" name="Google Shape;553;p19"/>
            <p:cNvGrpSpPr/>
            <p:nvPr/>
          </p:nvGrpSpPr>
          <p:grpSpPr>
            <a:xfrm rot="-1254648">
              <a:off x="6062776" y="40866"/>
              <a:ext cx="536297" cy="389085"/>
              <a:chOff x="3564607" y="586780"/>
              <a:chExt cx="536318" cy="389100"/>
            </a:xfrm>
          </p:grpSpPr>
          <p:sp>
            <p:nvSpPr>
              <p:cNvPr id="554" name="Google Shape;554;p19"/>
              <p:cNvSpPr/>
              <p:nvPr/>
            </p:nvSpPr>
            <p:spPr>
              <a:xfrm>
                <a:off x="3564607" y="586780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19"/>
              <p:cNvSpPr/>
              <p:nvPr/>
            </p:nvSpPr>
            <p:spPr>
              <a:xfrm>
                <a:off x="3807057" y="754355"/>
                <a:ext cx="65400" cy="65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19"/>
              <p:cNvSpPr/>
              <p:nvPr/>
            </p:nvSpPr>
            <p:spPr>
              <a:xfrm>
                <a:off x="4025357" y="933580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9"/>
              <p:cNvSpPr/>
              <p:nvPr/>
            </p:nvSpPr>
            <p:spPr>
              <a:xfrm>
                <a:off x="4058625" y="808876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8" name="Google Shape;558;p19"/>
            <p:cNvGrpSpPr/>
            <p:nvPr/>
          </p:nvGrpSpPr>
          <p:grpSpPr>
            <a:xfrm rot="-6457935">
              <a:off x="7447375" y="3969428"/>
              <a:ext cx="350822" cy="1402794"/>
              <a:chOff x="3316195" y="396795"/>
              <a:chExt cx="350830" cy="1402824"/>
            </a:xfrm>
          </p:grpSpPr>
          <p:sp>
            <p:nvSpPr>
              <p:cNvPr id="559" name="Google Shape;559;p19"/>
              <p:cNvSpPr/>
              <p:nvPr/>
            </p:nvSpPr>
            <p:spPr>
              <a:xfrm>
                <a:off x="3474260" y="1669419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19"/>
              <p:cNvSpPr/>
              <p:nvPr/>
            </p:nvSpPr>
            <p:spPr>
              <a:xfrm>
                <a:off x="3601625" y="396795"/>
                <a:ext cx="65400" cy="65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19"/>
              <p:cNvSpPr/>
              <p:nvPr/>
            </p:nvSpPr>
            <p:spPr>
              <a:xfrm>
                <a:off x="3520977" y="761881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19"/>
              <p:cNvSpPr/>
              <p:nvPr/>
            </p:nvSpPr>
            <p:spPr>
              <a:xfrm>
                <a:off x="3316195" y="883820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3" name="Google Shape;563;p19"/>
            <p:cNvSpPr/>
            <p:nvPr/>
          </p:nvSpPr>
          <p:spPr>
            <a:xfrm rot="-6467472">
              <a:off x="6194800" y="4779073"/>
              <a:ext cx="42219" cy="422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9"/>
            <p:cNvSpPr/>
            <p:nvPr/>
          </p:nvSpPr>
          <p:spPr>
            <a:xfrm rot="-6467472">
              <a:off x="1394200" y="4702873"/>
              <a:ext cx="42219" cy="422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9"/>
            <p:cNvSpPr/>
            <p:nvPr/>
          </p:nvSpPr>
          <p:spPr>
            <a:xfrm rot="-6470762">
              <a:off x="-216511" y="4473064"/>
              <a:ext cx="64609" cy="6460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66" name="Google Shape;5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930312">
            <a:off x="288825" y="190085"/>
            <a:ext cx="1731033" cy="656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22899" y="72780"/>
            <a:ext cx="1097700" cy="1089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-72466" y="5207355"/>
            <a:ext cx="1177617" cy="231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861317">
            <a:off x="3134882" y="5837095"/>
            <a:ext cx="509308" cy="1138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6756849">
            <a:off x="10611689" y="5985730"/>
            <a:ext cx="1961073" cy="132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7137961">
            <a:off x="11067799" y="141623"/>
            <a:ext cx="1252080" cy="115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76718" y="234167"/>
            <a:ext cx="352561" cy="30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395600" y="2158603"/>
            <a:ext cx="258125" cy="24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68634" y="6352537"/>
            <a:ext cx="258125" cy="24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546852" y="2108233"/>
            <a:ext cx="339969" cy="346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7449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22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-16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587141">
            <a:off x="-213166" y="-853112"/>
            <a:ext cx="1177617" cy="231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">
            <a:off x="10717615" y="5541783"/>
            <a:ext cx="1575979" cy="160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189696" flipH="1">
            <a:off x="-404162" y="5775237"/>
            <a:ext cx="1961073" cy="132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3704286" flipH="1">
            <a:off x="10971901" y="-587744"/>
            <a:ext cx="1067420" cy="23954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7" name="Google Shape;657;p22"/>
          <p:cNvGrpSpPr/>
          <p:nvPr/>
        </p:nvGrpSpPr>
        <p:grpSpPr>
          <a:xfrm flipH="1">
            <a:off x="235415" y="6003"/>
            <a:ext cx="11601605" cy="6797893"/>
            <a:chOff x="176561" y="4502"/>
            <a:chExt cx="8701204" cy="5098420"/>
          </a:xfrm>
        </p:grpSpPr>
        <p:grpSp>
          <p:nvGrpSpPr>
            <p:cNvPr id="658" name="Google Shape;658;p22"/>
            <p:cNvGrpSpPr/>
            <p:nvPr/>
          </p:nvGrpSpPr>
          <p:grpSpPr>
            <a:xfrm rot="10800000">
              <a:off x="176561" y="4502"/>
              <a:ext cx="8701204" cy="5098420"/>
              <a:chOff x="-224856" y="-47967"/>
              <a:chExt cx="8701204" cy="5098420"/>
            </a:xfrm>
          </p:grpSpPr>
          <p:grpSp>
            <p:nvGrpSpPr>
              <p:cNvPr id="659" name="Google Shape;659;p22"/>
              <p:cNvGrpSpPr/>
              <p:nvPr/>
            </p:nvGrpSpPr>
            <p:grpSpPr>
              <a:xfrm rot="-10300088">
                <a:off x="-135901" y="54026"/>
                <a:ext cx="1503875" cy="1320210"/>
                <a:chOff x="2752123" y="296474"/>
                <a:chExt cx="1503944" cy="1320270"/>
              </a:xfrm>
            </p:grpSpPr>
            <p:sp>
              <p:nvSpPr>
                <p:cNvPr id="660" name="Google Shape;660;p22"/>
                <p:cNvSpPr/>
                <p:nvPr/>
              </p:nvSpPr>
              <p:spPr>
                <a:xfrm>
                  <a:off x="2752123" y="1388338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1" name="Google Shape;661;p22"/>
                <p:cNvSpPr/>
                <p:nvPr/>
              </p:nvSpPr>
              <p:spPr>
                <a:xfrm>
                  <a:off x="4190667" y="553776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2" name="Google Shape;662;p22"/>
                <p:cNvSpPr/>
                <p:nvPr/>
              </p:nvSpPr>
              <p:spPr>
                <a:xfrm>
                  <a:off x="3172435" y="1574444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3" name="Google Shape;663;p22"/>
                <p:cNvSpPr/>
                <p:nvPr/>
              </p:nvSpPr>
              <p:spPr>
                <a:xfrm>
                  <a:off x="3954101" y="296474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64" name="Google Shape;664;p22"/>
              <p:cNvSpPr/>
              <p:nvPr/>
            </p:nvSpPr>
            <p:spPr>
              <a:xfrm rot="-5178007">
                <a:off x="-27716" y="1485608"/>
                <a:ext cx="130171" cy="130171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665" name="Google Shape;665;p22"/>
              <p:cNvGrpSpPr/>
              <p:nvPr/>
            </p:nvGrpSpPr>
            <p:grpSpPr>
              <a:xfrm rot="-1254648">
                <a:off x="6062776" y="40866"/>
                <a:ext cx="536297" cy="389085"/>
                <a:chOff x="3564607" y="586780"/>
                <a:chExt cx="536318" cy="389100"/>
              </a:xfrm>
            </p:grpSpPr>
            <p:sp>
              <p:nvSpPr>
                <p:cNvPr id="666" name="Google Shape;666;p22"/>
                <p:cNvSpPr/>
                <p:nvPr/>
              </p:nvSpPr>
              <p:spPr>
                <a:xfrm>
                  <a:off x="3564607" y="586780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" name="Google Shape;667;p22"/>
                <p:cNvSpPr/>
                <p:nvPr/>
              </p:nvSpPr>
              <p:spPr>
                <a:xfrm>
                  <a:off x="3807057" y="754355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8" name="Google Shape;668;p22"/>
                <p:cNvSpPr/>
                <p:nvPr/>
              </p:nvSpPr>
              <p:spPr>
                <a:xfrm>
                  <a:off x="4025357" y="933580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22"/>
                <p:cNvSpPr/>
                <p:nvPr/>
              </p:nvSpPr>
              <p:spPr>
                <a:xfrm>
                  <a:off x="4058625" y="808876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70" name="Google Shape;670;p22"/>
              <p:cNvGrpSpPr/>
              <p:nvPr/>
            </p:nvGrpSpPr>
            <p:grpSpPr>
              <a:xfrm rot="-6457935">
                <a:off x="7270272" y="3701396"/>
                <a:ext cx="723980" cy="1541283"/>
                <a:chOff x="3316195" y="396795"/>
                <a:chExt cx="723995" cy="1541315"/>
              </a:xfrm>
            </p:grpSpPr>
            <p:sp>
              <p:nvSpPr>
                <p:cNvPr id="671" name="Google Shape;671;p22"/>
                <p:cNvSpPr/>
                <p:nvPr/>
              </p:nvSpPr>
              <p:spPr>
                <a:xfrm>
                  <a:off x="3909990" y="1807911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2" name="Google Shape;672;p22"/>
                <p:cNvSpPr/>
                <p:nvPr/>
              </p:nvSpPr>
              <p:spPr>
                <a:xfrm>
                  <a:off x="3601625" y="396795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3" name="Google Shape;673;p22"/>
                <p:cNvSpPr/>
                <p:nvPr/>
              </p:nvSpPr>
              <p:spPr>
                <a:xfrm>
                  <a:off x="3520977" y="761881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4" name="Google Shape;674;p22"/>
                <p:cNvSpPr/>
                <p:nvPr/>
              </p:nvSpPr>
              <p:spPr>
                <a:xfrm>
                  <a:off x="3316195" y="883820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75" name="Google Shape;675;p22"/>
              <p:cNvSpPr/>
              <p:nvPr/>
            </p:nvSpPr>
            <p:spPr>
              <a:xfrm rot="-6467472">
                <a:off x="6194800" y="4779073"/>
                <a:ext cx="42219" cy="42219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22"/>
              <p:cNvSpPr/>
              <p:nvPr/>
            </p:nvSpPr>
            <p:spPr>
              <a:xfrm rot="-6467472">
                <a:off x="1394200" y="4702873"/>
                <a:ext cx="42219" cy="42219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2"/>
              <p:cNvSpPr/>
              <p:nvPr/>
            </p:nvSpPr>
            <p:spPr>
              <a:xfrm rot="-6470762">
                <a:off x="-216511" y="4473064"/>
                <a:ext cx="64609" cy="64609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2"/>
            <p:cNvGrpSpPr/>
            <p:nvPr/>
          </p:nvGrpSpPr>
          <p:grpSpPr>
            <a:xfrm rot="-5242832">
              <a:off x="147532" y="2200087"/>
              <a:ext cx="536289" cy="264381"/>
              <a:chOff x="3564607" y="586780"/>
              <a:chExt cx="536318" cy="264396"/>
            </a:xfrm>
          </p:grpSpPr>
          <p:sp>
            <p:nvSpPr>
              <p:cNvPr id="679" name="Google Shape;679;p22"/>
              <p:cNvSpPr/>
              <p:nvPr/>
            </p:nvSpPr>
            <p:spPr>
              <a:xfrm>
                <a:off x="3564607" y="586780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2"/>
              <p:cNvSpPr/>
              <p:nvPr/>
            </p:nvSpPr>
            <p:spPr>
              <a:xfrm>
                <a:off x="3807057" y="754355"/>
                <a:ext cx="65400" cy="65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22"/>
              <p:cNvSpPr/>
              <p:nvPr/>
            </p:nvSpPr>
            <p:spPr>
              <a:xfrm>
                <a:off x="4058625" y="808876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82" name="Google Shape;682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1637476" y="421921"/>
            <a:ext cx="258125" cy="24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11484490" y="4742601"/>
            <a:ext cx="352561" cy="30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93076" y="176403"/>
            <a:ext cx="258125" cy="24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3297657" y="6285067"/>
            <a:ext cx="352561" cy="30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387151" y="2167904"/>
            <a:ext cx="402927" cy="377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5925365">
            <a:off x="2727188" y="-636269"/>
            <a:ext cx="1023176" cy="1261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8072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23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-16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0" name="Google Shape;690;p23"/>
          <p:cNvGrpSpPr/>
          <p:nvPr/>
        </p:nvGrpSpPr>
        <p:grpSpPr>
          <a:xfrm rot="10800000" flipH="1">
            <a:off x="216427" y="185342"/>
            <a:ext cx="11636991" cy="6355359"/>
            <a:chOff x="162320" y="199795"/>
            <a:chExt cx="8727743" cy="4766519"/>
          </a:xfrm>
        </p:grpSpPr>
        <p:grpSp>
          <p:nvGrpSpPr>
            <p:cNvPr id="691" name="Google Shape;691;p23"/>
            <p:cNvGrpSpPr/>
            <p:nvPr/>
          </p:nvGrpSpPr>
          <p:grpSpPr>
            <a:xfrm>
              <a:off x="162320" y="232950"/>
              <a:ext cx="8727743" cy="4733364"/>
              <a:chOff x="162320" y="232950"/>
              <a:chExt cx="8727743" cy="4733364"/>
            </a:xfrm>
          </p:grpSpPr>
          <p:grpSp>
            <p:nvGrpSpPr>
              <p:cNvPr id="692" name="Google Shape;692;p23"/>
              <p:cNvGrpSpPr/>
              <p:nvPr/>
            </p:nvGrpSpPr>
            <p:grpSpPr>
              <a:xfrm>
                <a:off x="7564963" y="232950"/>
                <a:ext cx="641600" cy="846300"/>
                <a:chOff x="4122475" y="268025"/>
                <a:chExt cx="641600" cy="846300"/>
              </a:xfrm>
            </p:grpSpPr>
            <p:sp>
              <p:nvSpPr>
                <p:cNvPr id="693" name="Google Shape;693;p23"/>
                <p:cNvSpPr/>
                <p:nvPr/>
              </p:nvSpPr>
              <p:spPr>
                <a:xfrm>
                  <a:off x="4184825" y="268025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4" name="Google Shape;694;p23"/>
                <p:cNvSpPr/>
                <p:nvPr/>
              </p:nvSpPr>
              <p:spPr>
                <a:xfrm>
                  <a:off x="4122475" y="435600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5" name="Google Shape;695;p23"/>
                <p:cNvSpPr/>
                <p:nvPr/>
              </p:nvSpPr>
              <p:spPr>
                <a:xfrm>
                  <a:off x="4721775" y="10720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6" name="Google Shape;696;p23"/>
                <p:cNvSpPr/>
                <p:nvPr/>
              </p:nvSpPr>
              <p:spPr>
                <a:xfrm>
                  <a:off x="4612675" y="8929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97" name="Google Shape;697;p23"/>
              <p:cNvSpPr/>
              <p:nvPr/>
            </p:nvSpPr>
            <p:spPr>
              <a:xfrm>
                <a:off x="6728838" y="4863225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23"/>
              <p:cNvSpPr/>
              <p:nvPr/>
            </p:nvSpPr>
            <p:spPr>
              <a:xfrm>
                <a:off x="8759863" y="30432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23"/>
              <p:cNvSpPr/>
              <p:nvPr/>
            </p:nvSpPr>
            <p:spPr>
              <a:xfrm>
                <a:off x="8681575" y="2906545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23"/>
              <p:cNvSpPr/>
              <p:nvPr/>
            </p:nvSpPr>
            <p:spPr>
              <a:xfrm>
                <a:off x="8693225" y="1422120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701" name="Google Shape;701;p23"/>
              <p:cNvGrpSpPr/>
              <p:nvPr/>
            </p:nvGrpSpPr>
            <p:grpSpPr>
              <a:xfrm rot="-5176392">
                <a:off x="236850" y="1339088"/>
                <a:ext cx="130202" cy="271374"/>
                <a:chOff x="3954602" y="447096"/>
                <a:chExt cx="130200" cy="271370"/>
              </a:xfrm>
            </p:grpSpPr>
            <p:sp>
              <p:nvSpPr>
                <p:cNvPr id="702" name="Google Shape;702;p23"/>
                <p:cNvSpPr/>
                <p:nvPr/>
              </p:nvSpPr>
              <p:spPr>
                <a:xfrm>
                  <a:off x="3954602" y="447096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3" name="Google Shape;703;p23"/>
                <p:cNvSpPr/>
                <p:nvPr/>
              </p:nvSpPr>
              <p:spPr>
                <a:xfrm>
                  <a:off x="4035488" y="676166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04" name="Google Shape;704;p23"/>
              <p:cNvGrpSpPr/>
              <p:nvPr/>
            </p:nvGrpSpPr>
            <p:grpSpPr>
              <a:xfrm rot="9648356">
                <a:off x="2378467" y="4505292"/>
                <a:ext cx="503098" cy="389137"/>
                <a:chOff x="2067959" y="23871"/>
                <a:chExt cx="503050" cy="389100"/>
              </a:xfrm>
            </p:grpSpPr>
            <p:sp>
              <p:nvSpPr>
                <p:cNvPr id="705" name="Google Shape;705;p23"/>
                <p:cNvSpPr/>
                <p:nvPr/>
              </p:nvSpPr>
              <p:spPr>
                <a:xfrm>
                  <a:off x="2067959" y="23871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6" name="Google Shape;706;p23"/>
                <p:cNvSpPr/>
                <p:nvPr/>
              </p:nvSpPr>
              <p:spPr>
                <a:xfrm>
                  <a:off x="2310409" y="191446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7" name="Google Shape;707;p23"/>
                <p:cNvSpPr/>
                <p:nvPr/>
              </p:nvSpPr>
              <p:spPr>
                <a:xfrm>
                  <a:off x="2528709" y="370671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8" name="Google Shape;708;p23"/>
                <p:cNvSpPr/>
                <p:nvPr/>
              </p:nvSpPr>
              <p:spPr>
                <a:xfrm>
                  <a:off x="2369509" y="33548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709" name="Google Shape;709;p23"/>
            <p:cNvSpPr/>
            <p:nvPr/>
          </p:nvSpPr>
          <p:spPr>
            <a:xfrm>
              <a:off x="3871200" y="199795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10" name="Google Shape;71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125118">
            <a:off x="11023966" y="-283951"/>
            <a:ext cx="1575977" cy="160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835487" flipH="1">
            <a:off x="-553985" y="-602377"/>
            <a:ext cx="1067420" cy="239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266466">
            <a:off x="10873646" y="5428743"/>
            <a:ext cx="993109" cy="1175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961719">
            <a:off x="-341368" y="5844572"/>
            <a:ext cx="1252080" cy="115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 flipH="1">
            <a:off x="8543034" y="6155113"/>
            <a:ext cx="258125" cy="24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800000" flipH="1">
            <a:off x="387152" y="2400370"/>
            <a:ext cx="352561" cy="30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>
            <a:off x="3942034" y="6323195"/>
            <a:ext cx="258125" cy="24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800000" flipH="1">
            <a:off x="5140485" y="176403"/>
            <a:ext cx="352561" cy="30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0800000" flipH="1">
            <a:off x="11403157" y="4199485"/>
            <a:ext cx="402927" cy="377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6350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DBA32C21-FD13-4697-ADCD-F9E33DDFF06F}" type="datetimeFigureOut">
              <a:rPr lang="vi-V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11/03/2023</a:t>
            </a:fld>
            <a:endParaRPr lang="vi-V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vi-V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885D699-091F-4322-9983-565B97A178FD}" type="slidenum">
              <a:rPr lang="vi-V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vi-V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8393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-16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700091">
            <a:off x="10974660" y="602902"/>
            <a:ext cx="1731033" cy="6563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 rot="2049442">
            <a:off x="5615436" y="1886393"/>
            <a:ext cx="10582048" cy="6526583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rgbClr val="EED5A6">
              <a:alpha val="5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50967" y="1418668"/>
            <a:ext cx="5668800" cy="33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950967" y="4610133"/>
            <a:ext cx="5668800" cy="52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4834" y="6049537"/>
            <a:ext cx="258125" cy="24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6690" y="6295070"/>
            <a:ext cx="402927" cy="377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51760">
            <a:off x="-529363" y="5583803"/>
            <a:ext cx="1961072" cy="132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150467" y="-146504"/>
            <a:ext cx="1097700" cy="1089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7488330">
            <a:off x="-193233" y="-861461"/>
            <a:ext cx="1177617" cy="231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041532" y="5851840"/>
            <a:ext cx="1252080" cy="11554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20;p2"/>
          <p:cNvGrpSpPr/>
          <p:nvPr/>
        </p:nvGrpSpPr>
        <p:grpSpPr>
          <a:xfrm>
            <a:off x="216427" y="308794"/>
            <a:ext cx="11636991" cy="6366729"/>
            <a:chOff x="162320" y="307795"/>
            <a:chExt cx="8727743" cy="4775047"/>
          </a:xfrm>
        </p:grpSpPr>
        <p:grpSp>
          <p:nvGrpSpPr>
            <p:cNvPr id="21" name="Google Shape;21;p2"/>
            <p:cNvGrpSpPr/>
            <p:nvPr/>
          </p:nvGrpSpPr>
          <p:grpSpPr>
            <a:xfrm>
              <a:off x="6636713" y="461550"/>
              <a:ext cx="503050" cy="389100"/>
              <a:chOff x="3194225" y="496625"/>
              <a:chExt cx="503050" cy="389100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3194225" y="4966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436675" y="664200"/>
                <a:ext cx="65400" cy="65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654975" y="843425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545875" y="664325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6115688" y="4668825"/>
              <a:ext cx="655450" cy="236700"/>
              <a:chOff x="3194225" y="496625"/>
              <a:chExt cx="655450" cy="236700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3194225" y="4966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807375" y="691025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>
              <a:off x="8759863" y="3043225"/>
              <a:ext cx="130200" cy="130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681575" y="2906545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626425" y="1193520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76425" y="307795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3" name="Google Shape;33;p2"/>
            <p:cNvGrpSpPr/>
            <p:nvPr/>
          </p:nvGrpSpPr>
          <p:grpSpPr>
            <a:xfrm rot="-5176392">
              <a:off x="-26006" y="1855223"/>
              <a:ext cx="655460" cy="236703"/>
              <a:chOff x="3194225" y="496625"/>
              <a:chExt cx="655450" cy="236700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3194225" y="4966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3807375" y="691025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2"/>
            <p:cNvGrpSpPr/>
            <p:nvPr/>
          </p:nvGrpSpPr>
          <p:grpSpPr>
            <a:xfrm rot="9648356">
              <a:off x="1157774" y="4454220"/>
              <a:ext cx="393987" cy="579977"/>
              <a:chOff x="3341332" y="305803"/>
              <a:chExt cx="393950" cy="579922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3341332" y="305803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583782" y="473378"/>
                <a:ext cx="65400" cy="65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654975" y="843425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692982" y="473503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4497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5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-16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5"/>
          <p:cNvSpPr txBox="1">
            <a:spLocks noGrp="1"/>
          </p:cNvSpPr>
          <p:nvPr>
            <p:ph type="subTitle" idx="1"/>
          </p:nvPr>
        </p:nvSpPr>
        <p:spPr>
          <a:xfrm>
            <a:off x="960000" y="2034267"/>
            <a:ext cx="5757600" cy="5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latin typeface="Alice"/>
                <a:ea typeface="Alice"/>
                <a:cs typeface="Alice"/>
                <a:sym typeface="Alic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subTitle" idx="2"/>
          </p:nvPr>
        </p:nvSpPr>
        <p:spPr>
          <a:xfrm>
            <a:off x="960000" y="4190933"/>
            <a:ext cx="5757600" cy="5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3"/>
          </p:nvPr>
        </p:nvSpPr>
        <p:spPr>
          <a:xfrm>
            <a:off x="960005" y="2467364"/>
            <a:ext cx="5757600" cy="13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4"/>
          </p:nvPr>
        </p:nvSpPr>
        <p:spPr>
          <a:xfrm>
            <a:off x="960005" y="4624033"/>
            <a:ext cx="5757600" cy="13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960000" y="694944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/>
          <p:nvPr/>
        </p:nvSpPr>
        <p:spPr>
          <a:xfrm rot="2700000">
            <a:off x="5679799" y="2378771"/>
            <a:ext cx="10581875" cy="6526375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rgbClr val="EED5A6">
              <a:alpha val="5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0" name="Google Shape;8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600" y="372203"/>
            <a:ext cx="258125" cy="24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95600" y="1528103"/>
            <a:ext cx="258125" cy="24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0434" y="2032403"/>
            <a:ext cx="258125" cy="24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oogle Shape;83;p5"/>
          <p:cNvGrpSpPr/>
          <p:nvPr/>
        </p:nvGrpSpPr>
        <p:grpSpPr>
          <a:xfrm>
            <a:off x="231879" y="330833"/>
            <a:ext cx="11691992" cy="6209867"/>
            <a:chOff x="326644" y="248125"/>
            <a:chExt cx="8768994" cy="4657400"/>
          </a:xfrm>
        </p:grpSpPr>
        <p:grpSp>
          <p:nvGrpSpPr>
            <p:cNvPr id="84" name="Google Shape;84;p5"/>
            <p:cNvGrpSpPr/>
            <p:nvPr/>
          </p:nvGrpSpPr>
          <p:grpSpPr>
            <a:xfrm>
              <a:off x="7246313" y="248125"/>
              <a:ext cx="307850" cy="191225"/>
              <a:chOff x="3803825" y="283200"/>
              <a:chExt cx="307850" cy="191225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3803825" y="3442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4046275" y="283200"/>
                <a:ext cx="65400" cy="65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" name="Google Shape;87;p5"/>
            <p:cNvGrpSpPr/>
            <p:nvPr/>
          </p:nvGrpSpPr>
          <p:grpSpPr>
            <a:xfrm>
              <a:off x="6115688" y="4668825"/>
              <a:ext cx="655450" cy="236700"/>
              <a:chOff x="3194225" y="496625"/>
              <a:chExt cx="655450" cy="236700"/>
            </a:xfrm>
          </p:grpSpPr>
          <p:sp>
            <p:nvSpPr>
              <p:cNvPr id="88" name="Google Shape;88;p5"/>
              <p:cNvSpPr/>
              <p:nvPr/>
            </p:nvSpPr>
            <p:spPr>
              <a:xfrm>
                <a:off x="3194225" y="4966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3807375" y="691025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0" name="Google Shape;90;p5"/>
            <p:cNvSpPr/>
            <p:nvPr/>
          </p:nvSpPr>
          <p:spPr>
            <a:xfrm>
              <a:off x="8965438" y="683775"/>
              <a:ext cx="130200" cy="130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5190925" y="709720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8693225" y="1422120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 rot="-3964921">
              <a:off x="637419" y="3167165"/>
              <a:ext cx="78436" cy="78436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4" name="Google Shape;94;p5"/>
            <p:cNvGrpSpPr/>
            <p:nvPr/>
          </p:nvGrpSpPr>
          <p:grpSpPr>
            <a:xfrm rot="-5176392">
              <a:off x="1836516" y="2829469"/>
              <a:ext cx="303683" cy="3310689"/>
              <a:chOff x="973847" y="805923"/>
              <a:chExt cx="303678" cy="3310641"/>
            </a:xfrm>
          </p:grpSpPr>
          <p:sp>
            <p:nvSpPr>
              <p:cNvPr id="95" name="Google Shape;95;p5"/>
              <p:cNvSpPr/>
              <p:nvPr/>
            </p:nvSpPr>
            <p:spPr>
              <a:xfrm rot="-3965466">
                <a:off x="994657" y="3965474"/>
                <a:ext cx="130279" cy="130279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 rot="-3969676">
                <a:off x="1228470" y="812668"/>
                <a:ext cx="42310" cy="4231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Google Shape;9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499893">
            <a:off x="9385772" y="-165964"/>
            <a:ext cx="1961072" cy="132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87518">
            <a:off x="-274333" y="5131455"/>
            <a:ext cx="1177617" cy="231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0125118">
            <a:off x="-451867" y="-584751"/>
            <a:ext cx="1575977" cy="160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386218">
            <a:off x="6262271" y="-497202"/>
            <a:ext cx="1023175" cy="126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88167" y="6138667"/>
            <a:ext cx="979496" cy="972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8673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6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-16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6"/>
          <p:cNvSpPr/>
          <p:nvPr/>
        </p:nvSpPr>
        <p:spPr>
          <a:xfrm rot="-1262277">
            <a:off x="-980004" y="-2069758"/>
            <a:ext cx="10582067" cy="6526513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rgbClr val="EED5A6">
              <a:alpha val="5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5;p6"/>
          <p:cNvSpPr txBox="1">
            <a:spLocks noGrp="1"/>
          </p:cNvSpPr>
          <p:nvPr>
            <p:ph type="title"/>
          </p:nvPr>
        </p:nvSpPr>
        <p:spPr>
          <a:xfrm>
            <a:off x="960000" y="694967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06" name="Google Shape;10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045624">
            <a:off x="10511780" y="5964402"/>
            <a:ext cx="2233371" cy="1212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408460">
            <a:off x="10840484" y="-395284"/>
            <a:ext cx="1575977" cy="160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237896">
            <a:off x="-237968" y="-4244"/>
            <a:ext cx="1067419" cy="239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704840">
            <a:off x="11546749" y="2919595"/>
            <a:ext cx="509307" cy="1138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0510355">
            <a:off x="2480854" y="195255"/>
            <a:ext cx="1105253" cy="419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2120" y="5760097"/>
            <a:ext cx="1023176" cy="12612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Google Shape;112;p6"/>
          <p:cNvGrpSpPr/>
          <p:nvPr/>
        </p:nvGrpSpPr>
        <p:grpSpPr>
          <a:xfrm>
            <a:off x="244525" y="23762"/>
            <a:ext cx="11750016" cy="6948604"/>
            <a:chOff x="183394" y="17821"/>
            <a:chExt cx="8812512" cy="5211453"/>
          </a:xfrm>
        </p:grpSpPr>
        <p:grpSp>
          <p:nvGrpSpPr>
            <p:cNvPr id="113" name="Google Shape;113;p6"/>
            <p:cNvGrpSpPr/>
            <p:nvPr/>
          </p:nvGrpSpPr>
          <p:grpSpPr>
            <a:xfrm>
              <a:off x="183394" y="17821"/>
              <a:ext cx="7503493" cy="5211453"/>
              <a:chOff x="183394" y="17821"/>
              <a:chExt cx="7503493" cy="5211453"/>
            </a:xfrm>
          </p:grpSpPr>
          <p:grpSp>
            <p:nvGrpSpPr>
              <p:cNvPr id="114" name="Google Shape;114;p6"/>
              <p:cNvGrpSpPr/>
              <p:nvPr/>
            </p:nvGrpSpPr>
            <p:grpSpPr>
              <a:xfrm rot="-10300088">
                <a:off x="297890" y="183824"/>
                <a:ext cx="1029075" cy="1655226"/>
                <a:chOff x="2752123" y="-136764"/>
                <a:chExt cx="1029122" cy="1655302"/>
              </a:xfrm>
            </p:grpSpPr>
            <p:sp>
              <p:nvSpPr>
                <p:cNvPr id="115" name="Google Shape;115;p6"/>
                <p:cNvSpPr/>
                <p:nvPr/>
              </p:nvSpPr>
              <p:spPr>
                <a:xfrm>
                  <a:off x="2752123" y="1388338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116;p6"/>
                <p:cNvSpPr/>
                <p:nvPr/>
              </p:nvSpPr>
              <p:spPr>
                <a:xfrm>
                  <a:off x="3436675" y="664200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117;p6"/>
                <p:cNvSpPr/>
                <p:nvPr/>
              </p:nvSpPr>
              <p:spPr>
                <a:xfrm>
                  <a:off x="3511424" y="-136764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118;p6"/>
                <p:cNvSpPr/>
                <p:nvPr/>
              </p:nvSpPr>
              <p:spPr>
                <a:xfrm>
                  <a:off x="3738945" y="405000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9" name="Google Shape;119;p6"/>
              <p:cNvSpPr/>
              <p:nvPr/>
            </p:nvSpPr>
            <p:spPr>
              <a:xfrm rot="-5178007">
                <a:off x="353284" y="1180808"/>
                <a:ext cx="130171" cy="130171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20" name="Google Shape;120;p6"/>
              <p:cNvGrpSpPr/>
              <p:nvPr/>
            </p:nvGrpSpPr>
            <p:grpSpPr>
              <a:xfrm rot="-1254648">
                <a:off x="5685722" y="94777"/>
                <a:ext cx="503030" cy="389085"/>
                <a:chOff x="3194225" y="496625"/>
                <a:chExt cx="503050" cy="389100"/>
              </a:xfrm>
            </p:grpSpPr>
            <p:sp>
              <p:nvSpPr>
                <p:cNvPr id="121" name="Google Shape;121;p6"/>
                <p:cNvSpPr/>
                <p:nvPr/>
              </p:nvSpPr>
              <p:spPr>
                <a:xfrm>
                  <a:off x="3194225" y="496625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" name="Google Shape;122;p6"/>
                <p:cNvSpPr/>
                <p:nvPr/>
              </p:nvSpPr>
              <p:spPr>
                <a:xfrm>
                  <a:off x="3436675" y="664200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" name="Google Shape;123;p6"/>
                <p:cNvSpPr/>
                <p:nvPr/>
              </p:nvSpPr>
              <p:spPr>
                <a:xfrm>
                  <a:off x="3654975" y="8434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" name="Google Shape;124;p6"/>
                <p:cNvSpPr/>
                <p:nvPr/>
              </p:nvSpPr>
              <p:spPr>
                <a:xfrm>
                  <a:off x="3545875" y="6643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5" name="Google Shape;125;p6"/>
              <p:cNvGrpSpPr/>
              <p:nvPr/>
            </p:nvGrpSpPr>
            <p:grpSpPr>
              <a:xfrm rot="-6457935">
                <a:off x="7070412" y="4557377"/>
                <a:ext cx="412704" cy="729507"/>
                <a:chOff x="3150564" y="327549"/>
                <a:chExt cx="412713" cy="729522"/>
              </a:xfrm>
            </p:grpSpPr>
            <p:sp>
              <p:nvSpPr>
                <p:cNvPr id="126" name="Google Shape;126;p6"/>
                <p:cNvSpPr/>
                <p:nvPr/>
              </p:nvSpPr>
              <p:spPr>
                <a:xfrm>
                  <a:off x="3150564" y="926872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127;p6"/>
                <p:cNvSpPr/>
                <p:nvPr/>
              </p:nvSpPr>
              <p:spPr>
                <a:xfrm>
                  <a:off x="3383759" y="327549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" name="Google Shape;128;p6"/>
                <p:cNvSpPr/>
                <p:nvPr/>
              </p:nvSpPr>
              <p:spPr>
                <a:xfrm>
                  <a:off x="3520977" y="761881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" name="Google Shape;129;p6"/>
                <p:cNvSpPr/>
                <p:nvPr/>
              </p:nvSpPr>
              <p:spPr>
                <a:xfrm>
                  <a:off x="3316195" y="883820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" name="Google Shape;130;p6"/>
              <p:cNvSpPr/>
              <p:nvPr/>
            </p:nvSpPr>
            <p:spPr>
              <a:xfrm rot="-6467472">
                <a:off x="6194800" y="4779073"/>
                <a:ext cx="42219" cy="42219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6"/>
              <p:cNvSpPr/>
              <p:nvPr/>
            </p:nvSpPr>
            <p:spPr>
              <a:xfrm rot="-6467472">
                <a:off x="1394200" y="4931473"/>
                <a:ext cx="42219" cy="42219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6"/>
              <p:cNvSpPr/>
              <p:nvPr/>
            </p:nvSpPr>
            <p:spPr>
              <a:xfrm rot="-6470762">
                <a:off x="316889" y="4092064"/>
                <a:ext cx="64609" cy="64609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" name="Google Shape;133;p6"/>
            <p:cNvSpPr/>
            <p:nvPr/>
          </p:nvSpPr>
          <p:spPr>
            <a:xfrm rot="-1244765">
              <a:off x="8783939" y="3395991"/>
              <a:ext cx="42346" cy="42346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 rot="-6453521">
              <a:off x="8849022" y="3538854"/>
              <a:ext cx="130269" cy="13026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35" name="Google Shape;135;p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664000" y="5096403"/>
            <a:ext cx="258125" cy="24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963402" y="227834"/>
            <a:ext cx="352561" cy="30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0534" y="4546933"/>
            <a:ext cx="339969" cy="346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163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7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-16" y="8685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7"/>
          <p:cNvSpPr/>
          <p:nvPr/>
        </p:nvSpPr>
        <p:spPr>
          <a:xfrm rot="-8100000" flipH="1">
            <a:off x="-2423244" y="3365071"/>
            <a:ext cx="10581875" cy="6526375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rgbClr val="EED5A6">
              <a:alpha val="5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title"/>
          </p:nvPr>
        </p:nvSpPr>
        <p:spPr>
          <a:xfrm>
            <a:off x="960000" y="694944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7"/>
          <p:cNvSpPr txBox="1">
            <a:spLocks noGrp="1"/>
          </p:cNvSpPr>
          <p:nvPr>
            <p:ph type="body" idx="1"/>
          </p:nvPr>
        </p:nvSpPr>
        <p:spPr>
          <a:xfrm>
            <a:off x="5878400" y="1919100"/>
            <a:ext cx="5008800" cy="3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7"/>
          <p:cNvSpPr>
            <a:spLocks noGrp="1"/>
          </p:cNvSpPr>
          <p:nvPr>
            <p:ph type="pic" idx="2"/>
          </p:nvPr>
        </p:nvSpPr>
        <p:spPr>
          <a:xfrm>
            <a:off x="1430267" y="1832567"/>
            <a:ext cx="3831200" cy="38840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144" name="Google Shape;144;p7"/>
          <p:cNvGrpSpPr/>
          <p:nvPr/>
        </p:nvGrpSpPr>
        <p:grpSpPr>
          <a:xfrm>
            <a:off x="216427" y="308794"/>
            <a:ext cx="11636991" cy="6366729"/>
            <a:chOff x="162320" y="307795"/>
            <a:chExt cx="8727743" cy="4775047"/>
          </a:xfrm>
        </p:grpSpPr>
        <p:grpSp>
          <p:nvGrpSpPr>
            <p:cNvPr id="145" name="Google Shape;145;p7"/>
            <p:cNvGrpSpPr/>
            <p:nvPr/>
          </p:nvGrpSpPr>
          <p:grpSpPr>
            <a:xfrm>
              <a:off x="6636713" y="461550"/>
              <a:ext cx="503050" cy="389100"/>
              <a:chOff x="3194225" y="496625"/>
              <a:chExt cx="503050" cy="389100"/>
            </a:xfrm>
          </p:grpSpPr>
          <p:sp>
            <p:nvSpPr>
              <p:cNvPr id="146" name="Google Shape;146;p7"/>
              <p:cNvSpPr/>
              <p:nvPr/>
            </p:nvSpPr>
            <p:spPr>
              <a:xfrm>
                <a:off x="3194225" y="4966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7"/>
              <p:cNvSpPr/>
              <p:nvPr/>
            </p:nvSpPr>
            <p:spPr>
              <a:xfrm>
                <a:off x="3436675" y="664200"/>
                <a:ext cx="65400" cy="65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7"/>
              <p:cNvSpPr/>
              <p:nvPr/>
            </p:nvSpPr>
            <p:spPr>
              <a:xfrm>
                <a:off x="3654975" y="843425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7"/>
              <p:cNvSpPr/>
              <p:nvPr/>
            </p:nvSpPr>
            <p:spPr>
              <a:xfrm>
                <a:off x="3545875" y="664325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" name="Google Shape;150;p7"/>
            <p:cNvGrpSpPr/>
            <p:nvPr/>
          </p:nvGrpSpPr>
          <p:grpSpPr>
            <a:xfrm>
              <a:off x="6115688" y="4668825"/>
              <a:ext cx="655450" cy="236700"/>
              <a:chOff x="3194225" y="496625"/>
              <a:chExt cx="655450" cy="236700"/>
            </a:xfrm>
          </p:grpSpPr>
          <p:sp>
            <p:nvSpPr>
              <p:cNvPr id="151" name="Google Shape;151;p7"/>
              <p:cNvSpPr/>
              <p:nvPr/>
            </p:nvSpPr>
            <p:spPr>
              <a:xfrm>
                <a:off x="3194225" y="4966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7"/>
              <p:cNvSpPr/>
              <p:nvPr/>
            </p:nvSpPr>
            <p:spPr>
              <a:xfrm>
                <a:off x="3807375" y="691025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7"/>
            <p:cNvSpPr/>
            <p:nvPr/>
          </p:nvSpPr>
          <p:spPr>
            <a:xfrm>
              <a:off x="8759863" y="3043225"/>
              <a:ext cx="130200" cy="130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8681575" y="2906545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7626425" y="1193520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1276425" y="307795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7" name="Google Shape;157;p7"/>
            <p:cNvGrpSpPr/>
            <p:nvPr/>
          </p:nvGrpSpPr>
          <p:grpSpPr>
            <a:xfrm rot="-5176392">
              <a:off x="-26006" y="1855223"/>
              <a:ext cx="655460" cy="236703"/>
              <a:chOff x="3194225" y="496625"/>
              <a:chExt cx="655450" cy="236700"/>
            </a:xfrm>
          </p:grpSpPr>
          <p:sp>
            <p:nvSpPr>
              <p:cNvPr id="158" name="Google Shape;158;p7"/>
              <p:cNvSpPr/>
              <p:nvPr/>
            </p:nvSpPr>
            <p:spPr>
              <a:xfrm>
                <a:off x="3194225" y="4966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7"/>
              <p:cNvSpPr/>
              <p:nvPr/>
            </p:nvSpPr>
            <p:spPr>
              <a:xfrm>
                <a:off x="3807375" y="691025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" name="Google Shape;160;p7"/>
            <p:cNvGrpSpPr/>
            <p:nvPr/>
          </p:nvGrpSpPr>
          <p:grpSpPr>
            <a:xfrm rot="9648356">
              <a:off x="1157774" y="4454220"/>
              <a:ext cx="393987" cy="579977"/>
              <a:chOff x="3341332" y="305803"/>
              <a:chExt cx="393950" cy="579922"/>
            </a:xfrm>
          </p:grpSpPr>
          <p:sp>
            <p:nvSpPr>
              <p:cNvPr id="161" name="Google Shape;161;p7"/>
              <p:cNvSpPr/>
              <p:nvPr/>
            </p:nvSpPr>
            <p:spPr>
              <a:xfrm>
                <a:off x="3341332" y="305803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7"/>
              <p:cNvSpPr/>
              <p:nvPr/>
            </p:nvSpPr>
            <p:spPr>
              <a:xfrm>
                <a:off x="3583782" y="473378"/>
                <a:ext cx="65400" cy="65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7"/>
              <p:cNvSpPr/>
              <p:nvPr/>
            </p:nvSpPr>
            <p:spPr>
              <a:xfrm>
                <a:off x="3654975" y="843425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7"/>
              <p:cNvSpPr/>
              <p:nvPr/>
            </p:nvSpPr>
            <p:spPr>
              <a:xfrm>
                <a:off x="3692982" y="473503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65" name="Google Shape;16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418630">
            <a:off x="-101601" y="5614974"/>
            <a:ext cx="1252080" cy="115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360729" flipH="1">
            <a:off x="11069681" y="-723577"/>
            <a:ext cx="1067419" cy="239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832030">
            <a:off x="80304" y="-258069"/>
            <a:ext cx="1023176" cy="126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802818">
            <a:off x="11230668" y="4934772"/>
            <a:ext cx="1177617" cy="231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20100" y="310603"/>
            <a:ext cx="258125" cy="24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557102" y="2077034"/>
            <a:ext cx="352561" cy="30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3018" y="1212233"/>
            <a:ext cx="339969" cy="346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975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1BEBCD80-2D61-4B2B-A031-E6847635C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9" y="2142067"/>
            <a:ext cx="4995335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72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1DCC93E-4203-4949-A168-DEA6F483B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DC7C777-94CD-4BCE-8E89-DD387E105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2787922-1010-4A82-A68F-EFA78702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995ED-D18A-41A2-87FC-96AC861A68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034065"/>
      </p:ext>
    </p:extLst>
  </p:cSld>
  <p:clrMapOvr>
    <a:masterClrMapping/>
  </p:clrMapOvr>
  <p:transition spd="med">
    <p:checke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8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-16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8"/>
          <p:cNvSpPr/>
          <p:nvPr/>
        </p:nvSpPr>
        <p:spPr>
          <a:xfrm rot="10062049" flipH="1">
            <a:off x="907827" y="1821436"/>
            <a:ext cx="10581991" cy="6526521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rgbClr val="EED5A6">
              <a:alpha val="5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5" name="Google Shape;175;p8"/>
          <p:cNvSpPr txBox="1">
            <a:spLocks noGrp="1"/>
          </p:cNvSpPr>
          <p:nvPr>
            <p:ph type="title"/>
          </p:nvPr>
        </p:nvSpPr>
        <p:spPr>
          <a:xfrm>
            <a:off x="2314800" y="1648800"/>
            <a:ext cx="7562400" cy="315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pic>
        <p:nvPicPr>
          <p:cNvPr id="176" name="Google Shape;17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600" y="372203"/>
            <a:ext cx="258125" cy="24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95600" y="1528103"/>
            <a:ext cx="258125" cy="24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4485" y="6138667"/>
            <a:ext cx="352561" cy="3021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8"/>
          <p:cNvGrpSpPr/>
          <p:nvPr/>
        </p:nvGrpSpPr>
        <p:grpSpPr>
          <a:xfrm>
            <a:off x="231879" y="330833"/>
            <a:ext cx="11417892" cy="6209867"/>
            <a:chOff x="326644" y="248125"/>
            <a:chExt cx="8563419" cy="4657400"/>
          </a:xfrm>
        </p:grpSpPr>
        <p:grpSp>
          <p:nvGrpSpPr>
            <p:cNvPr id="180" name="Google Shape;180;p8"/>
            <p:cNvGrpSpPr/>
            <p:nvPr/>
          </p:nvGrpSpPr>
          <p:grpSpPr>
            <a:xfrm>
              <a:off x="7246313" y="248125"/>
              <a:ext cx="307850" cy="191225"/>
              <a:chOff x="3803825" y="283200"/>
              <a:chExt cx="307850" cy="191225"/>
            </a:xfrm>
          </p:grpSpPr>
          <p:sp>
            <p:nvSpPr>
              <p:cNvPr id="181" name="Google Shape;181;p8"/>
              <p:cNvSpPr/>
              <p:nvPr/>
            </p:nvSpPr>
            <p:spPr>
              <a:xfrm>
                <a:off x="3803825" y="3442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4046275" y="283200"/>
                <a:ext cx="65400" cy="65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3" name="Google Shape;183;p8"/>
            <p:cNvGrpSpPr/>
            <p:nvPr/>
          </p:nvGrpSpPr>
          <p:grpSpPr>
            <a:xfrm>
              <a:off x="6115688" y="4668825"/>
              <a:ext cx="655450" cy="236700"/>
              <a:chOff x="3194225" y="496625"/>
              <a:chExt cx="655450" cy="236700"/>
            </a:xfrm>
          </p:grpSpPr>
          <p:sp>
            <p:nvSpPr>
              <p:cNvPr id="184" name="Google Shape;184;p8"/>
              <p:cNvSpPr/>
              <p:nvPr/>
            </p:nvSpPr>
            <p:spPr>
              <a:xfrm>
                <a:off x="3194225" y="4966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3807375" y="691025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6" name="Google Shape;186;p8"/>
            <p:cNvSpPr/>
            <p:nvPr/>
          </p:nvSpPr>
          <p:spPr>
            <a:xfrm>
              <a:off x="8759863" y="3348025"/>
              <a:ext cx="130200" cy="130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681575" y="3211345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8693225" y="1422120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 rot="-3964921">
              <a:off x="637419" y="3167165"/>
              <a:ext cx="78436" cy="78436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0" name="Google Shape;190;p8"/>
            <p:cNvGrpSpPr/>
            <p:nvPr/>
          </p:nvGrpSpPr>
          <p:grpSpPr>
            <a:xfrm rot="-5176392">
              <a:off x="1836516" y="2829469"/>
              <a:ext cx="303683" cy="3310689"/>
              <a:chOff x="973847" y="805923"/>
              <a:chExt cx="303678" cy="3310641"/>
            </a:xfrm>
          </p:grpSpPr>
          <p:sp>
            <p:nvSpPr>
              <p:cNvPr id="191" name="Google Shape;191;p8"/>
              <p:cNvSpPr/>
              <p:nvPr/>
            </p:nvSpPr>
            <p:spPr>
              <a:xfrm rot="-3965466">
                <a:off x="994657" y="3965474"/>
                <a:ext cx="130279" cy="130279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 rot="-3969676">
                <a:off x="1228470" y="812668"/>
                <a:ext cx="42310" cy="4231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3" name="Google Shape;193;p8"/>
          <p:cNvGrpSpPr/>
          <p:nvPr/>
        </p:nvGrpSpPr>
        <p:grpSpPr>
          <a:xfrm flipH="1">
            <a:off x="216427" y="266394"/>
            <a:ext cx="11636991" cy="6558559"/>
            <a:chOff x="162320" y="199795"/>
            <a:chExt cx="8727743" cy="4918919"/>
          </a:xfrm>
        </p:grpSpPr>
        <p:sp>
          <p:nvSpPr>
            <p:cNvPr id="194" name="Google Shape;194;p8"/>
            <p:cNvSpPr/>
            <p:nvPr/>
          </p:nvSpPr>
          <p:spPr>
            <a:xfrm>
              <a:off x="3871200" y="199795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5" name="Google Shape;195;p8"/>
            <p:cNvGrpSpPr/>
            <p:nvPr/>
          </p:nvGrpSpPr>
          <p:grpSpPr>
            <a:xfrm>
              <a:off x="162320" y="232950"/>
              <a:ext cx="8727743" cy="4885764"/>
              <a:chOff x="162320" y="232950"/>
              <a:chExt cx="8727743" cy="4885764"/>
            </a:xfrm>
          </p:grpSpPr>
          <p:sp>
            <p:nvSpPr>
              <p:cNvPr id="196" name="Google Shape;196;p8"/>
              <p:cNvSpPr/>
              <p:nvPr/>
            </p:nvSpPr>
            <p:spPr>
              <a:xfrm>
                <a:off x="8759863" y="33480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8681575" y="3211345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8693225" y="1422120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1276425" y="764995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00" name="Google Shape;200;p8"/>
              <p:cNvGrpSpPr/>
              <p:nvPr/>
            </p:nvGrpSpPr>
            <p:grpSpPr>
              <a:xfrm rot="-5176392">
                <a:off x="236850" y="2024888"/>
                <a:ext cx="130202" cy="271374"/>
                <a:chOff x="3270263" y="491672"/>
                <a:chExt cx="130200" cy="271370"/>
              </a:xfrm>
            </p:grpSpPr>
            <p:sp>
              <p:nvSpPr>
                <p:cNvPr id="201" name="Google Shape;201;p8"/>
                <p:cNvSpPr/>
                <p:nvPr/>
              </p:nvSpPr>
              <p:spPr>
                <a:xfrm>
                  <a:off x="3270263" y="491672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" name="Google Shape;202;p8"/>
                <p:cNvSpPr/>
                <p:nvPr/>
              </p:nvSpPr>
              <p:spPr>
                <a:xfrm>
                  <a:off x="3351149" y="720742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3" name="Google Shape;203;p8"/>
              <p:cNvGrpSpPr/>
              <p:nvPr/>
            </p:nvGrpSpPr>
            <p:grpSpPr>
              <a:xfrm rot="9648356">
                <a:off x="2360592" y="4551975"/>
                <a:ext cx="503098" cy="497876"/>
                <a:chOff x="2118058" y="-120044"/>
                <a:chExt cx="503050" cy="497829"/>
              </a:xfrm>
            </p:grpSpPr>
            <p:sp>
              <p:nvSpPr>
                <p:cNvPr id="204" name="Google Shape;204;p8"/>
                <p:cNvSpPr/>
                <p:nvPr/>
              </p:nvSpPr>
              <p:spPr>
                <a:xfrm>
                  <a:off x="2118058" y="-120044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Google Shape;205;p8"/>
                <p:cNvSpPr/>
                <p:nvPr/>
              </p:nvSpPr>
              <p:spPr>
                <a:xfrm>
                  <a:off x="2360508" y="47531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" name="Google Shape;206;p8"/>
                <p:cNvSpPr/>
                <p:nvPr/>
              </p:nvSpPr>
              <p:spPr>
                <a:xfrm>
                  <a:off x="2578808" y="226756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207;p8"/>
                <p:cNvSpPr/>
                <p:nvPr/>
              </p:nvSpPr>
              <p:spPr>
                <a:xfrm>
                  <a:off x="2369509" y="33548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8" name="Google Shape;208;p8"/>
              <p:cNvGrpSpPr/>
              <p:nvPr/>
            </p:nvGrpSpPr>
            <p:grpSpPr>
              <a:xfrm>
                <a:off x="7564963" y="232950"/>
                <a:ext cx="641600" cy="846300"/>
                <a:chOff x="4122475" y="268025"/>
                <a:chExt cx="641600" cy="846300"/>
              </a:xfrm>
            </p:grpSpPr>
            <p:sp>
              <p:nvSpPr>
                <p:cNvPr id="209" name="Google Shape;209;p8"/>
                <p:cNvSpPr/>
                <p:nvPr/>
              </p:nvSpPr>
              <p:spPr>
                <a:xfrm>
                  <a:off x="4184825" y="268025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" name="Google Shape;210;p8"/>
                <p:cNvSpPr/>
                <p:nvPr/>
              </p:nvSpPr>
              <p:spPr>
                <a:xfrm>
                  <a:off x="4122475" y="435600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" name="Google Shape;211;p8"/>
                <p:cNvSpPr/>
                <p:nvPr/>
              </p:nvSpPr>
              <p:spPr>
                <a:xfrm>
                  <a:off x="4612675" y="8929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" name="Google Shape;212;p8"/>
                <p:cNvSpPr/>
                <p:nvPr/>
              </p:nvSpPr>
              <p:spPr>
                <a:xfrm>
                  <a:off x="4721775" y="10720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3" name="Google Shape;213;p8"/>
              <p:cNvGrpSpPr/>
              <p:nvPr/>
            </p:nvGrpSpPr>
            <p:grpSpPr>
              <a:xfrm>
                <a:off x="6728838" y="3906825"/>
                <a:ext cx="279050" cy="998700"/>
                <a:chOff x="3807375" y="-265375"/>
                <a:chExt cx="279050" cy="998700"/>
              </a:xfrm>
            </p:grpSpPr>
            <p:sp>
              <p:nvSpPr>
                <p:cNvPr id="214" name="Google Shape;214;p8"/>
                <p:cNvSpPr/>
                <p:nvPr/>
              </p:nvSpPr>
              <p:spPr>
                <a:xfrm>
                  <a:off x="3807375" y="6910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" name="Google Shape;215;p8"/>
                <p:cNvSpPr/>
                <p:nvPr/>
              </p:nvSpPr>
              <p:spPr>
                <a:xfrm>
                  <a:off x="3956225" y="-265375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pic>
        <p:nvPicPr>
          <p:cNvPr id="216" name="Google Shape;216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310866">
            <a:off x="10657604" y="859670"/>
            <a:ext cx="1961072" cy="132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133805">
            <a:off x="16901" y="4775105"/>
            <a:ext cx="1177617" cy="231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>
            <a:off x="-101601" y="-101593"/>
            <a:ext cx="1252080" cy="115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752581">
            <a:off x="10666766" y="5338583"/>
            <a:ext cx="1575977" cy="160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530133" y="3007463"/>
            <a:ext cx="1097700" cy="1089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3126963">
            <a:off x="9727760" y="-38898"/>
            <a:ext cx="1731033" cy="656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0507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9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-16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9"/>
          <p:cNvSpPr/>
          <p:nvPr/>
        </p:nvSpPr>
        <p:spPr>
          <a:xfrm rot="-91">
            <a:off x="726457" y="203349"/>
            <a:ext cx="10581955" cy="6526495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rgbClr val="EED5A6">
              <a:alpha val="5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5" name="Google Shape;225;p9"/>
          <p:cNvSpPr txBox="1">
            <a:spLocks noGrp="1"/>
          </p:cNvSpPr>
          <p:nvPr>
            <p:ph type="subTitle" idx="1"/>
          </p:nvPr>
        </p:nvSpPr>
        <p:spPr>
          <a:xfrm>
            <a:off x="2607400" y="3224433"/>
            <a:ext cx="6977200" cy="17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9"/>
          <p:cNvSpPr txBox="1">
            <a:spLocks noGrp="1"/>
          </p:cNvSpPr>
          <p:nvPr>
            <p:ph type="title"/>
          </p:nvPr>
        </p:nvSpPr>
        <p:spPr>
          <a:xfrm>
            <a:off x="2607400" y="1937600"/>
            <a:ext cx="6977200" cy="128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73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27" name="Google Shape;227;p9"/>
          <p:cNvGrpSpPr/>
          <p:nvPr/>
        </p:nvGrpSpPr>
        <p:grpSpPr>
          <a:xfrm>
            <a:off x="216427" y="266393"/>
            <a:ext cx="11636991" cy="6274307"/>
            <a:chOff x="162320" y="199795"/>
            <a:chExt cx="8727743" cy="4705730"/>
          </a:xfrm>
        </p:grpSpPr>
        <p:grpSp>
          <p:nvGrpSpPr>
            <p:cNvPr id="228" name="Google Shape;228;p9"/>
            <p:cNvGrpSpPr/>
            <p:nvPr/>
          </p:nvGrpSpPr>
          <p:grpSpPr>
            <a:xfrm>
              <a:off x="162320" y="232950"/>
              <a:ext cx="8727743" cy="4672575"/>
              <a:chOff x="162320" y="232950"/>
              <a:chExt cx="8727743" cy="4672575"/>
            </a:xfrm>
          </p:grpSpPr>
          <p:grpSp>
            <p:nvGrpSpPr>
              <p:cNvPr id="229" name="Google Shape;229;p9"/>
              <p:cNvGrpSpPr/>
              <p:nvPr/>
            </p:nvGrpSpPr>
            <p:grpSpPr>
              <a:xfrm>
                <a:off x="7564963" y="232950"/>
                <a:ext cx="641600" cy="846300"/>
                <a:chOff x="4122475" y="268025"/>
                <a:chExt cx="641600" cy="846300"/>
              </a:xfrm>
            </p:grpSpPr>
            <p:sp>
              <p:nvSpPr>
                <p:cNvPr id="230" name="Google Shape;230;p9"/>
                <p:cNvSpPr/>
                <p:nvPr/>
              </p:nvSpPr>
              <p:spPr>
                <a:xfrm>
                  <a:off x="4184825" y="268025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" name="Google Shape;231;p9"/>
                <p:cNvSpPr/>
                <p:nvPr/>
              </p:nvSpPr>
              <p:spPr>
                <a:xfrm>
                  <a:off x="4122475" y="435600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" name="Google Shape;232;p9"/>
                <p:cNvSpPr/>
                <p:nvPr/>
              </p:nvSpPr>
              <p:spPr>
                <a:xfrm>
                  <a:off x="4721775" y="10720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" name="Google Shape;233;p9"/>
                <p:cNvSpPr/>
                <p:nvPr/>
              </p:nvSpPr>
              <p:spPr>
                <a:xfrm>
                  <a:off x="4612675" y="8929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4" name="Google Shape;234;p9"/>
              <p:cNvSpPr/>
              <p:nvPr/>
            </p:nvSpPr>
            <p:spPr>
              <a:xfrm>
                <a:off x="6728838" y="4863225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9"/>
              <p:cNvSpPr/>
              <p:nvPr/>
            </p:nvSpPr>
            <p:spPr>
              <a:xfrm>
                <a:off x="8759863" y="30432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9"/>
              <p:cNvSpPr/>
              <p:nvPr/>
            </p:nvSpPr>
            <p:spPr>
              <a:xfrm>
                <a:off x="8681575" y="2906545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9"/>
              <p:cNvSpPr/>
              <p:nvPr/>
            </p:nvSpPr>
            <p:spPr>
              <a:xfrm>
                <a:off x="8693225" y="1422120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38" name="Google Shape;238;p9"/>
              <p:cNvGrpSpPr/>
              <p:nvPr/>
            </p:nvGrpSpPr>
            <p:grpSpPr>
              <a:xfrm rot="-5176392">
                <a:off x="236850" y="1339088"/>
                <a:ext cx="130202" cy="271374"/>
                <a:chOff x="3954602" y="447096"/>
                <a:chExt cx="130200" cy="271370"/>
              </a:xfrm>
            </p:grpSpPr>
            <p:sp>
              <p:nvSpPr>
                <p:cNvPr id="239" name="Google Shape;239;p9"/>
                <p:cNvSpPr/>
                <p:nvPr/>
              </p:nvSpPr>
              <p:spPr>
                <a:xfrm>
                  <a:off x="3954602" y="447096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" name="Google Shape;240;p9"/>
                <p:cNvSpPr/>
                <p:nvPr/>
              </p:nvSpPr>
              <p:spPr>
                <a:xfrm>
                  <a:off x="4035488" y="676166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41" name="Google Shape;241;p9"/>
              <p:cNvGrpSpPr/>
              <p:nvPr/>
            </p:nvGrpSpPr>
            <p:grpSpPr>
              <a:xfrm rot="9648356">
                <a:off x="2378467" y="4352892"/>
                <a:ext cx="503098" cy="389137"/>
                <a:chOff x="2017859" y="167785"/>
                <a:chExt cx="503050" cy="389100"/>
              </a:xfrm>
            </p:grpSpPr>
            <p:sp>
              <p:nvSpPr>
                <p:cNvPr id="242" name="Google Shape;242;p9"/>
                <p:cNvSpPr/>
                <p:nvPr/>
              </p:nvSpPr>
              <p:spPr>
                <a:xfrm>
                  <a:off x="2017859" y="167785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" name="Google Shape;243;p9"/>
                <p:cNvSpPr/>
                <p:nvPr/>
              </p:nvSpPr>
              <p:spPr>
                <a:xfrm>
                  <a:off x="2260309" y="335360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" name="Google Shape;244;p9"/>
                <p:cNvSpPr/>
                <p:nvPr/>
              </p:nvSpPr>
              <p:spPr>
                <a:xfrm>
                  <a:off x="2478609" y="51458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" name="Google Shape;245;p9"/>
                <p:cNvSpPr/>
                <p:nvPr/>
              </p:nvSpPr>
              <p:spPr>
                <a:xfrm>
                  <a:off x="2369509" y="33548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46" name="Google Shape;246;p9"/>
            <p:cNvSpPr/>
            <p:nvPr/>
          </p:nvSpPr>
          <p:spPr>
            <a:xfrm>
              <a:off x="3871200" y="199795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47" name="Google Shape;24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125118">
            <a:off x="-123301" y="-269617"/>
            <a:ext cx="1575977" cy="160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237896">
            <a:off x="29381" y="4958889"/>
            <a:ext cx="1067419" cy="239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174469">
            <a:off x="6857516" y="150329"/>
            <a:ext cx="509307" cy="113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66466">
            <a:off x="10670446" y="5225543"/>
            <a:ext cx="993109" cy="1175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8100000">
            <a:off x="11210667" y="-179471"/>
            <a:ext cx="1097700" cy="1089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652974">
            <a:off x="6111337" y="6204098"/>
            <a:ext cx="1023176" cy="126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1150118">
            <a:off x="11092299" y="2169474"/>
            <a:ext cx="1252080" cy="115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6733594">
            <a:off x="8463738" y="69138"/>
            <a:ext cx="1105253" cy="419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98408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"/>
          <p:cNvSpPr txBox="1">
            <a:spLocks noGrp="1"/>
          </p:cNvSpPr>
          <p:nvPr>
            <p:ph type="title"/>
          </p:nvPr>
        </p:nvSpPr>
        <p:spPr>
          <a:xfrm>
            <a:off x="950967" y="694944"/>
            <a:ext cx="10290000" cy="92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257" name="Google Shape;25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611805">
            <a:off x="15201" y="5183555"/>
            <a:ext cx="1177617" cy="231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716913" flipH="1">
            <a:off x="10976150" y="5144123"/>
            <a:ext cx="1067420" cy="2395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09731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1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-16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1"/>
          <p:cNvSpPr txBox="1">
            <a:spLocks noGrp="1"/>
          </p:cNvSpPr>
          <p:nvPr>
            <p:ph type="title" hasCustomPrompt="1"/>
          </p:nvPr>
        </p:nvSpPr>
        <p:spPr>
          <a:xfrm>
            <a:off x="950967" y="2235200"/>
            <a:ext cx="5614000" cy="1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8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62" name="Google Shape;262;p11"/>
          <p:cNvSpPr txBox="1">
            <a:spLocks noGrp="1"/>
          </p:cNvSpPr>
          <p:nvPr>
            <p:ph type="subTitle" idx="1"/>
          </p:nvPr>
        </p:nvSpPr>
        <p:spPr>
          <a:xfrm>
            <a:off x="950967" y="3856600"/>
            <a:ext cx="5614000" cy="49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63" name="Google Shape;263;p11"/>
          <p:cNvSpPr/>
          <p:nvPr/>
        </p:nvSpPr>
        <p:spPr>
          <a:xfrm rot="723798">
            <a:off x="5696445" y="-1002423"/>
            <a:ext cx="10582043" cy="6526553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rgbClr val="EED5A6">
              <a:alpha val="5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64" name="Google Shape;26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660421">
            <a:off x="6911401" y="5415288"/>
            <a:ext cx="1177617" cy="231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090666" flipH="1">
            <a:off x="97699" y="5133323"/>
            <a:ext cx="1067419" cy="239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125118">
            <a:off x="-41967" y="-162717"/>
            <a:ext cx="1575977" cy="16001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" name="Google Shape;267;p11"/>
          <p:cNvGrpSpPr/>
          <p:nvPr/>
        </p:nvGrpSpPr>
        <p:grpSpPr>
          <a:xfrm rot="10800000" flipH="1">
            <a:off x="216427" y="83742"/>
            <a:ext cx="11636991" cy="6456959"/>
            <a:chOff x="162320" y="199795"/>
            <a:chExt cx="8727743" cy="4842719"/>
          </a:xfrm>
        </p:grpSpPr>
        <p:grpSp>
          <p:nvGrpSpPr>
            <p:cNvPr id="268" name="Google Shape;268;p11"/>
            <p:cNvGrpSpPr/>
            <p:nvPr/>
          </p:nvGrpSpPr>
          <p:grpSpPr>
            <a:xfrm>
              <a:off x="162320" y="476850"/>
              <a:ext cx="8727743" cy="4565664"/>
              <a:chOff x="162320" y="476850"/>
              <a:chExt cx="8727743" cy="4565664"/>
            </a:xfrm>
          </p:grpSpPr>
          <p:grpSp>
            <p:nvGrpSpPr>
              <p:cNvPr id="269" name="Google Shape;269;p11"/>
              <p:cNvGrpSpPr/>
              <p:nvPr/>
            </p:nvGrpSpPr>
            <p:grpSpPr>
              <a:xfrm>
                <a:off x="4516963" y="476850"/>
                <a:ext cx="2666100" cy="907200"/>
                <a:chOff x="1074475" y="511925"/>
                <a:chExt cx="2666100" cy="907200"/>
              </a:xfrm>
            </p:grpSpPr>
            <p:sp>
              <p:nvSpPr>
                <p:cNvPr id="270" name="Google Shape;270;p11"/>
                <p:cNvSpPr/>
                <p:nvPr/>
              </p:nvSpPr>
              <p:spPr>
                <a:xfrm>
                  <a:off x="1136825" y="572825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271;p11"/>
                <p:cNvSpPr/>
                <p:nvPr/>
              </p:nvSpPr>
              <p:spPr>
                <a:xfrm>
                  <a:off x="1074475" y="740400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272;p11"/>
                <p:cNvSpPr/>
                <p:nvPr/>
              </p:nvSpPr>
              <p:spPr>
                <a:xfrm>
                  <a:off x="1673775" y="13768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273;p11"/>
                <p:cNvSpPr/>
                <p:nvPr/>
              </p:nvSpPr>
              <p:spPr>
                <a:xfrm>
                  <a:off x="3698275" y="5119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4" name="Google Shape;274;p11"/>
              <p:cNvGrpSpPr/>
              <p:nvPr/>
            </p:nvGrpSpPr>
            <p:grpSpPr>
              <a:xfrm>
                <a:off x="6115688" y="4211625"/>
                <a:ext cx="655450" cy="693900"/>
                <a:chOff x="3194225" y="39425"/>
                <a:chExt cx="655450" cy="693900"/>
              </a:xfrm>
            </p:grpSpPr>
            <p:sp>
              <p:nvSpPr>
                <p:cNvPr id="275" name="Google Shape;275;p11"/>
                <p:cNvSpPr/>
                <p:nvPr/>
              </p:nvSpPr>
              <p:spPr>
                <a:xfrm>
                  <a:off x="3194225" y="39425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276;p11"/>
                <p:cNvSpPr/>
                <p:nvPr/>
              </p:nvSpPr>
              <p:spPr>
                <a:xfrm>
                  <a:off x="3807375" y="6910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77" name="Google Shape;277;p11"/>
              <p:cNvSpPr/>
              <p:nvPr/>
            </p:nvSpPr>
            <p:spPr>
              <a:xfrm>
                <a:off x="8759863" y="45672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1"/>
              <p:cNvSpPr/>
              <p:nvPr/>
            </p:nvSpPr>
            <p:spPr>
              <a:xfrm>
                <a:off x="8681575" y="4430545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1"/>
              <p:cNvSpPr/>
              <p:nvPr/>
            </p:nvSpPr>
            <p:spPr>
              <a:xfrm>
                <a:off x="6254825" y="964920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1"/>
              <p:cNvSpPr/>
              <p:nvPr/>
            </p:nvSpPr>
            <p:spPr>
              <a:xfrm>
                <a:off x="1276425" y="917395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81" name="Google Shape;281;p11"/>
              <p:cNvGrpSpPr/>
              <p:nvPr/>
            </p:nvGrpSpPr>
            <p:grpSpPr>
              <a:xfrm rot="-5176392">
                <a:off x="236850" y="1339088"/>
                <a:ext cx="130202" cy="271374"/>
                <a:chOff x="3954602" y="447096"/>
                <a:chExt cx="130200" cy="271370"/>
              </a:xfrm>
            </p:grpSpPr>
            <p:sp>
              <p:nvSpPr>
                <p:cNvPr id="282" name="Google Shape;282;p11"/>
                <p:cNvSpPr/>
                <p:nvPr/>
              </p:nvSpPr>
              <p:spPr>
                <a:xfrm>
                  <a:off x="3954602" y="447096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283;p11"/>
                <p:cNvSpPr/>
                <p:nvPr/>
              </p:nvSpPr>
              <p:spPr>
                <a:xfrm>
                  <a:off x="4035488" y="676166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4" name="Google Shape;284;p11"/>
              <p:cNvGrpSpPr/>
              <p:nvPr/>
            </p:nvGrpSpPr>
            <p:grpSpPr>
              <a:xfrm rot="9648356">
                <a:off x="2368645" y="4523400"/>
                <a:ext cx="503098" cy="448889"/>
                <a:chOff x="2093009" y="-48086"/>
                <a:chExt cx="503050" cy="448847"/>
              </a:xfrm>
            </p:grpSpPr>
            <p:sp>
              <p:nvSpPr>
                <p:cNvPr id="285" name="Google Shape;285;p11"/>
                <p:cNvSpPr/>
                <p:nvPr/>
              </p:nvSpPr>
              <p:spPr>
                <a:xfrm>
                  <a:off x="2093009" y="-48086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" name="Google Shape;286;p11"/>
                <p:cNvSpPr/>
                <p:nvPr/>
              </p:nvSpPr>
              <p:spPr>
                <a:xfrm>
                  <a:off x="2260309" y="335360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11"/>
                <p:cNvSpPr/>
                <p:nvPr/>
              </p:nvSpPr>
              <p:spPr>
                <a:xfrm>
                  <a:off x="2553759" y="298714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" name="Google Shape;288;p11"/>
                <p:cNvSpPr/>
                <p:nvPr/>
              </p:nvSpPr>
              <p:spPr>
                <a:xfrm>
                  <a:off x="2444659" y="119614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" name="Google Shape;289;p11"/>
            <p:cNvSpPr/>
            <p:nvPr/>
          </p:nvSpPr>
          <p:spPr>
            <a:xfrm>
              <a:off x="3871200" y="199795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90" name="Google Shape;290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3252" y="2327767"/>
            <a:ext cx="352561" cy="30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03834" y="6208303"/>
            <a:ext cx="258125" cy="24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13941" y="719337"/>
            <a:ext cx="402927" cy="377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47267" y="92913"/>
            <a:ext cx="1097700" cy="1089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9643261">
            <a:off x="6072836" y="-276038"/>
            <a:ext cx="1023176" cy="1261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66676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3891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13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-16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3"/>
          <p:cNvSpPr/>
          <p:nvPr/>
        </p:nvSpPr>
        <p:spPr>
          <a:xfrm rot="-10392780" flipH="1">
            <a:off x="2170571" y="2185133"/>
            <a:ext cx="10582168" cy="6526608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rgbClr val="EED5A6">
              <a:alpha val="5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9" name="Google Shape;299;p13"/>
          <p:cNvSpPr txBox="1">
            <a:spLocks noGrp="1"/>
          </p:cNvSpPr>
          <p:nvPr>
            <p:ph type="subTitle" idx="1"/>
          </p:nvPr>
        </p:nvSpPr>
        <p:spPr>
          <a:xfrm>
            <a:off x="2625684" y="2768400"/>
            <a:ext cx="3043200" cy="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subTitle" idx="2"/>
          </p:nvPr>
        </p:nvSpPr>
        <p:spPr>
          <a:xfrm>
            <a:off x="7728059" y="2768401"/>
            <a:ext cx="3043200" cy="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3"/>
          </p:nvPr>
        </p:nvSpPr>
        <p:spPr>
          <a:xfrm>
            <a:off x="2625684" y="4588733"/>
            <a:ext cx="3043200" cy="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subTitle" idx="4"/>
          </p:nvPr>
        </p:nvSpPr>
        <p:spPr>
          <a:xfrm>
            <a:off x="7728059" y="4588735"/>
            <a:ext cx="3043200" cy="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hasCustomPrompt="1"/>
          </p:nvPr>
        </p:nvSpPr>
        <p:spPr>
          <a:xfrm>
            <a:off x="1420741" y="2292500"/>
            <a:ext cx="1204800" cy="97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title" idx="5" hasCustomPrompt="1"/>
          </p:nvPr>
        </p:nvSpPr>
        <p:spPr>
          <a:xfrm>
            <a:off x="1422627" y="4114067"/>
            <a:ext cx="1201200" cy="97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05" name="Google Shape;305;p13"/>
          <p:cNvSpPr txBox="1">
            <a:spLocks noGrp="1"/>
          </p:cNvSpPr>
          <p:nvPr>
            <p:ph type="title" idx="6" hasCustomPrompt="1"/>
          </p:nvPr>
        </p:nvSpPr>
        <p:spPr>
          <a:xfrm>
            <a:off x="6526857" y="2293900"/>
            <a:ext cx="1201200" cy="97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7" hasCustomPrompt="1"/>
          </p:nvPr>
        </p:nvSpPr>
        <p:spPr>
          <a:xfrm>
            <a:off x="6526857" y="4114071"/>
            <a:ext cx="1201200" cy="97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8"/>
          </p:nvPr>
        </p:nvSpPr>
        <p:spPr>
          <a:xfrm>
            <a:off x="2625557" y="2324200"/>
            <a:ext cx="30432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subTitle" idx="9"/>
          </p:nvPr>
        </p:nvSpPr>
        <p:spPr>
          <a:xfrm>
            <a:off x="2625557" y="4144707"/>
            <a:ext cx="30432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subTitle" idx="13"/>
          </p:nvPr>
        </p:nvSpPr>
        <p:spPr>
          <a:xfrm>
            <a:off x="7728057" y="2324200"/>
            <a:ext cx="30432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14"/>
          </p:nvPr>
        </p:nvSpPr>
        <p:spPr>
          <a:xfrm>
            <a:off x="7728057" y="4144704"/>
            <a:ext cx="30432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11" name="Google Shape;311;p13"/>
          <p:cNvGrpSpPr/>
          <p:nvPr/>
        </p:nvGrpSpPr>
        <p:grpSpPr>
          <a:xfrm flipH="1">
            <a:off x="216427" y="314593"/>
            <a:ext cx="11636991" cy="6468763"/>
            <a:chOff x="162320" y="235945"/>
            <a:chExt cx="8727743" cy="4851572"/>
          </a:xfrm>
        </p:grpSpPr>
        <p:grpSp>
          <p:nvGrpSpPr>
            <p:cNvPr id="312" name="Google Shape;312;p13"/>
            <p:cNvGrpSpPr/>
            <p:nvPr/>
          </p:nvGrpSpPr>
          <p:grpSpPr>
            <a:xfrm>
              <a:off x="8087413" y="242400"/>
              <a:ext cx="477050" cy="297100"/>
              <a:chOff x="4644925" y="277475"/>
              <a:chExt cx="477050" cy="297100"/>
            </a:xfrm>
          </p:grpSpPr>
          <p:sp>
            <p:nvSpPr>
              <p:cNvPr id="313" name="Google Shape;313;p13"/>
              <p:cNvSpPr/>
              <p:nvPr/>
            </p:nvSpPr>
            <p:spPr>
              <a:xfrm>
                <a:off x="4991775" y="44437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4824500" y="277475"/>
                <a:ext cx="65400" cy="65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4644925" y="360875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4724700" y="360875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" name="Google Shape;317;p13"/>
            <p:cNvGrpSpPr/>
            <p:nvPr/>
          </p:nvGrpSpPr>
          <p:grpSpPr>
            <a:xfrm>
              <a:off x="6115688" y="4668825"/>
              <a:ext cx="655450" cy="236700"/>
              <a:chOff x="3194225" y="496625"/>
              <a:chExt cx="655450" cy="236700"/>
            </a:xfrm>
          </p:grpSpPr>
          <p:sp>
            <p:nvSpPr>
              <p:cNvPr id="318" name="Google Shape;318;p13"/>
              <p:cNvSpPr/>
              <p:nvPr/>
            </p:nvSpPr>
            <p:spPr>
              <a:xfrm>
                <a:off x="3194225" y="4966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3807375" y="691025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0" name="Google Shape;320;p13"/>
            <p:cNvSpPr/>
            <p:nvPr/>
          </p:nvSpPr>
          <p:spPr>
            <a:xfrm>
              <a:off x="8759863" y="3043225"/>
              <a:ext cx="130200" cy="130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8681575" y="2906545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6460625" y="235945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1276425" y="307795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4" name="Google Shape;324;p13"/>
            <p:cNvGrpSpPr/>
            <p:nvPr/>
          </p:nvGrpSpPr>
          <p:grpSpPr>
            <a:xfrm rot="-5176392">
              <a:off x="-26006" y="1855223"/>
              <a:ext cx="655460" cy="236703"/>
              <a:chOff x="3194225" y="496625"/>
              <a:chExt cx="655450" cy="236700"/>
            </a:xfrm>
          </p:grpSpPr>
          <p:sp>
            <p:nvSpPr>
              <p:cNvPr id="325" name="Google Shape;325;p13"/>
              <p:cNvSpPr/>
              <p:nvPr/>
            </p:nvSpPr>
            <p:spPr>
              <a:xfrm>
                <a:off x="3194225" y="4966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3807375" y="691025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7" name="Google Shape;327;p13"/>
            <p:cNvGrpSpPr/>
            <p:nvPr/>
          </p:nvGrpSpPr>
          <p:grpSpPr>
            <a:xfrm rot="9648356">
              <a:off x="969357" y="4628136"/>
              <a:ext cx="683780" cy="356898"/>
              <a:chOff x="3258052" y="372736"/>
              <a:chExt cx="683715" cy="356864"/>
            </a:xfrm>
          </p:grpSpPr>
          <p:sp>
            <p:nvSpPr>
              <p:cNvPr id="328" name="Google Shape;328;p13"/>
              <p:cNvSpPr/>
              <p:nvPr/>
            </p:nvSpPr>
            <p:spPr>
              <a:xfrm>
                <a:off x="3258052" y="372736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3"/>
              <p:cNvSpPr/>
              <p:nvPr/>
            </p:nvSpPr>
            <p:spPr>
              <a:xfrm>
                <a:off x="3436675" y="664200"/>
                <a:ext cx="65400" cy="65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3"/>
              <p:cNvSpPr/>
              <p:nvPr/>
            </p:nvSpPr>
            <p:spPr>
              <a:xfrm>
                <a:off x="3899468" y="683911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13"/>
              <p:cNvSpPr/>
              <p:nvPr/>
            </p:nvSpPr>
            <p:spPr>
              <a:xfrm>
                <a:off x="3867001" y="613371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32" name="Google Shape;33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66466">
            <a:off x="454412" y="133777"/>
            <a:ext cx="993109" cy="1175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488330" flipH="1">
            <a:off x="10904634" y="-745128"/>
            <a:ext cx="1177617" cy="231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733594">
            <a:off x="1447271" y="-208762"/>
            <a:ext cx="1105253" cy="419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8100000">
            <a:off x="11297501" y="5564896"/>
            <a:ext cx="1097700" cy="1089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194135">
            <a:off x="6402117" y="5951685"/>
            <a:ext cx="1575977" cy="160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358545">
            <a:off x="-262563" y="2425798"/>
            <a:ext cx="1023176" cy="126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2237896">
            <a:off x="-284702" y="5602856"/>
            <a:ext cx="1067419" cy="2395488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3"/>
          <p:cNvSpPr txBox="1">
            <a:spLocks noGrp="1"/>
          </p:cNvSpPr>
          <p:nvPr>
            <p:ph type="title" idx="15"/>
          </p:nvPr>
        </p:nvSpPr>
        <p:spPr>
          <a:xfrm>
            <a:off x="960000" y="694944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55737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14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-16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4"/>
          <p:cNvSpPr txBox="1">
            <a:spLocks noGrp="1"/>
          </p:cNvSpPr>
          <p:nvPr>
            <p:ph type="subTitle" idx="1"/>
          </p:nvPr>
        </p:nvSpPr>
        <p:spPr>
          <a:xfrm>
            <a:off x="6879200" y="2960667"/>
            <a:ext cx="4150800" cy="17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14"/>
          <p:cNvSpPr/>
          <p:nvPr/>
        </p:nvSpPr>
        <p:spPr>
          <a:xfrm rot="-8100000" flipH="1">
            <a:off x="-3345402" y="1278538"/>
            <a:ext cx="10581875" cy="6526375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rgbClr val="EED5A6">
              <a:alpha val="5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44" name="Google Shape;34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83322" flipH="1">
            <a:off x="-43785" y="5285856"/>
            <a:ext cx="1067420" cy="239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01734" y="-660479"/>
            <a:ext cx="1177617" cy="231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76697">
            <a:off x="10735132" y="5703349"/>
            <a:ext cx="1575979" cy="160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395600" y="1528103"/>
            <a:ext cx="258125" cy="24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8" name="Google Shape;348;p14"/>
          <p:cNvGrpSpPr/>
          <p:nvPr/>
        </p:nvGrpSpPr>
        <p:grpSpPr>
          <a:xfrm>
            <a:off x="231879" y="330833"/>
            <a:ext cx="11722692" cy="6209867"/>
            <a:chOff x="326644" y="248125"/>
            <a:chExt cx="8792019" cy="4657400"/>
          </a:xfrm>
        </p:grpSpPr>
        <p:grpSp>
          <p:nvGrpSpPr>
            <p:cNvPr id="349" name="Google Shape;349;p14"/>
            <p:cNvGrpSpPr/>
            <p:nvPr/>
          </p:nvGrpSpPr>
          <p:grpSpPr>
            <a:xfrm>
              <a:off x="326644" y="248125"/>
              <a:ext cx="8792019" cy="4657400"/>
              <a:chOff x="326644" y="248125"/>
              <a:chExt cx="8792019" cy="4657400"/>
            </a:xfrm>
          </p:grpSpPr>
          <p:grpSp>
            <p:nvGrpSpPr>
              <p:cNvPr id="350" name="Google Shape;350;p14"/>
              <p:cNvGrpSpPr/>
              <p:nvPr/>
            </p:nvGrpSpPr>
            <p:grpSpPr>
              <a:xfrm>
                <a:off x="7149563" y="248125"/>
                <a:ext cx="404600" cy="1467000"/>
                <a:chOff x="3707075" y="283200"/>
                <a:chExt cx="404600" cy="1467000"/>
              </a:xfrm>
            </p:grpSpPr>
            <p:sp>
              <p:nvSpPr>
                <p:cNvPr id="351" name="Google Shape;351;p14"/>
                <p:cNvSpPr/>
                <p:nvPr/>
              </p:nvSpPr>
              <p:spPr>
                <a:xfrm>
                  <a:off x="3803825" y="344225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" name="Google Shape;352;p14"/>
                <p:cNvSpPr/>
                <p:nvPr/>
              </p:nvSpPr>
              <p:spPr>
                <a:xfrm>
                  <a:off x="4046275" y="283200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" name="Google Shape;353;p14"/>
                <p:cNvSpPr/>
                <p:nvPr/>
              </p:nvSpPr>
              <p:spPr>
                <a:xfrm>
                  <a:off x="3707075" y="1707900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4" name="Google Shape;354;p14"/>
              <p:cNvGrpSpPr/>
              <p:nvPr/>
            </p:nvGrpSpPr>
            <p:grpSpPr>
              <a:xfrm>
                <a:off x="6115688" y="4668825"/>
                <a:ext cx="655450" cy="236700"/>
                <a:chOff x="3194225" y="496625"/>
                <a:chExt cx="655450" cy="236700"/>
              </a:xfrm>
            </p:grpSpPr>
            <p:sp>
              <p:nvSpPr>
                <p:cNvPr id="355" name="Google Shape;355;p14"/>
                <p:cNvSpPr/>
                <p:nvPr/>
              </p:nvSpPr>
              <p:spPr>
                <a:xfrm>
                  <a:off x="3194225" y="496625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" name="Google Shape;356;p14"/>
                <p:cNvSpPr/>
                <p:nvPr/>
              </p:nvSpPr>
              <p:spPr>
                <a:xfrm>
                  <a:off x="3807375" y="6910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57" name="Google Shape;357;p14"/>
              <p:cNvSpPr/>
              <p:nvPr/>
            </p:nvSpPr>
            <p:spPr>
              <a:xfrm>
                <a:off x="8988463" y="30432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14"/>
              <p:cNvSpPr/>
              <p:nvPr/>
            </p:nvSpPr>
            <p:spPr>
              <a:xfrm>
                <a:off x="8681575" y="3211345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4"/>
              <p:cNvSpPr/>
              <p:nvPr/>
            </p:nvSpPr>
            <p:spPr>
              <a:xfrm>
                <a:off x="8693225" y="1422120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14"/>
              <p:cNvSpPr/>
              <p:nvPr/>
            </p:nvSpPr>
            <p:spPr>
              <a:xfrm rot="-3964921">
                <a:off x="637419" y="3167165"/>
                <a:ext cx="78436" cy="78436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361" name="Google Shape;361;p14"/>
              <p:cNvGrpSpPr/>
              <p:nvPr/>
            </p:nvGrpSpPr>
            <p:grpSpPr>
              <a:xfrm rot="-5176392">
                <a:off x="1836516" y="2829469"/>
                <a:ext cx="303683" cy="3310689"/>
                <a:chOff x="973847" y="805923"/>
                <a:chExt cx="303678" cy="3310641"/>
              </a:xfrm>
            </p:grpSpPr>
            <p:sp>
              <p:nvSpPr>
                <p:cNvPr id="362" name="Google Shape;362;p14"/>
                <p:cNvSpPr/>
                <p:nvPr/>
              </p:nvSpPr>
              <p:spPr>
                <a:xfrm rot="-3965466">
                  <a:off x="994657" y="3965474"/>
                  <a:ext cx="130279" cy="130279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" name="Google Shape;363;p14"/>
                <p:cNvSpPr/>
                <p:nvPr/>
              </p:nvSpPr>
              <p:spPr>
                <a:xfrm rot="-3969676">
                  <a:off x="1228470" y="812668"/>
                  <a:ext cx="42310" cy="4231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64" name="Google Shape;364;p14"/>
              <p:cNvGrpSpPr/>
              <p:nvPr/>
            </p:nvGrpSpPr>
            <p:grpSpPr>
              <a:xfrm rot="9648356">
                <a:off x="1766235" y="761118"/>
                <a:ext cx="312258" cy="376925"/>
                <a:chOff x="1598762" y="3804075"/>
                <a:chExt cx="312228" cy="376889"/>
              </a:xfrm>
            </p:grpSpPr>
            <p:sp>
              <p:nvSpPr>
                <p:cNvPr id="365" name="Google Shape;365;p14"/>
                <p:cNvSpPr/>
                <p:nvPr/>
              </p:nvSpPr>
              <p:spPr>
                <a:xfrm>
                  <a:off x="1598762" y="3804075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" name="Google Shape;366;p14"/>
                <p:cNvSpPr/>
                <p:nvPr/>
              </p:nvSpPr>
              <p:spPr>
                <a:xfrm>
                  <a:off x="1791113" y="4115565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" name="Google Shape;367;p14"/>
                <p:cNvSpPr/>
                <p:nvPr/>
              </p:nvSpPr>
              <p:spPr>
                <a:xfrm>
                  <a:off x="1868690" y="4003769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68" name="Google Shape;368;p14"/>
            <p:cNvSpPr/>
            <p:nvPr/>
          </p:nvSpPr>
          <p:spPr>
            <a:xfrm>
              <a:off x="4709400" y="275995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69" name="Google Shape;36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629733">
            <a:off x="696314" y="2147962"/>
            <a:ext cx="509307" cy="113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9616807">
            <a:off x="10405487" y="469697"/>
            <a:ext cx="1023176" cy="126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32034" y="4418954"/>
            <a:ext cx="258125" cy="24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40685" y="6250734"/>
            <a:ext cx="352561" cy="302196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4"/>
          <p:cNvSpPr txBox="1">
            <a:spLocks noGrp="1"/>
          </p:cNvSpPr>
          <p:nvPr>
            <p:ph type="title"/>
          </p:nvPr>
        </p:nvSpPr>
        <p:spPr>
          <a:xfrm>
            <a:off x="953467" y="694944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374" name="Google Shape;3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038834" y="45847"/>
            <a:ext cx="1097700" cy="1089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09896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16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-16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16"/>
          <p:cNvSpPr/>
          <p:nvPr/>
        </p:nvSpPr>
        <p:spPr>
          <a:xfrm rot="-180882">
            <a:off x="981909" y="-3982628"/>
            <a:ext cx="10582035" cy="6526536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rgbClr val="EED5A6">
              <a:alpha val="5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7" name="Google Shape;417;p16"/>
          <p:cNvSpPr txBox="1">
            <a:spLocks noGrp="1"/>
          </p:cNvSpPr>
          <p:nvPr>
            <p:ph type="subTitle" idx="1"/>
          </p:nvPr>
        </p:nvSpPr>
        <p:spPr>
          <a:xfrm>
            <a:off x="960000" y="3421451"/>
            <a:ext cx="3115200" cy="10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6"/>
          <p:cNvSpPr txBox="1">
            <a:spLocks noGrp="1"/>
          </p:cNvSpPr>
          <p:nvPr>
            <p:ph type="subTitle" idx="2"/>
          </p:nvPr>
        </p:nvSpPr>
        <p:spPr>
          <a:xfrm>
            <a:off x="4538400" y="3421451"/>
            <a:ext cx="3115200" cy="10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16"/>
          <p:cNvSpPr txBox="1">
            <a:spLocks noGrp="1"/>
          </p:cNvSpPr>
          <p:nvPr>
            <p:ph type="subTitle" idx="3"/>
          </p:nvPr>
        </p:nvSpPr>
        <p:spPr>
          <a:xfrm>
            <a:off x="8116800" y="3421451"/>
            <a:ext cx="3115200" cy="10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6"/>
          <p:cNvSpPr txBox="1">
            <a:spLocks noGrp="1"/>
          </p:cNvSpPr>
          <p:nvPr>
            <p:ph type="title"/>
          </p:nvPr>
        </p:nvSpPr>
        <p:spPr>
          <a:xfrm>
            <a:off x="960000" y="694944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16"/>
          <p:cNvSpPr txBox="1">
            <a:spLocks noGrp="1"/>
          </p:cNvSpPr>
          <p:nvPr>
            <p:ph type="subTitle" idx="4"/>
          </p:nvPr>
        </p:nvSpPr>
        <p:spPr>
          <a:xfrm>
            <a:off x="960000" y="2926533"/>
            <a:ext cx="31152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2" name="Google Shape;422;p16"/>
          <p:cNvSpPr txBox="1">
            <a:spLocks noGrp="1"/>
          </p:cNvSpPr>
          <p:nvPr>
            <p:ph type="subTitle" idx="5"/>
          </p:nvPr>
        </p:nvSpPr>
        <p:spPr>
          <a:xfrm>
            <a:off x="8116800" y="2926533"/>
            <a:ext cx="31152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3" name="Google Shape;423;p16"/>
          <p:cNvSpPr txBox="1">
            <a:spLocks noGrp="1"/>
          </p:cNvSpPr>
          <p:nvPr>
            <p:ph type="subTitle" idx="6"/>
          </p:nvPr>
        </p:nvSpPr>
        <p:spPr>
          <a:xfrm>
            <a:off x="4538400" y="2926533"/>
            <a:ext cx="31152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24" name="Google Shape;424;p16"/>
          <p:cNvGrpSpPr/>
          <p:nvPr/>
        </p:nvGrpSpPr>
        <p:grpSpPr>
          <a:xfrm rot="10800000">
            <a:off x="216427" y="-636637"/>
            <a:ext cx="11636991" cy="7315783"/>
            <a:chOff x="162320" y="232950"/>
            <a:chExt cx="8727743" cy="5486837"/>
          </a:xfrm>
        </p:grpSpPr>
        <p:grpSp>
          <p:nvGrpSpPr>
            <p:cNvPr id="425" name="Google Shape;425;p16"/>
            <p:cNvGrpSpPr/>
            <p:nvPr/>
          </p:nvGrpSpPr>
          <p:grpSpPr>
            <a:xfrm>
              <a:off x="162320" y="232950"/>
              <a:ext cx="8727743" cy="5486837"/>
              <a:chOff x="162320" y="232950"/>
              <a:chExt cx="8727743" cy="5486837"/>
            </a:xfrm>
          </p:grpSpPr>
          <p:grpSp>
            <p:nvGrpSpPr>
              <p:cNvPr id="426" name="Google Shape;426;p16"/>
              <p:cNvGrpSpPr/>
              <p:nvPr/>
            </p:nvGrpSpPr>
            <p:grpSpPr>
              <a:xfrm>
                <a:off x="7564963" y="232950"/>
                <a:ext cx="641600" cy="846300"/>
                <a:chOff x="4122475" y="268025"/>
                <a:chExt cx="641600" cy="846300"/>
              </a:xfrm>
            </p:grpSpPr>
            <p:sp>
              <p:nvSpPr>
                <p:cNvPr id="427" name="Google Shape;427;p16"/>
                <p:cNvSpPr/>
                <p:nvPr/>
              </p:nvSpPr>
              <p:spPr>
                <a:xfrm>
                  <a:off x="4184825" y="268025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8" name="Google Shape;428;p16"/>
                <p:cNvSpPr/>
                <p:nvPr/>
              </p:nvSpPr>
              <p:spPr>
                <a:xfrm>
                  <a:off x="4122475" y="435600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9" name="Google Shape;429;p16"/>
                <p:cNvSpPr/>
                <p:nvPr/>
              </p:nvSpPr>
              <p:spPr>
                <a:xfrm>
                  <a:off x="4721775" y="10720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0" name="Google Shape;430;p16"/>
                <p:cNvSpPr/>
                <p:nvPr/>
              </p:nvSpPr>
              <p:spPr>
                <a:xfrm>
                  <a:off x="4612675" y="8929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31" name="Google Shape;431;p16"/>
              <p:cNvGrpSpPr/>
              <p:nvPr/>
            </p:nvGrpSpPr>
            <p:grpSpPr>
              <a:xfrm>
                <a:off x="6728838" y="4340025"/>
                <a:ext cx="1412575" cy="565500"/>
                <a:chOff x="3807375" y="167825"/>
                <a:chExt cx="1412575" cy="565500"/>
              </a:xfrm>
            </p:grpSpPr>
            <p:sp>
              <p:nvSpPr>
                <p:cNvPr id="432" name="Google Shape;432;p16"/>
                <p:cNvSpPr/>
                <p:nvPr/>
              </p:nvSpPr>
              <p:spPr>
                <a:xfrm>
                  <a:off x="5089750" y="167825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3" name="Google Shape;433;p16"/>
                <p:cNvSpPr/>
                <p:nvPr/>
              </p:nvSpPr>
              <p:spPr>
                <a:xfrm>
                  <a:off x="3807375" y="6910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34" name="Google Shape;434;p16"/>
              <p:cNvSpPr/>
              <p:nvPr/>
            </p:nvSpPr>
            <p:spPr>
              <a:xfrm>
                <a:off x="8759863" y="33480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16"/>
              <p:cNvSpPr/>
              <p:nvPr/>
            </p:nvSpPr>
            <p:spPr>
              <a:xfrm>
                <a:off x="8681575" y="3211345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16"/>
              <p:cNvSpPr/>
              <p:nvPr/>
            </p:nvSpPr>
            <p:spPr>
              <a:xfrm>
                <a:off x="8693225" y="1422120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16"/>
              <p:cNvSpPr/>
              <p:nvPr/>
            </p:nvSpPr>
            <p:spPr>
              <a:xfrm>
                <a:off x="1505025" y="917395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438" name="Google Shape;438;p16"/>
              <p:cNvGrpSpPr/>
              <p:nvPr/>
            </p:nvGrpSpPr>
            <p:grpSpPr>
              <a:xfrm rot="-5176392">
                <a:off x="236850" y="2024888"/>
                <a:ext cx="130202" cy="271374"/>
                <a:chOff x="3270263" y="491672"/>
                <a:chExt cx="130200" cy="271370"/>
              </a:xfrm>
            </p:grpSpPr>
            <p:sp>
              <p:nvSpPr>
                <p:cNvPr id="439" name="Google Shape;439;p16"/>
                <p:cNvSpPr/>
                <p:nvPr/>
              </p:nvSpPr>
              <p:spPr>
                <a:xfrm>
                  <a:off x="3270263" y="491672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40;p16"/>
                <p:cNvSpPr/>
                <p:nvPr/>
              </p:nvSpPr>
              <p:spPr>
                <a:xfrm>
                  <a:off x="3351149" y="720742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41" name="Google Shape;441;p16"/>
              <p:cNvGrpSpPr/>
              <p:nvPr/>
            </p:nvGrpSpPr>
            <p:grpSpPr>
              <a:xfrm rot="9648356">
                <a:off x="463153" y="4142798"/>
                <a:ext cx="2331352" cy="1227880"/>
                <a:chOff x="2118058" y="-120044"/>
                <a:chExt cx="2331131" cy="1227763"/>
              </a:xfrm>
            </p:grpSpPr>
            <p:sp>
              <p:nvSpPr>
                <p:cNvPr id="442" name="Google Shape;442;p16"/>
                <p:cNvSpPr/>
                <p:nvPr/>
              </p:nvSpPr>
              <p:spPr>
                <a:xfrm>
                  <a:off x="2118058" y="-120044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43;p16"/>
                <p:cNvSpPr/>
                <p:nvPr/>
              </p:nvSpPr>
              <p:spPr>
                <a:xfrm>
                  <a:off x="2360508" y="47531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44;p16"/>
                <p:cNvSpPr/>
                <p:nvPr/>
              </p:nvSpPr>
              <p:spPr>
                <a:xfrm>
                  <a:off x="4406889" y="956691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45;p16"/>
                <p:cNvSpPr/>
                <p:nvPr/>
              </p:nvSpPr>
              <p:spPr>
                <a:xfrm>
                  <a:off x="4197590" y="1065420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446" name="Google Shape;446;p16"/>
            <p:cNvSpPr/>
            <p:nvPr/>
          </p:nvSpPr>
          <p:spPr>
            <a:xfrm>
              <a:off x="4099800" y="352195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47" name="Google Shape;44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4199" y="-99738"/>
            <a:ext cx="1097700" cy="1089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756849">
            <a:off x="10387672" y="5395663"/>
            <a:ext cx="1961073" cy="132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594265">
            <a:off x="10387500" y="77081"/>
            <a:ext cx="1575977" cy="160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355927">
            <a:off x="2385524" y="261227"/>
            <a:ext cx="264153" cy="24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355927">
            <a:off x="11540690" y="4512293"/>
            <a:ext cx="264153" cy="24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6818" y="3598066"/>
            <a:ext cx="339969" cy="34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4778213">
            <a:off x="-165035" y="5601739"/>
            <a:ext cx="1252080" cy="1155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60683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7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-16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17"/>
          <p:cNvSpPr/>
          <p:nvPr/>
        </p:nvSpPr>
        <p:spPr>
          <a:xfrm rot="3691121">
            <a:off x="-6412140" y="1038168"/>
            <a:ext cx="10582125" cy="6526539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rgbClr val="EED5A6">
              <a:alpha val="5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7" name="Google Shape;457;p17"/>
          <p:cNvSpPr/>
          <p:nvPr/>
        </p:nvSpPr>
        <p:spPr>
          <a:xfrm rot="5555191">
            <a:off x="8680541" y="-110218"/>
            <a:ext cx="10582092" cy="6526580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rgbClr val="EED5A6">
              <a:alpha val="5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8" name="Google Shape;458;p17"/>
          <p:cNvSpPr txBox="1">
            <a:spLocks noGrp="1"/>
          </p:cNvSpPr>
          <p:nvPr>
            <p:ph type="subTitle" idx="1"/>
          </p:nvPr>
        </p:nvSpPr>
        <p:spPr>
          <a:xfrm>
            <a:off x="959967" y="2642233"/>
            <a:ext cx="3074000" cy="8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17"/>
          <p:cNvSpPr txBox="1">
            <a:spLocks noGrp="1"/>
          </p:cNvSpPr>
          <p:nvPr>
            <p:ph type="subTitle" idx="2"/>
          </p:nvPr>
        </p:nvSpPr>
        <p:spPr>
          <a:xfrm>
            <a:off x="4558995" y="2642233"/>
            <a:ext cx="3074000" cy="8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17"/>
          <p:cNvSpPr txBox="1">
            <a:spLocks noGrp="1"/>
          </p:cNvSpPr>
          <p:nvPr>
            <p:ph type="subTitle" idx="3"/>
          </p:nvPr>
        </p:nvSpPr>
        <p:spPr>
          <a:xfrm>
            <a:off x="959967" y="4451833"/>
            <a:ext cx="3074000" cy="8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17"/>
          <p:cNvSpPr txBox="1">
            <a:spLocks noGrp="1"/>
          </p:cNvSpPr>
          <p:nvPr>
            <p:ph type="subTitle" idx="4"/>
          </p:nvPr>
        </p:nvSpPr>
        <p:spPr>
          <a:xfrm>
            <a:off x="4558995" y="4451833"/>
            <a:ext cx="3074000" cy="8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17"/>
          <p:cNvSpPr txBox="1">
            <a:spLocks noGrp="1"/>
          </p:cNvSpPr>
          <p:nvPr>
            <p:ph type="subTitle" idx="5"/>
          </p:nvPr>
        </p:nvSpPr>
        <p:spPr>
          <a:xfrm>
            <a:off x="8158032" y="2642233"/>
            <a:ext cx="3074000" cy="8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17"/>
          <p:cNvSpPr txBox="1">
            <a:spLocks noGrp="1"/>
          </p:cNvSpPr>
          <p:nvPr>
            <p:ph type="subTitle" idx="6"/>
          </p:nvPr>
        </p:nvSpPr>
        <p:spPr>
          <a:xfrm>
            <a:off x="8158032" y="4451833"/>
            <a:ext cx="3074000" cy="8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17"/>
          <p:cNvSpPr txBox="1">
            <a:spLocks noGrp="1"/>
          </p:cNvSpPr>
          <p:nvPr>
            <p:ph type="title"/>
          </p:nvPr>
        </p:nvSpPr>
        <p:spPr>
          <a:xfrm>
            <a:off x="960000" y="694944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7"/>
          <p:cNvSpPr txBox="1">
            <a:spLocks noGrp="1"/>
          </p:cNvSpPr>
          <p:nvPr>
            <p:ph type="subTitle" idx="7"/>
          </p:nvPr>
        </p:nvSpPr>
        <p:spPr>
          <a:xfrm>
            <a:off x="959967" y="2057000"/>
            <a:ext cx="3074000" cy="6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6" name="Google Shape;466;p17"/>
          <p:cNvSpPr txBox="1">
            <a:spLocks noGrp="1"/>
          </p:cNvSpPr>
          <p:nvPr>
            <p:ph type="subTitle" idx="8"/>
          </p:nvPr>
        </p:nvSpPr>
        <p:spPr>
          <a:xfrm>
            <a:off x="4558995" y="2057000"/>
            <a:ext cx="3074000" cy="6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7" name="Google Shape;467;p17"/>
          <p:cNvSpPr txBox="1">
            <a:spLocks noGrp="1"/>
          </p:cNvSpPr>
          <p:nvPr>
            <p:ph type="subTitle" idx="9"/>
          </p:nvPr>
        </p:nvSpPr>
        <p:spPr>
          <a:xfrm>
            <a:off x="8158032" y="2057000"/>
            <a:ext cx="3074000" cy="6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8" name="Google Shape;468;p17"/>
          <p:cNvSpPr txBox="1">
            <a:spLocks noGrp="1"/>
          </p:cNvSpPr>
          <p:nvPr>
            <p:ph type="subTitle" idx="13"/>
          </p:nvPr>
        </p:nvSpPr>
        <p:spPr>
          <a:xfrm>
            <a:off x="959967" y="3866633"/>
            <a:ext cx="3074000" cy="6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9" name="Google Shape;469;p17"/>
          <p:cNvSpPr txBox="1">
            <a:spLocks noGrp="1"/>
          </p:cNvSpPr>
          <p:nvPr>
            <p:ph type="subTitle" idx="14"/>
          </p:nvPr>
        </p:nvSpPr>
        <p:spPr>
          <a:xfrm>
            <a:off x="4559000" y="3866633"/>
            <a:ext cx="3074000" cy="6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0" name="Google Shape;470;p17"/>
          <p:cNvSpPr txBox="1">
            <a:spLocks noGrp="1"/>
          </p:cNvSpPr>
          <p:nvPr>
            <p:ph type="subTitle" idx="15"/>
          </p:nvPr>
        </p:nvSpPr>
        <p:spPr>
          <a:xfrm>
            <a:off x="8158033" y="3866633"/>
            <a:ext cx="3074000" cy="6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latin typeface="Alice"/>
                <a:ea typeface="Alice"/>
                <a:cs typeface="Alice"/>
                <a:sym typeface="Ali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71" name="Google Shape;471;p17"/>
          <p:cNvGrpSpPr/>
          <p:nvPr/>
        </p:nvGrpSpPr>
        <p:grpSpPr>
          <a:xfrm flipH="1">
            <a:off x="216427" y="196563"/>
            <a:ext cx="11825007" cy="7424331"/>
            <a:chOff x="21308" y="857850"/>
            <a:chExt cx="8868755" cy="5568248"/>
          </a:xfrm>
        </p:grpSpPr>
        <p:grpSp>
          <p:nvGrpSpPr>
            <p:cNvPr id="472" name="Google Shape;472;p17"/>
            <p:cNvGrpSpPr/>
            <p:nvPr/>
          </p:nvGrpSpPr>
          <p:grpSpPr>
            <a:xfrm>
              <a:off x="21308" y="857850"/>
              <a:ext cx="8868755" cy="5568248"/>
              <a:chOff x="21308" y="857850"/>
              <a:chExt cx="8868755" cy="5568248"/>
            </a:xfrm>
          </p:grpSpPr>
          <p:grpSp>
            <p:nvGrpSpPr>
              <p:cNvPr id="473" name="Google Shape;473;p17"/>
              <p:cNvGrpSpPr/>
              <p:nvPr/>
            </p:nvGrpSpPr>
            <p:grpSpPr>
              <a:xfrm>
                <a:off x="7564963" y="857850"/>
                <a:ext cx="641600" cy="1055875"/>
                <a:chOff x="4122475" y="892925"/>
                <a:chExt cx="641600" cy="1055875"/>
              </a:xfrm>
            </p:grpSpPr>
            <p:sp>
              <p:nvSpPr>
                <p:cNvPr id="474" name="Google Shape;474;p17"/>
                <p:cNvSpPr/>
                <p:nvPr/>
              </p:nvSpPr>
              <p:spPr>
                <a:xfrm>
                  <a:off x="4184825" y="1715825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5" name="Google Shape;475;p17"/>
                <p:cNvSpPr/>
                <p:nvPr/>
              </p:nvSpPr>
              <p:spPr>
                <a:xfrm>
                  <a:off x="4122475" y="1883400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" name="Google Shape;476;p17"/>
                <p:cNvSpPr/>
                <p:nvPr/>
              </p:nvSpPr>
              <p:spPr>
                <a:xfrm>
                  <a:off x="4721775" y="10720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" name="Google Shape;477;p17"/>
                <p:cNvSpPr/>
                <p:nvPr/>
              </p:nvSpPr>
              <p:spPr>
                <a:xfrm>
                  <a:off x="4612675" y="8929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78" name="Google Shape;478;p17"/>
              <p:cNvGrpSpPr/>
              <p:nvPr/>
            </p:nvGrpSpPr>
            <p:grpSpPr>
              <a:xfrm>
                <a:off x="6728838" y="4340025"/>
                <a:ext cx="2022175" cy="565500"/>
                <a:chOff x="3807375" y="167825"/>
                <a:chExt cx="2022175" cy="565500"/>
              </a:xfrm>
            </p:grpSpPr>
            <p:sp>
              <p:nvSpPr>
                <p:cNvPr id="479" name="Google Shape;479;p17"/>
                <p:cNvSpPr/>
                <p:nvPr/>
              </p:nvSpPr>
              <p:spPr>
                <a:xfrm>
                  <a:off x="5699350" y="167825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" name="Google Shape;480;p17"/>
                <p:cNvSpPr/>
                <p:nvPr/>
              </p:nvSpPr>
              <p:spPr>
                <a:xfrm>
                  <a:off x="3807375" y="6910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81" name="Google Shape;481;p17"/>
              <p:cNvSpPr/>
              <p:nvPr/>
            </p:nvSpPr>
            <p:spPr>
              <a:xfrm>
                <a:off x="8759863" y="33480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17"/>
              <p:cNvSpPr/>
              <p:nvPr/>
            </p:nvSpPr>
            <p:spPr>
              <a:xfrm>
                <a:off x="8681575" y="3211345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17"/>
              <p:cNvSpPr/>
              <p:nvPr/>
            </p:nvSpPr>
            <p:spPr>
              <a:xfrm>
                <a:off x="8693225" y="1879320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1505025" y="917395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485" name="Google Shape;485;p17"/>
              <p:cNvGrpSpPr/>
              <p:nvPr/>
            </p:nvGrpSpPr>
            <p:grpSpPr>
              <a:xfrm rot="-5176392">
                <a:off x="236850" y="2024888"/>
                <a:ext cx="130202" cy="271374"/>
                <a:chOff x="3270263" y="491672"/>
                <a:chExt cx="130200" cy="271370"/>
              </a:xfrm>
            </p:grpSpPr>
            <p:sp>
              <p:nvSpPr>
                <p:cNvPr id="486" name="Google Shape;486;p17"/>
                <p:cNvSpPr/>
                <p:nvPr/>
              </p:nvSpPr>
              <p:spPr>
                <a:xfrm>
                  <a:off x="3270263" y="491672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7" name="Google Shape;487;p17"/>
                <p:cNvSpPr/>
                <p:nvPr/>
              </p:nvSpPr>
              <p:spPr>
                <a:xfrm>
                  <a:off x="3351149" y="720742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88" name="Google Shape;488;p17"/>
              <p:cNvGrpSpPr/>
              <p:nvPr/>
            </p:nvGrpSpPr>
            <p:grpSpPr>
              <a:xfrm rot="9648356">
                <a:off x="279559" y="4111755"/>
                <a:ext cx="2393739" cy="1975765"/>
                <a:chOff x="2343507" y="-767659"/>
                <a:chExt cx="2393512" cy="1975578"/>
              </a:xfrm>
            </p:grpSpPr>
            <p:sp>
              <p:nvSpPr>
                <p:cNvPr id="489" name="Google Shape;489;p17"/>
                <p:cNvSpPr/>
                <p:nvPr/>
              </p:nvSpPr>
              <p:spPr>
                <a:xfrm>
                  <a:off x="2343507" y="-767659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0" name="Google Shape;490;p17"/>
                <p:cNvSpPr/>
                <p:nvPr/>
              </p:nvSpPr>
              <p:spPr>
                <a:xfrm>
                  <a:off x="2585957" y="-600084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1" name="Google Shape;491;p17"/>
                <p:cNvSpPr/>
                <p:nvPr/>
              </p:nvSpPr>
              <p:spPr>
                <a:xfrm>
                  <a:off x="4694718" y="1056890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2" name="Google Shape;492;p17"/>
                <p:cNvSpPr/>
                <p:nvPr/>
              </p:nvSpPr>
              <p:spPr>
                <a:xfrm>
                  <a:off x="4485419" y="1165619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493" name="Google Shape;493;p17"/>
            <p:cNvSpPr/>
            <p:nvPr/>
          </p:nvSpPr>
          <p:spPr>
            <a:xfrm>
              <a:off x="4099800" y="885595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94" name="Google Shape;4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844581" flipH="1">
            <a:off x="-293784" y="5408790"/>
            <a:ext cx="1067419" cy="239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125118">
            <a:off x="-350267" y="-381551"/>
            <a:ext cx="1575977" cy="160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34066">
            <a:off x="10238193" y="6278352"/>
            <a:ext cx="1731033" cy="656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00185" y="5840696"/>
            <a:ext cx="1097700" cy="1089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86752" y="6322034"/>
            <a:ext cx="352561" cy="30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395600" y="2158603"/>
            <a:ext cx="258125" cy="24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10099077">
            <a:off x="11153320" y="-8903"/>
            <a:ext cx="1023176" cy="1261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79209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18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-16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18"/>
          <p:cNvSpPr txBox="1">
            <a:spLocks noGrp="1"/>
          </p:cNvSpPr>
          <p:nvPr>
            <p:ph type="title" hasCustomPrompt="1"/>
          </p:nvPr>
        </p:nvSpPr>
        <p:spPr>
          <a:xfrm>
            <a:off x="6108133" y="1695067"/>
            <a:ext cx="5125600" cy="10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504" name="Google Shape;504;p18"/>
          <p:cNvSpPr txBox="1">
            <a:spLocks noGrp="1"/>
          </p:cNvSpPr>
          <p:nvPr>
            <p:ph type="subTitle" idx="1"/>
          </p:nvPr>
        </p:nvSpPr>
        <p:spPr>
          <a:xfrm>
            <a:off x="6108133" y="2701576"/>
            <a:ext cx="5125600" cy="41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8"/>
          <p:cNvSpPr txBox="1">
            <a:spLocks noGrp="1"/>
          </p:cNvSpPr>
          <p:nvPr>
            <p:ph type="title" idx="2" hasCustomPrompt="1"/>
          </p:nvPr>
        </p:nvSpPr>
        <p:spPr>
          <a:xfrm>
            <a:off x="6108133" y="3755859"/>
            <a:ext cx="5125600" cy="10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506" name="Google Shape;506;p18"/>
          <p:cNvSpPr txBox="1">
            <a:spLocks noGrp="1"/>
          </p:cNvSpPr>
          <p:nvPr>
            <p:ph type="subTitle" idx="3"/>
          </p:nvPr>
        </p:nvSpPr>
        <p:spPr>
          <a:xfrm>
            <a:off x="6108133" y="4762263"/>
            <a:ext cx="5125600" cy="41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18"/>
          <p:cNvSpPr/>
          <p:nvPr/>
        </p:nvSpPr>
        <p:spPr>
          <a:xfrm rot="6765045">
            <a:off x="-4340102" y="-252192"/>
            <a:ext cx="10582111" cy="6526539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rgbClr val="EED5A6">
              <a:alpha val="5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08" name="Google Shape;5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126963">
            <a:off x="10109826" y="-88098"/>
            <a:ext cx="1731033" cy="656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00000">
            <a:off x="-29563" y="-144797"/>
            <a:ext cx="1961072" cy="132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190845">
            <a:off x="11294834" y="-638228"/>
            <a:ext cx="1177617" cy="231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752581">
            <a:off x="11298850" y="5668549"/>
            <a:ext cx="1575977" cy="160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14867" y="-370587"/>
            <a:ext cx="1097700" cy="1089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4080697">
            <a:off x="-140368" y="5555707"/>
            <a:ext cx="1252080" cy="11554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4" name="Google Shape;514;p18"/>
          <p:cNvGrpSpPr/>
          <p:nvPr/>
        </p:nvGrpSpPr>
        <p:grpSpPr>
          <a:xfrm>
            <a:off x="216427" y="310601"/>
            <a:ext cx="11441373" cy="6230100"/>
            <a:chOff x="162320" y="232950"/>
            <a:chExt cx="8581030" cy="4672575"/>
          </a:xfrm>
        </p:grpSpPr>
        <p:grpSp>
          <p:nvGrpSpPr>
            <p:cNvPr id="515" name="Google Shape;515;p18"/>
            <p:cNvGrpSpPr/>
            <p:nvPr/>
          </p:nvGrpSpPr>
          <p:grpSpPr>
            <a:xfrm rot="10800000">
              <a:off x="162320" y="232950"/>
              <a:ext cx="8581030" cy="4672575"/>
              <a:chOff x="309032" y="232950"/>
              <a:chExt cx="8581030" cy="4672575"/>
            </a:xfrm>
          </p:grpSpPr>
          <p:grpSp>
            <p:nvGrpSpPr>
              <p:cNvPr id="516" name="Google Shape;516;p18"/>
              <p:cNvGrpSpPr/>
              <p:nvPr/>
            </p:nvGrpSpPr>
            <p:grpSpPr>
              <a:xfrm>
                <a:off x="309032" y="232950"/>
                <a:ext cx="8581030" cy="4672575"/>
                <a:chOff x="309032" y="232950"/>
                <a:chExt cx="8581030" cy="4672575"/>
              </a:xfrm>
            </p:grpSpPr>
            <p:grpSp>
              <p:nvGrpSpPr>
                <p:cNvPr id="517" name="Google Shape;517;p18"/>
                <p:cNvGrpSpPr/>
                <p:nvPr/>
              </p:nvGrpSpPr>
              <p:grpSpPr>
                <a:xfrm>
                  <a:off x="6421963" y="232950"/>
                  <a:ext cx="1640350" cy="1482175"/>
                  <a:chOff x="2979475" y="268025"/>
                  <a:chExt cx="1640350" cy="1482175"/>
                </a:xfrm>
              </p:grpSpPr>
              <p:sp>
                <p:nvSpPr>
                  <p:cNvPr id="518" name="Google Shape;518;p18"/>
                  <p:cNvSpPr/>
                  <p:nvPr/>
                </p:nvSpPr>
                <p:spPr>
                  <a:xfrm>
                    <a:off x="4489625" y="268025"/>
                    <a:ext cx="130200" cy="130200"/>
                  </a:xfrm>
                  <a:prstGeom prst="ellipse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9" name="Google Shape;519;p18"/>
                  <p:cNvSpPr/>
                  <p:nvPr/>
                </p:nvSpPr>
                <p:spPr>
                  <a:xfrm>
                    <a:off x="2979475" y="664200"/>
                    <a:ext cx="65400" cy="65400"/>
                  </a:xfrm>
                  <a:prstGeom prst="ellipse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0" name="Google Shape;520;p18"/>
                  <p:cNvSpPr/>
                  <p:nvPr/>
                </p:nvSpPr>
                <p:spPr>
                  <a:xfrm>
                    <a:off x="3707075" y="1707900"/>
                    <a:ext cx="42300" cy="42300"/>
                  </a:xfrm>
                  <a:prstGeom prst="ellipse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21" name="Google Shape;521;p18"/>
                <p:cNvGrpSpPr/>
                <p:nvPr/>
              </p:nvGrpSpPr>
              <p:grpSpPr>
                <a:xfrm>
                  <a:off x="6728838" y="4248225"/>
                  <a:ext cx="506975" cy="657300"/>
                  <a:chOff x="3807375" y="76025"/>
                  <a:chExt cx="506975" cy="657300"/>
                </a:xfrm>
              </p:grpSpPr>
              <p:sp>
                <p:nvSpPr>
                  <p:cNvPr id="522" name="Google Shape;522;p18"/>
                  <p:cNvSpPr/>
                  <p:nvPr/>
                </p:nvSpPr>
                <p:spPr>
                  <a:xfrm>
                    <a:off x="4184150" y="76025"/>
                    <a:ext cx="130200" cy="130200"/>
                  </a:xfrm>
                  <a:prstGeom prst="ellipse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3" name="Google Shape;523;p18"/>
                  <p:cNvSpPr/>
                  <p:nvPr/>
                </p:nvSpPr>
                <p:spPr>
                  <a:xfrm>
                    <a:off x="3807375" y="691025"/>
                    <a:ext cx="42300" cy="42300"/>
                  </a:xfrm>
                  <a:prstGeom prst="ellipse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24" name="Google Shape;524;p18"/>
                <p:cNvSpPr/>
                <p:nvPr/>
              </p:nvSpPr>
              <p:spPr>
                <a:xfrm>
                  <a:off x="8759863" y="3348025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" name="Google Shape;525;p18"/>
                <p:cNvSpPr/>
                <p:nvPr/>
              </p:nvSpPr>
              <p:spPr>
                <a:xfrm>
                  <a:off x="8681575" y="3211345"/>
                  <a:ext cx="78300" cy="78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" name="Google Shape;526;p18"/>
                <p:cNvSpPr/>
                <p:nvPr/>
              </p:nvSpPr>
              <p:spPr>
                <a:xfrm>
                  <a:off x="8693225" y="1422120"/>
                  <a:ext cx="78300" cy="78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" name="Google Shape;527;p18"/>
                <p:cNvSpPr/>
                <p:nvPr/>
              </p:nvSpPr>
              <p:spPr>
                <a:xfrm rot="-3964921">
                  <a:off x="408819" y="3395765"/>
                  <a:ext cx="78436" cy="78436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28" name="Google Shape;528;p18"/>
                <p:cNvGrpSpPr/>
                <p:nvPr/>
              </p:nvGrpSpPr>
              <p:grpSpPr>
                <a:xfrm rot="-5176392">
                  <a:off x="786642" y="3813183"/>
                  <a:ext cx="574631" cy="1495663"/>
                  <a:chOff x="702903" y="805923"/>
                  <a:chExt cx="574622" cy="1495641"/>
                </a:xfrm>
              </p:grpSpPr>
              <p:sp>
                <p:nvSpPr>
                  <p:cNvPr id="529" name="Google Shape;529;p18"/>
                  <p:cNvSpPr/>
                  <p:nvPr/>
                </p:nvSpPr>
                <p:spPr>
                  <a:xfrm rot="-3965466">
                    <a:off x="723713" y="2150474"/>
                    <a:ext cx="130279" cy="130279"/>
                  </a:xfrm>
                  <a:prstGeom prst="ellipse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0" name="Google Shape;530;p18"/>
                  <p:cNvSpPr/>
                  <p:nvPr/>
                </p:nvSpPr>
                <p:spPr>
                  <a:xfrm rot="-3969676">
                    <a:off x="1228470" y="812668"/>
                    <a:ext cx="42310" cy="42310"/>
                  </a:xfrm>
                  <a:prstGeom prst="ellipse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31" name="Google Shape;531;p18"/>
                <p:cNvGrpSpPr/>
                <p:nvPr/>
              </p:nvGrpSpPr>
              <p:grpSpPr>
                <a:xfrm rot="9648356">
                  <a:off x="4307255" y="3759444"/>
                  <a:ext cx="315450" cy="177213"/>
                  <a:chOff x="148957" y="330983"/>
                  <a:chExt cx="315420" cy="177196"/>
                </a:xfrm>
              </p:grpSpPr>
              <p:sp>
                <p:nvSpPr>
                  <p:cNvPr id="532" name="Google Shape;532;p18"/>
                  <p:cNvSpPr/>
                  <p:nvPr/>
                </p:nvSpPr>
                <p:spPr>
                  <a:xfrm>
                    <a:off x="148957" y="372211"/>
                    <a:ext cx="130200" cy="130200"/>
                  </a:xfrm>
                  <a:prstGeom prst="ellipse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3" name="Google Shape;533;p18"/>
                  <p:cNvSpPr/>
                  <p:nvPr/>
                </p:nvSpPr>
                <p:spPr>
                  <a:xfrm>
                    <a:off x="344500" y="442779"/>
                    <a:ext cx="65400" cy="65400"/>
                  </a:xfrm>
                  <a:prstGeom prst="ellipse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4" name="Google Shape;534;p18"/>
                  <p:cNvSpPr/>
                  <p:nvPr/>
                </p:nvSpPr>
                <p:spPr>
                  <a:xfrm>
                    <a:off x="422078" y="330983"/>
                    <a:ext cx="42300" cy="42300"/>
                  </a:xfrm>
                  <a:prstGeom prst="ellipse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535" name="Google Shape;535;p18"/>
              <p:cNvSpPr/>
              <p:nvPr/>
            </p:nvSpPr>
            <p:spPr>
              <a:xfrm>
                <a:off x="4709400" y="580795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6" name="Google Shape;536;p18"/>
            <p:cNvGrpSpPr/>
            <p:nvPr/>
          </p:nvGrpSpPr>
          <p:grpSpPr>
            <a:xfrm rot="10800000">
              <a:off x="6228345" y="4604000"/>
              <a:ext cx="208488" cy="266880"/>
              <a:chOff x="8681575" y="3211345"/>
              <a:chExt cx="208488" cy="266880"/>
            </a:xfrm>
          </p:grpSpPr>
          <p:sp>
            <p:nvSpPr>
              <p:cNvPr id="537" name="Google Shape;537;p18"/>
              <p:cNvSpPr/>
              <p:nvPr/>
            </p:nvSpPr>
            <p:spPr>
              <a:xfrm>
                <a:off x="8759863" y="33480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18"/>
              <p:cNvSpPr/>
              <p:nvPr/>
            </p:nvSpPr>
            <p:spPr>
              <a:xfrm>
                <a:off x="8681575" y="3211345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39" name="Google Shape;539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36541" y="213070"/>
            <a:ext cx="402927" cy="377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413269" y="3658101"/>
            <a:ext cx="352561" cy="30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9402" y="3012401"/>
            <a:ext cx="352561" cy="302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535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6" y="2218267"/>
            <a:ext cx="4709055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4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90" y="2870201"/>
            <a:ext cx="4995335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E8283BB-E50A-4502-8A7B-045E1C9DF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0EF499F-4E7E-4365-AD72-DEDB336C8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91412A-ADD1-4195-8D3C-1659E0AF5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EFA8C-3A0F-4DD4-AF3B-1C9EF86508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072218"/>
      </p:ext>
    </p:extLst>
  </p:cSld>
  <p:clrMapOvr>
    <a:masterClrMapping/>
  </p:clrMapOvr>
  <p:transition spd="med">
    <p:checke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p19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-16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19"/>
          <p:cNvSpPr/>
          <p:nvPr/>
        </p:nvSpPr>
        <p:spPr>
          <a:xfrm rot="10441755" flipH="1">
            <a:off x="4902765" y="3096779"/>
            <a:ext cx="10581943" cy="6526316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rgbClr val="EED5A6">
              <a:alpha val="5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5" name="Google Shape;545;p19"/>
          <p:cNvSpPr txBox="1">
            <a:spLocks noGrp="1"/>
          </p:cNvSpPr>
          <p:nvPr>
            <p:ph type="title"/>
          </p:nvPr>
        </p:nvSpPr>
        <p:spPr>
          <a:xfrm>
            <a:off x="960000" y="694967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46" name="Google Shape;546;p19"/>
          <p:cNvGrpSpPr/>
          <p:nvPr/>
        </p:nvGrpSpPr>
        <p:grpSpPr>
          <a:xfrm rot="10800000" flipH="1">
            <a:off x="411393" y="-42611"/>
            <a:ext cx="11425628" cy="6797893"/>
            <a:chOff x="-224856" y="-47967"/>
            <a:chExt cx="8569221" cy="5098420"/>
          </a:xfrm>
        </p:grpSpPr>
        <p:grpSp>
          <p:nvGrpSpPr>
            <p:cNvPr id="547" name="Google Shape;547;p19"/>
            <p:cNvGrpSpPr/>
            <p:nvPr/>
          </p:nvGrpSpPr>
          <p:grpSpPr>
            <a:xfrm rot="-10300088">
              <a:off x="-135901" y="54026"/>
              <a:ext cx="1503875" cy="1320210"/>
              <a:chOff x="2752123" y="296474"/>
              <a:chExt cx="1503944" cy="1320270"/>
            </a:xfrm>
          </p:grpSpPr>
          <p:sp>
            <p:nvSpPr>
              <p:cNvPr id="548" name="Google Shape;548;p19"/>
              <p:cNvSpPr/>
              <p:nvPr/>
            </p:nvSpPr>
            <p:spPr>
              <a:xfrm>
                <a:off x="2752123" y="1388338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19"/>
              <p:cNvSpPr/>
              <p:nvPr/>
            </p:nvSpPr>
            <p:spPr>
              <a:xfrm>
                <a:off x="4190667" y="553776"/>
                <a:ext cx="65400" cy="65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19"/>
              <p:cNvSpPr/>
              <p:nvPr/>
            </p:nvSpPr>
            <p:spPr>
              <a:xfrm>
                <a:off x="3172435" y="1574444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19"/>
              <p:cNvSpPr/>
              <p:nvPr/>
            </p:nvSpPr>
            <p:spPr>
              <a:xfrm>
                <a:off x="3954101" y="296474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2" name="Google Shape;552;p19"/>
            <p:cNvSpPr/>
            <p:nvPr/>
          </p:nvSpPr>
          <p:spPr>
            <a:xfrm rot="-5178007">
              <a:off x="-27716" y="1485608"/>
              <a:ext cx="130171" cy="130171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53" name="Google Shape;553;p19"/>
            <p:cNvGrpSpPr/>
            <p:nvPr/>
          </p:nvGrpSpPr>
          <p:grpSpPr>
            <a:xfrm rot="-1254648">
              <a:off x="6062776" y="40866"/>
              <a:ext cx="536297" cy="389085"/>
              <a:chOff x="3564607" y="586780"/>
              <a:chExt cx="536318" cy="389100"/>
            </a:xfrm>
          </p:grpSpPr>
          <p:sp>
            <p:nvSpPr>
              <p:cNvPr id="554" name="Google Shape;554;p19"/>
              <p:cNvSpPr/>
              <p:nvPr/>
            </p:nvSpPr>
            <p:spPr>
              <a:xfrm>
                <a:off x="3564607" y="586780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19"/>
              <p:cNvSpPr/>
              <p:nvPr/>
            </p:nvSpPr>
            <p:spPr>
              <a:xfrm>
                <a:off x="3807057" y="754355"/>
                <a:ext cx="65400" cy="65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19"/>
              <p:cNvSpPr/>
              <p:nvPr/>
            </p:nvSpPr>
            <p:spPr>
              <a:xfrm>
                <a:off x="4025357" y="933580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9"/>
              <p:cNvSpPr/>
              <p:nvPr/>
            </p:nvSpPr>
            <p:spPr>
              <a:xfrm>
                <a:off x="4058625" y="808876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8" name="Google Shape;558;p19"/>
            <p:cNvGrpSpPr/>
            <p:nvPr/>
          </p:nvGrpSpPr>
          <p:grpSpPr>
            <a:xfrm rot="-6457935">
              <a:off x="7447375" y="3969428"/>
              <a:ext cx="350822" cy="1402794"/>
              <a:chOff x="3316195" y="396795"/>
              <a:chExt cx="350830" cy="1402824"/>
            </a:xfrm>
          </p:grpSpPr>
          <p:sp>
            <p:nvSpPr>
              <p:cNvPr id="559" name="Google Shape;559;p19"/>
              <p:cNvSpPr/>
              <p:nvPr/>
            </p:nvSpPr>
            <p:spPr>
              <a:xfrm>
                <a:off x="3474260" y="1669419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19"/>
              <p:cNvSpPr/>
              <p:nvPr/>
            </p:nvSpPr>
            <p:spPr>
              <a:xfrm>
                <a:off x="3601625" y="396795"/>
                <a:ext cx="65400" cy="65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19"/>
              <p:cNvSpPr/>
              <p:nvPr/>
            </p:nvSpPr>
            <p:spPr>
              <a:xfrm>
                <a:off x="3520977" y="761881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19"/>
              <p:cNvSpPr/>
              <p:nvPr/>
            </p:nvSpPr>
            <p:spPr>
              <a:xfrm>
                <a:off x="3316195" y="883820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3" name="Google Shape;563;p19"/>
            <p:cNvSpPr/>
            <p:nvPr/>
          </p:nvSpPr>
          <p:spPr>
            <a:xfrm rot="-6467472">
              <a:off x="6194800" y="4779073"/>
              <a:ext cx="42219" cy="422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9"/>
            <p:cNvSpPr/>
            <p:nvPr/>
          </p:nvSpPr>
          <p:spPr>
            <a:xfrm rot="-6467472">
              <a:off x="1394200" y="4702873"/>
              <a:ext cx="42219" cy="422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9"/>
            <p:cNvSpPr/>
            <p:nvPr/>
          </p:nvSpPr>
          <p:spPr>
            <a:xfrm rot="-6470762">
              <a:off x="-216511" y="4473064"/>
              <a:ext cx="64609" cy="6460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66" name="Google Shape;5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930312">
            <a:off x="288825" y="190085"/>
            <a:ext cx="1731033" cy="656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22899" y="72780"/>
            <a:ext cx="1097700" cy="1089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-72466" y="5207355"/>
            <a:ext cx="1177617" cy="231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861317">
            <a:off x="3134882" y="5837095"/>
            <a:ext cx="509308" cy="1138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6756849">
            <a:off x="10611689" y="5985730"/>
            <a:ext cx="1961073" cy="132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7137961">
            <a:off x="11067799" y="141623"/>
            <a:ext cx="1252080" cy="115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76718" y="234167"/>
            <a:ext cx="352561" cy="30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395600" y="2158603"/>
            <a:ext cx="258125" cy="24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68634" y="6352537"/>
            <a:ext cx="258125" cy="24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546852" y="2108233"/>
            <a:ext cx="339969" cy="346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1361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22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-16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587141">
            <a:off x="-213166" y="-853112"/>
            <a:ext cx="1177617" cy="231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">
            <a:off x="10717615" y="5541783"/>
            <a:ext cx="1575979" cy="160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189696" flipH="1">
            <a:off x="-404162" y="5775237"/>
            <a:ext cx="1961073" cy="132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3704286" flipH="1">
            <a:off x="10971901" y="-587744"/>
            <a:ext cx="1067420" cy="23954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7" name="Google Shape;657;p22"/>
          <p:cNvGrpSpPr/>
          <p:nvPr/>
        </p:nvGrpSpPr>
        <p:grpSpPr>
          <a:xfrm flipH="1">
            <a:off x="235415" y="6003"/>
            <a:ext cx="11601605" cy="6797893"/>
            <a:chOff x="176561" y="4502"/>
            <a:chExt cx="8701204" cy="5098420"/>
          </a:xfrm>
        </p:grpSpPr>
        <p:grpSp>
          <p:nvGrpSpPr>
            <p:cNvPr id="658" name="Google Shape;658;p22"/>
            <p:cNvGrpSpPr/>
            <p:nvPr/>
          </p:nvGrpSpPr>
          <p:grpSpPr>
            <a:xfrm rot="10800000">
              <a:off x="176561" y="4502"/>
              <a:ext cx="8701204" cy="5098420"/>
              <a:chOff x="-224856" y="-47967"/>
              <a:chExt cx="8701204" cy="5098420"/>
            </a:xfrm>
          </p:grpSpPr>
          <p:grpSp>
            <p:nvGrpSpPr>
              <p:cNvPr id="659" name="Google Shape;659;p22"/>
              <p:cNvGrpSpPr/>
              <p:nvPr/>
            </p:nvGrpSpPr>
            <p:grpSpPr>
              <a:xfrm rot="-10300088">
                <a:off x="-135901" y="54026"/>
                <a:ext cx="1503875" cy="1320210"/>
                <a:chOff x="2752123" y="296474"/>
                <a:chExt cx="1503944" cy="1320270"/>
              </a:xfrm>
            </p:grpSpPr>
            <p:sp>
              <p:nvSpPr>
                <p:cNvPr id="660" name="Google Shape;660;p22"/>
                <p:cNvSpPr/>
                <p:nvPr/>
              </p:nvSpPr>
              <p:spPr>
                <a:xfrm>
                  <a:off x="2752123" y="1388338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1" name="Google Shape;661;p22"/>
                <p:cNvSpPr/>
                <p:nvPr/>
              </p:nvSpPr>
              <p:spPr>
                <a:xfrm>
                  <a:off x="4190667" y="553776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2" name="Google Shape;662;p22"/>
                <p:cNvSpPr/>
                <p:nvPr/>
              </p:nvSpPr>
              <p:spPr>
                <a:xfrm>
                  <a:off x="3172435" y="1574444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3" name="Google Shape;663;p22"/>
                <p:cNvSpPr/>
                <p:nvPr/>
              </p:nvSpPr>
              <p:spPr>
                <a:xfrm>
                  <a:off x="3954101" y="296474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64" name="Google Shape;664;p22"/>
              <p:cNvSpPr/>
              <p:nvPr/>
            </p:nvSpPr>
            <p:spPr>
              <a:xfrm rot="-5178007">
                <a:off x="-27716" y="1485608"/>
                <a:ext cx="130171" cy="130171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665" name="Google Shape;665;p22"/>
              <p:cNvGrpSpPr/>
              <p:nvPr/>
            </p:nvGrpSpPr>
            <p:grpSpPr>
              <a:xfrm rot="-1254648">
                <a:off x="6062776" y="40866"/>
                <a:ext cx="536297" cy="389085"/>
                <a:chOff x="3564607" y="586780"/>
                <a:chExt cx="536318" cy="389100"/>
              </a:xfrm>
            </p:grpSpPr>
            <p:sp>
              <p:nvSpPr>
                <p:cNvPr id="666" name="Google Shape;666;p22"/>
                <p:cNvSpPr/>
                <p:nvPr/>
              </p:nvSpPr>
              <p:spPr>
                <a:xfrm>
                  <a:off x="3564607" y="586780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" name="Google Shape;667;p22"/>
                <p:cNvSpPr/>
                <p:nvPr/>
              </p:nvSpPr>
              <p:spPr>
                <a:xfrm>
                  <a:off x="3807057" y="754355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8" name="Google Shape;668;p22"/>
                <p:cNvSpPr/>
                <p:nvPr/>
              </p:nvSpPr>
              <p:spPr>
                <a:xfrm>
                  <a:off x="4025357" y="933580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22"/>
                <p:cNvSpPr/>
                <p:nvPr/>
              </p:nvSpPr>
              <p:spPr>
                <a:xfrm>
                  <a:off x="4058625" y="808876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70" name="Google Shape;670;p22"/>
              <p:cNvGrpSpPr/>
              <p:nvPr/>
            </p:nvGrpSpPr>
            <p:grpSpPr>
              <a:xfrm rot="-6457935">
                <a:off x="7270272" y="3701396"/>
                <a:ext cx="723980" cy="1541283"/>
                <a:chOff x="3316195" y="396795"/>
                <a:chExt cx="723995" cy="1541315"/>
              </a:xfrm>
            </p:grpSpPr>
            <p:sp>
              <p:nvSpPr>
                <p:cNvPr id="671" name="Google Shape;671;p22"/>
                <p:cNvSpPr/>
                <p:nvPr/>
              </p:nvSpPr>
              <p:spPr>
                <a:xfrm>
                  <a:off x="3909990" y="1807911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2" name="Google Shape;672;p22"/>
                <p:cNvSpPr/>
                <p:nvPr/>
              </p:nvSpPr>
              <p:spPr>
                <a:xfrm>
                  <a:off x="3601625" y="396795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3" name="Google Shape;673;p22"/>
                <p:cNvSpPr/>
                <p:nvPr/>
              </p:nvSpPr>
              <p:spPr>
                <a:xfrm>
                  <a:off x="3520977" y="761881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4" name="Google Shape;674;p22"/>
                <p:cNvSpPr/>
                <p:nvPr/>
              </p:nvSpPr>
              <p:spPr>
                <a:xfrm>
                  <a:off x="3316195" y="883820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75" name="Google Shape;675;p22"/>
              <p:cNvSpPr/>
              <p:nvPr/>
            </p:nvSpPr>
            <p:spPr>
              <a:xfrm rot="-6467472">
                <a:off x="6194800" y="4779073"/>
                <a:ext cx="42219" cy="42219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22"/>
              <p:cNvSpPr/>
              <p:nvPr/>
            </p:nvSpPr>
            <p:spPr>
              <a:xfrm rot="-6467472">
                <a:off x="1394200" y="4702873"/>
                <a:ext cx="42219" cy="42219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2"/>
              <p:cNvSpPr/>
              <p:nvPr/>
            </p:nvSpPr>
            <p:spPr>
              <a:xfrm rot="-6470762">
                <a:off x="-216511" y="4473064"/>
                <a:ext cx="64609" cy="64609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2"/>
            <p:cNvGrpSpPr/>
            <p:nvPr/>
          </p:nvGrpSpPr>
          <p:grpSpPr>
            <a:xfrm rot="-5242832">
              <a:off x="147532" y="2200087"/>
              <a:ext cx="536289" cy="264381"/>
              <a:chOff x="3564607" y="586780"/>
              <a:chExt cx="536318" cy="264396"/>
            </a:xfrm>
          </p:grpSpPr>
          <p:sp>
            <p:nvSpPr>
              <p:cNvPr id="679" name="Google Shape;679;p22"/>
              <p:cNvSpPr/>
              <p:nvPr/>
            </p:nvSpPr>
            <p:spPr>
              <a:xfrm>
                <a:off x="3564607" y="586780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2"/>
              <p:cNvSpPr/>
              <p:nvPr/>
            </p:nvSpPr>
            <p:spPr>
              <a:xfrm>
                <a:off x="3807057" y="754355"/>
                <a:ext cx="65400" cy="65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22"/>
              <p:cNvSpPr/>
              <p:nvPr/>
            </p:nvSpPr>
            <p:spPr>
              <a:xfrm>
                <a:off x="4058625" y="808876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82" name="Google Shape;682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1637476" y="421921"/>
            <a:ext cx="258125" cy="24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11484490" y="4742601"/>
            <a:ext cx="352561" cy="30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93076" y="176403"/>
            <a:ext cx="258125" cy="24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3297657" y="6285067"/>
            <a:ext cx="352561" cy="30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387151" y="2167904"/>
            <a:ext cx="402927" cy="377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5925365">
            <a:off x="2727188" y="-636269"/>
            <a:ext cx="1023176" cy="1261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42954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23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-16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0" name="Google Shape;690;p23"/>
          <p:cNvGrpSpPr/>
          <p:nvPr/>
        </p:nvGrpSpPr>
        <p:grpSpPr>
          <a:xfrm rot="10800000" flipH="1">
            <a:off x="216427" y="185342"/>
            <a:ext cx="11636991" cy="6355359"/>
            <a:chOff x="162320" y="199795"/>
            <a:chExt cx="8727743" cy="4766519"/>
          </a:xfrm>
        </p:grpSpPr>
        <p:grpSp>
          <p:nvGrpSpPr>
            <p:cNvPr id="691" name="Google Shape;691;p23"/>
            <p:cNvGrpSpPr/>
            <p:nvPr/>
          </p:nvGrpSpPr>
          <p:grpSpPr>
            <a:xfrm>
              <a:off x="162320" y="232950"/>
              <a:ext cx="8727743" cy="4733364"/>
              <a:chOff x="162320" y="232950"/>
              <a:chExt cx="8727743" cy="4733364"/>
            </a:xfrm>
          </p:grpSpPr>
          <p:grpSp>
            <p:nvGrpSpPr>
              <p:cNvPr id="692" name="Google Shape;692;p23"/>
              <p:cNvGrpSpPr/>
              <p:nvPr/>
            </p:nvGrpSpPr>
            <p:grpSpPr>
              <a:xfrm>
                <a:off x="7564963" y="232950"/>
                <a:ext cx="641600" cy="846300"/>
                <a:chOff x="4122475" y="268025"/>
                <a:chExt cx="641600" cy="846300"/>
              </a:xfrm>
            </p:grpSpPr>
            <p:sp>
              <p:nvSpPr>
                <p:cNvPr id="693" name="Google Shape;693;p23"/>
                <p:cNvSpPr/>
                <p:nvPr/>
              </p:nvSpPr>
              <p:spPr>
                <a:xfrm>
                  <a:off x="4184825" y="268025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4" name="Google Shape;694;p23"/>
                <p:cNvSpPr/>
                <p:nvPr/>
              </p:nvSpPr>
              <p:spPr>
                <a:xfrm>
                  <a:off x="4122475" y="435600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5" name="Google Shape;695;p23"/>
                <p:cNvSpPr/>
                <p:nvPr/>
              </p:nvSpPr>
              <p:spPr>
                <a:xfrm>
                  <a:off x="4721775" y="10720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6" name="Google Shape;696;p23"/>
                <p:cNvSpPr/>
                <p:nvPr/>
              </p:nvSpPr>
              <p:spPr>
                <a:xfrm>
                  <a:off x="4612675" y="89292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97" name="Google Shape;697;p23"/>
              <p:cNvSpPr/>
              <p:nvPr/>
            </p:nvSpPr>
            <p:spPr>
              <a:xfrm>
                <a:off x="6728838" y="4863225"/>
                <a:ext cx="42300" cy="42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23"/>
              <p:cNvSpPr/>
              <p:nvPr/>
            </p:nvSpPr>
            <p:spPr>
              <a:xfrm>
                <a:off x="8759863" y="3043225"/>
                <a:ext cx="130200" cy="13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23"/>
              <p:cNvSpPr/>
              <p:nvPr/>
            </p:nvSpPr>
            <p:spPr>
              <a:xfrm>
                <a:off x="8681575" y="2906545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23"/>
              <p:cNvSpPr/>
              <p:nvPr/>
            </p:nvSpPr>
            <p:spPr>
              <a:xfrm>
                <a:off x="8693225" y="1422120"/>
                <a:ext cx="78300" cy="78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701" name="Google Shape;701;p23"/>
              <p:cNvGrpSpPr/>
              <p:nvPr/>
            </p:nvGrpSpPr>
            <p:grpSpPr>
              <a:xfrm rot="-5176392">
                <a:off x="236850" y="1339088"/>
                <a:ext cx="130202" cy="271374"/>
                <a:chOff x="3954602" y="447096"/>
                <a:chExt cx="130200" cy="271370"/>
              </a:xfrm>
            </p:grpSpPr>
            <p:sp>
              <p:nvSpPr>
                <p:cNvPr id="702" name="Google Shape;702;p23"/>
                <p:cNvSpPr/>
                <p:nvPr/>
              </p:nvSpPr>
              <p:spPr>
                <a:xfrm>
                  <a:off x="3954602" y="447096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3" name="Google Shape;703;p23"/>
                <p:cNvSpPr/>
                <p:nvPr/>
              </p:nvSpPr>
              <p:spPr>
                <a:xfrm>
                  <a:off x="4035488" y="676166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04" name="Google Shape;704;p23"/>
              <p:cNvGrpSpPr/>
              <p:nvPr/>
            </p:nvGrpSpPr>
            <p:grpSpPr>
              <a:xfrm rot="9648356">
                <a:off x="2378467" y="4505292"/>
                <a:ext cx="503098" cy="389137"/>
                <a:chOff x="2067959" y="23871"/>
                <a:chExt cx="503050" cy="389100"/>
              </a:xfrm>
            </p:grpSpPr>
            <p:sp>
              <p:nvSpPr>
                <p:cNvPr id="705" name="Google Shape;705;p23"/>
                <p:cNvSpPr/>
                <p:nvPr/>
              </p:nvSpPr>
              <p:spPr>
                <a:xfrm>
                  <a:off x="2067959" y="23871"/>
                  <a:ext cx="130200" cy="13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6" name="Google Shape;706;p23"/>
                <p:cNvSpPr/>
                <p:nvPr/>
              </p:nvSpPr>
              <p:spPr>
                <a:xfrm>
                  <a:off x="2310409" y="191446"/>
                  <a:ext cx="65400" cy="654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7" name="Google Shape;707;p23"/>
                <p:cNvSpPr/>
                <p:nvPr/>
              </p:nvSpPr>
              <p:spPr>
                <a:xfrm>
                  <a:off x="2528709" y="370671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8" name="Google Shape;708;p23"/>
                <p:cNvSpPr/>
                <p:nvPr/>
              </p:nvSpPr>
              <p:spPr>
                <a:xfrm>
                  <a:off x="2369509" y="335485"/>
                  <a:ext cx="42300" cy="42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709" name="Google Shape;709;p23"/>
            <p:cNvSpPr/>
            <p:nvPr/>
          </p:nvSpPr>
          <p:spPr>
            <a:xfrm>
              <a:off x="3871200" y="199795"/>
              <a:ext cx="78300" cy="7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10" name="Google Shape;71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125118">
            <a:off x="11023966" y="-283951"/>
            <a:ext cx="1575977" cy="160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835487" flipH="1">
            <a:off x="-553985" y="-602377"/>
            <a:ext cx="1067420" cy="239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266466">
            <a:off x="10873646" y="5428743"/>
            <a:ext cx="993109" cy="1175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961719">
            <a:off x="-341368" y="5844572"/>
            <a:ext cx="1252080" cy="115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 flipH="1">
            <a:off x="8543034" y="6155113"/>
            <a:ext cx="258125" cy="24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800000" flipH="1">
            <a:off x="387152" y="2400370"/>
            <a:ext cx="352561" cy="30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>
            <a:off x="3942034" y="6323195"/>
            <a:ext cx="258125" cy="24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800000" flipH="1">
            <a:off x="5140485" y="176403"/>
            <a:ext cx="352561" cy="30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0800000" flipH="1">
            <a:off x="11403157" y="4199485"/>
            <a:ext cx="402927" cy="377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3834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DBA32C21-FD13-4697-ADCD-F9E33DDFF06F}" type="datetimeFigureOut">
              <a:rPr lang="vi-V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11/03/2023</a:t>
            </a:fld>
            <a:endParaRPr lang="vi-V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vi-V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885D699-091F-4322-9983-565B97A178FD}" type="slidenum">
              <a:rPr lang="vi-V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vi-V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93079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1909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6859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3501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12588-04B1-427B-82EE-E8DB90309F08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F9F0C5-380F-41C2-899A-BAC0F0927E16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1429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9095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80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elestia-R1---OverlayContentHD.png">
            <a:extLst>
              <a:ext uri="{FF2B5EF4-FFF2-40B4-BE49-F238E27FC236}">
                <a16:creationId xmlns:a16="http://schemas.microsoft.com/office/drawing/2014/main" id="{3AB0621F-BFA0-4C27-8A39-2BDBD3B37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65043F41-0AF1-44B7-ADC5-3AD7D5ED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CC2A0D6-908C-4AEC-BE8A-A4A2B99C1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17A6584-35A9-4E6A-B26E-A3B64B68F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50801-EF26-49B6-8C21-FE9F82647B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892624"/>
      </p:ext>
    </p:extLst>
  </p:cSld>
  <p:clrMapOvr>
    <a:masterClrMapping/>
  </p:clrMapOvr>
  <p:transition spd="med">
    <p:checke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1514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54C80-263E-416B-A8E0-580EDEADCBDC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954A3-9DFD-4C44-94BA-B95130A3BA1C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0315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0383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7331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8023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3371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97071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2136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6B4A9-1611-4792-9094-5F34BCA07E0B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33C77-0158-454C-844F-B7AB9BD7DAD4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3518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52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elestia-R1---OverlayContentHD.png">
            <a:extLst>
              <a:ext uri="{FF2B5EF4-FFF2-40B4-BE49-F238E27FC236}">
                <a16:creationId xmlns:a16="http://schemas.microsoft.com/office/drawing/2014/main" id="{6EFAEA7A-E2E4-4789-8CCC-15AE8545F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5D41FF6-6409-476C-A4DD-04175D314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5350EFF-551C-4E0A-8F00-427166168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CB7E1E3-493D-4BAA-8D25-9A8AECCB7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5E345-E4ED-4CF5-8EEF-7C5DBA34E3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75300"/>
      </p:ext>
    </p:extLst>
  </p:cSld>
  <p:clrMapOvr>
    <a:masterClrMapping/>
  </p:clrMapOvr>
  <p:transition spd="med">
    <p:checke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621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6775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543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12588-04B1-427B-82EE-E8DB90309F08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F9F0C5-380F-41C2-899A-BAC0F0927E16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3019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2813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5113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518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54C80-263E-416B-A8E0-580EDEADCBDC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954A3-9DFD-4C44-94BA-B95130A3BA1C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3313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5377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81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E4EF34C4-5174-4986-9A6E-5CBA1647E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7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1B029E6-32D8-4E42-BBC6-E1F17D3DC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0CD4538-7C98-4868-AC5C-4C1534EE4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353DD36-782D-4D3F-8959-F025F7CA6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165CD-5A51-4094-B409-C448FC3933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772465"/>
      </p:ext>
    </p:extLst>
  </p:cSld>
  <p:clrMapOvr>
    <a:masterClrMapping/>
  </p:clrMapOvr>
  <p:transition spd="med">
    <p:checke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9847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0764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71200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2414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6B4A9-1611-4792-9094-5F34BCA07E0B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33C77-0158-454C-844F-B7AB9BD7DAD4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09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9112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623F7B-44EC-44D6-8703-714B2734AFC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996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83B7AD-EA04-4A0C-9B2D-B9E73358438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016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722B8E-315B-47E8-ACA8-8E2A00A2900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988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D1E57F-5D0E-4B17-86C8-A2DA1811797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0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C67FA32C-E80D-49BE-81C1-D79C48065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61" y="914400"/>
            <a:ext cx="3280975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09EF63C-D2EA-42C5-9930-AD42F69D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417DC15-D8B9-4B85-9A1E-FD7FC8691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AED449D-824B-4C82-8055-45F47215D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BDDFF-9E74-4684-8EAB-CF486C0260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67770"/>
      </p:ext>
    </p:extLst>
  </p:cSld>
  <p:clrMapOvr>
    <a:masterClrMapping/>
  </p:clrMapOvr>
  <p:transition spd="med">
    <p:checker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0A7A3E-D478-4A3C-8B3B-109A2F315D0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52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34830B-AA6C-45E8-93C6-BE307D13165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898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243434-DADF-468B-8E83-44A01C0404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3578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33764D-97B1-4EBB-9641-11D62F8E2CD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2604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4D1E14-E8EC-4081-A2E1-5901856F2AC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810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67F439-6B0B-4679-A3A6-2F6DE95D6C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424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23EF30-6E1F-4223-9C06-FEBD39A7400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3286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B22F7A-6185-4437-BD37-549A28DFE34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20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623F7B-44EC-44D6-8703-714B2734AFC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111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83B7AD-EA04-4A0C-9B2D-B9E73358438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8C0C53-E4F3-4799-BA26-5274DAD8B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6D65847-F74E-458C-A60E-063BD7797F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2141538"/>
            <a:ext cx="10131425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398F0-2DCA-414E-8F64-63F72BE411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89963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F6CF6-868A-4C38-A161-7E13B56BC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96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E5AFA-0592-4D0D-84EE-D60F3B48B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66363" y="5870575"/>
            <a:ext cx="550862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anose="020F0502020204030204" pitchFamily="34" charset="0"/>
              </a:defRPr>
            </a:lvl1pPr>
          </a:lstStyle>
          <a:p>
            <a:fld id="{E4D61DDF-267F-4685-A84E-94469B6C78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7204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med">
    <p:checker dir="vert"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6949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ice"/>
              <a:buNone/>
              <a:defRPr sz="3500" b="1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ice"/>
              <a:buNone/>
              <a:defRPr sz="35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ice"/>
              <a:buNone/>
              <a:defRPr sz="35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ice"/>
              <a:buNone/>
              <a:defRPr sz="35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ice"/>
              <a:buNone/>
              <a:defRPr sz="35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ice"/>
              <a:buNone/>
              <a:defRPr sz="35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ice"/>
              <a:buNone/>
              <a:defRPr sz="35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ice"/>
              <a:buNone/>
              <a:defRPr sz="35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ice"/>
              <a:buNone/>
              <a:defRPr sz="35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01964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6949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ice"/>
              <a:buNone/>
              <a:defRPr sz="3500" b="1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ice"/>
              <a:buNone/>
              <a:defRPr sz="35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ice"/>
              <a:buNone/>
              <a:defRPr sz="35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ice"/>
              <a:buNone/>
              <a:defRPr sz="35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ice"/>
              <a:buNone/>
              <a:defRPr sz="35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ice"/>
              <a:buNone/>
              <a:defRPr sz="35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ice"/>
              <a:buNone/>
              <a:defRPr sz="35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ice"/>
              <a:buNone/>
              <a:defRPr sz="35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ice"/>
              <a:buNone/>
              <a:defRPr sz="35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48271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31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77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4C739A-FB51-47E6-9310-2E5719BB753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4C739A-FB51-47E6-9310-2E5719BB753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5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12305-EF76-4866-82FF-1E5879793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20F2EF-1DFB-4CA4-88A4-6ADA1F919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7828" name="Picture 5">
            <a:extLst>
              <a:ext uri="{FF2B5EF4-FFF2-40B4-BE49-F238E27FC236}">
                <a16:creationId xmlns:a16="http://schemas.microsoft.com/office/drawing/2014/main" id="{AD5224E9-6E97-4530-B7EE-C206A36EB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474663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xtBox 4">
            <a:extLst>
              <a:ext uri="{FF2B5EF4-FFF2-40B4-BE49-F238E27FC236}">
                <a16:creationId xmlns:a16="http://schemas.microsoft.com/office/drawing/2014/main" id="{28636CBA-6B6F-4485-AFA6-BC9DA2CC2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46250"/>
            <a:ext cx="8382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VĂN BẢN: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VIẾNG LĂNG BÁC</a:t>
            </a:r>
            <a:br>
              <a:rPr kumimoji="0" lang="en-US" alt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Viễn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Ph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ươ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ng)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5131" y="430849"/>
            <a:ext cx="11660777" cy="6463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1</a:t>
            </a:r>
            <a:r>
              <a:rPr kumimoji="0" lang="vi-VN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altLang="en-US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hiểu để và tìm ý</a:t>
            </a:r>
            <a:endParaRPr kumimoji="0" lang="vi-VN" altLang="en-US" sz="2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 cách chép lại đề trên giấy rõ ràng, gạch dưới các từ quan trọng, các ý quan trọng và tìm xem yêu cầu chính của đề bài là gì.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 dụ: </a:t>
            </a:r>
            <a:r>
              <a:rPr kumimoji="0" lang="vi-VN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Suy nghĩ về đời sống tình cảm gia đình trong chiến tranh qua truyện ngắn </a:t>
            </a:r>
            <a:r>
              <a:rPr kumimoji="0" lang="vi-VN" altLang="en-US" sz="23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 lược ngà </a:t>
            </a:r>
            <a:r>
              <a:rPr kumimoji="0" lang="vi-VN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 Nguyễn Quang Sáng</a:t>
            </a:r>
            <a:r>
              <a:rPr kumimoji="0" lang="vi-VN" altLang="en-US" sz="2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vi-VN" alt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cần tìm ra các yêu cầu gồm: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alt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 nghị luận nhắc đến </a:t>
            </a:r>
            <a:r>
              <a:rPr kumimoji="0" lang="en-US" altLang="en-US" sz="2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vấn đề gì</a:t>
            </a:r>
            <a:r>
              <a:rPr kumimoji="0" lang="vi-VN" altLang="en-US" sz="2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vi-VN" alt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 phẩm nào?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alt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 làm bài theo hướng phân tích hay trình bày suy nghĩ.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alt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Ngoài yêu cầu phân tích hoặc nêu suy nghĩ, có còn yêu cầu nào khác không.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2</a:t>
            </a:r>
            <a:r>
              <a:rPr kumimoji="0" lang="vi-VN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altLang="en-US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 dàn ý</a:t>
            </a:r>
            <a:endParaRPr kumimoji="0" lang="vi-VN" altLang="en-US" sz="2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vi-VN" altLang="en-US" sz="2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ở </a:t>
            </a:r>
            <a:r>
              <a:rPr kumimoji="0" lang="vi-VN" alt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bài: giới thiệu khái quát về tác giả, tác phẩm, thời gian sáng tác, hoàn cảnh sáng tác và mục đích viết bài nghị luận trên.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vi-VN" altLang="en-US" sz="2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hân </a:t>
            </a:r>
            <a:r>
              <a:rPr kumimoji="0" lang="vi-VN" alt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bài: Tập trung phân tích hoặc trình bày suy nghĩ về những điểm chính mà trong phần tìm hiểu ý ta đã lập ra. Lưu ý nên viết đúng trọng tâm, ngắn gọn, xúc tích và lựa chọn câu chữ phù hợp. Có thể kết hợp các kiểu liên kết </a:t>
            </a:r>
            <a:r>
              <a:rPr kumimoji="0" lang="en-US" altLang="en-US" sz="2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VB</a:t>
            </a:r>
            <a:r>
              <a:rPr kumimoji="0" lang="vi-VN" altLang="en-US" sz="2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vi-VN" alt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biện pháp tu từ để giúp bài nghị luận được điểm cao. 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kumimoji="0" lang="vi-VN" altLang="en-US" sz="2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ết </a:t>
            </a:r>
            <a:r>
              <a:rPr kumimoji="0" lang="vi-VN" alt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bài: Nêu ra quan điểm và ý nghĩa tác phẩm, những bài học hay giá trị mà tác phẩm mang lại cho người đọc.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3</a:t>
            </a:r>
            <a:r>
              <a:rPr kumimoji="0" lang="vi-VN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altLang="en-US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bài</a:t>
            </a:r>
            <a:endParaRPr kumimoji="0" lang="vi-VN" altLang="en-US" sz="2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4</a:t>
            </a:r>
            <a:r>
              <a:rPr kumimoji="0" lang="vi-VN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altLang="en-US" sz="2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Kiểm tra lại bài viết</a:t>
            </a:r>
            <a:endParaRPr kumimoji="0" lang="vi-VN" altLang="en-US" sz="2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491" name="TextBox 2"/>
          <p:cNvSpPr txBox="1">
            <a:spLocks noChangeArrowheads="1"/>
          </p:cNvSpPr>
          <p:nvPr/>
        </p:nvSpPr>
        <p:spPr bwMode="auto">
          <a:xfrm>
            <a:off x="3995056" y="60961"/>
            <a:ext cx="2632166" cy="369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BỐN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BƯỚC LÀM BÀI</a:t>
            </a:r>
          </a:p>
        </p:txBody>
      </p:sp>
    </p:spTree>
    <p:extLst>
      <p:ext uri="{BB962C8B-B14F-4D97-AF65-F5344CB8AC3E}">
        <p14:creationId xmlns:p14="http://schemas.microsoft.com/office/powerpoint/2010/main" val="45042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825D4-4085-42B4-95D8-1E1EABFF965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62400" y="1963738"/>
            <a:ext cx="7197725" cy="2422525"/>
          </a:xfrm>
        </p:spPr>
        <p:txBody>
          <a:bodyPr anchor="b"/>
          <a:lstStyle/>
          <a:p>
            <a:pPr algn="r">
              <a:defRPr/>
            </a:pPr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997A15-E341-419B-A446-3944954450D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62400" y="4386263"/>
            <a:ext cx="7197725" cy="1404937"/>
          </a:xfrm>
        </p:spPr>
        <p:txBody>
          <a:bodyPr anchor="t">
            <a:normAutofit/>
          </a:bodyPr>
          <a:lstStyle/>
          <a:p>
            <a:pPr marL="0" indent="0" algn="r">
              <a:buFont typeface="Arial" panose="020B0604020202020204" pitchFamily="34" charset="0"/>
              <a:buNone/>
              <a:defRPr/>
            </a:pPr>
            <a:endParaRPr lang="en-US" cap="all"/>
          </a:p>
        </p:txBody>
      </p:sp>
      <p:pic>
        <p:nvPicPr>
          <p:cNvPr id="102404" name="Picture 5">
            <a:extLst>
              <a:ext uri="{FF2B5EF4-FFF2-40B4-BE49-F238E27FC236}">
                <a16:creationId xmlns:a16="http://schemas.microsoft.com/office/drawing/2014/main" id="{65EF2547-D067-41D2-A993-156E04CED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4800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14" descr="Cover">
            <a:extLst>
              <a:ext uri="{FF2B5EF4-FFF2-40B4-BE49-F238E27FC236}">
                <a16:creationId xmlns:a16="http://schemas.microsoft.com/office/drawing/2014/main" id="{6491D3F1-F891-4AC2-B314-D4D729E4C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2849563"/>
            <a:ext cx="7483475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9" name="Picture 15" descr="Cover">
            <a:extLst>
              <a:ext uri="{FF2B5EF4-FFF2-40B4-BE49-F238E27FC236}">
                <a16:creationId xmlns:a16="http://schemas.microsoft.com/office/drawing/2014/main" id="{BAEE8C61-AF61-406B-B745-0A4635329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2801938"/>
            <a:ext cx="645795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0" name="Picture 16" descr="Cover">
            <a:extLst>
              <a:ext uri="{FF2B5EF4-FFF2-40B4-BE49-F238E27FC236}">
                <a16:creationId xmlns:a16="http://schemas.microsoft.com/office/drawing/2014/main" id="{D828F258-42E3-40E1-A3F9-DCAF303CF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2247900"/>
            <a:ext cx="7948612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1" name="Picture 17" descr="Cover">
            <a:extLst>
              <a:ext uri="{FF2B5EF4-FFF2-40B4-BE49-F238E27FC236}">
                <a16:creationId xmlns:a16="http://schemas.microsoft.com/office/drawing/2014/main" id="{0D17D307-A59A-4157-A3B8-8DD53DA8C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1381125"/>
            <a:ext cx="7516812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2" name="Picture 18" descr="Cover">
            <a:extLst>
              <a:ext uri="{FF2B5EF4-FFF2-40B4-BE49-F238E27FC236}">
                <a16:creationId xmlns:a16="http://schemas.microsoft.com/office/drawing/2014/main" id="{3BBF0543-E328-4E6E-87CB-8A998097D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388938"/>
            <a:ext cx="7516812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3" name="Picture 19" descr="Cover">
            <a:extLst>
              <a:ext uri="{FF2B5EF4-FFF2-40B4-BE49-F238E27FC236}">
                <a16:creationId xmlns:a16="http://schemas.microsoft.com/office/drawing/2014/main" id="{70D3F809-7E61-4064-A922-475EA64EF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03463"/>
            <a:ext cx="2760663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FE76B-E682-4202-8CF9-D718A1D0462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62400" y="1963738"/>
            <a:ext cx="7197725" cy="2422525"/>
          </a:xfrm>
        </p:spPr>
        <p:txBody>
          <a:bodyPr anchor="b"/>
          <a:lstStyle/>
          <a:p>
            <a:pPr algn="r">
              <a:defRPr/>
            </a:pPr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F5874-4E25-4DAB-86C2-53ED688EFCF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62400" y="4386263"/>
            <a:ext cx="7197725" cy="1404937"/>
          </a:xfrm>
        </p:spPr>
        <p:txBody>
          <a:bodyPr anchor="t">
            <a:normAutofit/>
          </a:bodyPr>
          <a:lstStyle/>
          <a:p>
            <a:pPr marL="0" indent="0" algn="r">
              <a:buFont typeface="Arial" panose="020B0604020202020204" pitchFamily="34" charset="0"/>
              <a:buNone/>
              <a:defRPr/>
            </a:pPr>
            <a:endParaRPr lang="en-US" cap="all"/>
          </a:p>
        </p:txBody>
      </p:sp>
      <p:pic>
        <p:nvPicPr>
          <p:cNvPr id="103428" name="Picture 5">
            <a:extLst>
              <a:ext uri="{FF2B5EF4-FFF2-40B4-BE49-F238E27FC236}">
                <a16:creationId xmlns:a16="http://schemas.microsoft.com/office/drawing/2014/main" id="{40D0D8C3-0C2B-408C-8E8F-176F743D0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4800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Cover">
            <a:extLst>
              <a:ext uri="{FF2B5EF4-FFF2-40B4-BE49-F238E27FC236}">
                <a16:creationId xmlns:a16="http://schemas.microsoft.com/office/drawing/2014/main" id="{97EE41D4-1AA7-41AA-B77F-41B6C9428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2722563"/>
            <a:ext cx="7065962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Cover">
            <a:extLst>
              <a:ext uri="{FF2B5EF4-FFF2-40B4-BE49-F238E27FC236}">
                <a16:creationId xmlns:a16="http://schemas.microsoft.com/office/drawing/2014/main" id="{68130B6B-1EB5-4618-9DEF-580CA9B10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1077913"/>
            <a:ext cx="7910512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 descr="Cover">
            <a:extLst>
              <a:ext uri="{FF2B5EF4-FFF2-40B4-BE49-F238E27FC236}">
                <a16:creationId xmlns:a16="http://schemas.microsoft.com/office/drawing/2014/main" id="{9A84DC7A-762C-46D7-9FB2-B31C1B3F5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71700"/>
            <a:ext cx="296227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1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30"/>
          <p:cNvSpPr txBox="1">
            <a:spLocks noGrp="1"/>
          </p:cNvSpPr>
          <p:nvPr>
            <p:ph type="ctrTitle"/>
          </p:nvPr>
        </p:nvSpPr>
        <p:spPr>
          <a:xfrm>
            <a:off x="178497" y="1874439"/>
            <a:ext cx="6395961" cy="3322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vi-VN" sz="7200" dirty="0"/>
              <a:t>NGHĨA TƯỜNG MINH VÀ HÀM Ý </a:t>
            </a:r>
            <a:endParaRPr sz="7200" dirty="0"/>
          </a:p>
        </p:txBody>
      </p:sp>
      <p:sp>
        <p:nvSpPr>
          <p:cNvPr id="736" name="Google Shape;736;p30"/>
          <p:cNvSpPr txBox="1">
            <a:spLocks noGrp="1"/>
          </p:cNvSpPr>
          <p:nvPr>
            <p:ph type="subTitle" idx="1"/>
          </p:nvPr>
        </p:nvSpPr>
        <p:spPr>
          <a:xfrm>
            <a:off x="147248" y="1050481"/>
            <a:ext cx="56688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vi-VN" sz="4267" dirty="0">
                <a:solidFill>
                  <a:srgbClr val="FF0000"/>
                </a:solidFill>
              </a:rPr>
              <a:t>TIẾT </a:t>
            </a:r>
            <a:r>
              <a:rPr lang="vi-VN" sz="4267" dirty="0">
                <a:solidFill>
                  <a:srgbClr val="FF0000"/>
                </a:solidFill>
              </a:rPr>
              <a:t>1</a:t>
            </a:r>
            <a:r>
              <a:rPr lang="en-US" sz="4267">
                <a:solidFill>
                  <a:srgbClr val="FF0000"/>
                </a:solidFill>
              </a:rPr>
              <a:t>1</a:t>
            </a:r>
            <a:r>
              <a:rPr lang="vi-VN" sz="4267">
                <a:solidFill>
                  <a:srgbClr val="FF0000"/>
                </a:solidFill>
              </a:rPr>
              <a:t>2</a:t>
            </a:r>
            <a:endParaRPr sz="4267" dirty="0">
              <a:solidFill>
                <a:srgbClr val="FF0000"/>
              </a:solidFill>
            </a:endParaRPr>
          </a:p>
        </p:txBody>
      </p:sp>
      <p:pic>
        <p:nvPicPr>
          <p:cNvPr id="737" name="Google Shape;73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9769" y="974634"/>
            <a:ext cx="352561" cy="30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355927">
            <a:off x="6261757" y="3000381"/>
            <a:ext cx="264153" cy="2476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9" name="Google Shape;739;p30"/>
          <p:cNvGrpSpPr/>
          <p:nvPr/>
        </p:nvGrpSpPr>
        <p:grpSpPr>
          <a:xfrm rot="9648356">
            <a:off x="6062403" y="2892097"/>
            <a:ext cx="202019" cy="87208"/>
            <a:chOff x="3583782" y="473378"/>
            <a:chExt cx="151500" cy="65400"/>
          </a:xfrm>
        </p:grpSpPr>
        <p:sp>
          <p:nvSpPr>
            <p:cNvPr id="740" name="Google Shape;740;p30"/>
            <p:cNvSpPr/>
            <p:nvPr/>
          </p:nvSpPr>
          <p:spPr>
            <a:xfrm>
              <a:off x="3583782" y="473378"/>
              <a:ext cx="65400" cy="65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0"/>
            <p:cNvSpPr/>
            <p:nvPr/>
          </p:nvSpPr>
          <p:spPr>
            <a:xfrm>
              <a:off x="3692982" y="473503"/>
              <a:ext cx="42300" cy="42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42" name="Google Shape;742;p30"/>
          <p:cNvPicPr preferRelativeResize="0"/>
          <p:nvPr/>
        </p:nvPicPr>
        <p:blipFill rotWithShape="1">
          <a:blip r:embed="rId5">
            <a:alphaModFix/>
          </a:blip>
          <a:srcRect l="8020" b="30138"/>
          <a:stretch/>
        </p:blipFill>
        <p:spPr>
          <a:xfrm>
            <a:off x="6085550" y="625045"/>
            <a:ext cx="5129433" cy="5545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2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" name="Google Shape;805;p3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1119" t="19968" b="19974"/>
          <a:stretch/>
        </p:blipFill>
        <p:spPr>
          <a:xfrm>
            <a:off x="1450205" y="1919100"/>
            <a:ext cx="3831200" cy="3884000"/>
          </a:xfrm>
          <a:prstGeom prst="ellipse">
            <a:avLst/>
          </a:prstGeom>
        </p:spPr>
      </p:pic>
      <p:sp>
        <p:nvSpPr>
          <p:cNvPr id="806" name="Google Shape;806;p35"/>
          <p:cNvSpPr txBox="1">
            <a:spLocks noGrp="1"/>
          </p:cNvSpPr>
          <p:nvPr>
            <p:ph type="title"/>
          </p:nvPr>
        </p:nvSpPr>
        <p:spPr>
          <a:xfrm>
            <a:off x="960000" y="694944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/>
              <a:t>3. </a:t>
            </a:r>
            <a:r>
              <a:rPr lang="vi-VN" dirty="0"/>
              <a:t>KẾT LUẬN </a:t>
            </a:r>
            <a:endParaRPr dirty="0"/>
          </a:p>
        </p:txBody>
      </p:sp>
      <p:sp>
        <p:nvSpPr>
          <p:cNvPr id="807" name="Google Shape;807;p35"/>
          <p:cNvSpPr txBox="1">
            <a:spLocks noGrp="1"/>
          </p:cNvSpPr>
          <p:nvPr>
            <p:ph type="body" idx="1"/>
          </p:nvPr>
        </p:nvSpPr>
        <p:spPr>
          <a:xfrm>
            <a:off x="5878400" y="1919100"/>
            <a:ext cx="5008800" cy="362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Clr>
                <a:srgbClr val="273D40"/>
              </a:buClr>
              <a:buSzPts val="600"/>
              <a:buNone/>
            </a:pPr>
            <a:endParaRPr dirty="0"/>
          </a:p>
        </p:txBody>
      </p:sp>
      <p:pic>
        <p:nvPicPr>
          <p:cNvPr id="808" name="Google Shape;80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700091">
            <a:off x="339260" y="2216536"/>
            <a:ext cx="1731033" cy="656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0001" y="1356963"/>
            <a:ext cx="1097700" cy="1089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266466" flipH="1">
            <a:off x="4623212" y="5279077"/>
            <a:ext cx="993109" cy="1175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12223" y="5596670"/>
            <a:ext cx="402927" cy="377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0E6C11-B501-0F31-81B0-CABFB52701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3245" y="1808693"/>
            <a:ext cx="6868755" cy="37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28600"/>
            <a:ext cx="4191000" cy="762000"/>
          </a:xfrm>
        </p:spPr>
        <p:txBody>
          <a:bodyPr anchor="ctr"/>
          <a:lstStyle/>
          <a:p>
            <a:pPr algn="l"/>
            <a:r>
              <a:rPr lang="en-US" altLang="en-US" sz="3200" b="1"/>
              <a:t>Tiết 62 – Làm văn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600200" y="2133600"/>
            <a:ext cx="9067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 LUẬN VỀ MỘT TÁC PHẨM,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ĐOẠN TRÍCH VĂN XUÔI</a:t>
            </a:r>
          </a:p>
        </p:txBody>
      </p:sp>
    </p:spTree>
    <p:extLst>
      <p:ext uri="{BB962C8B-B14F-4D97-AF65-F5344CB8AC3E}">
        <p14:creationId xmlns:p14="http://schemas.microsoft.com/office/powerpoint/2010/main" val="353860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828800" y="1524001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altLang="en-US" sz="28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đề và lập dàn ý   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676400" y="2133601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en-US" sz="24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 1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tích truyện ngắn “ </a:t>
            </a:r>
            <a:r>
              <a:rPr lang="en-US" altLang="en-US" sz="2400" b="1" i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 thần thể dục</a:t>
            </a: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của Nguyễn Công Hoan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676400" y="436245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4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đề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038600" y="3371850"/>
            <a:ext cx="6629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Thao tác chính: Phân tích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Nội dung: Nội dung, nghệ thuật và ý nghĩa của truyện ngắn “</a:t>
            </a:r>
            <a:r>
              <a:rPr lang="en-US" altLang="en-US" sz="24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 thần thể dục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Tư liệu: Tác phẩm “</a:t>
            </a:r>
            <a:r>
              <a:rPr lang="en-US" altLang="en-US" sz="24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 thần thể dục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của Nguyễn Công Hoan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676400" y="1143000"/>
            <a:ext cx="3581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. Lý thuyết:</a:t>
            </a:r>
          </a:p>
        </p:txBody>
      </p:sp>
    </p:spTree>
    <p:extLst>
      <p:ext uri="{BB962C8B-B14F-4D97-AF65-F5344CB8AC3E}">
        <p14:creationId xmlns:p14="http://schemas.microsoft.com/office/powerpoint/2010/main" val="182263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  <p:bldP spid="3083" grpId="0"/>
      <p:bldP spid="30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657600" y="1628775"/>
            <a:ext cx="6934200" cy="4864100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6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bài</a:t>
            </a:r>
            <a:r>
              <a:rPr lang="en-US" alt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2600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Giới thiệu ngắn gọn về tác giả và truyện ngắn“</a:t>
            </a:r>
            <a:r>
              <a:rPr lang="en-US" altLang="en-US" sz="26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 thần thể dục</a:t>
            </a:r>
            <a:r>
              <a:rPr lang="en-US" alt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của Nguyễn Công Hoan.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6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 bài</a:t>
            </a:r>
            <a:r>
              <a:rPr lang="en-US" altLang="en-US" sz="2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Đặc sắc của kết cấu truyện:</a:t>
            </a:r>
            <a:r>
              <a:rPr lang="en-US" alt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Mâu thuẫn và tính chất trào phúng truyện: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Đặc điểm ngôn ngữ truyện: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Giá trị hiện thực và ý nghĩa phê phán của truyện: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6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bài</a:t>
            </a:r>
            <a:r>
              <a:rPr lang="en-US" altLang="en-US" sz="2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Đánh giá chung.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600200" y="2971801"/>
            <a:ext cx="2057400" cy="466725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Lập dàn ý </a:t>
            </a:r>
          </a:p>
        </p:txBody>
      </p:sp>
    </p:spTree>
    <p:extLst>
      <p:ext uri="{BB962C8B-B14F-4D97-AF65-F5344CB8AC3E}">
        <p14:creationId xmlns:p14="http://schemas.microsoft.com/office/powerpoint/2010/main" val="362396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78970" y="999630"/>
            <a:ext cx="28310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119, 120:</a:t>
            </a:r>
            <a:endParaRPr kumimoji="0" lang="en-US" sz="3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02352" y="1730424"/>
            <a:ext cx="8457973" cy="230832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smtClean="0">
                <a:ln w="6600">
                  <a:solidFill>
                    <a:srgbClr val="54A021"/>
                  </a:solidFill>
                  <a:prstDash val="solid"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CÁCH LÀM BÀI NGHỊ  </a:t>
            </a:r>
            <a:r>
              <a:rPr kumimoji="0" lang="en-US" altLang="en-US" sz="4800" b="0" i="0" u="none" strike="noStrike" kern="1200" cap="none" spc="0" normalizeH="0" baseline="0" noProof="0" dirty="0">
                <a:ln w="6600">
                  <a:solidFill>
                    <a:srgbClr val="54A021"/>
                  </a:solidFill>
                  <a:prstDash val="solid"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LUẬN VỀ TÁC PHẨM TRUYỆN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smtClean="0">
                <a:ln w="6600">
                  <a:solidFill>
                    <a:srgbClr val="54A021"/>
                  </a:solidFill>
                  <a:prstDash val="solid"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(HOẶC </a:t>
            </a:r>
            <a:r>
              <a:rPr kumimoji="0" lang="en-US" altLang="en-US" sz="4800" b="0" i="0" u="none" strike="noStrike" kern="1200" cap="none" spc="0" normalizeH="0" baseline="0" noProof="0" dirty="0">
                <a:ln w="6600">
                  <a:solidFill>
                    <a:srgbClr val="54A021"/>
                  </a:solidFill>
                  <a:prstDash val="solid"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ĐOẠN TRÍCH)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46738" y="4186967"/>
            <a:ext cx="41051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Tiếp theo tiết 115 -</a:t>
            </a:r>
            <a:endParaRPr kumimoji="0" lang="en-US" sz="3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96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Roses and Poetry Minitheme by Slidesgo">
  <a:themeElements>
    <a:clrScheme name="Simple Light">
      <a:dk1>
        <a:srgbClr val="191919"/>
      </a:dk1>
      <a:lt1>
        <a:srgbClr val="FFF5E1"/>
      </a:lt1>
      <a:dk2>
        <a:srgbClr val="C64F5C"/>
      </a:dk2>
      <a:lt2>
        <a:srgbClr val="E4AC54"/>
      </a:lt2>
      <a:accent1>
        <a:srgbClr val="FEED5D"/>
      </a:accent1>
      <a:accent2>
        <a:srgbClr val="8C81DE"/>
      </a:accent2>
      <a:accent3>
        <a:srgbClr val="67AA3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Roses and Poetry Minitheme by Slidesgo">
  <a:themeElements>
    <a:clrScheme name="Simple Light">
      <a:dk1>
        <a:srgbClr val="191919"/>
      </a:dk1>
      <a:lt1>
        <a:srgbClr val="FFF5E1"/>
      </a:lt1>
      <a:dk2>
        <a:srgbClr val="C64F5C"/>
      </a:dk2>
      <a:lt2>
        <a:srgbClr val="E4AC54"/>
      </a:lt2>
      <a:accent1>
        <a:srgbClr val="FEED5D"/>
      </a:accent1>
      <a:accent2>
        <a:srgbClr val="8C81DE"/>
      </a:accent2>
      <a:accent3>
        <a:srgbClr val="67AA3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230</Words>
  <Application>Microsoft Office PowerPoint</Application>
  <PresentationFormat>Widescreen</PresentationFormat>
  <Paragraphs>43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Alice</vt:lpstr>
      <vt:lpstr>Arial</vt:lpstr>
      <vt:lpstr>Bebas Neue</vt:lpstr>
      <vt:lpstr>Calibri</vt:lpstr>
      <vt:lpstr>Calibri Light</vt:lpstr>
      <vt:lpstr>DM Sans</vt:lpstr>
      <vt:lpstr>Times New Roman</vt:lpstr>
      <vt:lpstr>Trebuchet MS</vt:lpstr>
      <vt:lpstr>Wingdings 3</vt:lpstr>
      <vt:lpstr>Celestial</vt:lpstr>
      <vt:lpstr>Roses and Poetry Minitheme by Slidesgo</vt:lpstr>
      <vt:lpstr>1_Roses and Poetry Minitheme by Slidesgo</vt:lpstr>
      <vt:lpstr>Facet</vt:lpstr>
      <vt:lpstr>1_Facet</vt:lpstr>
      <vt:lpstr>Default Design</vt:lpstr>
      <vt:lpstr>1_Default Design</vt:lpstr>
      <vt:lpstr>PowerPoint Presentation</vt:lpstr>
      <vt:lpstr>PowerPoint Presentation</vt:lpstr>
      <vt:lpstr>PowerPoint Presentation</vt:lpstr>
      <vt:lpstr>NGHĨA TƯỜNG MINH VÀ HÀM Ý </vt:lpstr>
      <vt:lpstr>3. KẾT LUẬN </vt:lpstr>
      <vt:lpstr>Tiết 62 – Làm văn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 7390</cp:lastModifiedBy>
  <cp:revision>15</cp:revision>
  <dcterms:created xsi:type="dcterms:W3CDTF">2020-04-27T22:29:45Z</dcterms:created>
  <dcterms:modified xsi:type="dcterms:W3CDTF">2023-03-11T15:54:25Z</dcterms:modified>
</cp:coreProperties>
</file>