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2"/>
  </p:notesMasterIdLst>
  <p:handoutMasterIdLst>
    <p:handoutMasterId r:id="rId23"/>
  </p:handoutMasterIdLst>
  <p:sldIdLst>
    <p:sldId id="305" r:id="rId2"/>
    <p:sldId id="284" r:id="rId3"/>
    <p:sldId id="286" r:id="rId4"/>
    <p:sldId id="256" r:id="rId5"/>
    <p:sldId id="302" r:id="rId6"/>
    <p:sldId id="297" r:id="rId7"/>
    <p:sldId id="303" r:id="rId8"/>
    <p:sldId id="267" r:id="rId9"/>
    <p:sldId id="275" r:id="rId10"/>
    <p:sldId id="279" r:id="rId11"/>
    <p:sldId id="304" r:id="rId12"/>
    <p:sldId id="268" r:id="rId13"/>
    <p:sldId id="264" r:id="rId14"/>
    <p:sldId id="270" r:id="rId15"/>
    <p:sldId id="272" r:id="rId16"/>
    <p:sldId id="273" r:id="rId17"/>
    <p:sldId id="274" r:id="rId18"/>
    <p:sldId id="287" r:id="rId19"/>
    <p:sldId id="300" r:id="rId20"/>
    <p:sldId id="301" r:id="rId21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D9FFD9"/>
    <a:srgbClr val="FFE4C9"/>
    <a:srgbClr val="33CCCC"/>
    <a:srgbClr val="FF3300"/>
    <a:srgbClr val="66FF33"/>
    <a:srgbClr val="2A4D1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5" autoAdjust="0"/>
    <p:restoredTop sz="96068" autoAdjust="0"/>
  </p:normalViewPr>
  <p:slideViewPr>
    <p:cSldViewPr>
      <p:cViewPr varScale="1">
        <p:scale>
          <a:sx n="68" d="100"/>
          <a:sy n="68" d="100"/>
        </p:scale>
        <p:origin x="14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68"/>
    </p:cViewPr>
  </p:sorterViewPr>
  <p:notesViewPr>
    <p:cSldViewPr>
      <p:cViewPr varScale="1">
        <p:scale>
          <a:sx n="39" d="100"/>
          <a:sy n="39" d="100"/>
        </p:scale>
        <p:origin x="-94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26CAC40-34F6-412D-A259-17DAEF4A70D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443C276-0B1E-484E-BFA0-EDEEBD1BB47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B344C9D6-54D4-4162-8DE9-7EA354FB816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43A8D924-C842-432E-96DE-6FA2303D39D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2C9C0F5C-2939-4501-ADF1-1A9C0F5C8E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15979981-F2F0-450A-9672-4C0E9DE94A9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88BF47FC-CCF5-42F6-83D5-B691DC11D4D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D51467E9-74FF-49B0-8882-300AD082A9B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365" name="Rectangle 5">
            <a:extLst>
              <a:ext uri="{FF2B5EF4-FFF2-40B4-BE49-F238E27FC236}">
                <a16:creationId xmlns:a16="http://schemas.microsoft.com/office/drawing/2014/main" id="{8D6061AC-946B-4B84-9042-0F0A3F0AC03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366" name="Rectangle 6">
            <a:extLst>
              <a:ext uri="{FF2B5EF4-FFF2-40B4-BE49-F238E27FC236}">
                <a16:creationId xmlns:a16="http://schemas.microsoft.com/office/drawing/2014/main" id="{67AFC4C1-2CAC-43B0-BF7F-23EB8D1F576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7" name="Rectangle 7">
            <a:extLst>
              <a:ext uri="{FF2B5EF4-FFF2-40B4-BE49-F238E27FC236}">
                <a16:creationId xmlns:a16="http://schemas.microsoft.com/office/drawing/2014/main" id="{365AD1D6-EC76-457D-A95A-9723CB2FB8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FD357131-399F-42A7-8DE3-FCEDFD056AE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8B59741E-6B96-4618-95B1-0A1BDC61D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DB9DAF86-9E98-400E-8ED1-C764F4937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926C37B6-B575-4AAE-A8A0-5AF5E6BA7A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9EC024F2-1FAA-4964-9BA7-FBD451C63D1A}" type="slidenum">
              <a:rPr lang="en-US" altLang="en-US" sz="1200">
                <a:latin typeface="Arial" panose="020B0604020202020204" pitchFamily="34" charset="0"/>
              </a:rPr>
              <a:pPr/>
              <a:t>2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345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5A831962-2917-4C25-B95B-3D58F14E28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98E64BF4-EE76-45EE-8FC3-EB562111CFF8}" type="slidenum">
              <a:rPr lang="en-US" altLang="en-US" sz="1200">
                <a:latin typeface="Arial" panose="020B0604020202020204" pitchFamily="34" charset="0"/>
              </a:rPr>
              <a:pPr/>
              <a:t>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ADE0B51E-4F45-4CC5-A7FA-3B1C1A401C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1C2750E0-4E62-42B0-8C08-7F2C2C51CA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u="sng">
                <a:latin typeface="Arial" panose="020B0604020202020204" pitchFamily="34" charset="0"/>
              </a:rPr>
              <a:t>Thieu nhiet do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57131-399F-42A7-8DE3-FCEDFD056AE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777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6052375-F7AC-43E7-BB49-6A5783B16857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614363"/>
            <a:ext cx="1143000" cy="1731962"/>
            <a:chOff x="4704" y="1885"/>
            <a:chExt cx="843" cy="1379"/>
          </a:xfrm>
        </p:grpSpPr>
        <p:sp>
          <p:nvSpPr>
            <p:cNvPr id="3" name="Oval 3">
              <a:extLst>
                <a:ext uri="{FF2B5EF4-FFF2-40B4-BE49-F238E27FC236}">
                  <a16:creationId xmlns:a16="http://schemas.microsoft.com/office/drawing/2014/main" id="{B1E078B0-180B-48D6-A27B-71DA8DA4C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F99D5609-926E-4E37-8B8B-0B0EA0CCE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1AEBC056-36E1-43AF-BA79-5554EE94B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513FC47A-A2F3-4DA5-AD80-FD0A05402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0193D3C7-E747-42C3-A7BC-AB2653F75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D1C90B4C-D274-44D8-9D81-3F425C7D5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D15405C7-587B-4B9F-B7FF-3ECD59997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53C8FE69-3F86-46F5-B7E2-996500192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98DFDEC9-72C9-4FD3-87DD-71FA2EF5E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E2AD6B29-473E-4776-AFE0-445BF152B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13">
              <a:extLst>
                <a:ext uri="{FF2B5EF4-FFF2-40B4-BE49-F238E27FC236}">
                  <a16:creationId xmlns:a16="http://schemas.microsoft.com/office/drawing/2014/main" id="{BFDFC2AF-2569-4A29-8C20-BA7425F68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Oval 14">
              <a:extLst>
                <a:ext uri="{FF2B5EF4-FFF2-40B4-BE49-F238E27FC236}">
                  <a16:creationId xmlns:a16="http://schemas.microsoft.com/office/drawing/2014/main" id="{C85F2B5C-280F-47A3-8A2D-5B245B3F2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Oval 15">
              <a:extLst>
                <a:ext uri="{FF2B5EF4-FFF2-40B4-BE49-F238E27FC236}">
                  <a16:creationId xmlns:a16="http://schemas.microsoft.com/office/drawing/2014/main" id="{6B1C3DE0-17C0-49B4-A64D-289653066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Oval 16">
              <a:extLst>
                <a:ext uri="{FF2B5EF4-FFF2-40B4-BE49-F238E27FC236}">
                  <a16:creationId xmlns:a16="http://schemas.microsoft.com/office/drawing/2014/main" id="{5B8DF206-FD9A-4E8F-9CB2-4809F5C6A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Oval 17">
              <a:extLst>
                <a:ext uri="{FF2B5EF4-FFF2-40B4-BE49-F238E27FC236}">
                  <a16:creationId xmlns:a16="http://schemas.microsoft.com/office/drawing/2014/main" id="{B193848F-C194-4B63-B5D4-D03857A6B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Oval 18">
              <a:extLst>
                <a:ext uri="{FF2B5EF4-FFF2-40B4-BE49-F238E27FC236}">
                  <a16:creationId xmlns:a16="http://schemas.microsoft.com/office/drawing/2014/main" id="{BC520B25-EB4C-4CB8-ABA8-46AC91C14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" name="Oval 19">
              <a:extLst>
                <a:ext uri="{FF2B5EF4-FFF2-40B4-BE49-F238E27FC236}">
                  <a16:creationId xmlns:a16="http://schemas.microsoft.com/office/drawing/2014/main" id="{6CD4C9C3-51B5-4ECE-86E4-A281FA234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9E6964E7-2BF6-45C1-AA00-210D20745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C0116496-C3D1-45DE-B9FD-E5FD1B591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Oval 22">
              <a:extLst>
                <a:ext uri="{FF2B5EF4-FFF2-40B4-BE49-F238E27FC236}">
                  <a16:creationId xmlns:a16="http://schemas.microsoft.com/office/drawing/2014/main" id="{0B5B9398-3528-49DF-9849-6E5AA8B0C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Oval 23">
              <a:extLst>
                <a:ext uri="{FF2B5EF4-FFF2-40B4-BE49-F238E27FC236}">
                  <a16:creationId xmlns:a16="http://schemas.microsoft.com/office/drawing/2014/main" id="{7EBCA428-9C1C-4265-B68F-C256D3CD8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Oval 24">
              <a:extLst>
                <a:ext uri="{FF2B5EF4-FFF2-40B4-BE49-F238E27FC236}">
                  <a16:creationId xmlns:a16="http://schemas.microsoft.com/office/drawing/2014/main" id="{EA33DF0F-799E-458B-9F73-C4EBF73A9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" name="Oval 25">
              <a:extLst>
                <a:ext uri="{FF2B5EF4-FFF2-40B4-BE49-F238E27FC236}">
                  <a16:creationId xmlns:a16="http://schemas.microsoft.com/office/drawing/2014/main" id="{E06BE315-6A60-4284-A8AD-8944BCF0B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Oval 26">
              <a:extLst>
                <a:ext uri="{FF2B5EF4-FFF2-40B4-BE49-F238E27FC236}">
                  <a16:creationId xmlns:a16="http://schemas.microsoft.com/office/drawing/2014/main" id="{156D4B04-B4B8-41A4-A364-03F313B59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Oval 27">
              <a:extLst>
                <a:ext uri="{FF2B5EF4-FFF2-40B4-BE49-F238E27FC236}">
                  <a16:creationId xmlns:a16="http://schemas.microsoft.com/office/drawing/2014/main" id="{01E72EE0-E1FE-452B-8C8E-1B5840246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Oval 28">
              <a:extLst>
                <a:ext uri="{FF2B5EF4-FFF2-40B4-BE49-F238E27FC236}">
                  <a16:creationId xmlns:a16="http://schemas.microsoft.com/office/drawing/2014/main" id="{48E1773C-92EB-4894-969F-99B5C072C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" name="Oval 29">
              <a:extLst>
                <a:ext uri="{FF2B5EF4-FFF2-40B4-BE49-F238E27FC236}">
                  <a16:creationId xmlns:a16="http://schemas.microsoft.com/office/drawing/2014/main" id="{A0EBEA8D-8F7B-480B-8D1E-AB86B89A7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Oval 30">
              <a:extLst>
                <a:ext uri="{FF2B5EF4-FFF2-40B4-BE49-F238E27FC236}">
                  <a16:creationId xmlns:a16="http://schemas.microsoft.com/office/drawing/2014/main" id="{95E633A5-1675-44D9-B311-9F6832D1D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" name="Oval 31">
              <a:extLst>
                <a:ext uri="{FF2B5EF4-FFF2-40B4-BE49-F238E27FC236}">
                  <a16:creationId xmlns:a16="http://schemas.microsoft.com/office/drawing/2014/main" id="{C5EBA4BF-B3B6-4A1F-BFC7-ED37B09E3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" name="Oval 32">
              <a:extLst>
                <a:ext uri="{FF2B5EF4-FFF2-40B4-BE49-F238E27FC236}">
                  <a16:creationId xmlns:a16="http://schemas.microsoft.com/office/drawing/2014/main" id="{8CA1DFCC-57A8-4CF3-BDC6-E4C098AED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" name="Oval 33">
              <a:extLst>
                <a:ext uri="{FF2B5EF4-FFF2-40B4-BE49-F238E27FC236}">
                  <a16:creationId xmlns:a16="http://schemas.microsoft.com/office/drawing/2014/main" id="{7EA8F1FB-318C-46C8-BDF2-1603F5270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4" name="Line 34">
            <a:extLst>
              <a:ext uri="{FF2B5EF4-FFF2-40B4-BE49-F238E27FC236}">
                <a16:creationId xmlns:a16="http://schemas.microsoft.com/office/drawing/2014/main" id="{6E0EE228-5E86-4B18-BE8E-51B0E5FFA5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28600"/>
            <a:ext cx="632460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" name="Group 35">
            <a:extLst>
              <a:ext uri="{FF2B5EF4-FFF2-40B4-BE49-F238E27FC236}">
                <a16:creationId xmlns:a16="http://schemas.microsoft.com/office/drawing/2014/main" id="{78183BFA-A16F-4B10-8019-646E56E6B157}"/>
              </a:ext>
            </a:extLst>
          </p:cNvPr>
          <p:cNvGrpSpPr>
            <a:grpSpLocks/>
          </p:cNvGrpSpPr>
          <p:nvPr/>
        </p:nvGrpSpPr>
        <p:grpSpPr bwMode="auto">
          <a:xfrm>
            <a:off x="41275" y="4876800"/>
            <a:ext cx="2438400" cy="1905000"/>
            <a:chOff x="26" y="3072"/>
            <a:chExt cx="1536" cy="1200"/>
          </a:xfrm>
        </p:grpSpPr>
        <p:sp>
          <p:nvSpPr>
            <p:cNvPr id="36" name="Line 36">
              <a:extLst>
                <a:ext uri="{FF2B5EF4-FFF2-40B4-BE49-F238E27FC236}">
                  <a16:creationId xmlns:a16="http://schemas.microsoft.com/office/drawing/2014/main" id="{0D033E01-C1A0-4E56-8F3C-C4EF0666FCF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6" y="4176"/>
              <a:ext cx="15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7">
              <a:extLst>
                <a:ext uri="{FF2B5EF4-FFF2-40B4-BE49-F238E27FC236}">
                  <a16:creationId xmlns:a16="http://schemas.microsoft.com/office/drawing/2014/main" id="{E3F6FE99-7DA6-416A-8693-451F722C3F4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122" y="3072"/>
              <a:ext cx="0" cy="1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8">
              <a:extLst>
                <a:ext uri="{FF2B5EF4-FFF2-40B4-BE49-F238E27FC236}">
                  <a16:creationId xmlns:a16="http://schemas.microsoft.com/office/drawing/2014/main" id="{314231FF-77AD-4B93-A0B1-C58BBCB0802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179" y="3347"/>
              <a:ext cx="0" cy="768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9">
              <a:extLst>
                <a:ext uri="{FF2B5EF4-FFF2-40B4-BE49-F238E27FC236}">
                  <a16:creationId xmlns:a16="http://schemas.microsoft.com/office/drawing/2014/main" id="{1B953BE2-27BC-4FE2-B472-B2ABF7AC1F8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179" y="4119"/>
              <a:ext cx="912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Line 40">
            <a:extLst>
              <a:ext uri="{FF2B5EF4-FFF2-40B4-BE49-F238E27FC236}">
                <a16:creationId xmlns:a16="http://schemas.microsoft.com/office/drawing/2014/main" id="{7332459D-2015-4D5D-B801-0D554AF6CF1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3581400"/>
            <a:ext cx="0" cy="3048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41">
            <a:extLst>
              <a:ext uri="{FF2B5EF4-FFF2-40B4-BE49-F238E27FC236}">
                <a16:creationId xmlns:a16="http://schemas.microsoft.com/office/drawing/2014/main" id="{028793AD-BEB5-4D63-B798-79417F556F4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6642100"/>
            <a:ext cx="1752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42">
            <a:extLst>
              <a:ext uri="{FF2B5EF4-FFF2-40B4-BE49-F238E27FC236}">
                <a16:creationId xmlns:a16="http://schemas.microsoft.com/office/drawing/2014/main" id="{F81AF4A8-CBF9-449A-824D-A4306F86C7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28600"/>
            <a:ext cx="632460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3" name="Group 43">
            <a:extLst>
              <a:ext uri="{FF2B5EF4-FFF2-40B4-BE49-F238E27FC236}">
                <a16:creationId xmlns:a16="http://schemas.microsoft.com/office/drawing/2014/main" id="{75393CED-AECD-464D-A2A5-B9E79ECC32E2}"/>
              </a:ext>
            </a:extLst>
          </p:cNvPr>
          <p:cNvGrpSpPr>
            <a:grpSpLocks/>
          </p:cNvGrpSpPr>
          <p:nvPr/>
        </p:nvGrpSpPr>
        <p:grpSpPr bwMode="auto">
          <a:xfrm>
            <a:off x="41275" y="4876800"/>
            <a:ext cx="2438400" cy="1905000"/>
            <a:chOff x="26" y="3072"/>
            <a:chExt cx="1536" cy="1200"/>
          </a:xfrm>
        </p:grpSpPr>
        <p:sp>
          <p:nvSpPr>
            <p:cNvPr id="44" name="Line 44">
              <a:extLst>
                <a:ext uri="{FF2B5EF4-FFF2-40B4-BE49-F238E27FC236}">
                  <a16:creationId xmlns:a16="http://schemas.microsoft.com/office/drawing/2014/main" id="{B7B75D1A-5F3F-4829-AB7B-60FC79F9C44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6" y="4176"/>
              <a:ext cx="15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5">
              <a:extLst>
                <a:ext uri="{FF2B5EF4-FFF2-40B4-BE49-F238E27FC236}">
                  <a16:creationId xmlns:a16="http://schemas.microsoft.com/office/drawing/2014/main" id="{4565F193-8F80-4199-AC60-64D81E4FEAE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122" y="3072"/>
              <a:ext cx="0" cy="1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6">
              <a:extLst>
                <a:ext uri="{FF2B5EF4-FFF2-40B4-BE49-F238E27FC236}">
                  <a16:creationId xmlns:a16="http://schemas.microsoft.com/office/drawing/2014/main" id="{C0767E4F-44FA-4385-87FA-9A51204367B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179" y="3347"/>
              <a:ext cx="0" cy="768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7">
              <a:extLst>
                <a:ext uri="{FF2B5EF4-FFF2-40B4-BE49-F238E27FC236}">
                  <a16:creationId xmlns:a16="http://schemas.microsoft.com/office/drawing/2014/main" id="{11E75369-15E4-4E55-8DD0-8E855603F7D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179" y="4119"/>
              <a:ext cx="912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Line 48">
            <a:extLst>
              <a:ext uri="{FF2B5EF4-FFF2-40B4-BE49-F238E27FC236}">
                <a16:creationId xmlns:a16="http://schemas.microsoft.com/office/drawing/2014/main" id="{91F798E0-A995-4EB6-95B7-E068E9BF8296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3581400"/>
            <a:ext cx="0" cy="3048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49">
            <a:extLst>
              <a:ext uri="{FF2B5EF4-FFF2-40B4-BE49-F238E27FC236}">
                <a16:creationId xmlns:a16="http://schemas.microsoft.com/office/drawing/2014/main" id="{B023A446-89B8-4691-9089-012F3812870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6642100"/>
            <a:ext cx="1752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50">
            <a:extLst>
              <a:ext uri="{FF2B5EF4-FFF2-40B4-BE49-F238E27FC236}">
                <a16:creationId xmlns:a16="http://schemas.microsoft.com/office/drawing/2014/main" id="{858119B6-E569-4CAA-9B9E-165C44E06D0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143000" y="228600"/>
            <a:ext cx="632460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" name="Group 51">
            <a:extLst>
              <a:ext uri="{FF2B5EF4-FFF2-40B4-BE49-F238E27FC236}">
                <a16:creationId xmlns:a16="http://schemas.microsoft.com/office/drawing/2014/main" id="{865BAC9B-A1AA-407E-B9B9-29159A94835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1275" y="4876800"/>
            <a:ext cx="2438400" cy="1905000"/>
            <a:chOff x="26" y="3072"/>
            <a:chExt cx="1536" cy="1200"/>
          </a:xfrm>
        </p:grpSpPr>
        <p:sp>
          <p:nvSpPr>
            <p:cNvPr id="52" name="Line 52">
              <a:extLst>
                <a:ext uri="{FF2B5EF4-FFF2-40B4-BE49-F238E27FC236}">
                  <a16:creationId xmlns:a16="http://schemas.microsoft.com/office/drawing/2014/main" id="{3CDE4A65-F70B-428A-B4E2-BBB2D2AEEF0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6" y="4176"/>
              <a:ext cx="15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53">
              <a:extLst>
                <a:ext uri="{FF2B5EF4-FFF2-40B4-BE49-F238E27FC236}">
                  <a16:creationId xmlns:a16="http://schemas.microsoft.com/office/drawing/2014/main" id="{2FB9C366-0B5C-4990-8FFC-B2F6FE20C10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122" y="3072"/>
              <a:ext cx="0" cy="1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54">
              <a:extLst>
                <a:ext uri="{FF2B5EF4-FFF2-40B4-BE49-F238E27FC236}">
                  <a16:creationId xmlns:a16="http://schemas.microsoft.com/office/drawing/2014/main" id="{C2C740D1-5C21-4E73-99FA-149B2A68F27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179" y="3347"/>
              <a:ext cx="0" cy="768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55">
              <a:extLst>
                <a:ext uri="{FF2B5EF4-FFF2-40B4-BE49-F238E27FC236}">
                  <a16:creationId xmlns:a16="http://schemas.microsoft.com/office/drawing/2014/main" id="{D875F41A-77D4-4AD5-A0C3-4BFD5F313E7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179" y="4119"/>
              <a:ext cx="912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" name="Line 56">
            <a:extLst>
              <a:ext uri="{FF2B5EF4-FFF2-40B4-BE49-F238E27FC236}">
                <a16:creationId xmlns:a16="http://schemas.microsoft.com/office/drawing/2014/main" id="{8CCB67F2-107B-4CF4-BBE7-762E4783675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915400" y="3581400"/>
            <a:ext cx="0" cy="3048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57">
            <a:extLst>
              <a:ext uri="{FF2B5EF4-FFF2-40B4-BE49-F238E27FC236}">
                <a16:creationId xmlns:a16="http://schemas.microsoft.com/office/drawing/2014/main" id="{67F4F277-5CC3-4808-880F-253B003B275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7162800" y="6642100"/>
            <a:ext cx="1752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42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656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471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3116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1BCE0B-9B81-41F1-9A25-24916251CC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A75D46-BA9E-4CC2-951C-D67F5F5DFB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70ED06-6EE6-4A62-867E-82041F4EAC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37554-8563-45E9-8136-119FEFD99C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921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8096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68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103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535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008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855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568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302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>
            <a:extLst>
              <a:ext uri="{FF2B5EF4-FFF2-40B4-BE49-F238E27FC236}">
                <a16:creationId xmlns:a16="http://schemas.microsoft.com/office/drawing/2014/main" id="{6095FED4-C53A-43B1-9270-DC88A7AD7096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7" name="Group 3">
            <a:extLst>
              <a:ext uri="{FF2B5EF4-FFF2-40B4-BE49-F238E27FC236}">
                <a16:creationId xmlns:a16="http://schemas.microsoft.com/office/drawing/2014/main" id="{54E493FF-29B0-45B2-A8A6-F81D51B8543F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43" name="Oval 4">
              <a:extLst>
                <a:ext uri="{FF2B5EF4-FFF2-40B4-BE49-F238E27FC236}">
                  <a16:creationId xmlns:a16="http://schemas.microsoft.com/office/drawing/2014/main" id="{0117B399-6D9C-459C-9D2A-F9D7D5C64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4" name="Oval 5">
              <a:extLst>
                <a:ext uri="{FF2B5EF4-FFF2-40B4-BE49-F238E27FC236}">
                  <a16:creationId xmlns:a16="http://schemas.microsoft.com/office/drawing/2014/main" id="{46A9D8B9-377D-4536-A115-95B11641F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5" name="Oval 6">
              <a:extLst>
                <a:ext uri="{FF2B5EF4-FFF2-40B4-BE49-F238E27FC236}">
                  <a16:creationId xmlns:a16="http://schemas.microsoft.com/office/drawing/2014/main" id="{C69D8A03-6B68-4E14-B306-0DF0B414A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6" name="Oval 7">
              <a:extLst>
                <a:ext uri="{FF2B5EF4-FFF2-40B4-BE49-F238E27FC236}">
                  <a16:creationId xmlns:a16="http://schemas.microsoft.com/office/drawing/2014/main" id="{502146FB-EB0C-404A-8A9A-B4D4A7981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7" name="Oval 8">
              <a:extLst>
                <a:ext uri="{FF2B5EF4-FFF2-40B4-BE49-F238E27FC236}">
                  <a16:creationId xmlns:a16="http://schemas.microsoft.com/office/drawing/2014/main" id="{07A7D73E-06F5-4B51-BB4E-5C1694722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8" name="Oval 9">
              <a:extLst>
                <a:ext uri="{FF2B5EF4-FFF2-40B4-BE49-F238E27FC236}">
                  <a16:creationId xmlns:a16="http://schemas.microsoft.com/office/drawing/2014/main" id="{F21000B6-CE8D-4A3D-A9E5-C02862763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9" name="Oval 10">
              <a:extLst>
                <a:ext uri="{FF2B5EF4-FFF2-40B4-BE49-F238E27FC236}">
                  <a16:creationId xmlns:a16="http://schemas.microsoft.com/office/drawing/2014/main" id="{403DDA2A-6D1A-48C9-A37B-4F18EF869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0" name="Oval 11">
              <a:extLst>
                <a:ext uri="{FF2B5EF4-FFF2-40B4-BE49-F238E27FC236}">
                  <a16:creationId xmlns:a16="http://schemas.microsoft.com/office/drawing/2014/main" id="{28FB1E6E-6C24-4115-8B02-CB6D95BCF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1" name="Oval 12">
              <a:extLst>
                <a:ext uri="{FF2B5EF4-FFF2-40B4-BE49-F238E27FC236}">
                  <a16:creationId xmlns:a16="http://schemas.microsoft.com/office/drawing/2014/main" id="{3BEF6D7A-1B98-4D0F-B8C0-A586F156C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2" name="Oval 13">
              <a:extLst>
                <a:ext uri="{FF2B5EF4-FFF2-40B4-BE49-F238E27FC236}">
                  <a16:creationId xmlns:a16="http://schemas.microsoft.com/office/drawing/2014/main" id="{D3372CC7-AC56-4D23-AF9F-263C3A942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3" name="Oval 14">
              <a:extLst>
                <a:ext uri="{FF2B5EF4-FFF2-40B4-BE49-F238E27FC236}">
                  <a16:creationId xmlns:a16="http://schemas.microsoft.com/office/drawing/2014/main" id="{E9993055-0D09-4388-92E7-AC20FD97E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4" name="Oval 15">
              <a:extLst>
                <a:ext uri="{FF2B5EF4-FFF2-40B4-BE49-F238E27FC236}">
                  <a16:creationId xmlns:a16="http://schemas.microsoft.com/office/drawing/2014/main" id="{7F0126C6-0A4D-4C44-B5B7-CB16EE7E4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5" name="Oval 16">
              <a:extLst>
                <a:ext uri="{FF2B5EF4-FFF2-40B4-BE49-F238E27FC236}">
                  <a16:creationId xmlns:a16="http://schemas.microsoft.com/office/drawing/2014/main" id="{F8BBF540-88A5-42B3-B1DC-9681E9FFD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6" name="Oval 17">
              <a:extLst>
                <a:ext uri="{FF2B5EF4-FFF2-40B4-BE49-F238E27FC236}">
                  <a16:creationId xmlns:a16="http://schemas.microsoft.com/office/drawing/2014/main" id="{1977F369-633C-49C6-AF4E-15C35495A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7" name="Oval 18">
              <a:extLst>
                <a:ext uri="{FF2B5EF4-FFF2-40B4-BE49-F238E27FC236}">
                  <a16:creationId xmlns:a16="http://schemas.microsoft.com/office/drawing/2014/main" id="{B3A4D1CD-96A7-423A-866F-7DA06C187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8" name="Oval 19">
              <a:extLst>
                <a:ext uri="{FF2B5EF4-FFF2-40B4-BE49-F238E27FC236}">
                  <a16:creationId xmlns:a16="http://schemas.microsoft.com/office/drawing/2014/main" id="{BF4AD553-23AF-467C-8308-C492BC326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9" name="Oval 20">
              <a:extLst>
                <a:ext uri="{FF2B5EF4-FFF2-40B4-BE49-F238E27FC236}">
                  <a16:creationId xmlns:a16="http://schemas.microsoft.com/office/drawing/2014/main" id="{7A0BEBA5-B019-4EB6-8E86-4403966A0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0" name="Oval 21">
              <a:extLst>
                <a:ext uri="{FF2B5EF4-FFF2-40B4-BE49-F238E27FC236}">
                  <a16:creationId xmlns:a16="http://schemas.microsoft.com/office/drawing/2014/main" id="{87E4E5E8-13C2-4020-9B02-980D5929D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1" name="Oval 22">
              <a:extLst>
                <a:ext uri="{FF2B5EF4-FFF2-40B4-BE49-F238E27FC236}">
                  <a16:creationId xmlns:a16="http://schemas.microsoft.com/office/drawing/2014/main" id="{6DD8CD8B-0156-4FD9-B4FF-7596B270B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2" name="Oval 23">
              <a:extLst>
                <a:ext uri="{FF2B5EF4-FFF2-40B4-BE49-F238E27FC236}">
                  <a16:creationId xmlns:a16="http://schemas.microsoft.com/office/drawing/2014/main" id="{74903F10-E587-47B3-B53D-AD8607F9D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3" name="Oval 24">
              <a:extLst>
                <a:ext uri="{FF2B5EF4-FFF2-40B4-BE49-F238E27FC236}">
                  <a16:creationId xmlns:a16="http://schemas.microsoft.com/office/drawing/2014/main" id="{CEE384D1-7F65-46EB-8EAC-692C41568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4" name="Oval 25">
              <a:extLst>
                <a:ext uri="{FF2B5EF4-FFF2-40B4-BE49-F238E27FC236}">
                  <a16:creationId xmlns:a16="http://schemas.microsoft.com/office/drawing/2014/main" id="{0FF92D00-62E0-4F9D-B2CF-C1103D3A1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5" name="Oval 26">
              <a:extLst>
                <a:ext uri="{FF2B5EF4-FFF2-40B4-BE49-F238E27FC236}">
                  <a16:creationId xmlns:a16="http://schemas.microsoft.com/office/drawing/2014/main" id="{6E0FE6A9-83C7-4EE0-B22D-3402C49CE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6" name="Oval 27">
              <a:extLst>
                <a:ext uri="{FF2B5EF4-FFF2-40B4-BE49-F238E27FC236}">
                  <a16:creationId xmlns:a16="http://schemas.microsoft.com/office/drawing/2014/main" id="{B79CB049-E180-419D-A295-EB3BC5661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7" name="Oval 28">
              <a:extLst>
                <a:ext uri="{FF2B5EF4-FFF2-40B4-BE49-F238E27FC236}">
                  <a16:creationId xmlns:a16="http://schemas.microsoft.com/office/drawing/2014/main" id="{A4DE4E4C-BED2-409D-805B-2C114A3E3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8" name="Oval 29">
              <a:extLst>
                <a:ext uri="{FF2B5EF4-FFF2-40B4-BE49-F238E27FC236}">
                  <a16:creationId xmlns:a16="http://schemas.microsoft.com/office/drawing/2014/main" id="{6B17297A-59CF-4051-8783-FA26D0C67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9" name="Oval 30">
              <a:extLst>
                <a:ext uri="{FF2B5EF4-FFF2-40B4-BE49-F238E27FC236}">
                  <a16:creationId xmlns:a16="http://schemas.microsoft.com/office/drawing/2014/main" id="{2BA63E4D-98A5-467F-85E8-06E7207CB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0" name="Oval 31">
              <a:extLst>
                <a:ext uri="{FF2B5EF4-FFF2-40B4-BE49-F238E27FC236}">
                  <a16:creationId xmlns:a16="http://schemas.microsoft.com/office/drawing/2014/main" id="{6E87BC8F-0D53-45CA-AB6E-B7D0927B3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1" name="Oval 32">
              <a:extLst>
                <a:ext uri="{FF2B5EF4-FFF2-40B4-BE49-F238E27FC236}">
                  <a16:creationId xmlns:a16="http://schemas.microsoft.com/office/drawing/2014/main" id="{08F22DFC-CFB3-40F9-9C7F-B9B008245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2" name="Oval 33">
              <a:extLst>
                <a:ext uri="{FF2B5EF4-FFF2-40B4-BE49-F238E27FC236}">
                  <a16:creationId xmlns:a16="http://schemas.microsoft.com/office/drawing/2014/main" id="{7D937FFC-6EC3-487A-97C4-088082C7A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3" name="Oval 34">
              <a:extLst>
                <a:ext uri="{FF2B5EF4-FFF2-40B4-BE49-F238E27FC236}">
                  <a16:creationId xmlns:a16="http://schemas.microsoft.com/office/drawing/2014/main" id="{62CB28C1-BBEB-4A90-A3B7-AD8866D08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028" name="Group 35">
            <a:extLst>
              <a:ext uri="{FF2B5EF4-FFF2-40B4-BE49-F238E27FC236}">
                <a16:creationId xmlns:a16="http://schemas.microsoft.com/office/drawing/2014/main" id="{8613D8F3-3ABF-4128-90D2-5B0745E3A3C1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4876800"/>
            <a:ext cx="2438400" cy="1905000"/>
            <a:chOff x="0" y="3024"/>
            <a:chExt cx="1536" cy="1200"/>
          </a:xfrm>
        </p:grpSpPr>
        <p:sp>
          <p:nvSpPr>
            <p:cNvPr id="1039" name="Line 36">
              <a:extLst>
                <a:ext uri="{FF2B5EF4-FFF2-40B4-BE49-F238E27FC236}">
                  <a16:creationId xmlns:a16="http://schemas.microsoft.com/office/drawing/2014/main" id="{F65927FD-9EEC-4620-A045-8262177B475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4128"/>
              <a:ext cx="15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Line 37">
              <a:extLst>
                <a:ext uri="{FF2B5EF4-FFF2-40B4-BE49-F238E27FC236}">
                  <a16:creationId xmlns:a16="http://schemas.microsoft.com/office/drawing/2014/main" id="{A503BF5E-3DBA-46D4-B60B-32D219BC46D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6" y="3024"/>
              <a:ext cx="0" cy="1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Line 38">
              <a:extLst>
                <a:ext uri="{FF2B5EF4-FFF2-40B4-BE49-F238E27FC236}">
                  <a16:creationId xmlns:a16="http://schemas.microsoft.com/office/drawing/2014/main" id="{A314F159-CFF5-4502-9C01-94E5D161A36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166" y="3264"/>
              <a:ext cx="0" cy="768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Line 39">
              <a:extLst>
                <a:ext uri="{FF2B5EF4-FFF2-40B4-BE49-F238E27FC236}">
                  <a16:creationId xmlns:a16="http://schemas.microsoft.com/office/drawing/2014/main" id="{86955636-6402-45B9-B348-A5A722BB735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166" y="4045"/>
              <a:ext cx="912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9" name="Group 40">
            <a:extLst>
              <a:ext uri="{FF2B5EF4-FFF2-40B4-BE49-F238E27FC236}">
                <a16:creationId xmlns:a16="http://schemas.microsoft.com/office/drawing/2014/main" id="{84E84CF4-8D44-460A-B90A-2AF4C37357B3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4876800"/>
            <a:ext cx="2438400" cy="1905000"/>
            <a:chOff x="0" y="3024"/>
            <a:chExt cx="1536" cy="1200"/>
          </a:xfrm>
        </p:grpSpPr>
        <p:sp>
          <p:nvSpPr>
            <p:cNvPr id="1035" name="Line 41">
              <a:extLst>
                <a:ext uri="{FF2B5EF4-FFF2-40B4-BE49-F238E27FC236}">
                  <a16:creationId xmlns:a16="http://schemas.microsoft.com/office/drawing/2014/main" id="{32F21B0A-0EE4-40D0-A8EC-0D2B129BC29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4128"/>
              <a:ext cx="15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Line 42">
              <a:extLst>
                <a:ext uri="{FF2B5EF4-FFF2-40B4-BE49-F238E27FC236}">
                  <a16:creationId xmlns:a16="http://schemas.microsoft.com/office/drawing/2014/main" id="{78CC1B4D-5ED2-4064-AC22-2025FE3C830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6" y="3024"/>
              <a:ext cx="0" cy="1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Line 43">
              <a:extLst>
                <a:ext uri="{FF2B5EF4-FFF2-40B4-BE49-F238E27FC236}">
                  <a16:creationId xmlns:a16="http://schemas.microsoft.com/office/drawing/2014/main" id="{1F921C35-AF2C-49FC-9190-7FC27191791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166" y="3264"/>
              <a:ext cx="0" cy="768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Line 44">
              <a:extLst>
                <a:ext uri="{FF2B5EF4-FFF2-40B4-BE49-F238E27FC236}">
                  <a16:creationId xmlns:a16="http://schemas.microsoft.com/office/drawing/2014/main" id="{33C4666C-C14C-4A8E-A079-C7CFAE1DD4D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166" y="4045"/>
              <a:ext cx="912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0" name="Group 45">
            <a:extLst>
              <a:ext uri="{FF2B5EF4-FFF2-40B4-BE49-F238E27FC236}">
                <a16:creationId xmlns:a16="http://schemas.microsoft.com/office/drawing/2014/main" id="{64D7414B-9619-4C73-834A-73CE841D6E2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6200" y="4876800"/>
            <a:ext cx="2438400" cy="1905000"/>
            <a:chOff x="0" y="3024"/>
            <a:chExt cx="1536" cy="1200"/>
          </a:xfrm>
        </p:grpSpPr>
        <p:sp>
          <p:nvSpPr>
            <p:cNvPr id="1031" name="Line 46">
              <a:extLst>
                <a:ext uri="{FF2B5EF4-FFF2-40B4-BE49-F238E27FC236}">
                  <a16:creationId xmlns:a16="http://schemas.microsoft.com/office/drawing/2014/main" id="{06770060-B7FE-4968-ABAD-0B4263C99CF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4128"/>
              <a:ext cx="15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" name="Line 47">
              <a:extLst>
                <a:ext uri="{FF2B5EF4-FFF2-40B4-BE49-F238E27FC236}">
                  <a16:creationId xmlns:a16="http://schemas.microsoft.com/office/drawing/2014/main" id="{4B484D96-3918-4ED0-A79E-87E9E5F9B7A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6" y="3024"/>
              <a:ext cx="0" cy="1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Line 48">
              <a:extLst>
                <a:ext uri="{FF2B5EF4-FFF2-40B4-BE49-F238E27FC236}">
                  <a16:creationId xmlns:a16="http://schemas.microsoft.com/office/drawing/2014/main" id="{1CFC8425-4C9F-471C-9292-396E61DF720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166" y="3264"/>
              <a:ext cx="0" cy="768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Line 49">
              <a:extLst>
                <a:ext uri="{FF2B5EF4-FFF2-40B4-BE49-F238E27FC236}">
                  <a16:creationId xmlns:a16="http://schemas.microsoft.com/office/drawing/2014/main" id="{14EAED27-FE03-43FE-A3A4-1EE509CFE9C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166" y="4045"/>
              <a:ext cx="912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Nhiet%20phan%20NaHCO3.flv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dministrator\Downloads\Nhi&#7879;t%20ph&#226;n%20NaHCO3.mp4" TargetMode="External"/><Relationship Id="rId1" Type="http://schemas.microsoft.com/office/2007/relationships/media" Target="file:///C:\Users\Administrator\Downloads\Nhi&#7879;t%20ph&#226;n%20NaHCO3.mp4" TargetMode="Externa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Nhan%20biet%20Nacl%20%20Na2CO3%20CaCO3.flv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Phan%20ung%20cua%20C%20va%20CuO.flv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Administrator\Downloads\Th&#237;%20nghi&#7879;m%20kh&#7917;%20&#273;&#7891;ng(II)%20oxit%20b&#7857;ng%20cacbon%20&#7903;%20nhi&#7879;t%20&#273;&#7897;%20cao.mp4" TargetMode="External"/><Relationship Id="rId1" Type="http://schemas.microsoft.com/office/2007/relationships/media" Target="file:///C:\Users\Administrator\Downloads\Th&#237;%20nghi&#7879;m%20kh&#7917;%20&#273;&#7891;ng(II)%20oxit%20b&#7857;ng%20cacbon%20&#7903;%20nhi&#7879;t%20&#273;&#7897;%20cao.mp4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zV025-169 copy">
            <a:extLst>
              <a:ext uri="{FF2B5EF4-FFF2-40B4-BE49-F238E27FC236}">
                <a16:creationId xmlns:a16="http://schemas.microsoft.com/office/drawing/2014/main" id="{1914DB3B-8545-4BAE-98C0-0264A3A2F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0600"/>
            <a:ext cx="9829800" cy="85566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las (50)">
            <a:extLst>
              <a:ext uri="{FF2B5EF4-FFF2-40B4-BE49-F238E27FC236}">
                <a16:creationId xmlns:a16="http://schemas.microsoft.com/office/drawing/2014/main" id="{EC742C0B-8B82-4D96-95FF-89BFE7480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99987">
            <a:off x="685800" y="381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0" descr="excolourrose">
            <a:extLst>
              <a:ext uri="{FF2B5EF4-FFF2-40B4-BE49-F238E27FC236}">
                <a16:creationId xmlns:a16="http://schemas.microsoft.com/office/drawing/2014/main" id="{D41C17DB-4E7B-4349-BF58-76ECFD3D8D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43400"/>
            <a:ext cx="9144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30">
            <a:extLst>
              <a:ext uri="{FF2B5EF4-FFF2-40B4-BE49-F238E27FC236}">
                <a16:creationId xmlns:a16="http://schemas.microsoft.com/office/drawing/2014/main" id="{F6C3F537-62E4-4171-81BC-A924EBDDCB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2550" y="2601175"/>
            <a:ext cx="64389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HÓA HỌC CỦA PHI KIM VÀ </a:t>
            </a:r>
          </a:p>
          <a:p>
            <a:r>
              <a:rPr lang="en-US" sz="28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 CHẤT CỦA CHÚNG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527BAEEE-EBEB-46D6-B069-FEF0101AA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4190" y="1087236"/>
            <a:ext cx="64389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 – </a:t>
            </a:r>
            <a:r>
              <a:rPr lang="en-US" altLang="en-US" sz="40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33:</a:t>
            </a:r>
          </a:p>
          <a:p>
            <a:pPr eaLnBrk="1" hangingPunct="1"/>
            <a:r>
              <a:rPr lang="en-US" altLang="en-US" sz="4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4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32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>
            <a:extLst>
              <a:ext uri="{FF2B5EF4-FFF2-40B4-BE49-F238E27FC236}">
                <a16:creationId xmlns:a16="http://schemas.microsoft.com/office/drawing/2014/main" id="{3878C5E8-640C-4049-B5C2-4B07FCC3B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28600"/>
            <a:ext cx="80479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/>
            <a:r>
              <a:rPr lang="en-US" altLang="en-US" sz="3200" b="1" dirty="0">
                <a:solidFill>
                  <a:srgbClr val="FFFF00"/>
                </a:solidFill>
              </a:rPr>
              <a:t>2. </a:t>
            </a:r>
            <a:r>
              <a:rPr lang="en-US" altLang="en-US" sz="3200" b="1" dirty="0" err="1">
                <a:solidFill>
                  <a:srgbClr val="FFFF00"/>
                </a:solidFill>
              </a:rPr>
              <a:t>Thí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nghiệm</a:t>
            </a:r>
            <a:r>
              <a:rPr lang="en-US" altLang="en-US" sz="3200" b="1" dirty="0">
                <a:solidFill>
                  <a:srgbClr val="FFFF00"/>
                </a:solidFill>
              </a:rPr>
              <a:t> 2: </a:t>
            </a:r>
            <a:r>
              <a:rPr lang="en-US" altLang="en-US" sz="3200" b="1" dirty="0" err="1">
                <a:solidFill>
                  <a:srgbClr val="FFFF00"/>
                </a:solidFill>
              </a:rPr>
              <a:t>Nhiệt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phân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muối</a:t>
            </a:r>
            <a:r>
              <a:rPr lang="en-US" altLang="en-US" sz="3200" b="1" dirty="0">
                <a:solidFill>
                  <a:srgbClr val="FFFF00"/>
                </a:solidFill>
              </a:rPr>
              <a:t> NaHCO</a:t>
            </a:r>
            <a:r>
              <a:rPr lang="en-US" altLang="en-US" sz="3200" b="1" baseline="-25000" dirty="0">
                <a:solidFill>
                  <a:srgbClr val="FFFF00"/>
                </a:solidFill>
              </a:rPr>
              <a:t>3</a:t>
            </a:r>
            <a:r>
              <a:rPr lang="en-US" altLang="en-US" sz="3200" b="1" dirty="0">
                <a:solidFill>
                  <a:srgbClr val="FFFF00"/>
                </a:solidFill>
              </a:rPr>
              <a:t>. </a:t>
            </a:r>
          </a:p>
        </p:txBody>
      </p:sp>
      <p:sp>
        <p:nvSpPr>
          <p:cNvPr id="76804" name="Text Box 4">
            <a:extLst>
              <a:ext uri="{FF2B5EF4-FFF2-40B4-BE49-F238E27FC236}">
                <a16:creationId xmlns:a16="http://schemas.microsoft.com/office/drawing/2014/main" id="{8A8C6EA4-8D7C-4293-9FD5-1AF9D0C23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990600"/>
            <a:ext cx="762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altLang="en-US" sz="2800">
                <a:solidFill>
                  <a:schemeClr val="bg1"/>
                </a:solidFill>
              </a:rPr>
              <a:t>Quan s¸t </a:t>
            </a: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  <a:hlinkClick r:id="rId2" action="ppaction://hlinkfile"/>
              </a:rPr>
              <a:t>thí nghiệm </a:t>
            </a:r>
            <a:endParaRPr lang="en-US" altLang="en-US" sz="28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6820" name="Group 20">
            <a:extLst>
              <a:ext uri="{FF2B5EF4-FFF2-40B4-BE49-F238E27FC236}">
                <a16:creationId xmlns:a16="http://schemas.microsoft.com/office/drawing/2014/main" id="{EA7DD000-56A5-4439-BBC5-EC7848F121D2}"/>
              </a:ext>
            </a:extLst>
          </p:cNvPr>
          <p:cNvGrpSpPr>
            <a:grpSpLocks/>
          </p:cNvGrpSpPr>
          <p:nvPr/>
        </p:nvGrpSpPr>
        <p:grpSpPr bwMode="auto">
          <a:xfrm>
            <a:off x="0" y="1981200"/>
            <a:ext cx="9144000" cy="4970463"/>
            <a:chOff x="0" y="1189"/>
            <a:chExt cx="5760" cy="3131"/>
          </a:xfrm>
        </p:grpSpPr>
        <p:sp>
          <p:nvSpPr>
            <p:cNvPr id="11315" name="Rectangle 12">
              <a:extLst>
                <a:ext uri="{FF2B5EF4-FFF2-40B4-BE49-F238E27FC236}">
                  <a16:creationId xmlns:a16="http://schemas.microsoft.com/office/drawing/2014/main" id="{0F652BC4-4F09-4390-B575-D97477D61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079"/>
              <a:ext cx="5760" cy="241"/>
            </a:xfrm>
            <a:prstGeom prst="rect">
              <a:avLst/>
            </a:prstGeom>
            <a:solidFill>
              <a:schemeClr val="bg2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16" name="Rectangle 13">
              <a:extLst>
                <a:ext uri="{FF2B5EF4-FFF2-40B4-BE49-F238E27FC236}">
                  <a16:creationId xmlns:a16="http://schemas.microsoft.com/office/drawing/2014/main" id="{6FF6101A-7FA7-45FC-85F0-D96B8D8FA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7" y="1189"/>
              <a:ext cx="48" cy="2928"/>
            </a:xfrm>
            <a:prstGeom prst="rect">
              <a:avLst/>
            </a:prstGeom>
            <a:solidFill>
              <a:schemeClr val="bg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6814" name="Group 14">
            <a:extLst>
              <a:ext uri="{FF2B5EF4-FFF2-40B4-BE49-F238E27FC236}">
                <a16:creationId xmlns:a16="http://schemas.microsoft.com/office/drawing/2014/main" id="{78CDA1C8-7C7F-490B-A62E-CCAA158E7168}"/>
              </a:ext>
            </a:extLst>
          </p:cNvPr>
          <p:cNvGrpSpPr>
            <a:grpSpLocks/>
          </p:cNvGrpSpPr>
          <p:nvPr/>
        </p:nvGrpSpPr>
        <p:grpSpPr bwMode="auto">
          <a:xfrm rot="262375">
            <a:off x="2057400" y="2895600"/>
            <a:ext cx="5946775" cy="539750"/>
            <a:chOff x="-818" y="1340"/>
            <a:chExt cx="3746" cy="340"/>
          </a:xfrm>
        </p:grpSpPr>
        <p:sp>
          <p:nvSpPr>
            <p:cNvPr id="11313" name="AutoShape 15">
              <a:extLst>
                <a:ext uri="{FF2B5EF4-FFF2-40B4-BE49-F238E27FC236}">
                  <a16:creationId xmlns:a16="http://schemas.microsoft.com/office/drawing/2014/main" id="{7F06A93D-DFD3-4A93-B003-BB2689BA56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86" y="-362"/>
              <a:ext cx="340" cy="3744"/>
            </a:xfrm>
            <a:prstGeom prst="can">
              <a:avLst>
                <a:gd name="adj" fmla="val 48176"/>
              </a:avLst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816" name="Freeform 16">
              <a:extLst>
                <a:ext uri="{FF2B5EF4-FFF2-40B4-BE49-F238E27FC236}">
                  <a16:creationId xmlns:a16="http://schemas.microsoft.com/office/drawing/2014/main" id="{398535FB-9CF1-4CC5-8870-CFEEA9C95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820" y="1500"/>
              <a:ext cx="519" cy="178"/>
            </a:xfrm>
            <a:custGeom>
              <a:avLst/>
              <a:gdLst>
                <a:gd name="T0" fmla="*/ 4 w 519"/>
                <a:gd name="T1" fmla="*/ 2 h 178"/>
                <a:gd name="T2" fmla="*/ 132 w 519"/>
                <a:gd name="T3" fmla="*/ 11 h 178"/>
                <a:gd name="T4" fmla="*/ 141 w 519"/>
                <a:gd name="T5" fmla="*/ 39 h 178"/>
                <a:gd name="T6" fmla="*/ 187 w 519"/>
                <a:gd name="T7" fmla="*/ 48 h 178"/>
                <a:gd name="T8" fmla="*/ 443 w 519"/>
                <a:gd name="T9" fmla="*/ 66 h 178"/>
                <a:gd name="T10" fmla="*/ 452 w 519"/>
                <a:gd name="T11" fmla="*/ 93 h 178"/>
                <a:gd name="T12" fmla="*/ 507 w 519"/>
                <a:gd name="T13" fmla="*/ 112 h 178"/>
                <a:gd name="T14" fmla="*/ 516 w 519"/>
                <a:gd name="T15" fmla="*/ 167 h 178"/>
                <a:gd name="T16" fmla="*/ 50 w 519"/>
                <a:gd name="T17" fmla="*/ 178 h 178"/>
                <a:gd name="T18" fmla="*/ 13 w 519"/>
                <a:gd name="T19" fmla="*/ 103 h 178"/>
                <a:gd name="T20" fmla="*/ 4 w 519"/>
                <a:gd name="T21" fmla="*/ 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9" h="178">
                  <a:moveTo>
                    <a:pt x="4" y="2"/>
                  </a:moveTo>
                  <a:cubicBezTo>
                    <a:pt x="47" y="5"/>
                    <a:pt x="91" y="0"/>
                    <a:pt x="132" y="11"/>
                  </a:cubicBezTo>
                  <a:cubicBezTo>
                    <a:pt x="141" y="14"/>
                    <a:pt x="133" y="34"/>
                    <a:pt x="141" y="39"/>
                  </a:cubicBezTo>
                  <a:cubicBezTo>
                    <a:pt x="154" y="48"/>
                    <a:pt x="172" y="45"/>
                    <a:pt x="187" y="48"/>
                  </a:cubicBezTo>
                  <a:cubicBezTo>
                    <a:pt x="268" y="32"/>
                    <a:pt x="361" y="59"/>
                    <a:pt x="443" y="66"/>
                  </a:cubicBezTo>
                  <a:cubicBezTo>
                    <a:pt x="446" y="75"/>
                    <a:pt x="444" y="87"/>
                    <a:pt x="452" y="93"/>
                  </a:cubicBezTo>
                  <a:cubicBezTo>
                    <a:pt x="468" y="104"/>
                    <a:pt x="507" y="112"/>
                    <a:pt x="507" y="112"/>
                  </a:cubicBezTo>
                  <a:cubicBezTo>
                    <a:pt x="519" y="148"/>
                    <a:pt x="516" y="130"/>
                    <a:pt x="516" y="167"/>
                  </a:cubicBezTo>
                  <a:lnTo>
                    <a:pt x="50" y="178"/>
                  </a:lnTo>
                  <a:cubicBezTo>
                    <a:pt x="29" y="113"/>
                    <a:pt x="46" y="135"/>
                    <a:pt x="13" y="103"/>
                  </a:cubicBezTo>
                  <a:cubicBezTo>
                    <a:pt x="0" y="39"/>
                    <a:pt x="4" y="73"/>
                    <a:pt x="4" y="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6817" name="Group 17">
            <a:extLst>
              <a:ext uri="{FF2B5EF4-FFF2-40B4-BE49-F238E27FC236}">
                <a16:creationId xmlns:a16="http://schemas.microsoft.com/office/drawing/2014/main" id="{B2EC96FE-7FE0-4DF6-9B5B-F7FB152D8899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2819400"/>
            <a:ext cx="457200" cy="838200"/>
            <a:chOff x="3264" y="1776"/>
            <a:chExt cx="288" cy="528"/>
          </a:xfrm>
        </p:grpSpPr>
        <p:sp>
          <p:nvSpPr>
            <p:cNvPr id="11311" name="Rectangle 18">
              <a:extLst>
                <a:ext uri="{FF2B5EF4-FFF2-40B4-BE49-F238E27FC236}">
                  <a16:creationId xmlns:a16="http://schemas.microsoft.com/office/drawing/2014/main" id="{4F254669-95EF-4A27-B562-A450C42BCA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81921">
              <a:off x="3264" y="1776"/>
              <a:ext cx="288" cy="96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12" name="Rectangle 19">
              <a:extLst>
                <a:ext uri="{FF2B5EF4-FFF2-40B4-BE49-F238E27FC236}">
                  <a16:creationId xmlns:a16="http://schemas.microsoft.com/office/drawing/2014/main" id="{9F14FE12-A21C-45D0-A020-0A2DE23756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59395">
              <a:off x="3264" y="2208"/>
              <a:ext cx="288" cy="96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6821" name="Group 21">
            <a:extLst>
              <a:ext uri="{FF2B5EF4-FFF2-40B4-BE49-F238E27FC236}">
                <a16:creationId xmlns:a16="http://schemas.microsoft.com/office/drawing/2014/main" id="{4DD2F045-7C75-4BEF-983C-C199D2004F70}"/>
              </a:ext>
            </a:extLst>
          </p:cNvPr>
          <p:cNvGrpSpPr>
            <a:grpSpLocks/>
          </p:cNvGrpSpPr>
          <p:nvPr/>
        </p:nvGrpSpPr>
        <p:grpSpPr bwMode="auto">
          <a:xfrm rot="262049">
            <a:off x="6858000" y="3124200"/>
            <a:ext cx="1371600" cy="3124200"/>
            <a:chOff x="3840" y="1488"/>
            <a:chExt cx="864" cy="1968"/>
          </a:xfrm>
        </p:grpSpPr>
        <p:sp>
          <p:nvSpPr>
            <p:cNvPr id="11306" name="Line 22">
              <a:extLst>
                <a:ext uri="{FF2B5EF4-FFF2-40B4-BE49-F238E27FC236}">
                  <a16:creationId xmlns:a16="http://schemas.microsoft.com/office/drawing/2014/main" id="{C8B9C299-4C2B-4A20-9D2C-B31DEB7527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632"/>
              <a:ext cx="0" cy="182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07" name="Line 23">
              <a:extLst>
                <a:ext uri="{FF2B5EF4-FFF2-40B4-BE49-F238E27FC236}">
                  <a16:creationId xmlns:a16="http://schemas.microsoft.com/office/drawing/2014/main" id="{B2E3BB7B-8522-4BF8-AF18-B996FE898B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1680"/>
              <a:ext cx="0" cy="177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08" name="Line 24">
              <a:extLst>
                <a:ext uri="{FF2B5EF4-FFF2-40B4-BE49-F238E27FC236}">
                  <a16:creationId xmlns:a16="http://schemas.microsoft.com/office/drawing/2014/main" id="{BFAB4153-80B8-419E-89AA-F1C1A1ADC4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88" y="1632"/>
              <a:ext cx="81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09" name="Line 25">
              <a:extLst>
                <a:ext uri="{FF2B5EF4-FFF2-40B4-BE49-F238E27FC236}">
                  <a16:creationId xmlns:a16="http://schemas.microsoft.com/office/drawing/2014/main" id="{45E55E87-9E47-45CB-B3E5-E23A5A6A07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1680"/>
              <a:ext cx="81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10" name="AutoShape 26">
              <a:extLst>
                <a:ext uri="{FF2B5EF4-FFF2-40B4-BE49-F238E27FC236}">
                  <a16:creationId xmlns:a16="http://schemas.microsoft.com/office/drawing/2014/main" id="{74847185-D351-4A9D-93AB-624F32DE19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152" y="1512"/>
              <a:ext cx="336" cy="288"/>
            </a:xfrm>
            <a:prstGeom prst="can">
              <a:avLst>
                <a:gd name="adj" fmla="val 25000"/>
              </a:avLst>
            </a:prstGeom>
            <a:solidFill>
              <a:schemeClr val="bg2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6827" name="Group 27">
            <a:extLst>
              <a:ext uri="{FF2B5EF4-FFF2-40B4-BE49-F238E27FC236}">
                <a16:creationId xmlns:a16="http://schemas.microsoft.com/office/drawing/2014/main" id="{3DBF53D1-1A54-40EB-8518-D3792A1393C6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4572000"/>
            <a:ext cx="533400" cy="1828800"/>
            <a:chOff x="4752" y="2832"/>
            <a:chExt cx="336" cy="1152"/>
          </a:xfrm>
        </p:grpSpPr>
        <p:grpSp>
          <p:nvGrpSpPr>
            <p:cNvPr id="11290" name="Group 28">
              <a:extLst>
                <a:ext uri="{FF2B5EF4-FFF2-40B4-BE49-F238E27FC236}">
                  <a16:creationId xmlns:a16="http://schemas.microsoft.com/office/drawing/2014/main" id="{2C112F28-A5E7-4A1D-BCED-E117E8EB69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2" y="2832"/>
              <a:ext cx="336" cy="1152"/>
              <a:chOff x="4752" y="2784"/>
              <a:chExt cx="336" cy="1152"/>
            </a:xfrm>
          </p:grpSpPr>
          <p:sp>
            <p:nvSpPr>
              <p:cNvPr id="11301" name="Line 29">
                <a:extLst>
                  <a:ext uri="{FF2B5EF4-FFF2-40B4-BE49-F238E27FC236}">
                    <a16:creationId xmlns:a16="http://schemas.microsoft.com/office/drawing/2014/main" id="{57D5EDA8-3B70-4C9A-9CD4-983EAE1D5C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2" y="2784"/>
                <a:ext cx="0" cy="1104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02" name="Line 30">
                <a:extLst>
                  <a:ext uri="{FF2B5EF4-FFF2-40B4-BE49-F238E27FC236}">
                    <a16:creationId xmlns:a16="http://schemas.microsoft.com/office/drawing/2014/main" id="{AAEC3996-3D24-4441-84AF-D677E63EE7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88" y="2784"/>
                <a:ext cx="0" cy="1104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03" name="Line 31">
                <a:extLst>
                  <a:ext uri="{FF2B5EF4-FFF2-40B4-BE49-F238E27FC236}">
                    <a16:creationId xmlns:a16="http://schemas.microsoft.com/office/drawing/2014/main" id="{66EAB454-1A6B-42AC-BA4E-3E19A8F80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2" y="388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04" name="Line 32">
                <a:extLst>
                  <a:ext uri="{FF2B5EF4-FFF2-40B4-BE49-F238E27FC236}">
                    <a16:creationId xmlns:a16="http://schemas.microsoft.com/office/drawing/2014/main" id="{B0F7B098-CF19-40EE-A82B-4BE1477994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92" y="388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05" name="Line 33">
                <a:extLst>
                  <a:ext uri="{FF2B5EF4-FFF2-40B4-BE49-F238E27FC236}">
                    <a16:creationId xmlns:a16="http://schemas.microsoft.com/office/drawing/2014/main" id="{6015C3E8-B31B-4EC2-8560-E1C2858DB3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8" y="3936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1291" name="Freeform 34">
              <a:extLst>
                <a:ext uri="{FF2B5EF4-FFF2-40B4-BE49-F238E27FC236}">
                  <a16:creationId xmlns:a16="http://schemas.microsoft.com/office/drawing/2014/main" id="{7CADBB8C-0489-4B9D-8CBA-0B68A36A5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" y="3436"/>
              <a:ext cx="315" cy="29"/>
            </a:xfrm>
            <a:custGeom>
              <a:avLst/>
              <a:gdLst>
                <a:gd name="T0" fmla="*/ 0 w 315"/>
                <a:gd name="T1" fmla="*/ 2 h 29"/>
                <a:gd name="T2" fmla="*/ 45 w 315"/>
                <a:gd name="T3" fmla="*/ 11 h 29"/>
                <a:gd name="T4" fmla="*/ 18 w 315"/>
                <a:gd name="T5" fmla="*/ 20 h 29"/>
                <a:gd name="T6" fmla="*/ 45 w 315"/>
                <a:gd name="T7" fmla="*/ 2 h 29"/>
                <a:gd name="T8" fmla="*/ 164 w 315"/>
                <a:gd name="T9" fmla="*/ 20 h 29"/>
                <a:gd name="T10" fmla="*/ 192 w 315"/>
                <a:gd name="T11" fmla="*/ 11 h 29"/>
                <a:gd name="T12" fmla="*/ 301 w 315"/>
                <a:gd name="T13" fmla="*/ 11 h 29"/>
                <a:gd name="T14" fmla="*/ 219 w 315"/>
                <a:gd name="T15" fmla="*/ 20 h 29"/>
                <a:gd name="T16" fmla="*/ 315 w 315"/>
                <a:gd name="T17" fmla="*/ 20 h 29"/>
                <a:gd name="T18" fmla="*/ 0 w 315"/>
                <a:gd name="T19" fmla="*/ 2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5" h="29">
                  <a:moveTo>
                    <a:pt x="0" y="2"/>
                  </a:moveTo>
                  <a:cubicBezTo>
                    <a:pt x="15" y="5"/>
                    <a:pt x="34" y="0"/>
                    <a:pt x="45" y="11"/>
                  </a:cubicBezTo>
                  <a:cubicBezTo>
                    <a:pt x="52" y="18"/>
                    <a:pt x="18" y="29"/>
                    <a:pt x="18" y="20"/>
                  </a:cubicBezTo>
                  <a:cubicBezTo>
                    <a:pt x="18" y="9"/>
                    <a:pt x="36" y="8"/>
                    <a:pt x="45" y="2"/>
                  </a:cubicBezTo>
                  <a:cubicBezTo>
                    <a:pt x="85" y="6"/>
                    <a:pt x="124" y="20"/>
                    <a:pt x="164" y="20"/>
                  </a:cubicBezTo>
                  <a:cubicBezTo>
                    <a:pt x="174" y="20"/>
                    <a:pt x="182" y="12"/>
                    <a:pt x="192" y="11"/>
                  </a:cubicBezTo>
                  <a:cubicBezTo>
                    <a:pt x="228" y="9"/>
                    <a:pt x="265" y="11"/>
                    <a:pt x="301" y="11"/>
                  </a:cubicBezTo>
                  <a:lnTo>
                    <a:pt x="219" y="20"/>
                  </a:lnTo>
                  <a:lnTo>
                    <a:pt x="315" y="2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0000"/>
            </a:solidFill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1292" name="Group 35">
              <a:extLst>
                <a:ext uri="{FF2B5EF4-FFF2-40B4-BE49-F238E27FC236}">
                  <a16:creationId xmlns:a16="http://schemas.microsoft.com/office/drawing/2014/main" id="{17B76082-BC16-4B17-AAA9-E2A8BA56B8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2" y="3600"/>
              <a:ext cx="288" cy="288"/>
              <a:chOff x="4752" y="3600"/>
              <a:chExt cx="288" cy="288"/>
            </a:xfrm>
          </p:grpSpPr>
          <p:sp>
            <p:nvSpPr>
              <p:cNvPr id="11293" name="Line 36">
                <a:extLst>
                  <a:ext uri="{FF2B5EF4-FFF2-40B4-BE49-F238E27FC236}">
                    <a16:creationId xmlns:a16="http://schemas.microsoft.com/office/drawing/2014/main" id="{616FBDA9-FA54-4566-A77D-C9333A42C5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2" y="3600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294" name="Line 37">
                <a:extLst>
                  <a:ext uri="{FF2B5EF4-FFF2-40B4-BE49-F238E27FC236}">
                    <a16:creationId xmlns:a16="http://schemas.microsoft.com/office/drawing/2014/main" id="{E506B3D7-2D56-44AE-BDC5-B298F1C2F8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4" y="3600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295" name="Line 38">
                <a:extLst>
                  <a:ext uri="{FF2B5EF4-FFF2-40B4-BE49-F238E27FC236}">
                    <a16:creationId xmlns:a16="http://schemas.microsoft.com/office/drawing/2014/main" id="{CE44FDE8-CB46-4039-A26D-87C21FF889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0" y="3840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296" name="Line 39">
                <a:extLst>
                  <a:ext uri="{FF2B5EF4-FFF2-40B4-BE49-F238E27FC236}">
                    <a16:creationId xmlns:a16="http://schemas.microsoft.com/office/drawing/2014/main" id="{8D1CBE71-BFA3-4777-9916-22EF0C7FDA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8" y="3744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297" name="Line 40">
                <a:extLst>
                  <a:ext uri="{FF2B5EF4-FFF2-40B4-BE49-F238E27FC236}">
                    <a16:creationId xmlns:a16="http://schemas.microsoft.com/office/drawing/2014/main" id="{50E971B7-9806-4032-AD39-3DD10EE4AB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6" y="3888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298" name="Line 41">
                <a:extLst>
                  <a:ext uri="{FF2B5EF4-FFF2-40B4-BE49-F238E27FC236}">
                    <a16:creationId xmlns:a16="http://schemas.microsoft.com/office/drawing/2014/main" id="{79EF9C22-E826-4633-BBAE-1ABFA4C226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4" y="3696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299" name="Line 42">
                <a:extLst>
                  <a:ext uri="{FF2B5EF4-FFF2-40B4-BE49-F238E27FC236}">
                    <a16:creationId xmlns:a16="http://schemas.microsoft.com/office/drawing/2014/main" id="{2BBE8189-25C6-4C7F-82A9-E212745C10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2" y="3696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00" name="Line 43">
                <a:extLst>
                  <a:ext uri="{FF2B5EF4-FFF2-40B4-BE49-F238E27FC236}">
                    <a16:creationId xmlns:a16="http://schemas.microsoft.com/office/drawing/2014/main" id="{5CFA2554-CCAF-4B57-A502-FB47E04456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4" y="3840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6844" name="Group 44">
            <a:extLst>
              <a:ext uri="{FF2B5EF4-FFF2-40B4-BE49-F238E27FC236}">
                <a16:creationId xmlns:a16="http://schemas.microsoft.com/office/drawing/2014/main" id="{3D5AED15-935A-4E28-8622-8E02CD906382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4038600"/>
            <a:ext cx="2514600" cy="2460625"/>
            <a:chOff x="768" y="2448"/>
            <a:chExt cx="1584" cy="1550"/>
          </a:xfrm>
        </p:grpSpPr>
        <p:grpSp>
          <p:nvGrpSpPr>
            <p:cNvPr id="11274" name="Group 45">
              <a:extLst>
                <a:ext uri="{FF2B5EF4-FFF2-40B4-BE49-F238E27FC236}">
                  <a16:creationId xmlns:a16="http://schemas.microsoft.com/office/drawing/2014/main" id="{39B5F1F2-1CF1-47AC-94EE-B52086CAAB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2448"/>
              <a:ext cx="1584" cy="1550"/>
              <a:chOff x="720" y="2496"/>
              <a:chExt cx="1584" cy="1550"/>
            </a:xfrm>
          </p:grpSpPr>
          <p:sp>
            <p:nvSpPr>
              <p:cNvPr id="11279" name="Freeform 46">
                <a:extLst>
                  <a:ext uri="{FF2B5EF4-FFF2-40B4-BE49-F238E27FC236}">
                    <a16:creationId xmlns:a16="http://schemas.microsoft.com/office/drawing/2014/main" id="{2D6E9EB0-8AE3-4169-B4C3-B60B6E725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4" y="2496"/>
                <a:ext cx="192" cy="891"/>
              </a:xfrm>
              <a:custGeom>
                <a:avLst/>
                <a:gdLst>
                  <a:gd name="T0" fmla="*/ 144 w 192"/>
                  <a:gd name="T1" fmla="*/ 220 h 720"/>
                  <a:gd name="T2" fmla="*/ 96 w 192"/>
                  <a:gd name="T3" fmla="*/ 0 h 720"/>
                  <a:gd name="T4" fmla="*/ 96 w 192"/>
                  <a:gd name="T5" fmla="*/ 515 h 720"/>
                  <a:gd name="T6" fmla="*/ 0 w 192"/>
                  <a:gd name="T7" fmla="*/ 662 h 720"/>
                  <a:gd name="T8" fmla="*/ 0 w 192"/>
                  <a:gd name="T9" fmla="*/ 808 h 720"/>
                  <a:gd name="T10" fmla="*/ 48 w 192"/>
                  <a:gd name="T11" fmla="*/ 955 h 720"/>
                  <a:gd name="T12" fmla="*/ 105 w 192"/>
                  <a:gd name="T13" fmla="*/ 1001 h 720"/>
                  <a:gd name="T14" fmla="*/ 192 w 192"/>
                  <a:gd name="T15" fmla="*/ 1103 h 720"/>
                  <a:gd name="T16" fmla="*/ 144 w 192"/>
                  <a:gd name="T17" fmla="*/ 1030 h 720"/>
                  <a:gd name="T18" fmla="*/ 96 w 192"/>
                  <a:gd name="T19" fmla="*/ 955 h 720"/>
                  <a:gd name="T20" fmla="*/ 48 w 192"/>
                  <a:gd name="T21" fmla="*/ 808 h 720"/>
                  <a:gd name="T22" fmla="*/ 96 w 192"/>
                  <a:gd name="T23" fmla="*/ 662 h 720"/>
                  <a:gd name="T24" fmla="*/ 144 w 192"/>
                  <a:gd name="T25" fmla="*/ 515 h 720"/>
                  <a:gd name="T26" fmla="*/ 144 w 192"/>
                  <a:gd name="T27" fmla="*/ 220 h 7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2" h="720">
                    <a:moveTo>
                      <a:pt x="144" y="144"/>
                    </a:moveTo>
                    <a:lnTo>
                      <a:pt x="96" y="0"/>
                    </a:lnTo>
                    <a:lnTo>
                      <a:pt x="96" y="336"/>
                    </a:lnTo>
                    <a:lnTo>
                      <a:pt x="0" y="432"/>
                    </a:lnTo>
                    <a:lnTo>
                      <a:pt x="0" y="528"/>
                    </a:lnTo>
                    <a:lnTo>
                      <a:pt x="48" y="624"/>
                    </a:lnTo>
                    <a:cubicBezTo>
                      <a:pt x="108" y="646"/>
                      <a:pt x="105" y="625"/>
                      <a:pt x="105" y="654"/>
                    </a:cubicBezTo>
                    <a:lnTo>
                      <a:pt x="192" y="720"/>
                    </a:lnTo>
                    <a:lnTo>
                      <a:pt x="144" y="672"/>
                    </a:lnTo>
                    <a:lnTo>
                      <a:pt x="96" y="624"/>
                    </a:lnTo>
                    <a:lnTo>
                      <a:pt x="48" y="528"/>
                    </a:lnTo>
                    <a:lnTo>
                      <a:pt x="96" y="432"/>
                    </a:lnTo>
                    <a:lnTo>
                      <a:pt x="144" y="336"/>
                    </a:lnTo>
                    <a:lnTo>
                      <a:pt x="144" y="144"/>
                    </a:lnTo>
                    <a:close/>
                  </a:path>
                </a:pathLst>
              </a:custGeom>
              <a:solidFill>
                <a:schemeClr val="bg1"/>
              </a:solidFill>
              <a:ln w="285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1280" name="Group 47">
                <a:extLst>
                  <a:ext uri="{FF2B5EF4-FFF2-40B4-BE49-F238E27FC236}">
                    <a16:creationId xmlns:a16="http://schemas.microsoft.com/office/drawing/2014/main" id="{7E51015B-D791-45C3-97E4-3B4A1F9990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0" y="2640"/>
                <a:ext cx="1584" cy="1406"/>
                <a:chOff x="912" y="2626"/>
                <a:chExt cx="1584" cy="1406"/>
              </a:xfrm>
            </p:grpSpPr>
            <p:sp>
              <p:nvSpPr>
                <p:cNvPr id="11281" name="Rectangle 48">
                  <a:extLst>
                    <a:ext uri="{FF2B5EF4-FFF2-40B4-BE49-F238E27FC236}">
                      <a16:creationId xmlns:a16="http://schemas.microsoft.com/office/drawing/2014/main" id="{CE913054-92D2-4C97-B2ED-94F9CD83EC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3376"/>
                  <a:ext cx="1248" cy="656"/>
                </a:xfrm>
                <a:prstGeom prst="rect">
                  <a:avLst/>
                </a:prstGeom>
                <a:solidFill>
                  <a:schemeClr val="bg2"/>
                </a:solidFill>
                <a:ln w="9525" algn="ctr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2600">
                      <a:solidFill>
                        <a:schemeClr val="tx1"/>
                      </a:solidFill>
                      <a:latin typeface=".VnTime" pitchFamily="34" charset="0"/>
                    </a:defRPr>
                  </a:lvl1pPr>
                  <a:lvl2pPr marL="742950" indent="-285750">
                    <a:defRPr sz="2600">
                      <a:solidFill>
                        <a:schemeClr val="tx1"/>
                      </a:solidFill>
                      <a:latin typeface=".VnTime" pitchFamily="34" charset="0"/>
                    </a:defRPr>
                  </a:lvl2pPr>
                  <a:lvl3pPr marL="1143000" indent="-228600">
                    <a:defRPr sz="2600">
                      <a:solidFill>
                        <a:schemeClr val="tx1"/>
                      </a:solidFill>
                      <a:latin typeface=".VnTime" pitchFamily="34" charset="0"/>
                    </a:defRPr>
                  </a:lvl3pPr>
                  <a:lvl4pPr marL="1600200" indent="-228600">
                    <a:defRPr sz="2600">
                      <a:solidFill>
                        <a:schemeClr val="tx1"/>
                      </a:solidFill>
                      <a:latin typeface=".VnTime" pitchFamily="34" charset="0"/>
                    </a:defRPr>
                  </a:lvl4pPr>
                  <a:lvl5pPr marL="2057400" indent="-228600">
                    <a:defRPr sz="2600">
                      <a:solidFill>
                        <a:schemeClr val="tx1"/>
                      </a:solidFill>
                      <a:latin typeface=".VnTime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600">
                      <a:solidFill>
                        <a:schemeClr val="tx1"/>
                      </a:solidFill>
                      <a:latin typeface=".VnTime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600">
                      <a:solidFill>
                        <a:schemeClr val="tx1"/>
                      </a:solidFill>
                      <a:latin typeface=".VnTime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600">
                      <a:solidFill>
                        <a:schemeClr val="tx1"/>
                      </a:solidFill>
                      <a:latin typeface=".VnTime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600">
                      <a:solidFill>
                        <a:schemeClr val="tx1"/>
                      </a:solidFill>
                      <a:latin typeface=".VnTime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1282" name="Line 49">
                  <a:extLst>
                    <a:ext uri="{FF2B5EF4-FFF2-40B4-BE49-F238E27FC236}">
                      <a16:creationId xmlns:a16="http://schemas.microsoft.com/office/drawing/2014/main" id="{F6758224-DF9E-4568-9552-C8D9E71B7B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96" y="2626"/>
                  <a:ext cx="0" cy="119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1283" name="Group 50">
                  <a:extLst>
                    <a:ext uri="{FF2B5EF4-FFF2-40B4-BE49-F238E27FC236}">
                      <a16:creationId xmlns:a16="http://schemas.microsoft.com/office/drawing/2014/main" id="{01295A68-8B8B-4165-A2D3-6BF9200A95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52" y="2640"/>
                  <a:ext cx="528" cy="874"/>
                  <a:chOff x="480" y="2567"/>
                  <a:chExt cx="528" cy="874"/>
                </a:xfrm>
              </p:grpSpPr>
              <p:sp>
                <p:nvSpPr>
                  <p:cNvPr id="11284" name="Freeform 51">
                    <a:extLst>
                      <a:ext uri="{FF2B5EF4-FFF2-40B4-BE49-F238E27FC236}">
                        <a16:creationId xmlns:a16="http://schemas.microsoft.com/office/drawing/2014/main" id="{00605A32-C215-48E9-B8D6-4F7D038552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0" y="2567"/>
                    <a:ext cx="528" cy="713"/>
                  </a:xfrm>
                  <a:custGeom>
                    <a:avLst/>
                    <a:gdLst>
                      <a:gd name="T0" fmla="*/ 144 w 528"/>
                      <a:gd name="T1" fmla="*/ 883 h 576"/>
                      <a:gd name="T2" fmla="*/ 0 w 528"/>
                      <a:gd name="T3" fmla="*/ 735 h 576"/>
                      <a:gd name="T4" fmla="*/ 0 w 528"/>
                      <a:gd name="T5" fmla="*/ 368 h 576"/>
                      <a:gd name="T6" fmla="*/ 144 w 528"/>
                      <a:gd name="T7" fmla="*/ 220 h 576"/>
                      <a:gd name="T8" fmla="*/ 144 w 528"/>
                      <a:gd name="T9" fmla="*/ 0 h 576"/>
                      <a:gd name="T10" fmla="*/ 384 w 528"/>
                      <a:gd name="T11" fmla="*/ 0 h 576"/>
                      <a:gd name="T12" fmla="*/ 384 w 528"/>
                      <a:gd name="T13" fmla="*/ 220 h 576"/>
                      <a:gd name="T14" fmla="*/ 528 w 528"/>
                      <a:gd name="T15" fmla="*/ 368 h 576"/>
                      <a:gd name="T16" fmla="*/ 528 w 528"/>
                      <a:gd name="T17" fmla="*/ 735 h 576"/>
                      <a:gd name="T18" fmla="*/ 432 w 528"/>
                      <a:gd name="T19" fmla="*/ 883 h 576"/>
                      <a:gd name="T20" fmla="*/ 144 w 528"/>
                      <a:gd name="T21" fmla="*/ 883 h 57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528" h="576">
                        <a:moveTo>
                          <a:pt x="144" y="576"/>
                        </a:moveTo>
                        <a:lnTo>
                          <a:pt x="0" y="480"/>
                        </a:lnTo>
                        <a:lnTo>
                          <a:pt x="0" y="240"/>
                        </a:lnTo>
                        <a:lnTo>
                          <a:pt x="144" y="144"/>
                        </a:lnTo>
                        <a:lnTo>
                          <a:pt x="144" y="0"/>
                        </a:lnTo>
                        <a:lnTo>
                          <a:pt x="384" y="0"/>
                        </a:lnTo>
                        <a:lnTo>
                          <a:pt x="384" y="144"/>
                        </a:lnTo>
                        <a:lnTo>
                          <a:pt x="528" y="240"/>
                        </a:lnTo>
                        <a:lnTo>
                          <a:pt x="528" y="480"/>
                        </a:lnTo>
                        <a:lnTo>
                          <a:pt x="432" y="576"/>
                        </a:lnTo>
                        <a:lnTo>
                          <a:pt x="144" y="576"/>
                        </a:lnTo>
                        <a:close/>
                      </a:path>
                    </a:pathLst>
                  </a:custGeom>
                  <a:noFill/>
                  <a:ln w="571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285" name="Line 52">
                    <a:extLst>
                      <a:ext uri="{FF2B5EF4-FFF2-40B4-BE49-F238E27FC236}">
                        <a16:creationId xmlns:a16="http://schemas.microsoft.com/office/drawing/2014/main" id="{74BD2B2D-481A-449B-8E09-B8C9E230E59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24" y="2745"/>
                    <a:ext cx="9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286" name="Line 53">
                    <a:extLst>
                      <a:ext uri="{FF2B5EF4-FFF2-40B4-BE49-F238E27FC236}">
                        <a16:creationId xmlns:a16="http://schemas.microsoft.com/office/drawing/2014/main" id="{9734800C-7743-4FBF-8769-C3DD64525CC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64" y="3161"/>
                    <a:ext cx="9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287" name="Line 54">
                    <a:extLst>
                      <a:ext uri="{FF2B5EF4-FFF2-40B4-BE49-F238E27FC236}">
                        <a16:creationId xmlns:a16="http://schemas.microsoft.com/office/drawing/2014/main" id="{B64EA234-A9A7-486F-9F45-E02C71D9A2D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8" y="3161"/>
                    <a:ext cx="9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288" name="Rectangle 55">
                    <a:extLst>
                      <a:ext uri="{FF2B5EF4-FFF2-40B4-BE49-F238E27FC236}">
                        <a16:creationId xmlns:a16="http://schemas.microsoft.com/office/drawing/2014/main" id="{E227789C-C2FD-45E7-B01B-50E6B71D16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76" y="2736"/>
                    <a:ext cx="336" cy="96"/>
                  </a:xfrm>
                  <a:prstGeom prst="rect">
                    <a:avLst/>
                  </a:prstGeom>
                  <a:solidFill>
                    <a:schemeClr val="tx1"/>
                  </a:solidFill>
                  <a:ln w="28575" algn="ctr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>
                      <a:defRPr sz="2600">
                        <a:solidFill>
                          <a:schemeClr val="tx1"/>
                        </a:solidFill>
                        <a:latin typeface=".VnTime" pitchFamily="34" charset="0"/>
                      </a:defRPr>
                    </a:lvl1pPr>
                    <a:lvl2pPr marL="742950" indent="-285750">
                      <a:defRPr sz="2600">
                        <a:solidFill>
                          <a:schemeClr val="tx1"/>
                        </a:solidFill>
                        <a:latin typeface=".VnTime" pitchFamily="34" charset="0"/>
                      </a:defRPr>
                    </a:lvl2pPr>
                    <a:lvl3pPr marL="1143000" indent="-228600">
                      <a:defRPr sz="2600">
                        <a:solidFill>
                          <a:schemeClr val="tx1"/>
                        </a:solidFill>
                        <a:latin typeface=".VnTime" pitchFamily="34" charset="0"/>
                      </a:defRPr>
                    </a:lvl3pPr>
                    <a:lvl4pPr marL="1600200" indent="-228600">
                      <a:defRPr sz="2600">
                        <a:solidFill>
                          <a:schemeClr val="tx1"/>
                        </a:solidFill>
                        <a:latin typeface=".VnTime" pitchFamily="34" charset="0"/>
                      </a:defRPr>
                    </a:lvl4pPr>
                    <a:lvl5pPr marL="2057400" indent="-228600">
                      <a:defRPr sz="2600">
                        <a:solidFill>
                          <a:schemeClr val="tx1"/>
                        </a:solidFill>
                        <a:latin typeface=".VnTime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600">
                        <a:solidFill>
                          <a:schemeClr val="tx1"/>
                        </a:solidFill>
                        <a:latin typeface=".VnTime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600">
                        <a:solidFill>
                          <a:schemeClr val="tx1"/>
                        </a:solidFill>
                        <a:latin typeface=".VnTime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600">
                        <a:solidFill>
                          <a:schemeClr val="tx1"/>
                        </a:solidFill>
                        <a:latin typeface=".VnTime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600">
                        <a:solidFill>
                          <a:schemeClr val="tx1"/>
                        </a:solidFill>
                        <a:latin typeface=".VnTime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1289" name="Rectangle 56">
                    <a:extLst>
                      <a:ext uri="{FF2B5EF4-FFF2-40B4-BE49-F238E27FC236}">
                        <a16:creationId xmlns:a16="http://schemas.microsoft.com/office/drawing/2014/main" id="{4B7E72D9-0192-4C89-AA55-1D9BDF26FA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" y="3135"/>
                    <a:ext cx="432" cy="306"/>
                  </a:xfrm>
                  <a:prstGeom prst="rect">
                    <a:avLst/>
                  </a:prstGeom>
                  <a:solidFill>
                    <a:schemeClr val="tx1"/>
                  </a:solidFill>
                  <a:ln w="28575" algn="ctr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>
                      <a:defRPr sz="2600">
                        <a:solidFill>
                          <a:schemeClr val="tx1"/>
                        </a:solidFill>
                        <a:latin typeface=".VnTime" pitchFamily="34" charset="0"/>
                      </a:defRPr>
                    </a:lvl1pPr>
                    <a:lvl2pPr marL="742950" indent="-285750">
                      <a:defRPr sz="2600">
                        <a:solidFill>
                          <a:schemeClr val="tx1"/>
                        </a:solidFill>
                        <a:latin typeface=".VnTime" pitchFamily="34" charset="0"/>
                      </a:defRPr>
                    </a:lvl2pPr>
                    <a:lvl3pPr marL="1143000" indent="-228600">
                      <a:defRPr sz="2600">
                        <a:solidFill>
                          <a:schemeClr val="tx1"/>
                        </a:solidFill>
                        <a:latin typeface=".VnTime" pitchFamily="34" charset="0"/>
                      </a:defRPr>
                    </a:lvl3pPr>
                    <a:lvl4pPr marL="1600200" indent="-228600">
                      <a:defRPr sz="2600">
                        <a:solidFill>
                          <a:schemeClr val="tx1"/>
                        </a:solidFill>
                        <a:latin typeface=".VnTime" pitchFamily="34" charset="0"/>
                      </a:defRPr>
                    </a:lvl4pPr>
                    <a:lvl5pPr marL="2057400" indent="-228600">
                      <a:defRPr sz="2600">
                        <a:solidFill>
                          <a:schemeClr val="tx1"/>
                        </a:solidFill>
                        <a:latin typeface=".VnTime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600">
                        <a:solidFill>
                          <a:schemeClr val="tx1"/>
                        </a:solidFill>
                        <a:latin typeface=".VnTime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600">
                        <a:solidFill>
                          <a:schemeClr val="tx1"/>
                        </a:solidFill>
                        <a:latin typeface=".VnTime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600">
                        <a:solidFill>
                          <a:schemeClr val="tx1"/>
                        </a:solidFill>
                        <a:latin typeface=".VnTime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600">
                        <a:solidFill>
                          <a:schemeClr val="tx1"/>
                        </a:solidFill>
                        <a:latin typeface=".VnTime" pitchFamily="34" charset="0"/>
                      </a:defRPr>
                    </a:lvl9pPr>
                  </a:lstStyle>
                  <a:p>
                    <a:endParaRPr lang="en-US" altLang="en-US" sz="240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1275" name="Group 57">
              <a:extLst>
                <a:ext uri="{FF2B5EF4-FFF2-40B4-BE49-F238E27FC236}">
                  <a16:creationId xmlns:a16="http://schemas.microsoft.com/office/drawing/2014/main" id="{9637E4E6-7BB1-47FA-85F5-C04F116D8B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2448"/>
              <a:ext cx="336" cy="336"/>
              <a:chOff x="1104" y="2448"/>
              <a:chExt cx="336" cy="336"/>
            </a:xfrm>
          </p:grpSpPr>
          <p:sp>
            <p:nvSpPr>
              <p:cNvPr id="11276" name="Line 58">
                <a:extLst>
                  <a:ext uri="{FF2B5EF4-FFF2-40B4-BE49-F238E27FC236}">
                    <a16:creationId xmlns:a16="http://schemas.microsoft.com/office/drawing/2014/main" id="{F928A3A6-AE64-48FC-9922-4BFFB8832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04" y="2448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277" name="Line 59">
                <a:extLst>
                  <a:ext uri="{FF2B5EF4-FFF2-40B4-BE49-F238E27FC236}">
                    <a16:creationId xmlns:a16="http://schemas.microsoft.com/office/drawing/2014/main" id="{0E419FB4-FC20-40C6-B951-B73A9F616D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2448"/>
                <a:ext cx="336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278" name="Line 60">
                <a:extLst>
                  <a:ext uri="{FF2B5EF4-FFF2-40B4-BE49-F238E27FC236}">
                    <a16:creationId xmlns:a16="http://schemas.microsoft.com/office/drawing/2014/main" id="{BCB5EFDA-0616-497F-AAA5-E7776FAAFC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0" y="2448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6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6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6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hiệt phân NaHCO3">
            <a:hlinkClick r:id="" action="ppaction://media"/>
            <a:extLst>
              <a:ext uri="{FF2B5EF4-FFF2-40B4-BE49-F238E27FC236}">
                <a16:creationId xmlns:a16="http://schemas.microsoft.com/office/drawing/2014/main" id="{DDA46840-3ED0-4971-AF29-09E24762F357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06C74412-A448-475B-9458-6E998FE5600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/>
            <a:r>
              <a:rPr lang="en-US" altLang="en-US" sz="3200" b="1" dirty="0">
                <a:solidFill>
                  <a:srgbClr val="FFFF00"/>
                </a:solidFill>
              </a:rPr>
              <a:t>2. </a:t>
            </a:r>
            <a:r>
              <a:rPr lang="en-US" altLang="en-US" sz="3200" b="1" dirty="0" err="1">
                <a:solidFill>
                  <a:srgbClr val="FFFF00"/>
                </a:solidFill>
              </a:rPr>
              <a:t>Thí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nghiệm</a:t>
            </a:r>
            <a:r>
              <a:rPr lang="en-US" altLang="en-US" sz="3200" b="1" dirty="0">
                <a:solidFill>
                  <a:srgbClr val="FFFF00"/>
                </a:solidFill>
              </a:rPr>
              <a:t> 2: </a:t>
            </a:r>
            <a:r>
              <a:rPr lang="en-US" altLang="en-US" sz="3200" b="1" dirty="0" err="1">
                <a:solidFill>
                  <a:srgbClr val="FFFF00"/>
                </a:solidFill>
              </a:rPr>
              <a:t>Nhiệt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phân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muối</a:t>
            </a:r>
            <a:r>
              <a:rPr lang="en-US" altLang="en-US" sz="3200" b="1" dirty="0">
                <a:solidFill>
                  <a:srgbClr val="FFFF00"/>
                </a:solidFill>
              </a:rPr>
              <a:t> NaHCO</a:t>
            </a:r>
            <a:r>
              <a:rPr lang="en-US" altLang="en-US" sz="3200" b="1" baseline="-25000" dirty="0">
                <a:solidFill>
                  <a:srgbClr val="FFFF00"/>
                </a:solidFill>
              </a:rPr>
              <a:t>3</a:t>
            </a:r>
            <a:r>
              <a:rPr lang="en-US" altLang="en-US" sz="3200" b="1" dirty="0">
                <a:solidFill>
                  <a:srgbClr val="FFFF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8569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>
            <a:extLst>
              <a:ext uri="{FF2B5EF4-FFF2-40B4-BE49-F238E27FC236}">
                <a16:creationId xmlns:a16="http://schemas.microsoft.com/office/drawing/2014/main" id="{FA354147-01DC-45B4-A86F-E0D5B47F94D2}"/>
              </a:ext>
            </a:extLst>
          </p:cNvPr>
          <p:cNvSpPr txBox="1">
            <a:spLocks noChangeArrowheads="1"/>
          </p:cNvSpPr>
          <p:nvPr/>
        </p:nvSpPr>
        <p:spPr bwMode="hidden">
          <a:xfrm>
            <a:off x="821632" y="557213"/>
            <a:ext cx="3886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 sz="28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8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56325" name="Text Box 5">
            <a:extLst>
              <a:ext uri="{FF2B5EF4-FFF2-40B4-BE49-F238E27FC236}">
                <a16:creationId xmlns:a16="http://schemas.microsoft.com/office/drawing/2014/main" id="{184FF7DC-F0D3-4CDD-8D85-5A8C29292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1143000"/>
            <a:ext cx="22701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/>
            <a:r>
              <a:rPr lang="en-US" altLang="en-US" sz="28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t­ượng</a:t>
            </a:r>
            <a:r>
              <a:rPr lang="en-US" altLang="en-US" sz="28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6326" name="Text Box 6">
            <a:extLst>
              <a:ext uri="{FF2B5EF4-FFF2-40B4-BE49-F238E27FC236}">
                <a16:creationId xmlns:a16="http://schemas.microsoft.com/office/drawing/2014/main" id="{26CC3E94-4FCB-48C2-8E0F-68FB1755A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238" y="4648200"/>
            <a:ext cx="20810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/>
            <a:r>
              <a:rPr lang="en-US" altLang="en-US" sz="28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6327" name="Text Box 7">
            <a:extLst>
              <a:ext uri="{FF2B5EF4-FFF2-40B4-BE49-F238E27FC236}">
                <a16:creationId xmlns:a16="http://schemas.microsoft.com/office/drawing/2014/main" id="{C98C7A7D-CBB4-420D-A471-1ED972C20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1720850"/>
            <a:ext cx="75596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/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L­ượng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NaHCO</a:t>
            </a:r>
            <a:r>
              <a:rPr lang="en-US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NaHCO</a:t>
            </a:r>
            <a:r>
              <a:rPr lang="en-US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6328" name="Text Box 8">
            <a:extLst>
              <a:ext uri="{FF2B5EF4-FFF2-40B4-BE49-F238E27FC236}">
                <a16:creationId xmlns:a16="http://schemas.microsoft.com/office/drawing/2014/main" id="{466AEDCA-F310-4E3B-86BA-D9331C855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787650"/>
            <a:ext cx="71024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solidFill>
                  <a:schemeClr val="bg1"/>
                </a:solidFill>
              </a:rPr>
              <a:t>-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n­ước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</p:txBody>
      </p:sp>
      <p:sp>
        <p:nvSpPr>
          <p:cNvPr id="56329" name="Text Box 9">
            <a:extLst>
              <a:ext uri="{FF2B5EF4-FFF2-40B4-BE49-F238E27FC236}">
                <a16:creationId xmlns:a16="http://schemas.microsoft.com/office/drawing/2014/main" id="{B965303A-9D39-4399-BED4-3B699867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919538"/>
            <a:ext cx="4940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/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Dung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Ca(OH)</a:t>
            </a:r>
            <a:r>
              <a:rPr lang="en-US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vẩn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320" name="Rectangle 12">
            <a:extLst>
              <a:ext uri="{FF2B5EF4-FFF2-40B4-BE49-F238E27FC236}">
                <a16:creationId xmlns:a16="http://schemas.microsoft.com/office/drawing/2014/main" id="{1E16AA7F-0A0C-44E7-B825-1451ADF97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3321" name="Object 11">
            <a:extLst>
              <a:ext uri="{FF2B5EF4-FFF2-40B4-BE49-F238E27FC236}">
                <a16:creationId xmlns:a16="http://schemas.microsoft.com/office/drawing/2014/main" id="{5E046AA5-FDF3-44FB-AB62-AFB2311F3E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419100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8918" imgH="203112" progId="Equation.3">
                  <p:embed/>
                </p:oleObj>
              </mc:Choice>
              <mc:Fallback>
                <p:oleObj name="Equation" r:id="rId2" imgW="418918" imgH="203112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19100" cy="20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3" name="Object 13">
            <a:extLst>
              <a:ext uri="{FF2B5EF4-FFF2-40B4-BE49-F238E27FC236}">
                <a16:creationId xmlns:a16="http://schemas.microsoft.com/office/drawing/2014/main" id="{370FC286-DAF4-4340-A256-DDAC93ADA87F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2419350" y="258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Object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25844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42" name="Object 22">
            <a:extLst>
              <a:ext uri="{FF2B5EF4-FFF2-40B4-BE49-F238E27FC236}">
                <a16:creationId xmlns:a16="http://schemas.microsoft.com/office/drawing/2014/main" id="{FE6B122D-95A7-4499-8858-274266876D90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6088063" y="1600200"/>
          <a:ext cx="1157287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Object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063" y="1600200"/>
                        <a:ext cx="1157287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355" name="Group 35">
            <a:extLst>
              <a:ext uri="{FF2B5EF4-FFF2-40B4-BE49-F238E27FC236}">
                <a16:creationId xmlns:a16="http://schemas.microsoft.com/office/drawing/2014/main" id="{2AE255F9-04FD-4993-B84A-A8786F955524}"/>
              </a:ext>
            </a:extLst>
          </p:cNvPr>
          <p:cNvGrpSpPr>
            <a:grpSpLocks/>
          </p:cNvGrpSpPr>
          <p:nvPr/>
        </p:nvGrpSpPr>
        <p:grpSpPr bwMode="auto">
          <a:xfrm>
            <a:off x="2117725" y="5257800"/>
            <a:ext cx="5622925" cy="1014413"/>
            <a:chOff x="1334" y="3312"/>
            <a:chExt cx="3542" cy="639"/>
          </a:xfrm>
        </p:grpSpPr>
        <p:sp>
          <p:nvSpPr>
            <p:cNvPr id="13325" name="Text Box 10">
              <a:extLst>
                <a:ext uri="{FF2B5EF4-FFF2-40B4-BE49-F238E27FC236}">
                  <a16:creationId xmlns:a16="http://schemas.microsoft.com/office/drawing/2014/main" id="{7C4ACDA8-8D77-49DF-AA5B-8784FE3C8D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4" y="3355"/>
              <a:ext cx="3542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just" eaLnBrk="1" hangingPunct="1"/>
              <a:r>
                <a:rPr lang="en-US" altLang="en-US" sz="2800">
                  <a:solidFill>
                    <a:srgbClr val="FFFF00"/>
                  </a:solidFill>
                </a:rPr>
                <a:t>2NaHCO</a:t>
              </a:r>
              <a:r>
                <a:rPr lang="en-US" altLang="en-US" sz="2800" baseline="-25000">
                  <a:solidFill>
                    <a:srgbClr val="FFFF00"/>
                  </a:solidFill>
                </a:rPr>
                <a:t>3</a:t>
              </a:r>
              <a:r>
                <a:rPr lang="en-US" altLang="en-US" sz="2800">
                  <a:solidFill>
                    <a:srgbClr val="FFFF00"/>
                  </a:solidFill>
                </a:rPr>
                <a:t>          Na</a:t>
              </a:r>
              <a:r>
                <a:rPr lang="en-US" altLang="en-US" sz="2800" baseline="-25000">
                  <a:solidFill>
                    <a:srgbClr val="FFFF00"/>
                  </a:solidFill>
                </a:rPr>
                <a:t>2</a:t>
              </a:r>
              <a:r>
                <a:rPr lang="en-US" altLang="en-US" sz="2800">
                  <a:solidFill>
                    <a:srgbClr val="FFFF00"/>
                  </a:solidFill>
                </a:rPr>
                <a:t>CO</a:t>
              </a:r>
              <a:r>
                <a:rPr lang="en-US" altLang="en-US" sz="2800" baseline="-25000">
                  <a:solidFill>
                    <a:srgbClr val="FFFF00"/>
                  </a:solidFill>
                </a:rPr>
                <a:t>3 </a:t>
              </a:r>
              <a:r>
                <a:rPr lang="en-US" altLang="en-US" sz="2800">
                  <a:solidFill>
                    <a:srgbClr val="FFFF00"/>
                  </a:solidFill>
                </a:rPr>
                <a:t>+ H</a:t>
              </a:r>
              <a:r>
                <a:rPr lang="en-US" altLang="en-US" sz="2800" baseline="-25000">
                  <a:solidFill>
                    <a:srgbClr val="FFFF00"/>
                  </a:solidFill>
                </a:rPr>
                <a:t>2</a:t>
              </a:r>
              <a:r>
                <a:rPr lang="en-US" altLang="en-US" sz="2800">
                  <a:solidFill>
                    <a:srgbClr val="FFFF00"/>
                  </a:solidFill>
                </a:rPr>
                <a:t>O + CO</a:t>
              </a:r>
              <a:r>
                <a:rPr lang="en-US" altLang="en-US" sz="2800" baseline="-25000">
                  <a:solidFill>
                    <a:srgbClr val="FFFF00"/>
                  </a:solidFill>
                </a:rPr>
                <a:t>2</a:t>
              </a:r>
            </a:p>
            <a:p>
              <a:pPr algn="just" eaLnBrk="1" hangingPunct="1"/>
              <a:r>
                <a:rPr lang="en-US" altLang="en-US" sz="2800">
                  <a:solidFill>
                    <a:srgbClr val="FFFF00"/>
                  </a:solidFill>
                </a:rPr>
                <a:t>Ca(OH)</a:t>
              </a:r>
              <a:r>
                <a:rPr lang="en-US" altLang="en-US" sz="2800" baseline="-25000">
                  <a:solidFill>
                    <a:srgbClr val="FFFF00"/>
                  </a:solidFill>
                </a:rPr>
                <a:t>2</a:t>
              </a:r>
              <a:r>
                <a:rPr lang="en-US" altLang="en-US" sz="2800">
                  <a:solidFill>
                    <a:srgbClr val="FFFF00"/>
                  </a:solidFill>
                </a:rPr>
                <a:t> + CO</a:t>
              </a:r>
              <a:r>
                <a:rPr lang="en-US" altLang="en-US" sz="2800" baseline="-25000">
                  <a:solidFill>
                    <a:srgbClr val="FFFF00"/>
                  </a:solidFill>
                </a:rPr>
                <a:t>2</a:t>
              </a:r>
              <a:r>
                <a:rPr lang="en-US" altLang="en-US" sz="2800">
                  <a:solidFill>
                    <a:srgbClr val="FFFF00"/>
                  </a:solidFill>
                </a:rPr>
                <a:t> </a:t>
              </a:r>
              <a:r>
                <a:rPr lang="en-US" altLang="en-US" sz="2800">
                  <a:solidFill>
                    <a:srgbClr val="FFFF00"/>
                  </a:solidFill>
                  <a:sym typeface="Symbol" panose="05050102010706020507" pitchFamily="18" charset="2"/>
                </a:rPr>
                <a:t></a:t>
              </a:r>
              <a:r>
                <a:rPr lang="en-US" altLang="en-US" sz="2800">
                  <a:solidFill>
                    <a:srgbClr val="FFFF00"/>
                  </a:solidFill>
                </a:rPr>
                <a:t> CaCO</a:t>
              </a:r>
              <a:r>
                <a:rPr lang="en-US" altLang="en-US" sz="2800" baseline="-25000">
                  <a:solidFill>
                    <a:srgbClr val="FFFF00"/>
                  </a:solidFill>
                </a:rPr>
                <a:t>3</a:t>
              </a:r>
              <a:r>
                <a:rPr lang="en-US" altLang="en-US" sz="2800">
                  <a:solidFill>
                    <a:srgbClr val="FFFF00"/>
                  </a:solidFill>
                  <a:sym typeface="Symbol" panose="05050102010706020507" pitchFamily="18" charset="2"/>
                </a:rPr>
                <a:t></a:t>
              </a:r>
              <a:r>
                <a:rPr lang="en-US" altLang="en-US" sz="2800">
                  <a:solidFill>
                    <a:srgbClr val="FFFF00"/>
                  </a:solidFill>
                </a:rPr>
                <a:t> + H</a:t>
              </a:r>
              <a:r>
                <a:rPr lang="en-US" altLang="en-US" sz="2800" baseline="-25000">
                  <a:solidFill>
                    <a:srgbClr val="FFFF00"/>
                  </a:solidFill>
                </a:rPr>
                <a:t>2</a:t>
              </a:r>
              <a:r>
                <a:rPr lang="en-US" altLang="en-US" sz="2800">
                  <a:solidFill>
                    <a:srgbClr val="FFFF00"/>
                  </a:solidFill>
                </a:rPr>
                <a:t>O</a:t>
              </a:r>
            </a:p>
          </p:txBody>
        </p:sp>
        <p:grpSp>
          <p:nvGrpSpPr>
            <p:cNvPr id="13326" name="Group 34">
              <a:extLst>
                <a:ext uri="{FF2B5EF4-FFF2-40B4-BE49-F238E27FC236}">
                  <a16:creationId xmlns:a16="http://schemas.microsoft.com/office/drawing/2014/main" id="{CE95326B-0BFA-4A4D-870F-881EF6C3E7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3312"/>
              <a:ext cx="384" cy="288"/>
              <a:chOff x="3024" y="2880"/>
              <a:chExt cx="384" cy="288"/>
            </a:xfrm>
          </p:grpSpPr>
          <p:sp>
            <p:nvSpPr>
              <p:cNvPr id="13327" name="Line 32">
                <a:extLst>
                  <a:ext uri="{FF2B5EF4-FFF2-40B4-BE49-F238E27FC236}">
                    <a16:creationId xmlns:a16="http://schemas.microsoft.com/office/drawing/2014/main" id="{0B67E524-203D-4F00-8F4B-7C7711846E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3120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8" name="Text Box 33">
                <a:extLst>
                  <a:ext uri="{FF2B5EF4-FFF2-40B4-BE49-F238E27FC236}">
                    <a16:creationId xmlns:a16="http://schemas.microsoft.com/office/drawing/2014/main" id="{1E29B2D1-B945-4867-84DA-9F61EAEFEF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80" y="2880"/>
                <a:ext cx="23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algn="l" eaLnBrk="1" hangingPunct="1"/>
                <a:r>
                  <a:rPr lang="en-US" altLang="en-US" sz="2400">
                    <a:solidFill>
                      <a:schemeClr val="bg1"/>
                    </a:solidFill>
                  </a:rPr>
                  <a:t>t</a:t>
                </a:r>
                <a:r>
                  <a:rPr lang="en-US" altLang="en-US" sz="2400" baseline="30000">
                    <a:solidFill>
                      <a:schemeClr val="bg1"/>
                    </a:solidFill>
                  </a:rPr>
                  <a:t>o</a:t>
                </a:r>
                <a:endParaRPr lang="en-US" altLang="en-US" sz="240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6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6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6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6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6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5" grpId="0"/>
      <p:bldP spid="56326" grpId="0"/>
      <p:bldP spid="56327" grpId="0"/>
      <p:bldP spid="56328" grpId="0"/>
      <p:bldP spid="563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>
            <a:extLst>
              <a:ext uri="{FF2B5EF4-FFF2-40B4-BE49-F238E27FC236}">
                <a16:creationId xmlns:a16="http://schemas.microsoft.com/office/drawing/2014/main" id="{5B96E262-B3E6-41F9-9BD4-D21A9D438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Cacbonat</a:t>
            </a:r>
            <a:r>
              <a:rPr lang="en-US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Clorua</a:t>
            </a:r>
            <a:endParaRPr lang="en-US" alt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3" name="Rectangle 13">
            <a:extLst>
              <a:ext uri="{FF2B5EF4-FFF2-40B4-BE49-F238E27FC236}">
                <a16:creationId xmlns:a16="http://schemas.microsoft.com/office/drawing/2014/main" id="{DDE5C755-6069-4CB2-B71E-03BB3725F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676400"/>
            <a:ext cx="8991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/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;NaCl, Na</a:t>
            </a:r>
            <a:r>
              <a:rPr lang="en-US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CaCO</a:t>
            </a:r>
            <a:r>
              <a:rPr lang="en-US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altLang="en-US" sz="2800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4" name="Text Box 14">
            <a:extLst>
              <a:ext uri="{FF2B5EF4-FFF2-40B4-BE49-F238E27FC236}">
                <a16:creationId xmlns:a16="http://schemas.microsoft.com/office/drawing/2014/main" id="{56F35685-3274-40EC-9908-868864A77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657600"/>
            <a:ext cx="891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000" b="1" dirty="0" err="1">
                <a:solidFill>
                  <a:srgbClr val="FFFF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000" b="1" dirty="0">
                <a:solidFill>
                  <a:srgbClr val="FFFF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000" b="1" dirty="0">
                <a:solidFill>
                  <a:srgbClr val="FFFF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rgbClr val="FFFF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000" b="1" dirty="0">
                <a:solidFill>
                  <a:srgbClr val="FFFF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000" b="1" dirty="0">
                <a:solidFill>
                  <a:srgbClr val="FFFF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FFFF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000" b="1" dirty="0">
                <a:solidFill>
                  <a:srgbClr val="FFFF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FFFF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000" b="1" dirty="0">
                <a:solidFill>
                  <a:srgbClr val="FFFF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000" b="1" dirty="0">
                <a:solidFill>
                  <a:srgbClr val="FFFF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000" b="1" dirty="0">
                <a:solidFill>
                  <a:srgbClr val="FFFF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3000" b="1" dirty="0">
                <a:solidFill>
                  <a:srgbClr val="FFFF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3" grpId="0"/>
      <p:bldP spid="512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3">
            <a:extLst>
              <a:ext uri="{FF2B5EF4-FFF2-40B4-BE49-F238E27FC236}">
                <a16:creationId xmlns:a16="http://schemas.microsoft.com/office/drawing/2014/main" id="{22603CDF-A83E-484C-B37B-73E3841D07CE}"/>
              </a:ext>
            </a:extLst>
          </p:cNvPr>
          <p:cNvSpPr txBox="1">
            <a:spLocks noChangeArrowheads="1"/>
          </p:cNvSpPr>
          <p:nvPr/>
        </p:nvSpPr>
        <p:spPr bwMode="hidden">
          <a:xfrm>
            <a:off x="152400" y="304800"/>
            <a:ext cx="8686800" cy="104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en-US" altLang="en-US" sz="2800" dirty="0" err="1">
                <a:solidFill>
                  <a:schemeClr val="bg1"/>
                </a:solidFill>
              </a:rPr>
              <a:t>Nêu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các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ph­ương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án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nhận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biết</a:t>
            </a:r>
            <a:r>
              <a:rPr lang="en-US" altLang="en-US" sz="2800" dirty="0">
                <a:solidFill>
                  <a:schemeClr val="bg1"/>
                </a:solidFill>
              </a:rPr>
              <a:t> 3 </a:t>
            </a:r>
            <a:r>
              <a:rPr lang="en-US" altLang="en-US" sz="2800" dirty="0" err="1">
                <a:solidFill>
                  <a:schemeClr val="bg1"/>
                </a:solidFill>
              </a:rPr>
              <a:t>chất</a:t>
            </a:r>
            <a:r>
              <a:rPr lang="en-US" altLang="en-US" sz="2800" dirty="0">
                <a:solidFill>
                  <a:schemeClr val="bg1"/>
                </a:solidFill>
              </a:rPr>
              <a:t>: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NaCl, Na</a:t>
            </a:r>
            <a:r>
              <a:rPr lang="en-US" altLang="en-US" sz="2800" baseline="-25000" dirty="0">
                <a:solidFill>
                  <a:srgbClr val="FF0000"/>
                </a:solidFill>
              </a:rPr>
              <a:t>2</a:t>
            </a:r>
            <a:r>
              <a:rPr lang="en-US" altLang="en-US" sz="2800" dirty="0">
                <a:solidFill>
                  <a:srgbClr val="FF0000"/>
                </a:solidFill>
              </a:rPr>
              <a:t>CO</a:t>
            </a:r>
            <a:r>
              <a:rPr lang="en-US" altLang="en-US" sz="2800" baseline="-25000" dirty="0">
                <a:solidFill>
                  <a:srgbClr val="FF0000"/>
                </a:solidFill>
              </a:rPr>
              <a:t>3</a:t>
            </a:r>
            <a:r>
              <a:rPr lang="en-US" altLang="en-US" sz="2800" dirty="0">
                <a:solidFill>
                  <a:srgbClr val="FF0000"/>
                </a:solidFill>
              </a:rPr>
              <a:t>, CaCO</a:t>
            </a:r>
            <a:r>
              <a:rPr lang="en-US" altLang="en-US" sz="2800" baseline="-25000" dirty="0">
                <a:solidFill>
                  <a:srgbClr val="FF0000"/>
                </a:solidFill>
              </a:rPr>
              <a:t>3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5540" name="Text Box 4">
            <a:extLst>
              <a:ext uri="{FF2B5EF4-FFF2-40B4-BE49-F238E27FC236}">
                <a16:creationId xmlns:a16="http://schemas.microsoft.com/office/drawing/2014/main" id="{87C4A04F-100E-4296-8A30-CF5FBE7A2079}"/>
              </a:ext>
            </a:extLst>
          </p:cNvPr>
          <p:cNvSpPr txBox="1">
            <a:spLocks noChangeArrowheads="1"/>
          </p:cNvSpPr>
          <p:nvPr/>
        </p:nvSpPr>
        <p:spPr bwMode="hidden">
          <a:xfrm>
            <a:off x="2715680" y="1447800"/>
            <a:ext cx="25394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en-US" sz="3200" b="1" i="1" dirty="0" err="1">
                <a:solidFill>
                  <a:srgbClr val="FF6600"/>
                </a:solidFill>
              </a:rPr>
              <a:t>Ph­ương</a:t>
            </a:r>
            <a:r>
              <a:rPr lang="en-US" altLang="en-US" sz="3200" b="1" i="1" dirty="0">
                <a:solidFill>
                  <a:srgbClr val="FF6600"/>
                </a:solidFill>
              </a:rPr>
              <a:t> </a:t>
            </a:r>
            <a:r>
              <a:rPr lang="en-US" altLang="en-US" sz="3200" b="1" i="1" dirty="0" err="1">
                <a:solidFill>
                  <a:srgbClr val="FF6600"/>
                </a:solidFill>
              </a:rPr>
              <a:t>án</a:t>
            </a:r>
            <a:r>
              <a:rPr lang="en-US" altLang="en-US" sz="3200" b="1" i="1" dirty="0">
                <a:solidFill>
                  <a:srgbClr val="FF6600"/>
                </a:solidFill>
              </a:rPr>
              <a:t> 1:</a:t>
            </a:r>
          </a:p>
        </p:txBody>
      </p:sp>
      <p:sp>
        <p:nvSpPr>
          <p:cNvPr id="65567" name="Text Box 31">
            <a:extLst>
              <a:ext uri="{FF2B5EF4-FFF2-40B4-BE49-F238E27FC236}">
                <a16:creationId xmlns:a16="http://schemas.microsoft.com/office/drawing/2014/main" id="{61A516FE-B7C8-482C-8E25-412C31EBE036}"/>
              </a:ext>
            </a:extLst>
          </p:cNvPr>
          <p:cNvSpPr txBox="1">
            <a:spLocks noChangeArrowheads="1"/>
          </p:cNvSpPr>
          <p:nvPr/>
        </p:nvSpPr>
        <p:spPr bwMode="hidden">
          <a:xfrm>
            <a:off x="2303463" y="2228850"/>
            <a:ext cx="3405187" cy="592138"/>
          </a:xfrm>
          <a:prstGeom prst="rect">
            <a:avLst/>
          </a:prstGeom>
          <a:solidFill>
            <a:srgbClr val="FFDBB7"/>
          </a:solidFill>
          <a:ln w="9525" algn="ctr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lnSpc>
                <a:spcPct val="115000"/>
              </a:lnSpc>
            </a:pPr>
            <a:r>
              <a:rPr lang="en-US" altLang="en-US" sz="2800">
                <a:solidFill>
                  <a:srgbClr val="A50021"/>
                </a:solidFill>
              </a:rPr>
              <a:t>NaCl, Na</a:t>
            </a:r>
            <a:r>
              <a:rPr lang="en-US" altLang="en-US" sz="2800" baseline="-25000">
                <a:solidFill>
                  <a:srgbClr val="A50021"/>
                </a:solidFill>
              </a:rPr>
              <a:t>2</a:t>
            </a:r>
            <a:r>
              <a:rPr lang="en-US" altLang="en-US" sz="2800">
                <a:solidFill>
                  <a:srgbClr val="A50021"/>
                </a:solidFill>
              </a:rPr>
              <a:t>CO</a:t>
            </a:r>
            <a:r>
              <a:rPr lang="en-US" altLang="en-US" sz="2800" baseline="-25000">
                <a:solidFill>
                  <a:srgbClr val="A50021"/>
                </a:solidFill>
              </a:rPr>
              <a:t>3</a:t>
            </a:r>
            <a:r>
              <a:rPr lang="en-US" altLang="en-US" sz="2800">
                <a:solidFill>
                  <a:srgbClr val="A50021"/>
                </a:solidFill>
              </a:rPr>
              <a:t>, CaCO</a:t>
            </a:r>
            <a:r>
              <a:rPr lang="en-US" altLang="en-US" sz="2800" baseline="-25000">
                <a:solidFill>
                  <a:srgbClr val="A50021"/>
                </a:solidFill>
              </a:rPr>
              <a:t>3</a:t>
            </a:r>
            <a:endParaRPr lang="en-US" altLang="en-US" sz="2800">
              <a:solidFill>
                <a:srgbClr val="A50021"/>
              </a:solidFill>
            </a:endParaRPr>
          </a:p>
        </p:txBody>
      </p:sp>
      <p:sp>
        <p:nvSpPr>
          <p:cNvPr id="65574" name="Text Box 38">
            <a:extLst>
              <a:ext uri="{FF2B5EF4-FFF2-40B4-BE49-F238E27FC236}">
                <a16:creationId xmlns:a16="http://schemas.microsoft.com/office/drawing/2014/main" id="{126A16F2-9F44-43C6-93D1-2DC0616891FD}"/>
              </a:ext>
            </a:extLst>
          </p:cNvPr>
          <p:cNvSpPr txBox="1">
            <a:spLocks noChangeArrowheads="1"/>
          </p:cNvSpPr>
          <p:nvPr/>
        </p:nvSpPr>
        <p:spPr bwMode="hidden">
          <a:xfrm>
            <a:off x="3962400" y="2819400"/>
            <a:ext cx="1203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en-US" sz="2400">
                <a:solidFill>
                  <a:srgbClr val="990099"/>
                </a:solidFill>
              </a:rPr>
              <a:t>   </a:t>
            </a:r>
            <a:r>
              <a:rPr lang="en-US" altLang="en-US" sz="2400" b="1">
                <a:solidFill>
                  <a:srgbClr val="990099"/>
                </a:solidFill>
              </a:rPr>
              <a:t>+ HCl</a:t>
            </a:r>
          </a:p>
        </p:txBody>
      </p:sp>
      <p:grpSp>
        <p:nvGrpSpPr>
          <p:cNvPr id="65593" name="Group 57">
            <a:extLst>
              <a:ext uri="{FF2B5EF4-FFF2-40B4-BE49-F238E27FC236}">
                <a16:creationId xmlns:a16="http://schemas.microsoft.com/office/drawing/2014/main" id="{9C2299BD-D4A4-4013-BCDA-B6D0C4A68AC1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2819400"/>
            <a:ext cx="4210050" cy="914400"/>
            <a:chOff x="1223" y="1777"/>
            <a:chExt cx="2652" cy="576"/>
          </a:xfrm>
        </p:grpSpPr>
        <p:sp>
          <p:nvSpPr>
            <p:cNvPr id="16401" name="Line 58">
              <a:extLst>
                <a:ext uri="{FF2B5EF4-FFF2-40B4-BE49-F238E27FC236}">
                  <a16:creationId xmlns:a16="http://schemas.microsoft.com/office/drawing/2014/main" id="{A94216D8-0E69-4B08-8F5C-96C586E014F7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2507" y="1777"/>
              <a:ext cx="0" cy="288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Line 59">
              <a:extLst>
                <a:ext uri="{FF2B5EF4-FFF2-40B4-BE49-F238E27FC236}">
                  <a16:creationId xmlns:a16="http://schemas.microsoft.com/office/drawing/2014/main" id="{64AE85F5-91DD-49E9-9D6D-D64A63F031BD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223" y="2065"/>
              <a:ext cx="2652" cy="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Line 60">
              <a:extLst>
                <a:ext uri="{FF2B5EF4-FFF2-40B4-BE49-F238E27FC236}">
                  <a16:creationId xmlns:a16="http://schemas.microsoft.com/office/drawing/2014/main" id="{E07BE4F7-5071-4ECC-BB47-BD0138CC0743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223" y="2065"/>
              <a:ext cx="0" cy="276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Line 61">
              <a:extLst>
                <a:ext uri="{FF2B5EF4-FFF2-40B4-BE49-F238E27FC236}">
                  <a16:creationId xmlns:a16="http://schemas.microsoft.com/office/drawing/2014/main" id="{C5E87B5D-9FC9-4068-AC33-A88789842B97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3875" y="2065"/>
              <a:ext cx="0" cy="288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98" name="Text Box 62">
            <a:extLst>
              <a:ext uri="{FF2B5EF4-FFF2-40B4-BE49-F238E27FC236}">
                <a16:creationId xmlns:a16="http://schemas.microsoft.com/office/drawing/2014/main" id="{23AA65D7-33AC-44D7-9BA6-224822963DBC}"/>
              </a:ext>
            </a:extLst>
          </p:cNvPr>
          <p:cNvSpPr txBox="1">
            <a:spLocks noChangeArrowheads="1"/>
          </p:cNvSpPr>
          <p:nvPr/>
        </p:nvSpPr>
        <p:spPr bwMode="hidden">
          <a:xfrm>
            <a:off x="526561" y="3657600"/>
            <a:ext cx="2366353" cy="923330"/>
          </a:xfrm>
          <a:prstGeom prst="rect">
            <a:avLst/>
          </a:prstGeom>
          <a:solidFill>
            <a:srgbClr val="D9FFD9"/>
          </a:solidFill>
          <a:ln w="9525" algn="ctr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en-US" dirty="0" err="1"/>
              <a:t>Không</a:t>
            </a:r>
            <a:r>
              <a:rPr lang="en-US" altLang="en-US" dirty="0"/>
              <a:t> </a:t>
            </a:r>
            <a:r>
              <a:rPr lang="en-US" altLang="en-US" dirty="0" err="1"/>
              <a:t>có</a:t>
            </a:r>
            <a:r>
              <a:rPr lang="en-US" altLang="en-US" dirty="0"/>
              <a:t> </a:t>
            </a:r>
            <a:r>
              <a:rPr lang="en-US" altLang="en-US" dirty="0" err="1"/>
              <a:t>khí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</a:t>
            </a:r>
            <a:r>
              <a:rPr lang="en-US" altLang="en-US" dirty="0"/>
              <a:t> </a:t>
            </a:r>
          </a:p>
          <a:p>
            <a:r>
              <a:rPr lang="en-US" altLang="en-US" sz="2800" b="1" dirty="0">
                <a:solidFill>
                  <a:srgbClr val="990000"/>
                </a:solidFill>
              </a:rPr>
              <a:t>NaCl</a:t>
            </a:r>
          </a:p>
        </p:txBody>
      </p:sp>
      <p:sp>
        <p:nvSpPr>
          <p:cNvPr id="65599" name="Text Box 63">
            <a:extLst>
              <a:ext uri="{FF2B5EF4-FFF2-40B4-BE49-F238E27FC236}">
                <a16:creationId xmlns:a16="http://schemas.microsoft.com/office/drawing/2014/main" id="{837B77E0-04A4-4908-B2F9-7C298C079D24}"/>
              </a:ext>
            </a:extLst>
          </p:cNvPr>
          <p:cNvSpPr txBox="1">
            <a:spLocks noChangeArrowheads="1"/>
          </p:cNvSpPr>
          <p:nvPr/>
        </p:nvSpPr>
        <p:spPr bwMode="hidden">
          <a:xfrm>
            <a:off x="4953000" y="3752850"/>
            <a:ext cx="2667000" cy="925513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en-US" dirty="0" err="1"/>
              <a:t>Có</a:t>
            </a:r>
            <a:r>
              <a:rPr lang="en-US" altLang="en-US" dirty="0"/>
              <a:t> </a:t>
            </a:r>
            <a:r>
              <a:rPr lang="en-US" altLang="en-US" dirty="0" err="1"/>
              <a:t>khí</a:t>
            </a:r>
            <a:r>
              <a:rPr lang="en-US" altLang="en-US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</a:t>
            </a:r>
            <a:r>
              <a:rPr lang="en-US" altLang="en-US" dirty="0"/>
              <a:t>:</a:t>
            </a:r>
          </a:p>
          <a:p>
            <a:r>
              <a:rPr lang="en-US" altLang="en-US" dirty="0"/>
              <a:t> </a:t>
            </a:r>
            <a:r>
              <a:rPr lang="en-US" altLang="en-US" sz="2800" dirty="0">
                <a:solidFill>
                  <a:srgbClr val="CC00FF"/>
                </a:solidFill>
              </a:rPr>
              <a:t>Na</a:t>
            </a:r>
            <a:r>
              <a:rPr lang="en-US" altLang="en-US" sz="2800" baseline="-25000" dirty="0">
                <a:solidFill>
                  <a:srgbClr val="CC00FF"/>
                </a:solidFill>
              </a:rPr>
              <a:t>2</a:t>
            </a:r>
            <a:r>
              <a:rPr lang="en-US" altLang="en-US" sz="2800" dirty="0">
                <a:solidFill>
                  <a:srgbClr val="CC00FF"/>
                </a:solidFill>
              </a:rPr>
              <a:t>CO</a:t>
            </a:r>
            <a:r>
              <a:rPr lang="en-US" altLang="en-US" sz="2800" baseline="-25000" dirty="0">
                <a:solidFill>
                  <a:srgbClr val="CC00FF"/>
                </a:solidFill>
              </a:rPr>
              <a:t>3</a:t>
            </a:r>
            <a:r>
              <a:rPr lang="en-US" altLang="en-US" sz="2800" dirty="0">
                <a:solidFill>
                  <a:srgbClr val="CC00FF"/>
                </a:solidFill>
              </a:rPr>
              <a:t>, </a:t>
            </a:r>
            <a:r>
              <a:rPr lang="en-US" altLang="en-US" sz="2800" baseline="-25000" dirty="0">
                <a:solidFill>
                  <a:srgbClr val="CC00FF"/>
                </a:solidFill>
              </a:rPr>
              <a:t> </a:t>
            </a:r>
            <a:r>
              <a:rPr lang="en-US" altLang="en-US" sz="2800" dirty="0">
                <a:solidFill>
                  <a:srgbClr val="CC00FF"/>
                </a:solidFill>
              </a:rPr>
              <a:t>CaCO</a:t>
            </a:r>
            <a:r>
              <a:rPr lang="en-US" altLang="en-US" sz="2800" baseline="-25000" dirty="0">
                <a:solidFill>
                  <a:srgbClr val="CC00FF"/>
                </a:solidFill>
              </a:rPr>
              <a:t>3</a:t>
            </a:r>
          </a:p>
        </p:txBody>
      </p:sp>
      <p:sp>
        <p:nvSpPr>
          <p:cNvPr id="65607" name="Text Box 71">
            <a:extLst>
              <a:ext uri="{FF2B5EF4-FFF2-40B4-BE49-F238E27FC236}">
                <a16:creationId xmlns:a16="http://schemas.microsoft.com/office/drawing/2014/main" id="{19E56FB4-DCB7-4405-8E73-91E588484BBC}"/>
              </a:ext>
            </a:extLst>
          </p:cNvPr>
          <p:cNvSpPr txBox="1">
            <a:spLocks noChangeArrowheads="1"/>
          </p:cNvSpPr>
          <p:nvPr/>
        </p:nvSpPr>
        <p:spPr bwMode="hidden">
          <a:xfrm>
            <a:off x="6078538" y="4648200"/>
            <a:ext cx="100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en-US" sz="2400" b="1">
                <a:solidFill>
                  <a:srgbClr val="990099"/>
                </a:solidFill>
              </a:rPr>
              <a:t>+ H</a:t>
            </a:r>
            <a:r>
              <a:rPr lang="en-US" altLang="en-US" sz="2400" b="1" baseline="-25000">
                <a:solidFill>
                  <a:srgbClr val="990099"/>
                </a:solidFill>
              </a:rPr>
              <a:t>2</a:t>
            </a:r>
            <a:r>
              <a:rPr lang="en-US" altLang="en-US" sz="2400" b="1">
                <a:solidFill>
                  <a:srgbClr val="990099"/>
                </a:solidFill>
              </a:rPr>
              <a:t>O</a:t>
            </a:r>
          </a:p>
        </p:txBody>
      </p:sp>
      <p:grpSp>
        <p:nvGrpSpPr>
          <p:cNvPr id="65608" name="Group 72">
            <a:extLst>
              <a:ext uri="{FF2B5EF4-FFF2-40B4-BE49-F238E27FC236}">
                <a16:creationId xmlns:a16="http://schemas.microsoft.com/office/drawing/2014/main" id="{8131D333-BD95-4267-867B-DE4547EDA6AB}"/>
              </a:ext>
            </a:extLst>
          </p:cNvPr>
          <p:cNvGrpSpPr>
            <a:grpSpLocks/>
          </p:cNvGrpSpPr>
          <p:nvPr/>
        </p:nvGrpSpPr>
        <p:grpSpPr bwMode="auto">
          <a:xfrm>
            <a:off x="5027613" y="4686300"/>
            <a:ext cx="2211387" cy="1009650"/>
            <a:chOff x="3167" y="2952"/>
            <a:chExt cx="1393" cy="636"/>
          </a:xfrm>
        </p:grpSpPr>
        <p:sp>
          <p:nvSpPr>
            <p:cNvPr id="16397" name="Line 73">
              <a:extLst>
                <a:ext uri="{FF2B5EF4-FFF2-40B4-BE49-F238E27FC236}">
                  <a16:creationId xmlns:a16="http://schemas.microsoft.com/office/drawing/2014/main" id="{3FEC88B7-57E7-4F00-983E-26103043325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3888" y="2952"/>
              <a:ext cx="0" cy="301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Line 74">
              <a:extLst>
                <a:ext uri="{FF2B5EF4-FFF2-40B4-BE49-F238E27FC236}">
                  <a16:creationId xmlns:a16="http://schemas.microsoft.com/office/drawing/2014/main" id="{647531AA-66FA-46E3-8ED2-DA801B527582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3168" y="3264"/>
              <a:ext cx="1392" cy="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Line 75">
              <a:extLst>
                <a:ext uri="{FF2B5EF4-FFF2-40B4-BE49-F238E27FC236}">
                  <a16:creationId xmlns:a16="http://schemas.microsoft.com/office/drawing/2014/main" id="{C64D768D-B273-42B0-908A-BDE1BAF6700D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3167" y="3253"/>
              <a:ext cx="0" cy="323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Line 76">
              <a:extLst>
                <a:ext uri="{FF2B5EF4-FFF2-40B4-BE49-F238E27FC236}">
                  <a16:creationId xmlns:a16="http://schemas.microsoft.com/office/drawing/2014/main" id="{3BCF17B8-7DFC-4B1F-A6F7-CFAAFE24877F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4560" y="3264"/>
              <a:ext cx="0" cy="324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613" name="Text Box 77">
            <a:extLst>
              <a:ext uri="{FF2B5EF4-FFF2-40B4-BE49-F238E27FC236}">
                <a16:creationId xmlns:a16="http://schemas.microsoft.com/office/drawing/2014/main" id="{4F3317E4-3E3A-4048-A6CC-AD800342FAAA}"/>
              </a:ext>
            </a:extLst>
          </p:cNvPr>
          <p:cNvSpPr txBox="1">
            <a:spLocks noChangeArrowheads="1"/>
          </p:cNvSpPr>
          <p:nvPr/>
        </p:nvSpPr>
        <p:spPr bwMode="hidden">
          <a:xfrm>
            <a:off x="4687888" y="5659438"/>
            <a:ext cx="1712912" cy="893762"/>
          </a:xfrm>
          <a:prstGeom prst="rect">
            <a:avLst/>
          </a:prstGeom>
          <a:solidFill>
            <a:srgbClr val="CCECFF"/>
          </a:solidFill>
          <a:ln w="9525" algn="ctr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en-US" sz="2400"/>
              <a:t>Tan: </a:t>
            </a:r>
            <a:r>
              <a:rPr lang="en-US" altLang="en-US" sz="2800" b="1">
                <a:solidFill>
                  <a:srgbClr val="A50021"/>
                </a:solidFill>
              </a:rPr>
              <a:t>Na</a:t>
            </a:r>
            <a:r>
              <a:rPr lang="en-US" altLang="en-US" sz="2800" b="1" baseline="-25000">
                <a:solidFill>
                  <a:srgbClr val="A50021"/>
                </a:solidFill>
              </a:rPr>
              <a:t>2</a:t>
            </a:r>
            <a:r>
              <a:rPr lang="en-US" altLang="en-US" sz="2800" b="1">
                <a:solidFill>
                  <a:srgbClr val="A50021"/>
                </a:solidFill>
              </a:rPr>
              <a:t>CO</a:t>
            </a:r>
            <a:r>
              <a:rPr lang="en-US" altLang="en-US" sz="2800" b="1" baseline="-25000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65614" name="Text Box 78">
            <a:extLst>
              <a:ext uri="{FF2B5EF4-FFF2-40B4-BE49-F238E27FC236}">
                <a16:creationId xmlns:a16="http://schemas.microsoft.com/office/drawing/2014/main" id="{13076261-9C7E-44D4-B593-517832AFACA3}"/>
              </a:ext>
            </a:extLst>
          </p:cNvPr>
          <p:cNvSpPr txBox="1">
            <a:spLocks noChangeArrowheads="1"/>
          </p:cNvSpPr>
          <p:nvPr/>
        </p:nvSpPr>
        <p:spPr bwMode="hidden">
          <a:xfrm>
            <a:off x="6705600" y="5657850"/>
            <a:ext cx="1752600" cy="893763"/>
          </a:xfrm>
          <a:prstGeom prst="rect">
            <a:avLst/>
          </a:prstGeom>
          <a:solidFill>
            <a:srgbClr val="FFCCFF"/>
          </a:solidFill>
          <a:ln w="9525" algn="ctr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en-US" sz="2400" dirty="0" err="1"/>
              <a:t>Không</a:t>
            </a:r>
            <a:r>
              <a:rPr lang="en-US" altLang="en-US" sz="2400" dirty="0"/>
              <a:t> tan:</a:t>
            </a:r>
            <a:r>
              <a:rPr lang="en-US" altLang="en-US" sz="2400" dirty="0">
                <a:solidFill>
                  <a:srgbClr val="A50021"/>
                </a:solidFill>
              </a:rPr>
              <a:t> </a:t>
            </a:r>
            <a:r>
              <a:rPr lang="en-US" altLang="en-US" sz="2800" b="1" dirty="0">
                <a:solidFill>
                  <a:srgbClr val="A50021"/>
                </a:solidFill>
              </a:rPr>
              <a:t>CaCO</a:t>
            </a:r>
            <a:r>
              <a:rPr lang="en-US" altLang="en-US" sz="2800" b="1" baseline="-25000" dirty="0">
                <a:solidFill>
                  <a:srgbClr val="A50021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5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5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5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  <p:bldP spid="65540" grpId="0"/>
      <p:bldP spid="65567" grpId="0" animBg="1"/>
      <p:bldP spid="65574" grpId="0"/>
      <p:bldP spid="65598" grpId="0" animBg="1"/>
      <p:bldP spid="65599" grpId="0" animBg="1"/>
      <p:bldP spid="65607" grpId="0"/>
      <p:bldP spid="65613" grpId="0" animBg="1"/>
      <p:bldP spid="656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Text Box 4">
            <a:extLst>
              <a:ext uri="{FF2B5EF4-FFF2-40B4-BE49-F238E27FC236}">
                <a16:creationId xmlns:a16="http://schemas.microsoft.com/office/drawing/2014/main" id="{2ABF1C9A-56EE-4F19-9636-963A560F4EFF}"/>
              </a:ext>
            </a:extLst>
          </p:cNvPr>
          <p:cNvSpPr txBox="1">
            <a:spLocks noChangeArrowheads="1"/>
          </p:cNvSpPr>
          <p:nvPr/>
        </p:nvSpPr>
        <p:spPr bwMode="hidden">
          <a:xfrm>
            <a:off x="3203043" y="457200"/>
            <a:ext cx="25394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en-US" sz="3200" b="1" i="1" dirty="0" err="1">
                <a:solidFill>
                  <a:srgbClr val="FF9900"/>
                </a:solidFill>
              </a:rPr>
              <a:t>Ph­ương</a:t>
            </a:r>
            <a:r>
              <a:rPr lang="en-US" altLang="en-US" sz="3200" b="1" i="1" dirty="0">
                <a:solidFill>
                  <a:srgbClr val="FF9900"/>
                </a:solidFill>
              </a:rPr>
              <a:t> </a:t>
            </a:r>
            <a:r>
              <a:rPr lang="en-US" altLang="en-US" sz="3200" b="1" i="1" dirty="0" err="1">
                <a:solidFill>
                  <a:srgbClr val="FF9900"/>
                </a:solidFill>
              </a:rPr>
              <a:t>án</a:t>
            </a:r>
            <a:r>
              <a:rPr lang="en-US" altLang="en-US" sz="3200" b="1" i="1" dirty="0">
                <a:solidFill>
                  <a:srgbClr val="FF9900"/>
                </a:solidFill>
              </a:rPr>
              <a:t> 2:</a:t>
            </a:r>
          </a:p>
        </p:txBody>
      </p:sp>
      <p:sp>
        <p:nvSpPr>
          <p:cNvPr id="67590" name="Text Box 6">
            <a:extLst>
              <a:ext uri="{FF2B5EF4-FFF2-40B4-BE49-F238E27FC236}">
                <a16:creationId xmlns:a16="http://schemas.microsoft.com/office/drawing/2014/main" id="{366C68E9-36BA-4DFE-8286-D20E9E1FD21D}"/>
              </a:ext>
            </a:extLst>
          </p:cNvPr>
          <p:cNvSpPr txBox="1">
            <a:spLocks noChangeArrowheads="1"/>
          </p:cNvSpPr>
          <p:nvPr/>
        </p:nvSpPr>
        <p:spPr bwMode="hidden">
          <a:xfrm>
            <a:off x="3276600" y="1524000"/>
            <a:ext cx="3405188" cy="592138"/>
          </a:xfrm>
          <a:prstGeom prst="rect">
            <a:avLst/>
          </a:prstGeom>
          <a:solidFill>
            <a:srgbClr val="FFCCFF"/>
          </a:solidFill>
          <a:ln w="9525" algn="ctr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lnSpc>
                <a:spcPct val="115000"/>
              </a:lnSpc>
            </a:pPr>
            <a:r>
              <a:rPr lang="en-US" altLang="en-US" sz="2800">
                <a:solidFill>
                  <a:srgbClr val="A50021"/>
                </a:solidFill>
              </a:rPr>
              <a:t>NaCl, Na</a:t>
            </a:r>
            <a:r>
              <a:rPr lang="en-US" altLang="en-US" sz="2800" baseline="-25000">
                <a:solidFill>
                  <a:srgbClr val="A50021"/>
                </a:solidFill>
              </a:rPr>
              <a:t>2</a:t>
            </a:r>
            <a:r>
              <a:rPr lang="en-US" altLang="en-US" sz="2800">
                <a:solidFill>
                  <a:srgbClr val="A50021"/>
                </a:solidFill>
              </a:rPr>
              <a:t>CO</a:t>
            </a:r>
            <a:r>
              <a:rPr lang="en-US" altLang="en-US" sz="2800" baseline="-25000">
                <a:solidFill>
                  <a:srgbClr val="A50021"/>
                </a:solidFill>
              </a:rPr>
              <a:t>3</a:t>
            </a:r>
            <a:r>
              <a:rPr lang="en-US" altLang="en-US" sz="2800">
                <a:solidFill>
                  <a:srgbClr val="A50021"/>
                </a:solidFill>
              </a:rPr>
              <a:t>, CaCO</a:t>
            </a:r>
            <a:r>
              <a:rPr lang="en-US" altLang="en-US" sz="2800" baseline="-25000">
                <a:solidFill>
                  <a:srgbClr val="A50021"/>
                </a:solidFill>
              </a:rPr>
              <a:t>3</a:t>
            </a:r>
            <a:endParaRPr lang="en-US" altLang="en-US" sz="2800">
              <a:solidFill>
                <a:srgbClr val="A50021"/>
              </a:solidFill>
            </a:endParaRPr>
          </a:p>
        </p:txBody>
      </p:sp>
      <p:sp>
        <p:nvSpPr>
          <p:cNvPr id="67628" name="Text Box 44">
            <a:extLst>
              <a:ext uri="{FF2B5EF4-FFF2-40B4-BE49-F238E27FC236}">
                <a16:creationId xmlns:a16="http://schemas.microsoft.com/office/drawing/2014/main" id="{0ED3981E-AF06-449D-83AD-CBDE9A828A15}"/>
              </a:ext>
            </a:extLst>
          </p:cNvPr>
          <p:cNvSpPr txBox="1">
            <a:spLocks noChangeArrowheads="1"/>
          </p:cNvSpPr>
          <p:nvPr/>
        </p:nvSpPr>
        <p:spPr bwMode="hidden">
          <a:xfrm>
            <a:off x="4945063" y="2111375"/>
            <a:ext cx="835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en-US" sz="2400" b="1">
                <a:solidFill>
                  <a:srgbClr val="990099"/>
                </a:solidFill>
              </a:rPr>
              <a:t> H</a:t>
            </a:r>
            <a:r>
              <a:rPr lang="en-US" altLang="en-US" sz="2400" b="1" baseline="-25000">
                <a:solidFill>
                  <a:srgbClr val="990099"/>
                </a:solidFill>
              </a:rPr>
              <a:t>2</a:t>
            </a:r>
            <a:r>
              <a:rPr lang="en-US" altLang="en-US" sz="2400" b="1">
                <a:solidFill>
                  <a:srgbClr val="990099"/>
                </a:solidFill>
              </a:rPr>
              <a:t>O</a:t>
            </a:r>
          </a:p>
        </p:txBody>
      </p:sp>
      <p:grpSp>
        <p:nvGrpSpPr>
          <p:cNvPr id="67629" name="Group 45">
            <a:extLst>
              <a:ext uri="{FF2B5EF4-FFF2-40B4-BE49-F238E27FC236}">
                <a16:creationId xmlns:a16="http://schemas.microsoft.com/office/drawing/2014/main" id="{AB5BF47A-367E-432D-9353-4A91698F3D78}"/>
              </a:ext>
            </a:extLst>
          </p:cNvPr>
          <p:cNvGrpSpPr>
            <a:grpSpLocks/>
          </p:cNvGrpSpPr>
          <p:nvPr/>
        </p:nvGrpSpPr>
        <p:grpSpPr bwMode="auto">
          <a:xfrm>
            <a:off x="2878138" y="2111375"/>
            <a:ext cx="4210050" cy="973138"/>
            <a:chOff x="1776" y="1392"/>
            <a:chExt cx="2652" cy="613"/>
          </a:xfrm>
        </p:grpSpPr>
        <p:sp>
          <p:nvSpPr>
            <p:cNvPr id="17426" name="Line 46">
              <a:extLst>
                <a:ext uri="{FF2B5EF4-FFF2-40B4-BE49-F238E27FC236}">
                  <a16:creationId xmlns:a16="http://schemas.microsoft.com/office/drawing/2014/main" id="{17DF82A7-CCC4-474A-BB48-D6A58D8104F8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3060" y="1392"/>
              <a:ext cx="0" cy="325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Line 47">
              <a:extLst>
                <a:ext uri="{FF2B5EF4-FFF2-40B4-BE49-F238E27FC236}">
                  <a16:creationId xmlns:a16="http://schemas.microsoft.com/office/drawing/2014/main" id="{FAC6FBAD-7FDA-4BAE-A0A5-F17312F29C84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776" y="1717"/>
              <a:ext cx="2652" cy="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Line 48">
              <a:extLst>
                <a:ext uri="{FF2B5EF4-FFF2-40B4-BE49-F238E27FC236}">
                  <a16:creationId xmlns:a16="http://schemas.microsoft.com/office/drawing/2014/main" id="{654BAD5C-00CC-43D8-8532-D0CB4EAA1D12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776" y="1717"/>
              <a:ext cx="0" cy="276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Line 49">
              <a:extLst>
                <a:ext uri="{FF2B5EF4-FFF2-40B4-BE49-F238E27FC236}">
                  <a16:creationId xmlns:a16="http://schemas.microsoft.com/office/drawing/2014/main" id="{9454FCB0-B05C-4293-B7D9-00421A3B251A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4428" y="1717"/>
              <a:ext cx="0" cy="288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634" name="Text Box 50">
            <a:extLst>
              <a:ext uri="{FF2B5EF4-FFF2-40B4-BE49-F238E27FC236}">
                <a16:creationId xmlns:a16="http://schemas.microsoft.com/office/drawing/2014/main" id="{E51C9882-6341-4E3F-A811-FF3AF0533012}"/>
              </a:ext>
            </a:extLst>
          </p:cNvPr>
          <p:cNvSpPr txBox="1">
            <a:spLocks noChangeArrowheads="1"/>
          </p:cNvSpPr>
          <p:nvPr/>
        </p:nvSpPr>
        <p:spPr bwMode="hidden">
          <a:xfrm>
            <a:off x="1716385" y="3070225"/>
            <a:ext cx="2367957" cy="923330"/>
          </a:xfrm>
          <a:prstGeom prst="rect">
            <a:avLst/>
          </a:prstGeom>
          <a:solidFill>
            <a:srgbClr val="FFE4C9"/>
          </a:solidFill>
          <a:ln w="9525" algn="ctr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en-US" dirty="0" err="1"/>
              <a:t>Chất</a:t>
            </a:r>
            <a:r>
              <a:rPr lang="en-US" altLang="en-US" dirty="0"/>
              <a:t> </a:t>
            </a:r>
            <a:r>
              <a:rPr lang="en-US" altLang="en-US" dirty="0" err="1"/>
              <a:t>rắn</a:t>
            </a:r>
            <a:r>
              <a:rPr lang="en-US" altLang="en-US" dirty="0"/>
              <a:t> tan </a:t>
            </a:r>
          </a:p>
          <a:p>
            <a:r>
              <a:rPr lang="en-US" altLang="en-US" sz="2800" dirty="0">
                <a:solidFill>
                  <a:srgbClr val="CC00FF"/>
                </a:solidFill>
              </a:rPr>
              <a:t>NaCl,</a:t>
            </a:r>
            <a:r>
              <a:rPr lang="en-US" altLang="en-US" sz="2800" dirty="0">
                <a:solidFill>
                  <a:srgbClr val="990000"/>
                </a:solidFill>
              </a:rPr>
              <a:t>  </a:t>
            </a:r>
            <a:r>
              <a:rPr lang="en-US" altLang="en-US" sz="2800" dirty="0">
                <a:solidFill>
                  <a:srgbClr val="CC00FF"/>
                </a:solidFill>
              </a:rPr>
              <a:t>Na</a:t>
            </a:r>
            <a:r>
              <a:rPr lang="en-US" altLang="en-US" sz="2800" baseline="-25000" dirty="0">
                <a:solidFill>
                  <a:srgbClr val="CC00FF"/>
                </a:solidFill>
              </a:rPr>
              <a:t>2</a:t>
            </a:r>
            <a:r>
              <a:rPr lang="en-US" altLang="en-US" sz="2800" dirty="0">
                <a:solidFill>
                  <a:srgbClr val="CC00FF"/>
                </a:solidFill>
              </a:rPr>
              <a:t>CO</a:t>
            </a:r>
            <a:r>
              <a:rPr lang="en-US" altLang="en-US" sz="2800" baseline="-25000" dirty="0">
                <a:solidFill>
                  <a:srgbClr val="CC00FF"/>
                </a:solidFill>
              </a:rPr>
              <a:t>3</a:t>
            </a:r>
          </a:p>
        </p:txBody>
      </p:sp>
      <p:sp>
        <p:nvSpPr>
          <p:cNvPr id="67635" name="Text Box 51">
            <a:extLst>
              <a:ext uri="{FF2B5EF4-FFF2-40B4-BE49-F238E27FC236}">
                <a16:creationId xmlns:a16="http://schemas.microsoft.com/office/drawing/2014/main" id="{EB03120E-A2C8-4468-94F5-BDD238586E9B}"/>
              </a:ext>
            </a:extLst>
          </p:cNvPr>
          <p:cNvSpPr txBox="1">
            <a:spLocks noChangeArrowheads="1"/>
          </p:cNvSpPr>
          <p:nvPr/>
        </p:nvSpPr>
        <p:spPr bwMode="hidden">
          <a:xfrm>
            <a:off x="5983288" y="3082925"/>
            <a:ext cx="2246312" cy="923330"/>
          </a:xfrm>
          <a:prstGeom prst="rect">
            <a:avLst/>
          </a:prstGeom>
          <a:solidFill>
            <a:srgbClr val="D9FFD9"/>
          </a:solidFill>
          <a:ln w="9525" algn="ctr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/>
            <a:r>
              <a:rPr lang="en-US" altLang="en-US" dirty="0" err="1"/>
              <a:t>Chất</a:t>
            </a:r>
            <a:r>
              <a:rPr lang="en-US" altLang="en-US" dirty="0"/>
              <a:t> </a:t>
            </a:r>
            <a:r>
              <a:rPr lang="en-US" altLang="en-US" dirty="0" err="1"/>
              <a:t>rắn</a:t>
            </a:r>
            <a:r>
              <a:rPr lang="en-US" altLang="en-US" dirty="0"/>
              <a:t> </a:t>
            </a:r>
            <a:r>
              <a:rPr lang="en-US" altLang="en-US" dirty="0" err="1"/>
              <a:t>không</a:t>
            </a:r>
            <a:r>
              <a:rPr lang="en-US" altLang="en-US" dirty="0"/>
              <a:t> tan:</a:t>
            </a:r>
            <a:r>
              <a:rPr lang="en-US" altLang="en-US" sz="2800" dirty="0">
                <a:solidFill>
                  <a:srgbClr val="CC00FF"/>
                </a:solidFill>
              </a:rPr>
              <a:t> </a:t>
            </a:r>
            <a:r>
              <a:rPr lang="en-US" altLang="en-US" sz="2800" baseline="-25000" dirty="0">
                <a:solidFill>
                  <a:srgbClr val="CC00FF"/>
                </a:solidFill>
              </a:rPr>
              <a:t> </a:t>
            </a:r>
            <a:r>
              <a:rPr lang="en-US" altLang="en-US" sz="2800" b="1" dirty="0">
                <a:solidFill>
                  <a:srgbClr val="A50021"/>
                </a:solidFill>
              </a:rPr>
              <a:t>CaCO</a:t>
            </a:r>
            <a:r>
              <a:rPr lang="en-US" altLang="en-US" sz="2800" b="1" baseline="-25000" dirty="0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67636" name="Text Box 52">
            <a:extLst>
              <a:ext uri="{FF2B5EF4-FFF2-40B4-BE49-F238E27FC236}">
                <a16:creationId xmlns:a16="http://schemas.microsoft.com/office/drawing/2014/main" id="{82CF2FBB-11FE-42DB-AAEE-9F6C90A3F60B}"/>
              </a:ext>
            </a:extLst>
          </p:cNvPr>
          <p:cNvSpPr txBox="1">
            <a:spLocks noChangeArrowheads="1"/>
          </p:cNvSpPr>
          <p:nvPr/>
        </p:nvSpPr>
        <p:spPr bwMode="hidden">
          <a:xfrm>
            <a:off x="2840038" y="3997325"/>
            <a:ext cx="1050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en-US" sz="2400" b="1">
                <a:solidFill>
                  <a:srgbClr val="990099"/>
                </a:solidFill>
              </a:rPr>
              <a:t>+  HCl</a:t>
            </a:r>
          </a:p>
        </p:txBody>
      </p:sp>
      <p:grpSp>
        <p:nvGrpSpPr>
          <p:cNvPr id="67637" name="Group 53">
            <a:extLst>
              <a:ext uri="{FF2B5EF4-FFF2-40B4-BE49-F238E27FC236}">
                <a16:creationId xmlns:a16="http://schemas.microsoft.com/office/drawing/2014/main" id="{65623866-00F8-4996-9846-3032C6AD6439}"/>
              </a:ext>
            </a:extLst>
          </p:cNvPr>
          <p:cNvGrpSpPr>
            <a:grpSpLocks/>
          </p:cNvGrpSpPr>
          <p:nvPr/>
        </p:nvGrpSpPr>
        <p:grpSpPr bwMode="auto">
          <a:xfrm>
            <a:off x="1766888" y="3997325"/>
            <a:ext cx="2254250" cy="1009650"/>
            <a:chOff x="1076" y="2580"/>
            <a:chExt cx="1420" cy="636"/>
          </a:xfrm>
        </p:grpSpPr>
        <p:sp>
          <p:nvSpPr>
            <p:cNvPr id="17422" name="Line 54">
              <a:extLst>
                <a:ext uri="{FF2B5EF4-FFF2-40B4-BE49-F238E27FC236}">
                  <a16:creationId xmlns:a16="http://schemas.microsoft.com/office/drawing/2014/main" id="{6BC5DFDB-8C5C-4A5B-A80F-54E4AF1A5B0B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799" y="2580"/>
              <a:ext cx="0" cy="301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Line 55">
              <a:extLst>
                <a:ext uri="{FF2B5EF4-FFF2-40B4-BE49-F238E27FC236}">
                  <a16:creationId xmlns:a16="http://schemas.microsoft.com/office/drawing/2014/main" id="{75EFBCAF-18BE-4A61-9648-07B8E99807E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079" y="2892"/>
              <a:ext cx="1417" cy="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Line 56">
              <a:extLst>
                <a:ext uri="{FF2B5EF4-FFF2-40B4-BE49-F238E27FC236}">
                  <a16:creationId xmlns:a16="http://schemas.microsoft.com/office/drawing/2014/main" id="{935DE201-1618-4754-92FB-E966EB8C6B29}"/>
                </a:ext>
              </a:extLst>
            </p:cNvPr>
            <p:cNvSpPr>
              <a:spLocks noChangeShapeType="1"/>
            </p:cNvSpPr>
            <p:nvPr/>
          </p:nvSpPr>
          <p:spPr bwMode="hidden">
            <a:xfrm flipH="1">
              <a:off x="1076" y="2892"/>
              <a:ext cx="4" cy="324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Line 57">
              <a:extLst>
                <a:ext uri="{FF2B5EF4-FFF2-40B4-BE49-F238E27FC236}">
                  <a16:creationId xmlns:a16="http://schemas.microsoft.com/office/drawing/2014/main" id="{030E8AE5-FCCB-45E5-A14A-2410C439A54C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2495" y="2892"/>
              <a:ext cx="0" cy="324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642" name="Text Box 58">
            <a:extLst>
              <a:ext uri="{FF2B5EF4-FFF2-40B4-BE49-F238E27FC236}">
                <a16:creationId xmlns:a16="http://schemas.microsoft.com/office/drawing/2014/main" id="{CB3A6E32-87EB-44D7-B80A-E99ED0FB8C9E}"/>
              </a:ext>
            </a:extLst>
          </p:cNvPr>
          <p:cNvSpPr txBox="1">
            <a:spLocks noChangeArrowheads="1"/>
          </p:cNvSpPr>
          <p:nvPr/>
        </p:nvSpPr>
        <p:spPr bwMode="hidden">
          <a:xfrm>
            <a:off x="820738" y="4989513"/>
            <a:ext cx="2151062" cy="893762"/>
          </a:xfrm>
          <a:prstGeom prst="rect">
            <a:avLst/>
          </a:prstGeom>
          <a:solidFill>
            <a:srgbClr val="CCECFF"/>
          </a:solidFill>
          <a:ln w="9525" algn="ctr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en-US" sz="2400" dirty="0" err="1"/>
              <a:t>Không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có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khí</a:t>
            </a:r>
            <a:r>
              <a:rPr lang="en-US" altLang="en-US" sz="2400" dirty="0"/>
              <a:t> </a:t>
            </a:r>
            <a:r>
              <a:rPr lang="en-US" altLang="en-US" sz="2800" b="1" dirty="0">
                <a:solidFill>
                  <a:srgbClr val="A50021"/>
                </a:solidFill>
              </a:rPr>
              <a:t>NaCl</a:t>
            </a:r>
            <a:endParaRPr lang="en-US" altLang="en-US" sz="2800" b="1" baseline="-25000" dirty="0">
              <a:solidFill>
                <a:srgbClr val="A50021"/>
              </a:solidFill>
            </a:endParaRPr>
          </a:p>
        </p:txBody>
      </p:sp>
      <p:sp>
        <p:nvSpPr>
          <p:cNvPr id="67643" name="Text Box 59">
            <a:extLst>
              <a:ext uri="{FF2B5EF4-FFF2-40B4-BE49-F238E27FC236}">
                <a16:creationId xmlns:a16="http://schemas.microsoft.com/office/drawing/2014/main" id="{736C6F67-25D1-41FE-B955-97E3766B4E7B}"/>
              </a:ext>
            </a:extLst>
          </p:cNvPr>
          <p:cNvSpPr txBox="1">
            <a:spLocks noChangeArrowheads="1"/>
          </p:cNvSpPr>
          <p:nvPr/>
        </p:nvSpPr>
        <p:spPr bwMode="hidden">
          <a:xfrm>
            <a:off x="3182938" y="4987925"/>
            <a:ext cx="1770062" cy="955675"/>
          </a:xfrm>
          <a:prstGeom prst="rect">
            <a:avLst/>
          </a:prstGeom>
          <a:solidFill>
            <a:srgbClr val="FFFF8B"/>
          </a:solidFill>
          <a:ln w="9525" algn="ctr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en-US" sz="2400" dirty="0" err="1"/>
              <a:t>Có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khí</a:t>
            </a:r>
            <a:r>
              <a:rPr lang="en-US" altLang="en-US" sz="2400" dirty="0"/>
              <a:t> </a:t>
            </a:r>
            <a:r>
              <a:rPr lang="en-US" altLang="en-US" sz="2800" dirty="0">
                <a:sym typeface="Symbol" panose="05050102010706020507" pitchFamily="18" charset="2"/>
              </a:rPr>
              <a:t></a:t>
            </a:r>
            <a:r>
              <a:rPr lang="en-US" altLang="en-US" sz="2400" dirty="0"/>
              <a:t>:</a:t>
            </a:r>
            <a:r>
              <a:rPr lang="en-US" altLang="en-US" sz="2400" dirty="0">
                <a:solidFill>
                  <a:srgbClr val="A50021"/>
                </a:solidFill>
              </a:rPr>
              <a:t> </a:t>
            </a:r>
            <a:r>
              <a:rPr lang="en-US" altLang="en-US" sz="2800" b="1" dirty="0">
                <a:solidFill>
                  <a:srgbClr val="A50021"/>
                </a:solidFill>
              </a:rPr>
              <a:t>Na</a:t>
            </a:r>
            <a:r>
              <a:rPr lang="en-US" altLang="en-US" sz="2800" b="1" baseline="-25000" dirty="0">
                <a:solidFill>
                  <a:srgbClr val="A50021"/>
                </a:solidFill>
              </a:rPr>
              <a:t>2</a:t>
            </a:r>
            <a:r>
              <a:rPr lang="en-US" altLang="en-US" sz="2800" b="1" dirty="0">
                <a:solidFill>
                  <a:srgbClr val="A50021"/>
                </a:solidFill>
              </a:rPr>
              <a:t>CO</a:t>
            </a:r>
            <a:r>
              <a:rPr lang="en-US" altLang="en-US" sz="2800" b="1" baseline="-25000" dirty="0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17420" name="Line 60">
            <a:extLst>
              <a:ext uri="{FF2B5EF4-FFF2-40B4-BE49-F238E27FC236}">
                <a16:creationId xmlns:a16="http://schemas.microsoft.com/office/drawing/2014/main" id="{533FAF7C-0503-48CD-89A2-957F95FB2F7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5105400"/>
            <a:ext cx="0" cy="2286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21" name="Rectangle 61">
            <a:extLst>
              <a:ext uri="{FF2B5EF4-FFF2-40B4-BE49-F238E27FC236}">
                <a16:creationId xmlns:a16="http://schemas.microsoft.com/office/drawing/2014/main" id="{01B26EDD-104D-478D-B580-B75026298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953000"/>
            <a:ext cx="398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/>
            <a:r>
              <a:rPr lang="en-US" altLang="en-US" sz="2800">
                <a:sym typeface="Symbol" panose="05050102010706020507" pitchFamily="18" charset="2"/>
              </a:rPr>
              <a:t>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675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7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7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6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7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7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  <p:bldP spid="67590" grpId="0" animBg="1"/>
      <p:bldP spid="67628" grpId="0"/>
      <p:bldP spid="67634" grpId="0" animBg="1"/>
      <p:bldP spid="67635" grpId="0" animBg="1"/>
      <p:bldP spid="67636" grpId="0"/>
      <p:bldP spid="67642" grpId="0" animBg="1"/>
      <p:bldP spid="676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Text Box 4">
            <a:extLst>
              <a:ext uri="{FF2B5EF4-FFF2-40B4-BE49-F238E27FC236}">
                <a16:creationId xmlns:a16="http://schemas.microsoft.com/office/drawing/2014/main" id="{1B806E33-6C5B-4F74-8AAC-557F54248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"/>
            <a:ext cx="8077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/>
            <a:r>
              <a:rPr lang="en-US" altLang="en-US" sz="3000" b="1" dirty="0" err="1">
                <a:solidFill>
                  <a:srgbClr val="FF9900"/>
                </a:solidFill>
              </a:rPr>
              <a:t>Các</a:t>
            </a:r>
            <a:r>
              <a:rPr lang="en-US" altLang="en-US" sz="3000" b="1" dirty="0">
                <a:solidFill>
                  <a:srgbClr val="FF9900"/>
                </a:solidFill>
              </a:rPr>
              <a:t> </a:t>
            </a:r>
            <a:r>
              <a:rPr lang="en-US" altLang="en-US" sz="3000" b="1" dirty="0" err="1">
                <a:solidFill>
                  <a:srgbClr val="FF9900"/>
                </a:solidFill>
              </a:rPr>
              <a:t>thao</a:t>
            </a:r>
            <a:r>
              <a:rPr lang="en-US" altLang="en-US" sz="3000" b="1" dirty="0">
                <a:solidFill>
                  <a:srgbClr val="FF9900"/>
                </a:solidFill>
              </a:rPr>
              <a:t> </a:t>
            </a:r>
            <a:r>
              <a:rPr lang="en-US" altLang="en-US" sz="3000" b="1" dirty="0" err="1">
                <a:solidFill>
                  <a:srgbClr val="FF9900"/>
                </a:solidFill>
              </a:rPr>
              <a:t>tác</a:t>
            </a:r>
            <a:r>
              <a:rPr lang="en-US" altLang="en-US" sz="3000" b="1" dirty="0">
                <a:solidFill>
                  <a:srgbClr val="FF9900"/>
                </a:solidFill>
              </a:rPr>
              <a:t> </a:t>
            </a:r>
            <a:r>
              <a:rPr lang="en-US" altLang="en-US" sz="3000" b="1" dirty="0" err="1">
                <a:solidFill>
                  <a:srgbClr val="FF9900"/>
                </a:solidFill>
              </a:rPr>
              <a:t>thí</a:t>
            </a:r>
            <a:r>
              <a:rPr lang="en-US" altLang="en-US" sz="3000" b="1" dirty="0">
                <a:solidFill>
                  <a:srgbClr val="FF9900"/>
                </a:solidFill>
              </a:rPr>
              <a:t> </a:t>
            </a:r>
            <a:r>
              <a:rPr lang="en-US" altLang="en-US" sz="3000" b="1" dirty="0" err="1">
                <a:solidFill>
                  <a:srgbClr val="FF9900"/>
                </a:solidFill>
              </a:rPr>
              <a:t>nghiệm</a:t>
            </a:r>
            <a:r>
              <a:rPr lang="en-US" altLang="en-US" sz="3000" b="1" dirty="0">
                <a:solidFill>
                  <a:srgbClr val="FF9900"/>
                </a:solidFill>
              </a:rPr>
              <a:t>:</a:t>
            </a:r>
          </a:p>
        </p:txBody>
      </p:sp>
      <p:sp>
        <p:nvSpPr>
          <p:cNvPr id="68613" name="Text Box 5">
            <a:extLst>
              <a:ext uri="{FF2B5EF4-FFF2-40B4-BE49-F238E27FC236}">
                <a16:creationId xmlns:a16="http://schemas.microsoft.com/office/drawing/2014/main" id="{817BBC49-CDD5-48A3-9EAB-188534298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197" y="838200"/>
            <a:ext cx="62023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8623" name="Text Box 15">
            <a:extLst>
              <a:ext uri="{FF2B5EF4-FFF2-40B4-BE49-F238E27FC236}">
                <a16:creationId xmlns:a16="http://schemas.microsoft.com/office/drawing/2014/main" id="{4EC73818-E131-4C96-9CA7-88E05F366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447800"/>
            <a:ext cx="82557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/>
            <a:r>
              <a:rPr lang="en-US" altLang="en-US" sz="2800" dirty="0">
                <a:solidFill>
                  <a:schemeClr val="bg1"/>
                </a:solidFill>
              </a:rPr>
              <a:t>+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8624" name="Text Box 16">
            <a:extLst>
              <a:ext uri="{FF2B5EF4-FFF2-40B4-BE49-F238E27FC236}">
                <a16:creationId xmlns:a16="http://schemas.microsoft.com/office/drawing/2014/main" id="{5C03AAA5-0836-4F60-A172-D86896434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006" y="2019300"/>
            <a:ext cx="60276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2ml dd HCl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8625" name="Text Box 17">
            <a:extLst>
              <a:ext uri="{FF2B5EF4-FFF2-40B4-BE49-F238E27FC236}">
                <a16:creationId xmlns:a16="http://schemas.microsoft.com/office/drawing/2014/main" id="{0875877D-E192-45AA-A52D-2C113C2BB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5761" y="2600325"/>
            <a:ext cx="56428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</a:p>
        </p:txBody>
      </p:sp>
      <p:sp>
        <p:nvSpPr>
          <p:cNvPr id="68626" name="Text Box 18">
            <a:extLst>
              <a:ext uri="{FF2B5EF4-FFF2-40B4-BE49-F238E27FC236}">
                <a16:creationId xmlns:a16="http://schemas.microsoft.com/office/drawing/2014/main" id="{735F2592-EC32-4394-9AC5-39643073F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979" y="3181350"/>
            <a:ext cx="54232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2800" baseline="-250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en-US" sz="2800" baseline="-250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dirty="0">
                <a:solidFill>
                  <a:srgbClr val="FF9900"/>
                </a:solidFill>
              </a:rPr>
              <a:t>, CaCO</a:t>
            </a:r>
            <a:r>
              <a:rPr lang="en-US" altLang="en-US" sz="2800" baseline="-25000" dirty="0">
                <a:solidFill>
                  <a:srgbClr val="FF9900"/>
                </a:solidFill>
              </a:rPr>
              <a:t>3</a:t>
            </a:r>
            <a:endParaRPr lang="en-US" altLang="en-US" sz="2800" dirty="0">
              <a:solidFill>
                <a:srgbClr val="FF9900"/>
              </a:solidFill>
            </a:endParaRPr>
          </a:p>
        </p:txBody>
      </p:sp>
      <p:sp>
        <p:nvSpPr>
          <p:cNvPr id="68627" name="Text Box 19">
            <a:extLst>
              <a:ext uri="{FF2B5EF4-FFF2-40B4-BE49-F238E27FC236}">
                <a16:creationId xmlns:a16="http://schemas.microsoft.com/office/drawing/2014/main" id="{1F423896-371A-4261-B25B-CA0E3F6DA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778250"/>
            <a:ext cx="75596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solidFill>
                  <a:schemeClr val="bg1"/>
                </a:solidFill>
              </a:rPr>
              <a:t>+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8628" name="Text Box 20">
            <a:extLst>
              <a:ext uri="{FF2B5EF4-FFF2-40B4-BE49-F238E27FC236}">
                <a16:creationId xmlns:a16="http://schemas.microsoft.com/office/drawing/2014/main" id="{CD12CB20-FD5F-4BBD-9B3D-E34203190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510" y="4781550"/>
            <a:ext cx="43428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solidFill>
                  <a:schemeClr val="bg1"/>
                </a:solidFill>
              </a:rPr>
              <a:t>+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2ml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n­ước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8629" name="Text Box 21">
            <a:extLst>
              <a:ext uri="{FF2B5EF4-FFF2-40B4-BE49-F238E27FC236}">
                <a16:creationId xmlns:a16="http://schemas.microsoft.com/office/drawing/2014/main" id="{BE0F3BE3-FBCF-4717-8A80-E5F853018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93" y="5419725"/>
            <a:ext cx="50545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solidFill>
                  <a:schemeClr val="bg1"/>
                </a:solidFill>
              </a:rPr>
              <a:t>-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2800" b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en-US" sz="2800" b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30" name="Text Box 22">
            <a:extLst>
              <a:ext uri="{FF2B5EF4-FFF2-40B4-BE49-F238E27FC236}">
                <a16:creationId xmlns:a16="http://schemas.microsoft.com/office/drawing/2014/main" id="{F55EEC86-0195-4E47-9E69-F08BD25EA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1574" y="6029325"/>
            <a:ext cx="59827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solidFill>
                  <a:schemeClr val="bg1"/>
                </a:solidFill>
              </a:rPr>
              <a:t>-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b="1" dirty="0">
                <a:solidFill>
                  <a:srgbClr val="FF0000"/>
                </a:solidFill>
              </a:rPr>
              <a:t>CaCO</a:t>
            </a:r>
            <a:r>
              <a:rPr lang="en-US" altLang="en-US" sz="2800" b="1" baseline="-25000" dirty="0">
                <a:solidFill>
                  <a:srgbClr val="FF0000"/>
                </a:solidFill>
              </a:rPr>
              <a:t>3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  <p:bldP spid="68613" grpId="0"/>
      <p:bldP spid="68623" grpId="0"/>
      <p:bldP spid="68624" grpId="0"/>
      <p:bldP spid="68625" grpId="0"/>
      <p:bldP spid="68626" grpId="0"/>
      <p:bldP spid="68627" grpId="0"/>
      <p:bldP spid="68628" grpId="0"/>
      <p:bldP spid="68629" grpId="0"/>
      <p:bldP spid="686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DE5ED258-A4D0-40AB-9E85-7B6E99B09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925" y="228600"/>
            <a:ext cx="382587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/>
            <a:r>
              <a:rPr lang="en-US" altLang="en-US" sz="3000" b="1" dirty="0">
                <a:solidFill>
                  <a:srgbClr val="FF9900"/>
                </a:solidFill>
              </a:rPr>
              <a:t>Thao </a:t>
            </a:r>
            <a:r>
              <a:rPr lang="en-US" altLang="en-US" sz="3000" b="1" dirty="0" err="1">
                <a:solidFill>
                  <a:srgbClr val="FF9900"/>
                </a:solidFill>
              </a:rPr>
              <a:t>tác</a:t>
            </a:r>
            <a:r>
              <a:rPr lang="en-US" altLang="en-US" sz="3000" b="1" dirty="0">
                <a:solidFill>
                  <a:srgbClr val="FF9900"/>
                </a:solidFill>
              </a:rPr>
              <a:t> </a:t>
            </a:r>
            <a:r>
              <a:rPr lang="en-US" altLang="en-US" sz="3000" b="1" dirty="0" err="1">
                <a:solidFill>
                  <a:srgbClr val="FF9900"/>
                </a:solidFill>
              </a:rPr>
              <a:t>thí</a:t>
            </a:r>
            <a:r>
              <a:rPr lang="en-US" altLang="en-US" sz="3000" b="1" dirty="0">
                <a:solidFill>
                  <a:srgbClr val="FF9900"/>
                </a:solidFill>
              </a:rPr>
              <a:t> </a:t>
            </a:r>
            <a:r>
              <a:rPr lang="en-US" altLang="en-US" sz="3000" b="1" dirty="0" err="1">
                <a:solidFill>
                  <a:srgbClr val="FF9900"/>
                </a:solidFill>
              </a:rPr>
              <a:t>nghiệm</a:t>
            </a:r>
            <a:r>
              <a:rPr lang="en-US" altLang="en-US" sz="3000" b="1" dirty="0">
                <a:solidFill>
                  <a:srgbClr val="FF9900"/>
                </a:solidFill>
              </a:rPr>
              <a:t>:</a:t>
            </a:r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638FE9F1-A4C9-4A12-8CD7-2C9C0870C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314" y="857250"/>
            <a:ext cx="62921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9636" name="Text Box 4">
            <a:extLst>
              <a:ext uri="{FF2B5EF4-FFF2-40B4-BE49-F238E27FC236}">
                <a16:creationId xmlns:a16="http://schemas.microsoft.com/office/drawing/2014/main" id="{3FFFB825-C48D-44F3-8553-AAC3C2F54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69" y="1447800"/>
            <a:ext cx="81660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9641" name="Text Box 9">
            <a:extLst>
              <a:ext uri="{FF2B5EF4-FFF2-40B4-BE49-F238E27FC236}">
                <a16:creationId xmlns:a16="http://schemas.microsoft.com/office/drawing/2014/main" id="{9C63FA05-70E6-4E51-8B4B-B2470E707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718" y="2057400"/>
            <a:ext cx="63369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solidFill>
                  <a:schemeClr val="bg1"/>
                </a:solidFill>
              </a:rPr>
              <a:t>+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2ml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69643" name="Text Box 11">
            <a:extLst>
              <a:ext uri="{FF2B5EF4-FFF2-40B4-BE49-F238E27FC236}">
                <a16:creationId xmlns:a16="http://schemas.microsoft.com/office/drawing/2014/main" id="{49B9DE5A-5CF2-43E8-B0F7-A1B0B4979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940" y="2600325"/>
            <a:ext cx="60724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solidFill>
                  <a:schemeClr val="bg1"/>
                </a:solidFill>
              </a:rPr>
              <a:t>-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CaCO</a:t>
            </a:r>
            <a:r>
              <a:rPr lang="en-US" altLang="en-US" sz="2800" b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9645" name="Text Box 13">
            <a:extLst>
              <a:ext uri="{FF2B5EF4-FFF2-40B4-BE49-F238E27FC236}">
                <a16:creationId xmlns:a16="http://schemas.microsoft.com/office/drawing/2014/main" id="{D8EC356F-9A2A-49F0-9788-8E350C834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984" y="3200400"/>
            <a:ext cx="60195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solidFill>
                  <a:schemeClr val="bg1"/>
                </a:solidFill>
              </a:rPr>
              <a:t>-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NaCl,  Na</a:t>
            </a:r>
            <a:r>
              <a:rPr lang="en-US" altLang="en-US" sz="2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en-US" sz="2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dirty="0"/>
              <a:t>.</a:t>
            </a:r>
          </a:p>
        </p:txBody>
      </p:sp>
      <p:sp>
        <p:nvSpPr>
          <p:cNvPr id="69647" name="Text Box 15">
            <a:extLst>
              <a:ext uri="{FF2B5EF4-FFF2-40B4-BE49-F238E27FC236}">
                <a16:creationId xmlns:a16="http://schemas.microsoft.com/office/drawing/2014/main" id="{23DC574E-D01F-4322-B1EC-3125DF6C8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962400"/>
            <a:ext cx="9102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2ml dd HCl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chư­a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9648" name="Text Box 16">
            <a:extLst>
              <a:ext uri="{FF2B5EF4-FFF2-40B4-BE49-F238E27FC236}">
                <a16:creationId xmlns:a16="http://schemas.microsoft.com/office/drawing/2014/main" id="{D6DCE167-8FF6-4257-BE17-4CDD74D06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698" y="5957888"/>
            <a:ext cx="50353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solidFill>
                  <a:schemeClr val="bg1"/>
                </a:solidFill>
              </a:rPr>
              <a:t>-</a:t>
            </a:r>
            <a:r>
              <a:rPr lang="en-US" altLang="en-US" sz="2800" dirty="0"/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>
                <a:solidFill>
                  <a:srgbClr val="FF00FF"/>
                </a:solidFill>
              </a:rPr>
              <a:t>NaCl</a:t>
            </a:r>
          </a:p>
        </p:txBody>
      </p:sp>
      <p:sp>
        <p:nvSpPr>
          <p:cNvPr id="69649" name="Text Box 17">
            <a:extLst>
              <a:ext uri="{FF2B5EF4-FFF2-40B4-BE49-F238E27FC236}">
                <a16:creationId xmlns:a16="http://schemas.microsoft.com/office/drawing/2014/main" id="{1A6E3D7D-07B5-4BC5-9B13-EE392B65B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6353" y="4648200"/>
            <a:ext cx="44775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 </a:t>
            </a:r>
            <a:r>
              <a:rPr lang="en-US" altLang="en-US" sz="2800" dirty="0">
                <a:solidFill>
                  <a:schemeClr val="bg1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2800" dirty="0"/>
              <a:t> </a:t>
            </a:r>
            <a:r>
              <a:rPr lang="en-US" altLang="en-US" sz="2800" b="1" dirty="0">
                <a:solidFill>
                  <a:srgbClr val="FF00FF"/>
                </a:solidFill>
              </a:rPr>
              <a:t>Na</a:t>
            </a:r>
            <a:r>
              <a:rPr lang="en-US" altLang="en-US" sz="2800" b="1" baseline="-25000" dirty="0">
                <a:solidFill>
                  <a:srgbClr val="FF00FF"/>
                </a:solidFill>
              </a:rPr>
              <a:t>2</a:t>
            </a:r>
            <a:r>
              <a:rPr lang="en-US" altLang="en-US" sz="2800" b="1" dirty="0">
                <a:solidFill>
                  <a:srgbClr val="FF00FF"/>
                </a:solidFill>
              </a:rPr>
              <a:t>CO</a:t>
            </a:r>
            <a:r>
              <a:rPr lang="en-US" altLang="en-US" sz="2800" b="1" baseline="-25000" dirty="0">
                <a:solidFill>
                  <a:srgbClr val="FF00FF"/>
                </a:solidFill>
              </a:rPr>
              <a:t>3</a:t>
            </a:r>
            <a:endParaRPr lang="en-US" altLang="en-US" sz="2800" dirty="0"/>
          </a:p>
        </p:txBody>
      </p:sp>
      <p:sp>
        <p:nvSpPr>
          <p:cNvPr id="69650" name="Text Box 18">
            <a:extLst>
              <a:ext uri="{FF2B5EF4-FFF2-40B4-BE49-F238E27FC236}">
                <a16:creationId xmlns:a16="http://schemas.microsoft.com/office/drawing/2014/main" id="{12C2D3BD-CB88-4B70-B25D-6FFF1EBCD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195888"/>
            <a:ext cx="861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   2HCl    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  2NaCl  +  H</a:t>
            </a:r>
            <a:r>
              <a:rPr lang="en-US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  +  CO</a:t>
            </a:r>
            <a:r>
              <a:rPr lang="en-US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69651" name="Text Box 19">
            <a:extLst>
              <a:ext uri="{FF2B5EF4-FFF2-40B4-BE49-F238E27FC236}">
                <a16:creationId xmlns:a16="http://schemas.microsoft.com/office/drawing/2014/main" id="{17690F3D-D999-4356-B8E8-FFD36098A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257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69652" name="Line 20">
            <a:extLst>
              <a:ext uri="{FF2B5EF4-FFF2-40B4-BE49-F238E27FC236}">
                <a16:creationId xmlns:a16="http://schemas.microsoft.com/office/drawing/2014/main" id="{B90188AA-2C4B-4ACF-A534-9AD1AB09B0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1400" y="5181600"/>
            <a:ext cx="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9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9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/>
      <p:bldP spid="69636" grpId="0"/>
      <p:bldP spid="69641" grpId="0"/>
      <p:bldP spid="69643" grpId="0"/>
      <p:bldP spid="69645" grpId="0"/>
      <p:bldP spid="69647" grpId="0"/>
      <p:bldP spid="69648" grpId="0"/>
      <p:bldP spid="69649" grpId="0"/>
      <p:bldP spid="69650" grpId="0"/>
      <p:bldP spid="696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22" name="Group 14">
            <a:extLst>
              <a:ext uri="{FF2B5EF4-FFF2-40B4-BE49-F238E27FC236}">
                <a16:creationId xmlns:a16="http://schemas.microsoft.com/office/drawing/2014/main" id="{126C3707-51B1-40F5-B4FB-0A8A5CB0B211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1219200"/>
            <a:ext cx="5486400" cy="3109913"/>
            <a:chOff x="912" y="480"/>
            <a:chExt cx="3456" cy="1959"/>
          </a:xfrm>
        </p:grpSpPr>
        <p:sp>
          <p:nvSpPr>
            <p:cNvPr id="20487" name="Text Box 4">
              <a:extLst>
                <a:ext uri="{FF2B5EF4-FFF2-40B4-BE49-F238E27FC236}">
                  <a16:creationId xmlns:a16="http://schemas.microsoft.com/office/drawing/2014/main" id="{835C759B-8972-45F3-B583-0AF213C3B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480"/>
              <a:ext cx="3456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i="1" dirty="0" err="1">
                  <a:solidFill>
                    <a:schemeClr val="bg1"/>
                  </a:solidFill>
                  <a:latin typeface=".VnTimeH" pitchFamily="34" charset="0"/>
                </a:rPr>
                <a:t>Kết</a:t>
              </a:r>
              <a:r>
                <a:rPr lang="en-US" altLang="en-US" sz="2800" b="1" i="1" dirty="0">
                  <a:solidFill>
                    <a:schemeClr val="bg1"/>
                  </a:solidFill>
                  <a:latin typeface=".VnTimeH" pitchFamily="34" charset="0"/>
                </a:rPr>
                <a:t> </a:t>
              </a:r>
              <a:r>
                <a:rPr lang="en-US" altLang="en-US" sz="2800" b="1" i="1" dirty="0" err="1">
                  <a:solidFill>
                    <a:schemeClr val="bg1"/>
                  </a:solidFill>
                  <a:latin typeface=".VnTimeH" pitchFamily="34" charset="0"/>
                </a:rPr>
                <a:t>quả</a:t>
              </a:r>
              <a:r>
                <a:rPr lang="en-US" altLang="en-US" sz="2800" b="1" i="1" dirty="0">
                  <a:solidFill>
                    <a:schemeClr val="bg1"/>
                  </a:solidFill>
                  <a:latin typeface=".VnTimeH" pitchFamily="34" charset="0"/>
                </a:rPr>
                <a:t>:</a:t>
              </a:r>
            </a:p>
            <a:p>
              <a:pPr algn="l" eaLnBrk="1" hangingPunct="1">
                <a:spcBef>
                  <a:spcPct val="50000"/>
                </a:spcBef>
              </a:pPr>
              <a:endParaRPr lang="en-US" altLang="en-US" sz="2800" b="1" i="1" dirty="0">
                <a:solidFill>
                  <a:schemeClr val="bg1"/>
                </a:solidFill>
                <a:latin typeface=".VnTimeH" pitchFamily="34" charset="0"/>
              </a:endParaRPr>
            </a:p>
          </p:txBody>
        </p:sp>
        <p:grpSp>
          <p:nvGrpSpPr>
            <p:cNvPr id="20488" name="Group 8">
              <a:extLst>
                <a:ext uri="{FF2B5EF4-FFF2-40B4-BE49-F238E27FC236}">
                  <a16:creationId xmlns:a16="http://schemas.microsoft.com/office/drawing/2014/main" id="{81ED9A84-FC15-49FD-B593-26D9E8EE3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1056"/>
              <a:ext cx="1152" cy="1383"/>
              <a:chOff x="1680" y="960"/>
              <a:chExt cx="2928" cy="1383"/>
            </a:xfrm>
          </p:grpSpPr>
          <p:sp>
            <p:nvSpPr>
              <p:cNvPr id="20489" name="Text Box 5">
                <a:extLst>
                  <a:ext uri="{FF2B5EF4-FFF2-40B4-BE49-F238E27FC236}">
                    <a16:creationId xmlns:a16="http://schemas.microsoft.com/office/drawing/2014/main" id="{952F6DDC-B0A9-4153-B4B2-FDAF032CBF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0" y="960"/>
                <a:ext cx="29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en-US" sz="2800" dirty="0">
                    <a:solidFill>
                      <a:schemeClr val="bg1"/>
                    </a:solidFill>
                  </a:rPr>
                  <a:t> *   </a:t>
                </a:r>
                <a:r>
                  <a:rPr lang="en-US" altLang="en-US" sz="2800" dirty="0" err="1">
                    <a:solidFill>
                      <a:schemeClr val="bg1"/>
                    </a:solidFill>
                  </a:rPr>
                  <a:t>Lọ</a:t>
                </a:r>
                <a:r>
                  <a:rPr lang="en-US" altLang="en-US" sz="2800" dirty="0">
                    <a:solidFill>
                      <a:schemeClr val="bg1"/>
                    </a:solidFill>
                  </a:rPr>
                  <a:t> 1:</a:t>
                </a:r>
                <a:r>
                  <a:rPr lang="en-US" altLang="en-US" sz="2800" dirty="0"/>
                  <a:t>  </a:t>
                </a:r>
              </a:p>
            </p:txBody>
          </p:sp>
          <p:sp>
            <p:nvSpPr>
              <p:cNvPr id="20490" name="Text Box 6">
                <a:extLst>
                  <a:ext uri="{FF2B5EF4-FFF2-40B4-BE49-F238E27FC236}">
                    <a16:creationId xmlns:a16="http://schemas.microsoft.com/office/drawing/2014/main" id="{C76387D9-49F9-405C-A2A0-E84BB8D2BC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1488"/>
                <a:ext cx="259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en-US" sz="2800" dirty="0">
                    <a:solidFill>
                      <a:schemeClr val="bg1"/>
                    </a:solidFill>
                  </a:rPr>
                  <a:t>* </a:t>
                </a:r>
                <a:r>
                  <a:rPr lang="en-US" altLang="en-US" sz="2800" dirty="0" err="1">
                    <a:solidFill>
                      <a:schemeClr val="bg1"/>
                    </a:solidFill>
                  </a:rPr>
                  <a:t>Lọ</a:t>
                </a:r>
                <a:r>
                  <a:rPr lang="en-US" altLang="en-US" sz="2800" dirty="0">
                    <a:solidFill>
                      <a:schemeClr val="bg1"/>
                    </a:solidFill>
                  </a:rPr>
                  <a:t> 2 :</a:t>
                </a:r>
              </a:p>
            </p:txBody>
          </p:sp>
          <p:sp>
            <p:nvSpPr>
              <p:cNvPr id="20491" name="Text Box 7">
                <a:extLst>
                  <a:ext uri="{FF2B5EF4-FFF2-40B4-BE49-F238E27FC236}">
                    <a16:creationId xmlns:a16="http://schemas.microsoft.com/office/drawing/2014/main" id="{F3E638EC-6D87-494B-946F-553AEB2B6D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8" y="2016"/>
                <a:ext cx="259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en-US" sz="2800" dirty="0">
                    <a:solidFill>
                      <a:schemeClr val="bg1"/>
                    </a:solidFill>
                  </a:rPr>
                  <a:t>* </a:t>
                </a:r>
                <a:r>
                  <a:rPr lang="en-US" altLang="en-US" sz="2800" dirty="0" err="1">
                    <a:solidFill>
                      <a:schemeClr val="bg1"/>
                    </a:solidFill>
                  </a:rPr>
                  <a:t>Lọ</a:t>
                </a:r>
                <a:r>
                  <a:rPr lang="en-US" altLang="en-US" sz="2800" dirty="0">
                    <a:solidFill>
                      <a:schemeClr val="bg1"/>
                    </a:solidFill>
                  </a:rPr>
                  <a:t> 3 :</a:t>
                </a:r>
              </a:p>
            </p:txBody>
          </p:sp>
        </p:grpSp>
      </p:grpSp>
      <p:sp>
        <p:nvSpPr>
          <p:cNvPr id="145418" name="Rectangle 10">
            <a:extLst>
              <a:ext uri="{FF2B5EF4-FFF2-40B4-BE49-F238E27FC236}">
                <a16:creationId xmlns:a16="http://schemas.microsoft.com/office/drawing/2014/main" id="{A9173FD5-A1F5-4F21-A178-8F0FE28EE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209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en-US" sz="2400" dirty="0">
                <a:solidFill>
                  <a:srgbClr val="FF0000"/>
                </a:solidFill>
              </a:rPr>
              <a:t>Na</a:t>
            </a:r>
            <a:r>
              <a:rPr lang="en-US" altLang="en-US" sz="2400" baseline="-25000" dirty="0">
                <a:solidFill>
                  <a:srgbClr val="FF0000"/>
                </a:solidFill>
              </a:rPr>
              <a:t>2</a:t>
            </a:r>
            <a:r>
              <a:rPr lang="en-US" altLang="en-US" sz="2400" dirty="0">
                <a:solidFill>
                  <a:srgbClr val="FF0000"/>
                </a:solidFill>
              </a:rPr>
              <a:t>CO</a:t>
            </a:r>
            <a:r>
              <a:rPr lang="en-US" altLang="en-US" sz="2400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5420" name="Rectangle 12">
            <a:extLst>
              <a:ext uri="{FF2B5EF4-FFF2-40B4-BE49-F238E27FC236}">
                <a16:creationId xmlns:a16="http://schemas.microsoft.com/office/drawing/2014/main" id="{6BF1176B-F871-4238-9238-F9234E6DE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048000"/>
            <a:ext cx="814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en-US" sz="2400">
                <a:solidFill>
                  <a:srgbClr val="CC3300"/>
                </a:solidFill>
              </a:rPr>
              <a:t>NaCl</a:t>
            </a:r>
          </a:p>
        </p:txBody>
      </p:sp>
      <p:sp>
        <p:nvSpPr>
          <p:cNvPr id="145421" name="Rectangle 13">
            <a:extLst>
              <a:ext uri="{FF2B5EF4-FFF2-40B4-BE49-F238E27FC236}">
                <a16:creationId xmlns:a16="http://schemas.microsoft.com/office/drawing/2014/main" id="{27E4D11B-E85E-4EBA-BBCC-205D3EBEA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886200"/>
            <a:ext cx="1104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en-US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CaCO</a:t>
            </a:r>
            <a:r>
              <a:rPr lang="en-US" altLang="en-US" sz="2400" baseline="-25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5423" name="Text Box 15">
            <a:extLst>
              <a:ext uri="{FF2B5EF4-FFF2-40B4-BE49-F238E27FC236}">
                <a16:creationId xmlns:a16="http://schemas.microsoft.com/office/drawing/2014/main" id="{0BD2C4D1-CA04-4026-B7F7-F2EE5C2E2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693" y="228600"/>
            <a:ext cx="31726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Quan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hlinkClick r:id="rId2" action="ppaction://hlinkfile"/>
              </a:rPr>
              <a:t>thí</a:t>
            </a:r>
            <a:r>
              <a:rPr lang="en-US" altLang="en-US" sz="2800" dirty="0">
                <a:solidFill>
                  <a:schemeClr val="bg1"/>
                </a:solidFill>
                <a:hlinkClick r:id="rId2" action="ppaction://hlinkfile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hlinkClick r:id="rId2" action="ppaction://hlinkfile"/>
              </a:rPr>
              <a:t>nghiệm</a:t>
            </a:r>
            <a:r>
              <a:rPr lang="en-US" altLang="en-US" sz="28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8" grpId="0"/>
      <p:bldP spid="145420" grpId="0"/>
      <p:bldP spid="145421" grpId="0"/>
      <p:bldP spid="1454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2C2C2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>
            <a:extLst>
              <a:ext uri="{FF2B5EF4-FFF2-40B4-BE49-F238E27FC236}">
                <a16:creationId xmlns:a16="http://schemas.microsoft.com/office/drawing/2014/main" id="{69A460D5-ACA7-4A70-93F1-6373DAEA1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28600"/>
            <a:ext cx="525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.VnTimeH" pitchFamily="34" charset="0"/>
              </a:rPr>
              <a:t>II. ViÕt b¶n t­Ưêng tr×nh</a:t>
            </a:r>
          </a:p>
        </p:txBody>
      </p:sp>
      <p:sp>
        <p:nvSpPr>
          <p:cNvPr id="21507" name="Line 38">
            <a:extLst>
              <a:ext uri="{FF2B5EF4-FFF2-40B4-BE49-F238E27FC236}">
                <a16:creationId xmlns:a16="http://schemas.microsoft.com/office/drawing/2014/main" id="{992F13E2-14B7-4A08-9ED7-12D6736EAC12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1981200"/>
            <a:ext cx="6934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08" name="Line 39">
            <a:extLst>
              <a:ext uri="{FF2B5EF4-FFF2-40B4-BE49-F238E27FC236}">
                <a16:creationId xmlns:a16="http://schemas.microsoft.com/office/drawing/2014/main" id="{6C7425A6-F75D-40D0-9E5D-EC6A33FD0C28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2590800"/>
            <a:ext cx="6934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09" name="Line 40">
            <a:extLst>
              <a:ext uri="{FF2B5EF4-FFF2-40B4-BE49-F238E27FC236}">
                <a16:creationId xmlns:a16="http://schemas.microsoft.com/office/drawing/2014/main" id="{08E4F258-10F8-4D5C-A92E-D743BA9589F5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3200400"/>
            <a:ext cx="6934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82370" name="Group 98">
            <a:extLst>
              <a:ext uri="{FF2B5EF4-FFF2-40B4-BE49-F238E27FC236}">
                <a16:creationId xmlns:a16="http://schemas.microsoft.com/office/drawing/2014/main" id="{A2295DA5-0FC7-4C13-AE9D-86A699AAD0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813629"/>
              </p:ext>
            </p:extLst>
          </p:nvPr>
        </p:nvGraphicFramePr>
        <p:xfrm>
          <a:off x="533400" y="2819400"/>
          <a:ext cx="8382000" cy="335280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Cách tiến hành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Hiện tượng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Giải thích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542" name="Text Box 80">
            <a:extLst>
              <a:ext uri="{FF2B5EF4-FFF2-40B4-BE49-F238E27FC236}">
                <a16:creationId xmlns:a16="http://schemas.microsoft.com/office/drawing/2014/main" id="{83A28FC2-A2BE-46A9-8642-C7FAC24AE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838200"/>
            <a:ext cx="5791200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.................................</a:t>
            </a:r>
          </a:p>
          <a:p>
            <a:pPr algn="l">
              <a:spcBef>
                <a:spcPct val="50000"/>
              </a:spcBef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.............</a:t>
            </a:r>
          </a:p>
          <a:p>
            <a:pPr algn="l">
              <a:spcBef>
                <a:spcPct val="50000"/>
              </a:spcBef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................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5" name="Text Box 5">
            <a:extLst>
              <a:ext uri="{FF2B5EF4-FFF2-40B4-BE49-F238E27FC236}">
                <a16:creationId xmlns:a16="http://schemas.microsoft.com/office/drawing/2014/main" id="{20C2E16D-13B4-4B68-AAB3-2FC83E540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667000"/>
            <a:ext cx="1371600" cy="523220"/>
          </a:xfrm>
          <a:prstGeom prst="rect">
            <a:avLst/>
          </a:prstGeom>
          <a:solidFill>
            <a:srgbClr val="3333CC"/>
          </a:solidFill>
          <a:ln w="571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75" name="Line 6">
            <a:extLst>
              <a:ext uri="{FF2B5EF4-FFF2-40B4-BE49-F238E27FC236}">
                <a16:creationId xmlns:a16="http://schemas.microsoft.com/office/drawing/2014/main" id="{52ACCF24-208D-4D14-8E66-51A3A24675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3048000"/>
            <a:ext cx="1905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02422" name="Group 22">
            <a:extLst>
              <a:ext uri="{FF2B5EF4-FFF2-40B4-BE49-F238E27FC236}">
                <a16:creationId xmlns:a16="http://schemas.microsoft.com/office/drawing/2014/main" id="{3F351D0F-397F-4941-BC98-7377CB498425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438402"/>
            <a:ext cx="3429000" cy="709613"/>
            <a:chOff x="3120" y="1536"/>
            <a:chExt cx="2160" cy="447"/>
          </a:xfrm>
        </p:grpSpPr>
        <p:sp>
          <p:nvSpPr>
            <p:cNvPr id="3087" name="Line 7">
              <a:extLst>
                <a:ext uri="{FF2B5EF4-FFF2-40B4-BE49-F238E27FC236}">
                  <a16:creationId xmlns:a16="http://schemas.microsoft.com/office/drawing/2014/main" id="{A498098A-05E5-4DBD-B896-B0BBF2665C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1872"/>
              <a:ext cx="129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88" name="Text Box 8">
              <a:extLst>
                <a:ext uri="{FF2B5EF4-FFF2-40B4-BE49-F238E27FC236}">
                  <a16:creationId xmlns:a16="http://schemas.microsoft.com/office/drawing/2014/main" id="{688E7480-8489-4AEB-A1B6-BDA1F2E65C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536"/>
              <a:ext cx="768" cy="327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2800">
                  <a:solidFill>
                    <a:schemeClr val="bg1"/>
                  </a:solidFill>
                </a:rPr>
                <a:t>+ O</a:t>
              </a:r>
              <a:r>
                <a:rPr lang="en-US" altLang="en-US" sz="2800" baseline="-250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089" name="Text Box 10">
              <a:extLst>
                <a:ext uri="{FF2B5EF4-FFF2-40B4-BE49-F238E27FC236}">
                  <a16:creationId xmlns:a16="http://schemas.microsoft.com/office/drawing/2014/main" id="{A033F99D-E170-46C8-92E2-8611EDB279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653"/>
              <a:ext cx="864" cy="330"/>
            </a:xfrm>
            <a:prstGeom prst="rect">
              <a:avLst/>
            </a:prstGeom>
            <a:solidFill>
              <a:srgbClr val="3333CC"/>
            </a:solidFill>
            <a:ln w="5715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Oxit</a:t>
              </a:r>
              <a:r>
                <a:rPr lang="en-US" alt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axit</a:t>
              </a:r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02420" name="Group 20">
            <a:extLst>
              <a:ext uri="{FF2B5EF4-FFF2-40B4-BE49-F238E27FC236}">
                <a16:creationId xmlns:a16="http://schemas.microsoft.com/office/drawing/2014/main" id="{CF608B5D-44C5-4F84-BCC4-C9EE87CBF189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438400"/>
            <a:ext cx="3200400" cy="830263"/>
            <a:chOff x="240" y="1536"/>
            <a:chExt cx="2016" cy="523"/>
          </a:xfrm>
        </p:grpSpPr>
        <p:sp>
          <p:nvSpPr>
            <p:cNvPr id="3084" name="Line 11">
              <a:extLst>
                <a:ext uri="{FF2B5EF4-FFF2-40B4-BE49-F238E27FC236}">
                  <a16:creationId xmlns:a16="http://schemas.microsoft.com/office/drawing/2014/main" id="{0C825772-AB00-44D5-9B3B-3CBBAE5864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4" y="1872"/>
              <a:ext cx="115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85" name="Text Box 12">
              <a:extLst>
                <a:ext uri="{FF2B5EF4-FFF2-40B4-BE49-F238E27FC236}">
                  <a16:creationId xmlns:a16="http://schemas.microsoft.com/office/drawing/2014/main" id="{840B126A-B55A-42E9-956F-FEC36678CE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536"/>
              <a:ext cx="864" cy="523"/>
            </a:xfrm>
            <a:prstGeom prst="rect">
              <a:avLst/>
            </a:prstGeom>
            <a:solidFill>
              <a:srgbClr val="3333CC"/>
            </a:solidFill>
            <a:ln w="5715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alt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alt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khí</a:t>
              </a:r>
              <a:endPara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6" name="Text Box 15">
              <a:extLst>
                <a:ext uri="{FF2B5EF4-FFF2-40B4-BE49-F238E27FC236}">
                  <a16:creationId xmlns:a16="http://schemas.microsoft.com/office/drawing/2014/main" id="{188E4C3D-6B90-4AFE-B7A5-FAA1223AF5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1536"/>
              <a:ext cx="576" cy="327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2800">
                  <a:solidFill>
                    <a:schemeClr val="bg1"/>
                  </a:solidFill>
                </a:rPr>
                <a:t>+ H</a:t>
              </a:r>
              <a:r>
                <a:rPr lang="en-US" altLang="en-US" sz="2800" baseline="-2500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02426" name="Group 26">
            <a:extLst>
              <a:ext uri="{FF2B5EF4-FFF2-40B4-BE49-F238E27FC236}">
                <a16:creationId xmlns:a16="http://schemas.microsoft.com/office/drawing/2014/main" id="{EAFB1C2F-FF17-456E-8916-F44C579A791C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3276601"/>
            <a:ext cx="2514600" cy="1604963"/>
            <a:chOff x="2304" y="2064"/>
            <a:chExt cx="1584" cy="1011"/>
          </a:xfrm>
        </p:grpSpPr>
        <p:sp>
          <p:nvSpPr>
            <p:cNvPr id="3081" name="Line 17">
              <a:extLst>
                <a:ext uri="{FF2B5EF4-FFF2-40B4-BE49-F238E27FC236}">
                  <a16:creationId xmlns:a16="http://schemas.microsoft.com/office/drawing/2014/main" id="{E13CCFE5-1F85-4328-953B-C46A226C3D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064"/>
              <a:ext cx="0" cy="72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82" name="Text Box 18">
              <a:extLst>
                <a:ext uri="{FF2B5EF4-FFF2-40B4-BE49-F238E27FC236}">
                  <a16:creationId xmlns:a16="http://schemas.microsoft.com/office/drawing/2014/main" id="{4B0A10B2-70CB-48A7-AB8E-C6A016FC22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2784"/>
              <a:ext cx="864" cy="291"/>
            </a:xfrm>
            <a:prstGeom prst="rect">
              <a:avLst/>
            </a:prstGeom>
            <a:solidFill>
              <a:srgbClr val="3333CC"/>
            </a:solidFill>
            <a:ln w="5715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Muối</a:t>
              </a:r>
              <a:endPara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3" name="Text Box 25">
              <a:extLst>
                <a:ext uri="{FF2B5EF4-FFF2-40B4-BE49-F238E27FC236}">
                  <a16:creationId xmlns:a16="http://schemas.microsoft.com/office/drawing/2014/main" id="{4FBE2C28-EA05-4959-846B-80A928C261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2256"/>
              <a:ext cx="1104" cy="327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alt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kim</a:t>
              </a:r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endPara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2427" name="Text Box 27">
            <a:extLst>
              <a:ext uri="{FF2B5EF4-FFF2-40B4-BE49-F238E27FC236}">
                <a16:creationId xmlns:a16="http://schemas.microsoft.com/office/drawing/2014/main" id="{FE9A1E13-2BC3-49FE-B293-B6BA8C5AF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47800"/>
            <a:ext cx="746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altLang="en-US" sz="28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2428" name="WordArt 28">
            <a:extLst>
              <a:ext uri="{FF2B5EF4-FFF2-40B4-BE49-F238E27FC236}">
                <a16:creationId xmlns:a16="http://schemas.microsoft.com/office/drawing/2014/main" id="{7C39D880-A9CD-48C1-828D-169610830F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533400"/>
            <a:ext cx="40862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</p:spTree>
    <p:extLst>
      <p:ext uri="{BB962C8B-B14F-4D97-AF65-F5344CB8AC3E}">
        <p14:creationId xmlns:p14="http://schemas.microsoft.com/office/powerpoint/2010/main" val="21844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 animBg="1"/>
      <p:bldP spid="1024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5975D-11EF-4167-8A3F-9DAD118AE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algn="ctr">
              <a:defRPr/>
            </a:pPr>
            <a:r>
              <a:rPr lang="en-US" dirty="0" err="1">
                <a:solidFill>
                  <a:schemeClr val="bg1"/>
                </a:solidFill>
              </a:rPr>
              <a:t>Về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nhà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hoàn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thành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bảng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tường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trình</a:t>
            </a:r>
            <a:r>
              <a:rPr lang="en-US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xem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trước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soạn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kỹ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chương</a:t>
            </a:r>
            <a:r>
              <a:rPr lang="en-US" dirty="0">
                <a:solidFill>
                  <a:schemeClr val="bg1"/>
                </a:solidFill>
              </a:rPr>
              <a:t> 4 </a:t>
            </a:r>
            <a:r>
              <a:rPr lang="en-US" dirty="0" err="1">
                <a:solidFill>
                  <a:schemeClr val="bg1"/>
                </a:solidFill>
              </a:rPr>
              <a:t>bài</a:t>
            </a:r>
            <a:r>
              <a:rPr lang="en-US" dirty="0">
                <a:solidFill>
                  <a:schemeClr val="bg1"/>
                </a:solidFill>
              </a:rPr>
              <a:t> 34 </a:t>
            </a:r>
            <a:r>
              <a:rPr lang="en-US" dirty="0" err="1">
                <a:solidFill>
                  <a:schemeClr val="bg1"/>
                </a:solidFill>
              </a:rPr>
              <a:t>sgk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trang</a:t>
            </a:r>
            <a:r>
              <a:rPr lang="en-US" dirty="0">
                <a:solidFill>
                  <a:schemeClr val="bg1"/>
                </a:solidFill>
              </a:rPr>
              <a:t> 106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Text Box 3">
            <a:extLst>
              <a:ext uri="{FF2B5EF4-FFF2-40B4-BE49-F238E27FC236}">
                <a16:creationId xmlns:a16="http://schemas.microsoft.com/office/drawing/2014/main" id="{E502A242-A158-4D24-834A-989C98498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828800"/>
            <a:ext cx="70866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Cacbon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</a:t>
            </a:r>
          </a:p>
          <a:p>
            <a:pPr algn="just" eaLnBrk="1" hangingPunct="1"/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      +  O</a:t>
            </a:r>
            <a:r>
              <a:rPr lang="en-US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CO</a:t>
            </a:r>
            <a:r>
              <a:rPr lang="en-US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just" eaLnBrk="1" hangingPunct="1">
              <a:buFontTx/>
              <a:buChar char="-"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oxide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lọai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      +    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Cu     +   CO2</a:t>
            </a:r>
          </a:p>
        </p:txBody>
      </p:sp>
      <p:grpSp>
        <p:nvGrpSpPr>
          <p:cNvPr id="4099" name="Group 10">
            <a:extLst>
              <a:ext uri="{FF2B5EF4-FFF2-40B4-BE49-F238E27FC236}">
                <a16:creationId xmlns:a16="http://schemas.microsoft.com/office/drawing/2014/main" id="{9894122B-594C-4003-BBC4-837D35338E7E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3048000"/>
            <a:ext cx="1676400" cy="914400"/>
            <a:chOff x="2112" y="1920"/>
            <a:chExt cx="1056" cy="576"/>
          </a:xfrm>
        </p:grpSpPr>
        <p:sp>
          <p:nvSpPr>
            <p:cNvPr id="4102" name="Line 5">
              <a:extLst>
                <a:ext uri="{FF2B5EF4-FFF2-40B4-BE49-F238E27FC236}">
                  <a16:creationId xmlns:a16="http://schemas.microsoft.com/office/drawing/2014/main" id="{FE2CA551-67A4-4549-B2D0-514DD4C2F9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920"/>
              <a:ext cx="76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03" name="Line 6">
              <a:extLst>
                <a:ext uri="{FF2B5EF4-FFF2-40B4-BE49-F238E27FC236}">
                  <a16:creationId xmlns:a16="http://schemas.microsoft.com/office/drawing/2014/main" id="{E1254080-35C7-4484-B0D5-557A016B08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496"/>
              <a:ext cx="76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39277" name="Text Box 13">
            <a:extLst>
              <a:ext uri="{FF2B5EF4-FFF2-40B4-BE49-F238E27FC236}">
                <a16:creationId xmlns:a16="http://schemas.microsoft.com/office/drawing/2014/main" id="{7F186CCB-93F2-47D3-A591-24EECAF12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19200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solidFill>
                  <a:srgbClr val="D9FF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Cho </a:t>
            </a:r>
            <a:r>
              <a:rPr lang="en-US" altLang="en-US" sz="2800" dirty="0" err="1">
                <a:solidFill>
                  <a:srgbClr val="D9FF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rgbClr val="D9FF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9FF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D9FF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9FF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dirty="0">
                <a:solidFill>
                  <a:srgbClr val="D9FF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9FF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dirty="0">
                <a:solidFill>
                  <a:srgbClr val="D9FF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9FF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D9FF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9FF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D9FF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Carbon</a:t>
            </a:r>
          </a:p>
        </p:txBody>
      </p:sp>
      <p:sp>
        <p:nvSpPr>
          <p:cNvPr id="139278" name="WordArt 14">
            <a:extLst>
              <a:ext uri="{FF2B5EF4-FFF2-40B4-BE49-F238E27FC236}">
                <a16:creationId xmlns:a16="http://schemas.microsoft.com/office/drawing/2014/main" id="{728CD54E-7265-48F6-843E-4821576338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533400"/>
            <a:ext cx="40862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9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/>
      <p:bldP spid="1392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>
            <a:extLst>
              <a:ext uri="{FF2B5EF4-FFF2-40B4-BE49-F238E27FC236}">
                <a16:creationId xmlns:a16="http://schemas.microsoft.com/office/drawing/2014/main" id="{88F6BEDE-C0A5-4DFB-8732-A4CE17E09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33400"/>
            <a:ext cx="64389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42: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78" name="WordArt 30">
            <a:extLst>
              <a:ext uri="{FF2B5EF4-FFF2-40B4-BE49-F238E27FC236}">
                <a16:creationId xmlns:a16="http://schemas.microsoft.com/office/drawing/2014/main" id="{E459FE28-6779-4FDA-8EC6-41346E82DA1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49115" y="2057400"/>
            <a:ext cx="64389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HÓA HỌC CỦA PHI KIM VÀ </a:t>
            </a:r>
          </a:p>
          <a:p>
            <a:r>
              <a:rPr lang="en-US" sz="28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 CHẤT CỦA CHÚNG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9189A-3A62-48D0-BC17-A7C80746A4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4800" y="1295400"/>
            <a:ext cx="7772400" cy="3954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r>
              <a:rPr lang="en-US" alt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endParaRPr lang="en-US" altLang="en-US" sz="28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alt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altLang="en-US" sz="28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alt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altLang="en-US" sz="28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altLang="en-US" sz="28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endParaRPr lang="en-US" altLang="en-US" sz="28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endParaRPr lang="en-US" altLang="en-US" sz="28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alt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altLang="en-US" sz="28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altLang="en-US" sz="28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alt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endParaRPr lang="en-US" altLang="en-US" sz="28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endParaRPr lang="en-US" altLang="en-US" sz="28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>
            <a:extLst>
              <a:ext uri="{FF2B5EF4-FFF2-40B4-BE49-F238E27FC236}">
                <a16:creationId xmlns:a16="http://schemas.microsoft.com/office/drawing/2014/main" id="{363E4C3D-8BF9-4178-AD53-452D62AFC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15" y="1010156"/>
            <a:ext cx="89007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/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7157" name="Text Box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DF1A3A8-F068-45F7-9EAF-A4968AC97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057400"/>
            <a:ext cx="784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/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thí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hlinkClick r:id="rId2" action="ppaction://hlinkfile"/>
              </a:rPr>
              <a:t>nghiệm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2" name="Text Box 7">
            <a:extLst>
              <a:ext uri="{FF2B5EF4-FFF2-40B4-BE49-F238E27FC236}">
                <a16:creationId xmlns:a16="http://schemas.microsoft.com/office/drawing/2014/main" id="{2CC30951-9625-459A-BCDB-55A374512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7935" y="255299"/>
            <a:ext cx="44081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/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I.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/>
      <p:bldP spid="1771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í nghiệm khử đồng(II) oxit bằng cacbon ở nhiệt độ cao">
            <a:hlinkClick r:id="" action="ppaction://media"/>
            <a:extLst>
              <a:ext uri="{FF2B5EF4-FFF2-40B4-BE49-F238E27FC236}">
                <a16:creationId xmlns:a16="http://schemas.microsoft.com/office/drawing/2014/main" id="{382E4C8A-E328-46DB-95C7-AF2B662118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7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Text Box 5">
            <a:extLst>
              <a:ext uri="{FF2B5EF4-FFF2-40B4-BE49-F238E27FC236}">
                <a16:creationId xmlns:a16="http://schemas.microsoft.com/office/drawing/2014/main" id="{989F7F48-ABF2-4985-BD70-65CC5692FB81}"/>
              </a:ext>
            </a:extLst>
          </p:cNvPr>
          <p:cNvSpPr txBox="1">
            <a:spLocks noChangeArrowheads="1"/>
          </p:cNvSpPr>
          <p:nvPr/>
        </p:nvSpPr>
        <p:spPr bwMode="hidden">
          <a:xfrm>
            <a:off x="743845" y="1143000"/>
            <a:ext cx="3886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 sz="28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8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55302" name="Text Box 6">
            <a:extLst>
              <a:ext uri="{FF2B5EF4-FFF2-40B4-BE49-F238E27FC236}">
                <a16:creationId xmlns:a16="http://schemas.microsoft.com/office/drawing/2014/main" id="{0F9651F3-5B21-4238-B18A-43E96E45C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600200"/>
            <a:ext cx="22701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/>
            <a:r>
              <a:rPr lang="en-US" altLang="en-US" sz="28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t­ượng</a:t>
            </a:r>
            <a:r>
              <a:rPr lang="en-US" altLang="en-US" sz="28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5303" name="Text Box 7">
            <a:extLst>
              <a:ext uri="{FF2B5EF4-FFF2-40B4-BE49-F238E27FC236}">
                <a16:creationId xmlns:a16="http://schemas.microsoft.com/office/drawing/2014/main" id="{8DCE2770-E1C8-4B71-BAB1-CCC755935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209800"/>
            <a:ext cx="73310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solidFill>
                  <a:schemeClr val="bg1"/>
                </a:solidFill>
              </a:rPr>
              <a:t>-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5304" name="Text Box 8">
            <a:extLst>
              <a:ext uri="{FF2B5EF4-FFF2-40B4-BE49-F238E27FC236}">
                <a16:creationId xmlns:a16="http://schemas.microsoft.com/office/drawing/2014/main" id="{F7C4B265-86C7-410D-BB02-0913F3DD7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276600"/>
            <a:ext cx="54120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/>
            <a:r>
              <a:rPr lang="en-US" altLang="en-US" sz="2800" dirty="0">
                <a:solidFill>
                  <a:schemeClr val="bg1"/>
                </a:solidFill>
              </a:rPr>
              <a:t>-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vẩn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5312" name="Text Box 16">
            <a:extLst>
              <a:ext uri="{FF2B5EF4-FFF2-40B4-BE49-F238E27FC236}">
                <a16:creationId xmlns:a16="http://schemas.microsoft.com/office/drawing/2014/main" id="{9F6FDB2C-3E5C-48F7-B0C2-ECAEC0554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04800"/>
            <a:ext cx="37032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 eaLnBrk="1" hangingPunct="1"/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5319" name="Group 23">
            <a:extLst>
              <a:ext uri="{FF2B5EF4-FFF2-40B4-BE49-F238E27FC236}">
                <a16:creationId xmlns:a16="http://schemas.microsoft.com/office/drawing/2014/main" id="{D5AA740F-34FA-4A67-A15A-FA36ECD4CD0F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3886200"/>
            <a:ext cx="6813550" cy="1508125"/>
            <a:chOff x="528" y="2448"/>
            <a:chExt cx="4292" cy="950"/>
          </a:xfrm>
        </p:grpSpPr>
        <p:sp>
          <p:nvSpPr>
            <p:cNvPr id="9225" name="Text Box 9">
              <a:extLst>
                <a:ext uri="{FF2B5EF4-FFF2-40B4-BE49-F238E27FC236}">
                  <a16:creationId xmlns:a16="http://schemas.microsoft.com/office/drawing/2014/main" id="{D6F79DB0-F4F6-4030-8D95-5C264B369D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2448"/>
              <a:ext cx="131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l" eaLnBrk="1" hangingPunct="1"/>
              <a:r>
                <a:rPr lang="en-US" altLang="en-US" sz="2800" i="1" dirty="0">
                  <a:solidFill>
                    <a:srgbClr val="FF00FF"/>
                  </a:solidFill>
                </a:rPr>
                <a:t>+ </a:t>
              </a:r>
              <a:r>
                <a:rPr lang="en-US" altLang="en-US" sz="2800" i="1" dirty="0" err="1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altLang="en-US" sz="2800" i="1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altLang="en-US" sz="2800" i="1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grpSp>
          <p:nvGrpSpPr>
            <p:cNvPr id="9226" name="Group 21">
              <a:extLst>
                <a:ext uri="{FF2B5EF4-FFF2-40B4-BE49-F238E27FC236}">
                  <a16:creationId xmlns:a16="http://schemas.microsoft.com/office/drawing/2014/main" id="{40EF1EB9-2503-42A7-875B-BFBDBF1C7A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0" y="2448"/>
              <a:ext cx="3610" cy="950"/>
              <a:chOff x="1238" y="2954"/>
              <a:chExt cx="3610" cy="950"/>
            </a:xfrm>
          </p:grpSpPr>
          <p:grpSp>
            <p:nvGrpSpPr>
              <p:cNvPr id="9227" name="Group 15">
                <a:extLst>
                  <a:ext uri="{FF2B5EF4-FFF2-40B4-BE49-F238E27FC236}">
                    <a16:creationId xmlns:a16="http://schemas.microsoft.com/office/drawing/2014/main" id="{78F61014-2762-4454-B838-2054991BE5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38" y="3168"/>
                <a:ext cx="3178" cy="736"/>
                <a:chOff x="1238" y="3264"/>
                <a:chExt cx="3178" cy="736"/>
              </a:xfrm>
            </p:grpSpPr>
            <p:sp>
              <p:nvSpPr>
                <p:cNvPr id="9232" name="Text Box 10">
                  <a:extLst>
                    <a:ext uri="{FF2B5EF4-FFF2-40B4-BE49-F238E27FC236}">
                      <a16:creationId xmlns:a16="http://schemas.microsoft.com/office/drawing/2014/main" id="{74268678-FA14-43C5-B775-F9F22F88F49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38" y="3270"/>
                  <a:ext cx="3178" cy="7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600">
                      <a:solidFill>
                        <a:schemeClr val="tx1"/>
                      </a:solidFill>
                      <a:latin typeface=".VnTime" pitchFamily="34" charset="0"/>
                    </a:defRPr>
                  </a:lvl1pPr>
                  <a:lvl2pPr marL="742950" indent="-285750">
                    <a:defRPr sz="2600">
                      <a:solidFill>
                        <a:schemeClr val="tx1"/>
                      </a:solidFill>
                      <a:latin typeface=".VnTime" pitchFamily="34" charset="0"/>
                    </a:defRPr>
                  </a:lvl2pPr>
                  <a:lvl3pPr marL="1143000" indent="-228600">
                    <a:defRPr sz="2600">
                      <a:solidFill>
                        <a:schemeClr val="tx1"/>
                      </a:solidFill>
                      <a:latin typeface=".VnTime" pitchFamily="34" charset="0"/>
                    </a:defRPr>
                  </a:lvl3pPr>
                  <a:lvl4pPr marL="1600200" indent="-228600">
                    <a:defRPr sz="2600">
                      <a:solidFill>
                        <a:schemeClr val="tx1"/>
                      </a:solidFill>
                      <a:latin typeface=".VnTime" pitchFamily="34" charset="0"/>
                    </a:defRPr>
                  </a:lvl4pPr>
                  <a:lvl5pPr marL="2057400" indent="-228600">
                    <a:defRPr sz="2600">
                      <a:solidFill>
                        <a:schemeClr val="tx1"/>
                      </a:solidFill>
                      <a:latin typeface=".VnTime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600">
                      <a:solidFill>
                        <a:schemeClr val="tx1"/>
                      </a:solidFill>
                      <a:latin typeface=".VnTime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600">
                      <a:solidFill>
                        <a:schemeClr val="tx1"/>
                      </a:solidFill>
                      <a:latin typeface=".VnTime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600">
                      <a:solidFill>
                        <a:schemeClr val="tx1"/>
                      </a:solidFill>
                      <a:latin typeface=".VnTime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600">
                      <a:solidFill>
                        <a:schemeClr val="tx1"/>
                      </a:solidFill>
                      <a:latin typeface=".VnTime" pitchFamily="34" charset="0"/>
                    </a:defRPr>
                  </a:lvl9pPr>
                </a:lstStyle>
                <a:p>
                  <a:pPr algn="l" eaLnBrk="1" hangingPunct="1">
                    <a:lnSpc>
                      <a:spcPct val="125000"/>
                    </a:lnSpc>
                  </a:pPr>
                  <a:r>
                    <a:rPr lang="en-US" altLang="en-US" sz="2800">
                      <a:solidFill>
                        <a:srgbClr val="FFFF00"/>
                      </a:solidFill>
                    </a:rPr>
                    <a:t>     2CuO + C </a:t>
                  </a:r>
                  <a:r>
                    <a:rPr lang="en-US" altLang="en-US" sz="2800">
                      <a:solidFill>
                        <a:srgbClr val="FFFF00"/>
                      </a:solidFill>
                      <a:sym typeface="Symbol" panose="05050102010706020507" pitchFamily="18" charset="2"/>
                    </a:rPr>
                    <a:t> </a:t>
                  </a:r>
                  <a:r>
                    <a:rPr lang="en-US" altLang="en-US" sz="2800">
                      <a:solidFill>
                        <a:srgbClr val="FFFF00"/>
                      </a:solidFill>
                    </a:rPr>
                    <a:t>        2Cu + CO</a:t>
                  </a:r>
                  <a:r>
                    <a:rPr lang="en-US" altLang="en-US" sz="2800" baseline="-25000">
                      <a:solidFill>
                        <a:srgbClr val="FFFF00"/>
                      </a:solidFill>
                    </a:rPr>
                    <a:t>2     </a:t>
                  </a:r>
                  <a:endParaRPr lang="en-US" altLang="en-US" sz="2800">
                    <a:solidFill>
                      <a:srgbClr val="FFFF00"/>
                    </a:solidFill>
                  </a:endParaRPr>
                </a:p>
                <a:p>
                  <a:pPr algn="l" eaLnBrk="1" hangingPunct="1">
                    <a:lnSpc>
                      <a:spcPct val="125000"/>
                    </a:lnSpc>
                  </a:pPr>
                  <a:r>
                    <a:rPr lang="en-US" altLang="en-US" sz="2800">
                      <a:solidFill>
                        <a:srgbClr val="FFFF00"/>
                      </a:solidFill>
                    </a:rPr>
                    <a:t>CO</a:t>
                  </a:r>
                  <a:r>
                    <a:rPr lang="en-US" altLang="en-US" sz="2800" baseline="-25000">
                      <a:solidFill>
                        <a:srgbClr val="FFFF00"/>
                      </a:solidFill>
                    </a:rPr>
                    <a:t>2 </a:t>
                  </a:r>
                  <a:r>
                    <a:rPr lang="en-US" altLang="en-US" sz="2800">
                      <a:solidFill>
                        <a:srgbClr val="FFFF00"/>
                      </a:solidFill>
                    </a:rPr>
                    <a:t>+ Ca(OH)</a:t>
                  </a:r>
                  <a:r>
                    <a:rPr lang="en-US" altLang="en-US" sz="2800" baseline="-25000">
                      <a:solidFill>
                        <a:srgbClr val="FFFF00"/>
                      </a:solidFill>
                    </a:rPr>
                    <a:t>2</a:t>
                  </a:r>
                  <a:r>
                    <a:rPr lang="en-US" altLang="en-US" sz="2800">
                      <a:solidFill>
                        <a:srgbClr val="FFFF00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altLang="en-US" sz="2800">
                      <a:solidFill>
                        <a:srgbClr val="FFFF00"/>
                      </a:solidFill>
                    </a:rPr>
                    <a:t> CaCO</a:t>
                  </a:r>
                  <a:r>
                    <a:rPr lang="en-US" altLang="en-US" sz="2800" baseline="-25000">
                      <a:solidFill>
                        <a:srgbClr val="FFFF00"/>
                      </a:solidFill>
                    </a:rPr>
                    <a:t>3</a:t>
                  </a:r>
                  <a:r>
                    <a:rPr lang="en-US" altLang="en-US" sz="2800">
                      <a:solidFill>
                        <a:srgbClr val="FFFF00"/>
                      </a:solidFill>
                    </a:rPr>
                    <a:t> </a:t>
                  </a:r>
                  <a:r>
                    <a:rPr lang="en-US" altLang="en-US" sz="2800">
                      <a:solidFill>
                        <a:srgbClr val="FFFF00"/>
                      </a:solidFill>
                      <a:sym typeface="Symbol" panose="05050102010706020507" pitchFamily="18" charset="2"/>
                    </a:rPr>
                    <a:t></a:t>
                  </a:r>
                  <a:r>
                    <a:rPr lang="en-US" altLang="en-US" sz="2800">
                      <a:solidFill>
                        <a:srgbClr val="FFFF00"/>
                      </a:solidFill>
                    </a:rPr>
                    <a:t>+ H</a:t>
                  </a:r>
                  <a:r>
                    <a:rPr lang="en-US" altLang="en-US" sz="2800" baseline="-25000">
                      <a:solidFill>
                        <a:srgbClr val="FFFF00"/>
                      </a:solidFill>
                    </a:rPr>
                    <a:t>2</a:t>
                  </a:r>
                  <a:r>
                    <a:rPr lang="en-US" altLang="en-US" sz="2800">
                      <a:solidFill>
                        <a:srgbClr val="FFFF00"/>
                      </a:solidFill>
                    </a:rPr>
                    <a:t>O</a:t>
                  </a:r>
                </a:p>
              </p:txBody>
            </p:sp>
            <p:grpSp>
              <p:nvGrpSpPr>
                <p:cNvPr id="9233" name="Group 12">
                  <a:extLst>
                    <a:ext uri="{FF2B5EF4-FFF2-40B4-BE49-F238E27FC236}">
                      <a16:creationId xmlns:a16="http://schemas.microsoft.com/office/drawing/2014/main" id="{639478BF-5F6B-4161-96D7-C4CB9C8FC9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80" y="3264"/>
                  <a:ext cx="384" cy="288"/>
                  <a:chOff x="3024" y="2880"/>
                  <a:chExt cx="384" cy="288"/>
                </a:xfrm>
              </p:grpSpPr>
              <p:sp>
                <p:nvSpPr>
                  <p:cNvPr id="9234" name="Line 13">
                    <a:extLst>
                      <a:ext uri="{FF2B5EF4-FFF2-40B4-BE49-F238E27FC236}">
                        <a16:creationId xmlns:a16="http://schemas.microsoft.com/office/drawing/2014/main" id="{6C445C6B-13B8-42B9-A455-0D7778C3AFD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24" y="3120"/>
                    <a:ext cx="38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35" name="Text Box 14">
                    <a:extLst>
                      <a:ext uri="{FF2B5EF4-FFF2-40B4-BE49-F238E27FC236}">
                        <a16:creationId xmlns:a16="http://schemas.microsoft.com/office/drawing/2014/main" id="{D5FCADFD-7A67-4E28-9507-BD12941EF8D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80" y="2880"/>
                    <a:ext cx="232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FF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600">
                        <a:solidFill>
                          <a:schemeClr val="tx1"/>
                        </a:solidFill>
                        <a:latin typeface=".VnTime" pitchFamily="34" charset="0"/>
                      </a:defRPr>
                    </a:lvl1pPr>
                    <a:lvl2pPr marL="742950" indent="-285750">
                      <a:defRPr sz="2600">
                        <a:solidFill>
                          <a:schemeClr val="tx1"/>
                        </a:solidFill>
                        <a:latin typeface=".VnTime" pitchFamily="34" charset="0"/>
                      </a:defRPr>
                    </a:lvl2pPr>
                    <a:lvl3pPr marL="1143000" indent="-228600">
                      <a:defRPr sz="2600">
                        <a:solidFill>
                          <a:schemeClr val="tx1"/>
                        </a:solidFill>
                        <a:latin typeface=".VnTime" pitchFamily="34" charset="0"/>
                      </a:defRPr>
                    </a:lvl3pPr>
                    <a:lvl4pPr marL="1600200" indent="-228600">
                      <a:defRPr sz="2600">
                        <a:solidFill>
                          <a:schemeClr val="tx1"/>
                        </a:solidFill>
                        <a:latin typeface=".VnTime" pitchFamily="34" charset="0"/>
                      </a:defRPr>
                    </a:lvl4pPr>
                    <a:lvl5pPr marL="2057400" indent="-228600">
                      <a:defRPr sz="2600">
                        <a:solidFill>
                          <a:schemeClr val="tx1"/>
                        </a:solidFill>
                        <a:latin typeface=".VnTime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600">
                        <a:solidFill>
                          <a:schemeClr val="tx1"/>
                        </a:solidFill>
                        <a:latin typeface=".VnTime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600">
                        <a:solidFill>
                          <a:schemeClr val="tx1"/>
                        </a:solidFill>
                        <a:latin typeface=".VnTime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600">
                        <a:solidFill>
                          <a:schemeClr val="tx1"/>
                        </a:solidFill>
                        <a:latin typeface=".VnTime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600">
                        <a:solidFill>
                          <a:schemeClr val="tx1"/>
                        </a:solidFill>
                        <a:latin typeface=".VnTime" pitchFamily="34" charset="0"/>
                      </a:defRPr>
                    </a:lvl9pPr>
                  </a:lstStyle>
                  <a:p>
                    <a:pPr algn="l" eaLnBrk="1" hangingPunct="1"/>
                    <a:r>
                      <a:rPr lang="en-US" altLang="en-US" sz="2400">
                        <a:solidFill>
                          <a:srgbClr val="FFFF00"/>
                        </a:solidFill>
                      </a:rPr>
                      <a:t>t</a:t>
                    </a:r>
                    <a:r>
                      <a:rPr lang="en-US" altLang="en-US" sz="2400" baseline="30000">
                        <a:solidFill>
                          <a:srgbClr val="FFFF00"/>
                        </a:solidFill>
                      </a:rPr>
                      <a:t>o</a:t>
                    </a:r>
                    <a:endParaRPr lang="en-US" altLang="en-US" sz="2400">
                      <a:solidFill>
                        <a:srgbClr val="FFFF00"/>
                      </a:solidFill>
                    </a:endParaRPr>
                  </a:p>
                </p:txBody>
              </p:sp>
            </p:grpSp>
          </p:grpSp>
          <p:sp>
            <p:nvSpPr>
              <p:cNvPr id="9228" name="Text Box 17">
                <a:extLst>
                  <a:ext uri="{FF2B5EF4-FFF2-40B4-BE49-F238E27FC236}">
                    <a16:creationId xmlns:a16="http://schemas.microsoft.com/office/drawing/2014/main" id="{E540BC3F-64BF-4BC6-A772-561C9FDEE8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8" y="2954"/>
                <a:ext cx="1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endParaRPr lang="en-US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229" name="Line 18">
                <a:extLst>
                  <a:ext uri="{FF2B5EF4-FFF2-40B4-BE49-F238E27FC236}">
                    <a16:creationId xmlns:a16="http://schemas.microsoft.com/office/drawing/2014/main" id="{FE76BEC0-D698-43FF-9338-BADDAFF7F8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032" y="321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30" name="Text Box 19">
                <a:extLst>
                  <a:ext uri="{FF2B5EF4-FFF2-40B4-BE49-F238E27FC236}">
                    <a16:creationId xmlns:a16="http://schemas.microsoft.com/office/drawing/2014/main" id="{06CE637C-4C6B-4F0F-885E-3DFDCC885E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2" y="3216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>
                    <a:solidFill>
                      <a:schemeClr val="bg1"/>
                    </a:solidFill>
                  </a:rPr>
                  <a:t>(1)</a:t>
                </a:r>
              </a:p>
            </p:txBody>
          </p:sp>
          <p:sp>
            <p:nvSpPr>
              <p:cNvPr id="9231" name="Text Box 20">
                <a:extLst>
                  <a:ext uri="{FF2B5EF4-FFF2-40B4-BE49-F238E27FC236}">
                    <a16:creationId xmlns:a16="http://schemas.microsoft.com/office/drawing/2014/main" id="{AEE6C445-1455-4A83-8DAE-DC3AFDC8B1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6" y="3600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400">
                    <a:solidFill>
                      <a:schemeClr val="bg1"/>
                    </a:solidFill>
                  </a:rPr>
                  <a:t>(2)</a:t>
                </a:r>
              </a:p>
            </p:txBody>
          </p:sp>
        </p:grpSp>
      </p:grpSp>
      <p:sp>
        <p:nvSpPr>
          <p:cNvPr id="55318" name="Text Box 22">
            <a:extLst>
              <a:ext uri="{FF2B5EF4-FFF2-40B4-BE49-F238E27FC236}">
                <a16:creationId xmlns:a16="http://schemas.microsoft.com/office/drawing/2014/main" id="{08B899D9-518B-4ACE-A4D7-45B642FF4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181600"/>
            <a:ext cx="8991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solidFill>
                  <a:schemeClr val="bg1"/>
                </a:solidFill>
              </a:rPr>
              <a:t>        </a:t>
            </a:r>
            <a:r>
              <a:rPr lang="en-US" altLang="en-US" sz="28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/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P/­ (1)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P/­ (2)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  <p:bldP spid="55302" grpId="0"/>
      <p:bldP spid="55303" grpId="0"/>
      <p:bldP spid="55304" grpId="0"/>
      <p:bldP spid="55312" grpId="0"/>
      <p:bldP spid="553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s03">
            <a:extLst>
              <a:ext uri="{FF2B5EF4-FFF2-40B4-BE49-F238E27FC236}">
                <a16:creationId xmlns:a16="http://schemas.microsoft.com/office/drawing/2014/main" id="{2A639526-A087-4305-8A72-4C7D94AEF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39688"/>
            <a:ext cx="96012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1574</TotalTime>
  <Words>842</Words>
  <Application>Microsoft Office PowerPoint</Application>
  <PresentationFormat>On-screen Show (4:3)</PresentationFormat>
  <Paragraphs>131</Paragraphs>
  <Slides>20</Slides>
  <Notes>3</Notes>
  <HiddenSlides>1</HiddenSlides>
  <MMClips>2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.VnTime</vt:lpstr>
      <vt:lpstr>.VnTimeH</vt:lpstr>
      <vt:lpstr>Arial</vt:lpstr>
      <vt:lpstr>Times New Roman</vt:lpstr>
      <vt:lpstr>Wingdings</vt:lpstr>
      <vt:lpstr>Network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Thí nghiệm 2: Nhiệt phân muối NaHCO3.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Về nhà: hoàn thành bảng tường trình  xem trước soạn kỹ chương 4 bài 34 sgk trang 106</vt:lpstr>
    </vt:vector>
  </TitlesOfParts>
  <Company>DHQGHN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Tiet 42- Thuc hanh tinh chat hoa hoc cua phi kim va hop chat cua chung</dc:title>
  <dc:creator>Suu tam</dc:creator>
  <cp:lastModifiedBy>lengocquynhtram2014@gmail.com</cp:lastModifiedBy>
  <cp:revision>108</cp:revision>
  <dcterms:created xsi:type="dcterms:W3CDTF">2005-06-14T16:31:24Z</dcterms:created>
  <dcterms:modified xsi:type="dcterms:W3CDTF">2023-03-01T13:30:13Z</dcterms:modified>
</cp:coreProperties>
</file>