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756" r:id="rId2"/>
    <p:sldMasterId id="2147483744" r:id="rId3"/>
    <p:sldMasterId id="2147483696" r:id="rId4"/>
    <p:sldMasterId id="2147483732" r:id="rId5"/>
    <p:sldMasterId id="2147483708" r:id="rId6"/>
    <p:sldMasterId id="2147483684" r:id="rId7"/>
    <p:sldMasterId id="2147483720" r:id="rId8"/>
    <p:sldMasterId id="2147483768" r:id="rId9"/>
    <p:sldMasterId id="2147483672" r:id="rId10"/>
    <p:sldMasterId id="2147483660" r:id="rId11"/>
  </p:sldMasterIdLst>
  <p:notesMasterIdLst>
    <p:notesMasterId r:id="rId28"/>
  </p:notesMasterIdLst>
  <p:sldIdLst>
    <p:sldId id="434" r:id="rId12"/>
    <p:sldId id="293" r:id="rId13"/>
    <p:sldId id="460" r:id="rId14"/>
    <p:sldId id="394" r:id="rId15"/>
    <p:sldId id="459" r:id="rId16"/>
    <p:sldId id="470" r:id="rId17"/>
    <p:sldId id="449" r:id="rId18"/>
    <p:sldId id="450" r:id="rId19"/>
    <p:sldId id="453" r:id="rId20"/>
    <p:sldId id="454" r:id="rId21"/>
    <p:sldId id="451" r:id="rId22"/>
    <p:sldId id="452" r:id="rId23"/>
    <p:sldId id="455" r:id="rId24"/>
    <p:sldId id="415" r:id="rId25"/>
    <p:sldId id="456" r:id="rId26"/>
    <p:sldId id="457" r:id="rId27"/>
  </p:sldIdLst>
  <p:sldSz cx="12192000" cy="6858000"/>
  <p:notesSz cx="6858000" cy="9144000"/>
  <p:embeddedFontLst>
    <p:embeddedFont>
      <p:font typeface="Calibri" panose="020F0502020204030204" pitchFamily="34" charset="0"/>
      <p:regular r:id="rId29"/>
      <p:bold r:id="rId30"/>
      <p:italic r:id="rId31"/>
      <p:boldItalic r:id="rId32"/>
    </p:embeddedFont>
    <p:embeddedFont>
      <p:font typeface="Calibri Light" panose="020F0302020204030204" pitchFamily="34" charset="0"/>
      <p:regular r:id="rId33"/>
      <p:italic r:id="rId34"/>
    </p:embeddedFont>
    <p:embeddedFont>
      <p:font typeface="Chu Van An" panose="02020503050405090304" charset="0"/>
      <p:regular r:id="rId35"/>
      <p:bold r:id="rId36"/>
      <p:italic r:id="rId37"/>
      <p:boldItalic r:id="rId38"/>
    </p:embeddedFont>
  </p:embeddedFont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3" autoAdjust="0"/>
    <p:restoredTop sz="94660"/>
  </p:normalViewPr>
  <p:slideViewPr>
    <p:cSldViewPr snapToGrid="0">
      <p:cViewPr varScale="1">
        <p:scale>
          <a:sx n="63" d="100"/>
          <a:sy n="63" d="100"/>
        </p:scale>
        <p:origin x="556" y="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9" Type="http://schemas.openxmlformats.org/officeDocument/2006/relationships/presProps" Target="presProps.xml"/><Relationship Id="rId21" Type="http://schemas.openxmlformats.org/officeDocument/2006/relationships/slide" Target="slides/slide10.xml"/><Relationship Id="rId34" Type="http://schemas.openxmlformats.org/officeDocument/2006/relationships/font" Target="fonts/font6.fntdata"/><Relationship Id="rId42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font" Target="fonts/font1.fntdata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3.xml"/><Relationship Id="rId32" Type="http://schemas.openxmlformats.org/officeDocument/2006/relationships/font" Target="fonts/font4.fntdata"/><Relationship Id="rId37" Type="http://schemas.openxmlformats.org/officeDocument/2006/relationships/font" Target="fonts/font9.fntdata"/><Relationship Id="rId40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notesMaster" Target="notesMasters/notesMaster1.xml"/><Relationship Id="rId36" Type="http://schemas.openxmlformats.org/officeDocument/2006/relationships/font" Target="fonts/font8.fntdata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8.xml"/><Relationship Id="rId31" Type="http://schemas.openxmlformats.org/officeDocument/2006/relationships/font" Target="fonts/font3.fntdata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font" Target="fonts/font2.fntdata"/><Relationship Id="rId35" Type="http://schemas.openxmlformats.org/officeDocument/2006/relationships/font" Target="fonts/font7.fntdata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font" Target="fonts/font5.fntdata"/><Relationship Id="rId38" Type="http://schemas.openxmlformats.org/officeDocument/2006/relationships/font" Target="fonts/font10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BB3B92-5484-461E-89D5-50DB34F7A770}" type="datetimeFigureOut">
              <a:rPr lang="vi-VN" smtClean="0"/>
              <a:pPr/>
              <a:t>12/03/2023</a:t>
            </a:fld>
            <a:endParaRPr lang="vi-VN"/>
          </a:p>
        </p:txBody>
      </p:sp>
      <p:sp>
        <p:nvSpPr>
          <p:cNvPr id="4" name="Chỗ dành sẵn cho Hình ảnh của Bản chiế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Chỗ dành sẵn cho Ghi chú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0586A8-FAC1-4B77-9CC9-E1C8A40D9305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059293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32170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;p3">
            <a:extLst>
              <a:ext uri="{FF2B5EF4-FFF2-40B4-BE49-F238E27FC236}">
                <a16:creationId xmlns:a16="http://schemas.microsoft.com/office/drawing/2014/main" id="{B340F7B3-D67C-4AD0-8FCE-8EE4A0366B58}"/>
              </a:ext>
            </a:extLst>
          </p:cNvPr>
          <p:cNvSpPr/>
          <p:nvPr userDrawn="1"/>
        </p:nvSpPr>
        <p:spPr>
          <a:xfrm>
            <a:off x="43544" y="54428"/>
            <a:ext cx="12104914" cy="6738258"/>
          </a:xfrm>
          <a:prstGeom prst="rect">
            <a:avLst/>
          </a:prstGeom>
          <a:noFill/>
          <a:ln w="38100" cap="flat" cmpd="sng">
            <a:solidFill>
              <a:srgbClr val="7030A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464733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FAA6180A-5EBD-4128-8ACB-273A50B944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D924DCC1-3AB4-42A3-A0A6-F417405BD6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BBC16C75-4BB6-44E8-9590-EB43B6F0C99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3133AD2-BA6C-4FB5-ABB8-1BD7288FAFAA}" type="datetimeFigureOut">
              <a:rPr lang="vi-VN" smtClean="0"/>
              <a:pPr/>
              <a:t>12/03/2023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71640ECA-3A15-48A8-994F-CFEBB9B7D5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D189A241-1079-4B83-BECA-DF24DE4226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D769A7E-8369-4BED-96C9-CF59B90FEA14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61852358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045E106B-B959-49B1-B96E-CFEAD0B42F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1D16C24C-5113-4273-BCFC-817FA156D5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Bấm để chỉnh sửa kiểu tiêu đề phụ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CC9EA255-DC54-489F-9CA5-58D3C8EA230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A096F7-004E-4F3C-BD00-5AF02BB90A8A}" type="datetimeFigureOut">
              <a:rPr lang="vi-VN" smtClean="0"/>
              <a:pPr/>
              <a:t>12/03/2023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5517E229-FBC4-4983-8837-530ED07496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F02A1670-8688-4868-9781-366397B974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F288386-D9CA-4350-BBEC-6571B34944CD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62788003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2AAA16B4-F3FD-489F-AA36-950D130151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F8C51C49-6EF6-4222-B037-1E8043A8C5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B80AB600-D54B-41EF-829D-9E895F085C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A096F7-004E-4F3C-BD00-5AF02BB90A8A}" type="datetimeFigureOut">
              <a:rPr lang="vi-VN" smtClean="0"/>
              <a:pPr/>
              <a:t>12/03/2023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8E4A8094-AFAC-47E2-A1E2-316A2783EA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AFCD51E6-3032-40E0-92AA-3F1C7099C1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F288386-D9CA-4350-BBEC-6571B34944CD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6976529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8F29E9AA-ACEB-4012-B0E5-53B596FE0D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5D65F27C-1867-4483-B718-A8715E311D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14B8C790-F943-4926-BC82-33C75B877F2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A096F7-004E-4F3C-BD00-5AF02BB90A8A}" type="datetimeFigureOut">
              <a:rPr lang="vi-VN" smtClean="0"/>
              <a:pPr/>
              <a:t>12/03/2023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AEFD2871-8ABA-4A4C-B570-B4CBF70E7F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C892F0CD-2D59-4DEB-93B5-946C2E6F9A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F288386-D9CA-4350-BBEC-6571B34944CD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45816236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7B312C98-5572-4D48-B566-3DDC91E009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37AD9FA6-657D-41E4-A448-DC7D89BD4B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48AABCE2-23BC-484E-A38C-D69808461A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C3706BB8-3965-47D2-98E9-8819986255D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A096F7-004E-4F3C-BD00-5AF02BB90A8A}" type="datetimeFigureOut">
              <a:rPr lang="vi-VN" smtClean="0"/>
              <a:pPr/>
              <a:t>12/03/2023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7EF68D51-7D4A-4470-8738-9F8384B15D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00C75017-C69F-46D5-A6D4-A0EA1597E7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F288386-D9CA-4350-BBEC-6571B34944CD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59836057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C2EE14AB-79B2-4763-9EB1-A6DB68BE87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F2EB3C1E-705C-4AB2-8A3A-D0895EB545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C3CB66FF-4F2A-4789-A857-26F34D7E15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id="{E2150FAE-4797-4ED6-984C-C3FDB470E8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:a16="http://schemas.microsoft.com/office/drawing/2014/main" id="{4FEEED53-1845-4E91-A8BA-10FD109750E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:a16="http://schemas.microsoft.com/office/drawing/2014/main" id="{7CD9C856-5810-4362-9F2A-AA41FAAC810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A096F7-004E-4F3C-BD00-5AF02BB90A8A}" type="datetimeFigureOut">
              <a:rPr lang="vi-VN" smtClean="0"/>
              <a:pPr/>
              <a:t>12/03/2023</a:t>
            </a:fld>
            <a:endParaRPr lang="vi-VN"/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:a16="http://schemas.microsoft.com/office/drawing/2014/main" id="{4A2E5A96-EB5C-4245-8B1B-DF241B71B6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:a16="http://schemas.microsoft.com/office/drawing/2014/main" id="{24C116F5-9A68-4467-9C8F-7EE895232E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F288386-D9CA-4350-BBEC-6571B34944CD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81519947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ACABF118-9BB8-4B2A-AF8E-E8789C04E1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id="{6C5B2556-61C7-4C4F-A0F0-1E286DBA43B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A096F7-004E-4F3C-BD00-5AF02BB90A8A}" type="datetimeFigureOut">
              <a:rPr lang="vi-VN" smtClean="0"/>
              <a:pPr/>
              <a:t>12/03/2023</a:t>
            </a:fld>
            <a:endParaRPr lang="vi-VN"/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AD742640-7790-4EC0-8211-EB4DA66BF3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EA39C9A0-BB70-4912-8D60-959631AFF3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F288386-D9CA-4350-BBEC-6571B34944CD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14899379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id="{B1774615-5FE2-47A4-9DF0-3C4785E3E9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A096F7-004E-4F3C-BD00-5AF02BB90A8A}" type="datetimeFigureOut">
              <a:rPr lang="vi-VN" smtClean="0"/>
              <a:pPr/>
              <a:t>12/03/2023</a:t>
            </a:fld>
            <a:endParaRPr lang="vi-VN"/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id="{7AA5F533-A03A-4501-8098-AB981D6709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ECE65624-4369-45A1-8BDB-A4BDE9B042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F288386-D9CA-4350-BBEC-6571B34944CD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94307655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D280307F-161D-4DE2-967D-307919D37F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EE77E04E-08D0-4AE0-943E-2CD5526DA5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D20C72C8-ED04-4067-9A30-4257767A7D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495FEB59-FE37-4905-84EC-81071570027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A096F7-004E-4F3C-BD00-5AF02BB90A8A}" type="datetimeFigureOut">
              <a:rPr lang="vi-VN" smtClean="0"/>
              <a:pPr/>
              <a:t>12/03/2023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F8FAC4C7-D6BC-4EC9-8877-59A5C171D7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86F53D4A-9908-44BB-BDCC-EF74C25033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F288386-D9CA-4350-BBEC-6571B34944CD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82799791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5876C454-4E53-4FE0-B19D-F5B253E2D3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:a16="http://schemas.microsoft.com/office/drawing/2014/main" id="{72D405DC-53B1-4859-A179-8F1352EA297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2C13411F-08D9-415D-A125-9E1B9DE21A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93EC49A1-3521-4CEE-A775-C542CD29EA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A096F7-004E-4F3C-BD00-5AF02BB90A8A}" type="datetimeFigureOut">
              <a:rPr lang="vi-VN" smtClean="0"/>
              <a:pPr/>
              <a:t>12/03/2023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CAAC26D2-CEEF-4048-A776-5194A7999F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D33A49D5-9F84-42C2-871E-C3AB651C2E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F288386-D9CA-4350-BBEC-6571B34944CD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00177251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6C6F8826-69B2-4571-AD96-FC61CD4139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D6F55560-47B1-41A0-962A-82B09EF4BB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BC090E37-37E3-4279-831E-46E3303624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A096F7-004E-4F3C-BD00-5AF02BB90A8A}" type="datetimeFigureOut">
              <a:rPr lang="vi-VN" smtClean="0"/>
              <a:pPr/>
              <a:t>12/03/2023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F7F94064-C73B-4FB6-BD35-D4DEBC00FE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438C8EAF-C8E6-4A90-AF91-C189BD2352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F288386-D9CA-4350-BBEC-6571B34944CD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985300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:a16="http://schemas.microsoft.com/office/drawing/2014/main" id="{43B57C78-8096-42E1-8917-15E3CE0E974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2FD1F0A7-326A-4BAF-BFF7-90409419D8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26AA509D-0AD8-442A-842F-E147A0F7BCD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3133AD2-BA6C-4FB5-ABB8-1BD7288FAFAA}" type="datetimeFigureOut">
              <a:rPr lang="vi-VN" smtClean="0"/>
              <a:pPr/>
              <a:t>12/03/2023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8BCFE3B4-9C2A-41AA-A788-D5445896D7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0C59659B-A61B-4806-A588-F27BA50FA2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D769A7E-8369-4BED-96C9-CF59B90FEA14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39030089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:a16="http://schemas.microsoft.com/office/drawing/2014/main" id="{B1A3932D-0B6F-49CC-AD13-A29A733D876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9E80D9D1-FDF8-4F2E-8328-6F3ADBC229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608F9649-6ADA-4CB8-B533-76350A5A36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A096F7-004E-4F3C-BD00-5AF02BB90A8A}" type="datetimeFigureOut">
              <a:rPr lang="vi-VN" smtClean="0"/>
              <a:pPr/>
              <a:t>12/03/2023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5DC09FA4-0D80-4ABE-9CF6-7233DC1286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9AC9BB3A-11BF-4D86-99B0-52C80A999F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F288386-D9CA-4350-BBEC-6571B34944CD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79650579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8833591D-AEE3-4DF2-93CB-E51D6ED4D4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6CDDEDD3-ED8B-492E-A35B-B226600497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Bấm để chỉnh sửa kiểu tiêu đề phụ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666A8A55-D146-495F-81A4-6D75AD3BE86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A7FF5C-FD9C-4AC6-BD06-A64961D7FA47}" type="datetimeFigureOut">
              <a:rPr lang="vi-VN" smtClean="0"/>
              <a:pPr/>
              <a:t>12/03/2023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A73BF327-9337-4556-9A1C-152701F3A2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1998A658-20C0-47FA-B666-A820D94980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C85092-B114-410F-9B81-EFC9CD02B950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0147251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445F3855-0B74-471D-BB30-110F1E6F94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D47984D9-FD82-46FE-A1F6-49E612312F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F09E2F4D-EEEE-4825-95EB-770F4587DA2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A7FF5C-FD9C-4AC6-BD06-A64961D7FA47}" type="datetimeFigureOut">
              <a:rPr lang="vi-VN" smtClean="0"/>
              <a:pPr/>
              <a:t>12/03/2023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2317A3E4-FB16-4D4E-861F-F2883927D8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49926349-2BF4-4A65-96EE-E6C6F7F564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C85092-B114-410F-9B81-EFC9CD02B950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33799619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4D016BF1-3375-48B0-A783-87D7808254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2C73F60E-791B-411A-BC69-7633A20B04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2AB3694B-A383-48AD-9BBE-293A566D69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A7FF5C-FD9C-4AC6-BD06-A64961D7FA47}" type="datetimeFigureOut">
              <a:rPr lang="vi-VN" smtClean="0"/>
              <a:pPr/>
              <a:t>12/03/2023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D0AD5814-5934-4916-889C-E23454F8CB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8D15BCC6-351D-436D-97AE-DEB23F9D4E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C85092-B114-410F-9B81-EFC9CD02B950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71904044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A2CD58AF-9168-4F77-8F08-64E4DA91F0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224F295E-6D69-4E19-904E-D056C8E8CF1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AEDEB0CC-6879-4E53-A09B-74E7EB84AA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0A28F3AB-EFA6-47F1-865A-2A3A9A31BAB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A7FF5C-FD9C-4AC6-BD06-A64961D7FA47}" type="datetimeFigureOut">
              <a:rPr lang="vi-VN" smtClean="0"/>
              <a:pPr/>
              <a:t>12/03/2023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5450814D-9D38-4869-8198-4188F540EE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4F3D104E-825B-48A9-AC27-B0F7B93B8C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C85092-B114-410F-9B81-EFC9CD02B950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62598240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59028996-0ED6-4ABD-9A9A-C3C31B925E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70C4F36D-F219-41CA-8797-4D87CDD13E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93785732-4A1C-4D5D-9A51-1B5A12B071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id="{376E5716-0E09-4DA0-B2B9-700AABBD138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:a16="http://schemas.microsoft.com/office/drawing/2014/main" id="{45EA0AA8-B625-43F6-BF5E-ADD9525CF33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:a16="http://schemas.microsoft.com/office/drawing/2014/main" id="{1D2163BE-A65F-4FC7-8ED1-21E8B97190E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A7FF5C-FD9C-4AC6-BD06-A64961D7FA47}" type="datetimeFigureOut">
              <a:rPr lang="vi-VN" smtClean="0"/>
              <a:pPr/>
              <a:t>12/03/2023</a:t>
            </a:fld>
            <a:endParaRPr lang="vi-VN"/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:a16="http://schemas.microsoft.com/office/drawing/2014/main" id="{DBF755A3-CFB8-4885-B981-67B4BD6760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:a16="http://schemas.microsoft.com/office/drawing/2014/main" id="{40305CD7-DF5D-44CA-9BCF-C5B38FBCB7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C85092-B114-410F-9B81-EFC9CD02B950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34815540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F1655AAD-D417-43E9-9F76-B807BC650B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id="{BC710F18-554C-4CEE-A1A8-9348ACA77A1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A7FF5C-FD9C-4AC6-BD06-A64961D7FA47}" type="datetimeFigureOut">
              <a:rPr lang="vi-VN" smtClean="0"/>
              <a:pPr/>
              <a:t>12/03/2023</a:t>
            </a:fld>
            <a:endParaRPr lang="vi-VN"/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06D78CEF-99FA-41D3-9BC6-22E72F7A18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3DAF6AE9-C859-4686-A45D-80EB378724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C85092-B114-410F-9B81-EFC9CD02B950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94474963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id="{752A8140-AEE1-4BFD-B653-93A14FAC0C7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A7FF5C-FD9C-4AC6-BD06-A64961D7FA47}" type="datetimeFigureOut">
              <a:rPr lang="vi-VN" smtClean="0"/>
              <a:pPr/>
              <a:t>12/03/2023</a:t>
            </a:fld>
            <a:endParaRPr lang="vi-VN"/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id="{7C70686D-B1F0-4BAC-AFBB-EDF468E063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089AE9D2-DB36-4B2E-A078-5A5AB8A872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C85092-B114-410F-9B81-EFC9CD02B950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08186874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6244A983-78CC-4876-B4A3-84736C8BA5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5CCFE3A3-DE30-480C-8D9A-EF6D691C9B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5A4E9432-5EF3-4157-8EC3-3DBF7F6676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F8545EBB-D300-4449-BF97-6C6157A9302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A7FF5C-FD9C-4AC6-BD06-A64961D7FA47}" type="datetimeFigureOut">
              <a:rPr lang="vi-VN" smtClean="0"/>
              <a:pPr/>
              <a:t>12/03/2023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B8ACA2A6-5771-4D4E-81F6-C1267ABF97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072EB9A1-E86F-419F-971F-8AB19878F7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C85092-B114-410F-9B81-EFC9CD02B950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72835813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8A3A6DE7-6A6D-47A7-A39E-9D2E945855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:a16="http://schemas.microsoft.com/office/drawing/2014/main" id="{7EBF3ACF-D1C1-4C3B-A437-1DC0040D307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68CF92FE-5D91-4B6D-B3AA-6ACBEF2DDC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050222C1-B2A0-4201-BB17-B022C356A72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A7FF5C-FD9C-4AC6-BD06-A64961D7FA47}" type="datetimeFigureOut">
              <a:rPr lang="vi-VN" smtClean="0"/>
              <a:pPr/>
              <a:t>12/03/2023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6472F7ED-2223-40D2-8419-A113C74C42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EB4CBCD2-9781-4F4A-AE63-034B00738C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C85092-B114-410F-9B81-EFC9CD02B950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106254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8C1A0598-4777-4D5F-A983-A60D638AEB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BF8EE40D-BDA3-44F5-89B7-E797011BDA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Bấm để chỉnh sửa kiểu tiêu đề phụ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A8AE04AC-3995-4A48-A6B0-DDD75D1835C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E2CEFA-6521-410A-AC51-E8ABE4E9CDB0}" type="datetimeFigureOut">
              <a:rPr lang="vi-VN" smtClean="0"/>
              <a:pPr/>
              <a:t>12/03/2023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522D0340-9360-442C-BEAD-6B8A67A68D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15EF9002-0DF0-43CC-B4EB-52B8E2F890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D3F6ACA-6BA7-459F-AD44-D4E124DDBDE3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40083744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854FA523-78DF-4E5D-B030-0E4D44F6DB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DC728694-90F2-4196-809D-0B974591E7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BAB479ED-5461-4769-9D33-9E95F04482A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A7FF5C-FD9C-4AC6-BD06-A64961D7FA47}" type="datetimeFigureOut">
              <a:rPr lang="vi-VN" smtClean="0"/>
              <a:pPr/>
              <a:t>12/03/2023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2DB43E11-66EA-485A-8C87-2E156EFDC4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5C73AE72-E3C7-4F89-9A13-124BF78AC9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C85092-B114-410F-9B81-EFC9CD02B950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18735642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:a16="http://schemas.microsoft.com/office/drawing/2014/main" id="{78385006-5781-4E45-947B-18BB50DC5EF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43634084-4532-4733-A59E-FEB0713BC7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7FB1896E-EE93-421A-9E55-14E5B9828F2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A7FF5C-FD9C-4AC6-BD06-A64961D7FA47}" type="datetimeFigureOut">
              <a:rPr lang="vi-VN" smtClean="0"/>
              <a:pPr/>
              <a:t>12/03/2023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2181990F-ED45-4618-ABBE-DF36159005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3A40272E-81EB-458E-9764-C94CA988D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C85092-B114-410F-9B81-EFC9CD02B950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007099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885D4425-15C2-4155-8E1B-7D7E71B8A9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5696A038-CA30-45E1-9D28-A3B5ED4A56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6A16A0BE-6E4E-44B5-B35A-E4FC907899D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E2CEFA-6521-410A-AC51-E8ABE4E9CDB0}" type="datetimeFigureOut">
              <a:rPr lang="vi-VN" smtClean="0"/>
              <a:pPr/>
              <a:t>12/03/2023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DFFE755F-C56A-4352-B5E3-8A4C5FA9A5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EAE24577-7338-40A0-87B5-1CDDE33DCB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D3F6ACA-6BA7-459F-AD44-D4E124DDBDE3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099219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E29454B3-012F-453F-90AB-63E0C96933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C57A8C33-D907-409D-ACD6-2020FAE3AF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1705E4C7-FEC5-4290-A085-31670F8DDA1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E2CEFA-6521-410A-AC51-E8ABE4E9CDB0}" type="datetimeFigureOut">
              <a:rPr lang="vi-VN" smtClean="0"/>
              <a:pPr/>
              <a:t>12/03/2023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11E5182C-20B5-4FAC-96F9-F0DFD9EAAB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59DB912B-4835-442D-8509-526F27308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D3F6ACA-6BA7-459F-AD44-D4E124DDBDE3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894195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4EAB8239-D00E-4548-A1D9-BB3448F8E1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8AC1D16C-9B1A-48D7-9A0C-4C2B7115DA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789DB76E-96D5-48E6-8744-FB0EF5A0A5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24D5AF13-ECEA-4CBF-B4A8-D145DF5E28E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E2CEFA-6521-410A-AC51-E8ABE4E9CDB0}" type="datetimeFigureOut">
              <a:rPr lang="vi-VN" smtClean="0"/>
              <a:pPr/>
              <a:t>12/03/2023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2B5911A4-BC34-432C-A5F1-0D4A1A9621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76088969-B0EA-4DCD-A7D4-53376DD7D7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D3F6ACA-6BA7-459F-AD44-D4E124DDBDE3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366870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6EEBA24E-32BA-48F5-8B85-F01D8E3594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7B376526-0A9F-4F56-9C6E-554952A5AE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B226F150-56EE-4DA9-8C05-2321440154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id="{A0D65185-491E-48CE-9206-15B07586B92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:a16="http://schemas.microsoft.com/office/drawing/2014/main" id="{81764E03-492D-4B6C-88BE-44D2E4293EA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:a16="http://schemas.microsoft.com/office/drawing/2014/main" id="{A2DDC098-6A9D-492C-8DC0-2C7C3362749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E2CEFA-6521-410A-AC51-E8ABE4E9CDB0}" type="datetimeFigureOut">
              <a:rPr lang="vi-VN" smtClean="0"/>
              <a:pPr/>
              <a:t>12/03/2023</a:t>
            </a:fld>
            <a:endParaRPr lang="vi-VN"/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:a16="http://schemas.microsoft.com/office/drawing/2014/main" id="{3E9DDFDF-094B-4307-9454-56646C64D0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:a16="http://schemas.microsoft.com/office/drawing/2014/main" id="{447C6ACB-121E-4BDA-B388-548166A3E0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D3F6ACA-6BA7-459F-AD44-D4E124DDBDE3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756586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E7915607-9848-49A9-B85E-655DF5EB6C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id="{0C8AAD45-91A0-4A9C-988B-2A17B3AB1AD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E2CEFA-6521-410A-AC51-E8ABE4E9CDB0}" type="datetimeFigureOut">
              <a:rPr lang="vi-VN" smtClean="0"/>
              <a:pPr/>
              <a:t>12/03/2023</a:t>
            </a:fld>
            <a:endParaRPr lang="vi-VN"/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EDE64183-C9FC-43FE-8E1F-F87EEDAE34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966B1940-471F-4B1D-8D22-99AF5FEA6F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D3F6ACA-6BA7-459F-AD44-D4E124DDBDE3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126834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id="{4131C36B-821E-4547-910E-D86ADA2A903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E2CEFA-6521-410A-AC51-E8ABE4E9CDB0}" type="datetimeFigureOut">
              <a:rPr lang="vi-VN" smtClean="0"/>
              <a:pPr/>
              <a:t>12/03/2023</a:t>
            </a:fld>
            <a:endParaRPr lang="vi-VN"/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id="{573EC404-B338-4AB4-933B-6AA1ABBC7D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B45B7F9C-2C72-4B2F-94A8-7640308F2B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D3F6ACA-6BA7-459F-AD44-D4E124DDBDE3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9958806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772953C1-608A-43F1-9896-61ACDDD6BB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20A33D7A-F6CD-49B1-A087-9E43F18192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764F934A-078C-4174-A3AB-EE9CF48701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D29E987C-0A0B-4FD5-AD32-007C08F414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E2CEFA-6521-410A-AC51-E8ABE4E9CDB0}" type="datetimeFigureOut">
              <a:rPr lang="vi-VN" smtClean="0"/>
              <a:pPr/>
              <a:t>12/03/2023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B1C1E503-8F60-4FD7-8020-33CCCD1EAB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8525E78C-3FCE-4D7D-9AEF-53BA5F4B4A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D3F6ACA-6BA7-459F-AD44-D4E124DDBDE3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842164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2ECF68A6-1BFB-4E4F-80A5-2E85A968D2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78F37FC1-2B17-4F84-AD76-296D55FDAB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C0B7A9AA-B26C-4FAB-8322-B6B2ED0E0EF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3133AD2-BA6C-4FB5-ABB8-1BD7288FAFAA}" type="datetimeFigureOut">
              <a:rPr lang="vi-VN" smtClean="0"/>
              <a:pPr/>
              <a:t>12/03/2023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879CFCB7-EC45-4A5F-9B17-EE355BEF59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04B8D005-4FE9-4C16-B22F-4773D81097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D769A7E-8369-4BED-96C9-CF59B90FEA14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1309303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AD9E1E6E-819B-4D22-BF00-C0D2DDC681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:a16="http://schemas.microsoft.com/office/drawing/2014/main" id="{E94C6359-E8EF-45A8-A857-6D18C25CB64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65758E3E-8B29-4035-9461-8C65025DD7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DDB54274-AEE0-4430-A68B-58722B6B3C0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E2CEFA-6521-410A-AC51-E8ABE4E9CDB0}" type="datetimeFigureOut">
              <a:rPr lang="vi-VN" smtClean="0"/>
              <a:pPr/>
              <a:t>12/03/2023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66B56CA6-2AF8-457F-A66B-CF84718198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6F5731CB-898B-4BB5-A6DC-B1C392FBED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D3F6ACA-6BA7-459F-AD44-D4E124DDBDE3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1274975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E98FF880-A7EE-456E-BDDD-90BEC9AB4D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84C0B195-4A89-4E80-8471-DE20313550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001B6623-416D-47FD-8B83-CF7B7E35FAB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E2CEFA-6521-410A-AC51-E8ABE4E9CDB0}" type="datetimeFigureOut">
              <a:rPr lang="vi-VN" smtClean="0"/>
              <a:pPr/>
              <a:t>12/03/2023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77767775-BC8A-4EA9-BD4D-C23FCDB8B1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B406B14B-6AA3-4BD7-95A5-CD3B7C427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D3F6ACA-6BA7-459F-AD44-D4E124DDBDE3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696080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:a16="http://schemas.microsoft.com/office/drawing/2014/main" id="{CA12956D-0E73-4492-86E3-ACFF77B1F4E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B7D30FC6-A621-4093-9F47-4094639FD2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0E3CA904-D764-43F6-B2DC-6B08766F21B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E2CEFA-6521-410A-AC51-E8ABE4E9CDB0}" type="datetimeFigureOut">
              <a:rPr lang="vi-VN" smtClean="0"/>
              <a:pPr/>
              <a:t>12/03/2023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E08A223A-CC77-47AD-A137-7D3668AE5F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D6776A22-BC2A-4DF6-A8DA-88202AEAE3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D3F6ACA-6BA7-459F-AD44-D4E124DDBDE3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9238967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A85A5A26-9E1E-4D82-A44C-140BD11D8A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9D29AA89-AC34-425B-AE8B-3509C2F12B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Bấm để chỉnh sửa kiểu tiêu đề phụ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2E19EA0F-3C1E-4349-92E0-B336E471BC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3826EFD-B1DE-4A85-AE1B-D7753FBF5E74}" type="datetimeFigureOut">
              <a:rPr lang="vi-VN" smtClean="0"/>
              <a:pPr/>
              <a:t>12/03/2023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AD5C9A7B-A42A-4269-AE04-176302EF72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5B79CD11-387B-47BF-918C-59573A6B5E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0AED18-E33F-4EFB-B218-ADD4D38F8198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1051885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1BF501E1-0B9E-4F30-BFE7-9D77F0AFBD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1E7343BE-2F26-476E-BE81-462F109E84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333AC8A8-2F72-4960-86C5-B3CCDC84F7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3826EFD-B1DE-4A85-AE1B-D7753FBF5E74}" type="datetimeFigureOut">
              <a:rPr lang="vi-VN" smtClean="0"/>
              <a:pPr/>
              <a:t>12/03/2023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BF935E13-B45E-403F-B30A-6C5D5F6D46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891BDF54-7CE4-4F24-AAF7-B2574CF824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0AED18-E33F-4EFB-B218-ADD4D38F8198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4171183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A2AE7BB2-CE84-42CA-A129-B5B0868DFF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B1AF67FF-A4E1-448C-A308-BDB927BF48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1BF5D710-4010-4656-9CEA-FEA7A469FE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3826EFD-B1DE-4A85-AE1B-D7753FBF5E74}" type="datetimeFigureOut">
              <a:rPr lang="vi-VN" smtClean="0"/>
              <a:pPr/>
              <a:t>12/03/2023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0129B4C8-3B73-4DB4-95F9-F8C16DBDDA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95375C4F-3CCF-4E3D-92D0-D1BED201B5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0AED18-E33F-4EFB-B218-ADD4D38F8198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0973477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0D30B1AC-05FF-41E2-9F6B-D9F831E7CF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DBEFB3EF-1B11-423C-BAF6-3687B6B69C5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310079EC-3C1D-4881-A3CF-0B05EEDF2D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7CA2D2E9-BF71-4D6C-A785-A7653D48344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3826EFD-B1DE-4A85-AE1B-D7753FBF5E74}" type="datetimeFigureOut">
              <a:rPr lang="vi-VN" smtClean="0"/>
              <a:pPr/>
              <a:t>12/03/2023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510D407A-BD0F-452D-95F1-266F657535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B5DDC777-A57D-4E7C-93BD-53C9BF4FE0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0AED18-E33F-4EFB-B218-ADD4D38F8198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3103085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1AAED1D9-4B8F-419D-BA2F-08F8CA0167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644C2DF3-551A-4915-89D7-BC6D80C1D6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D238B1DC-B409-4F1E-9D6E-E611AAECF4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id="{CB8C5609-AFBA-4771-8C4B-78BD8885A3D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:a16="http://schemas.microsoft.com/office/drawing/2014/main" id="{45BD86AB-8AC7-4524-A367-80F8E59EF28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:a16="http://schemas.microsoft.com/office/drawing/2014/main" id="{5152F50D-8250-4F06-A8BE-9501838C2E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3826EFD-B1DE-4A85-AE1B-D7753FBF5E74}" type="datetimeFigureOut">
              <a:rPr lang="vi-VN" smtClean="0"/>
              <a:pPr/>
              <a:t>12/03/2023</a:t>
            </a:fld>
            <a:endParaRPr lang="vi-VN"/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:a16="http://schemas.microsoft.com/office/drawing/2014/main" id="{BF3A4593-0471-45CC-93C9-658D0A00B8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:a16="http://schemas.microsoft.com/office/drawing/2014/main" id="{D80D3BE2-24FF-4277-AA7F-A66AE77337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0AED18-E33F-4EFB-B218-ADD4D38F8198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8051552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269A633C-C947-4372-AB43-14C3E5327B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id="{8DA7B6DF-1404-46E7-A6C1-09BC2423A73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3826EFD-B1DE-4A85-AE1B-D7753FBF5E74}" type="datetimeFigureOut">
              <a:rPr lang="vi-VN" smtClean="0"/>
              <a:pPr/>
              <a:t>12/03/2023</a:t>
            </a:fld>
            <a:endParaRPr lang="vi-VN"/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ABB810F4-134F-4892-90D1-58BA532EF0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4E7DB0FE-F693-40A7-8EB4-9B7F999D97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0AED18-E33F-4EFB-B218-ADD4D38F8198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2118343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id="{C4C3D944-0C82-4F07-A39D-B11C5BFD801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3826EFD-B1DE-4A85-AE1B-D7753FBF5E74}" type="datetimeFigureOut">
              <a:rPr lang="vi-VN" smtClean="0"/>
              <a:pPr/>
              <a:t>12/03/2023</a:t>
            </a:fld>
            <a:endParaRPr lang="vi-VN"/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id="{3223DC7F-CD69-4FE6-A143-32D4F05DC3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B027F317-D0F8-403E-82E9-A7C73D7675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0AED18-E33F-4EFB-B218-ADD4D38F8198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411300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E3070A0A-AA4D-4A09-BD3B-A4E57F5281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0372EC37-B6AF-43D0-993A-A04DC3AD44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A3DAC885-79F2-4089-AF62-6B82A9DAFAF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3133AD2-BA6C-4FB5-ABB8-1BD7288FAFAA}" type="datetimeFigureOut">
              <a:rPr lang="vi-VN" smtClean="0"/>
              <a:pPr/>
              <a:t>12/03/2023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1584FC9A-DC9E-43D4-AF41-659B01157F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E828010A-F039-462A-880A-BCB669794A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D769A7E-8369-4BED-96C9-CF59B90FEA14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0120983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F12606AF-9B15-4107-944C-AA6CCCFA98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2BF9A464-4A0C-404A-AC9F-57A3EFEEE5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17BC54C0-EAA1-45E9-B6BF-4267FD8049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D05C16A0-2B1B-4070-98A3-461ECE29992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3826EFD-B1DE-4A85-AE1B-D7753FBF5E74}" type="datetimeFigureOut">
              <a:rPr lang="vi-VN" smtClean="0"/>
              <a:pPr/>
              <a:t>12/03/2023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58D196E3-3B17-45EB-BBFC-B1CC8D7DEE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6B72552E-1219-40FD-BE4D-3E8C5BFEA1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0AED18-E33F-4EFB-B218-ADD4D38F8198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6477236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3EFDD8C5-F8CF-4CFE-BF92-46424A1FC6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:a16="http://schemas.microsoft.com/office/drawing/2014/main" id="{8FBFB9BB-9C34-4929-83CD-9F451283B36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2440EC9B-8F3B-46C2-86F0-7CCAFC6AC4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BA46FD68-0F77-4C6D-8CCB-39EFF995CED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3826EFD-B1DE-4A85-AE1B-D7753FBF5E74}" type="datetimeFigureOut">
              <a:rPr lang="vi-VN" smtClean="0"/>
              <a:pPr/>
              <a:t>12/03/2023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0F638A94-120C-4D33-9BA6-9C96732B05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CFA9D051-66FF-4C7F-B8DE-E3A4486DDE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0AED18-E33F-4EFB-B218-ADD4D38F8198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1298212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326C995F-C98C-440C-BF3C-F9D5438FC9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47E34A9E-FD05-4CA6-A052-FC80CD6A5D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F07ACA2F-32D4-4092-9C44-7BE5CF03EEA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3826EFD-B1DE-4A85-AE1B-D7753FBF5E74}" type="datetimeFigureOut">
              <a:rPr lang="vi-VN" smtClean="0"/>
              <a:pPr/>
              <a:t>12/03/2023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0A9FFAA2-DC8D-4ECD-8641-F5A8F141D1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24F1B3A3-FFC9-44F7-AA89-4C43C0068C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0AED18-E33F-4EFB-B218-ADD4D38F8198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7787606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:a16="http://schemas.microsoft.com/office/drawing/2014/main" id="{9933DC53-545C-4BBF-BBAB-9EA33D657D8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9E2BA859-5A4E-49C5-910A-6DDCEFEEFE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C2A9A3C0-0DF9-46CB-886A-F83B5D0DAA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3826EFD-B1DE-4A85-AE1B-D7753FBF5E74}" type="datetimeFigureOut">
              <a:rPr lang="vi-VN" smtClean="0"/>
              <a:pPr/>
              <a:t>12/03/2023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22A752C1-8446-4D15-8881-546790DBE8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BCA5CD5F-8CEB-4E5E-AAB2-6A421D8FE6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0AED18-E33F-4EFB-B218-ADD4D38F8198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6759392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DC561282-AC57-417C-BD9E-EA94960E79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2F68E766-5C3F-4DE1-91A4-ABA72905481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Bấm để chỉnh sửa kiểu tiêu đề phụ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779C0BEA-3114-424A-A627-619EC7C2D4B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6034622-C9EE-4D73-B7A3-C04C5BA7E04F}" type="datetimeFigureOut">
              <a:rPr lang="vi-VN" smtClean="0"/>
              <a:pPr/>
              <a:t>12/03/2023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3CD48F9D-DA25-4FF7-B321-1841B0EFDB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F15D8714-51D9-420C-8E32-111C520B71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F99861C-7F9C-4817-AE86-A84EF14FAF09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9260210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8D3081DA-BBA8-4F43-BC3D-7F7E6F9BA7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AA1F317F-2998-4273-89CD-C00FC51E48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B006EF85-7A6E-4763-B1A0-94693284E50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6034622-C9EE-4D73-B7A3-C04C5BA7E04F}" type="datetimeFigureOut">
              <a:rPr lang="vi-VN" smtClean="0"/>
              <a:pPr/>
              <a:t>12/03/2023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D4C5EF04-2D5A-448E-AECB-AD5752DBCE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55C09602-C4C1-4CB5-B656-DD064FA8C1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F99861C-7F9C-4817-AE86-A84EF14FAF09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5130387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04553A61-AEFE-4FFE-B74B-9F3FF76A70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5EF833E0-3788-476C-8C5E-D3E0EBF6CE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7B774E4C-1819-4FB8-BED6-DF4D808DE86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6034622-C9EE-4D73-B7A3-C04C5BA7E04F}" type="datetimeFigureOut">
              <a:rPr lang="vi-VN" smtClean="0"/>
              <a:pPr/>
              <a:t>12/03/2023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B63DB152-B794-4D9E-996A-961A19F450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BA8070A0-87FE-4F5B-BB48-E8400E73EC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F99861C-7F9C-4817-AE86-A84EF14FAF09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3900866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60DD74B7-D203-4D4C-B618-E2CD521ED0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60C732E0-3A34-419B-8EC7-A50B4B8EBE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FD83338E-E673-45A1-8091-3938F57D7F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92D8D422-D0A2-48CF-9E8D-0511BF701C5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6034622-C9EE-4D73-B7A3-C04C5BA7E04F}" type="datetimeFigureOut">
              <a:rPr lang="vi-VN" smtClean="0"/>
              <a:pPr/>
              <a:t>12/03/2023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DDEF799E-9F23-456E-AF25-A5F85326AE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667AE996-7907-48FE-A3D5-9590DE6F57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F99861C-7F9C-4817-AE86-A84EF14FAF09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1672306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DA2FD725-2DC6-4188-8274-191062FCE6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5C1F7786-D744-44E1-9098-503D827F69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4B208C67-AE23-414C-B89D-FC87370C7D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id="{31B1D9DA-C78D-45A5-8B92-37F6DFB2999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:a16="http://schemas.microsoft.com/office/drawing/2014/main" id="{849B49DA-585C-4AEE-B8D2-5CF00F5FB3A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:a16="http://schemas.microsoft.com/office/drawing/2014/main" id="{44F74F27-FC99-48C1-9B35-48F97891F81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6034622-C9EE-4D73-B7A3-C04C5BA7E04F}" type="datetimeFigureOut">
              <a:rPr lang="vi-VN" smtClean="0"/>
              <a:pPr/>
              <a:t>12/03/2023</a:t>
            </a:fld>
            <a:endParaRPr lang="vi-VN"/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:a16="http://schemas.microsoft.com/office/drawing/2014/main" id="{7281C1DD-F8F7-442B-8E99-7B339DA376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:a16="http://schemas.microsoft.com/office/drawing/2014/main" id="{DA9F336B-BF37-46E6-8DA6-35DCF354EE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F99861C-7F9C-4817-AE86-A84EF14FAF09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8522601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FA634EAC-C675-4C58-8008-863D71BF7D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id="{C1C174ED-2529-440E-998C-0561E485EF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6034622-C9EE-4D73-B7A3-C04C5BA7E04F}" type="datetimeFigureOut">
              <a:rPr lang="vi-VN" smtClean="0"/>
              <a:pPr/>
              <a:t>12/03/2023</a:t>
            </a:fld>
            <a:endParaRPr lang="vi-VN"/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1597ED3E-4032-4BDB-BE8A-82427A76E4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2987A6B4-FF45-4D72-A60F-B1A5B59AC3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F99861C-7F9C-4817-AE86-A84EF14FAF09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627255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6FCC697C-7842-4D80-92B3-11FD4A258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C58BB3ED-3326-47F1-9847-3CD4BEF2A9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E8E31FEC-A30F-4C6C-A769-DBAEFFF19C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8319E837-664B-45C5-9DEA-DA9637243B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3133AD2-BA6C-4FB5-ABB8-1BD7288FAFAA}" type="datetimeFigureOut">
              <a:rPr lang="vi-VN" smtClean="0"/>
              <a:pPr/>
              <a:t>12/03/2023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07542653-EF4B-4C2E-AA87-1E913B1685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4585AF98-566C-4D6D-A2E8-2E0E4A5784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D769A7E-8369-4BED-96C9-CF59B90FEA14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8615875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id="{22712A1B-D9F9-44C0-A4D9-25AA83E6F6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6034622-C9EE-4D73-B7A3-C04C5BA7E04F}" type="datetimeFigureOut">
              <a:rPr lang="vi-VN" smtClean="0"/>
              <a:pPr/>
              <a:t>12/03/2023</a:t>
            </a:fld>
            <a:endParaRPr lang="vi-VN"/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id="{554C8200-8DD0-44B8-ABBB-5DED4FA94D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D95BDAF1-C12F-41C4-B136-EC25273320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F99861C-7F9C-4817-AE86-A84EF14FAF09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8045968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33D9686A-E17B-4F5E-8420-3AE1C5E158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AF3ACC7D-B7A1-49CB-930F-F600BEC0D6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7E3D67E9-0BFB-442D-812A-33E80FEA72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815EC586-CE73-4FC7-B2C9-619B8C56475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6034622-C9EE-4D73-B7A3-C04C5BA7E04F}" type="datetimeFigureOut">
              <a:rPr lang="vi-VN" smtClean="0"/>
              <a:pPr/>
              <a:t>12/03/2023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58BDA4B7-BB3D-42DB-9E95-A2CF2E1E54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7D67C293-33BF-4785-B71A-9DBD5B7B6A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F99861C-7F9C-4817-AE86-A84EF14FAF09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3533671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7AD3EE81-D297-4325-B543-B1CDDDEC8B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:a16="http://schemas.microsoft.com/office/drawing/2014/main" id="{4B9BDC40-7C23-4AAE-947A-9B7593F032F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1DC022AC-E39F-4908-99CB-85B620588A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E972A1AD-E3C8-4EC8-92E2-5691E84AD5F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6034622-C9EE-4D73-B7A3-C04C5BA7E04F}" type="datetimeFigureOut">
              <a:rPr lang="vi-VN" smtClean="0"/>
              <a:pPr/>
              <a:t>12/03/2023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242096F5-725E-4C95-898C-6ACE5F138D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55548EA9-A530-461F-A185-956FE65247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F99861C-7F9C-4817-AE86-A84EF14FAF09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9422724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8058DC8F-CDE9-4C11-BA95-619F57C82B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F4712ACD-B80A-4384-B419-4114BA7FED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CEA2EAF9-F3DB-41FD-9197-1D2741DBDCF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6034622-C9EE-4D73-B7A3-C04C5BA7E04F}" type="datetimeFigureOut">
              <a:rPr lang="vi-VN" smtClean="0"/>
              <a:pPr/>
              <a:t>12/03/2023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ABFAC292-F14F-40D9-BDF7-7D1994477C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98D34781-B503-4A7B-B260-B419C40C6F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F99861C-7F9C-4817-AE86-A84EF14FAF09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0333096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:a16="http://schemas.microsoft.com/office/drawing/2014/main" id="{CA450965-658F-4656-8124-E784D422393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FF2A5C9A-D6FB-4DC8-8568-B5E89770EC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4739A779-584C-4F52-B81E-EB06C5096AD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6034622-C9EE-4D73-B7A3-C04C5BA7E04F}" type="datetimeFigureOut">
              <a:rPr lang="vi-VN" smtClean="0"/>
              <a:pPr/>
              <a:t>12/03/2023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7F60B518-8270-4FA4-A4BF-7BFD8D1843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C023102D-78F5-441D-950D-88B58ADCA0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F99861C-7F9C-4817-AE86-A84EF14FAF09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5181522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39BA0EDD-FC77-499D-A5CF-24D0268C57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A7EFCC88-F349-475A-894F-75CC4EC0EF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Bấm để chỉnh sửa kiểu tiêu đề phụ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CF780193-AD39-4C0A-AA86-EA1C285D51E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983A1F6-1FE9-4990-B012-18F8CD185A8F}" type="datetimeFigureOut">
              <a:rPr lang="vi-VN" smtClean="0"/>
              <a:pPr/>
              <a:t>12/03/2023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809673B1-F880-4939-B4DC-CB18B0277A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F8E287B1-7E0E-42A4-969D-5A258DC7DD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15F2892-AA8C-4399-BB32-0B3A69700456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6161058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3FBBF67F-3291-4B23-A16E-90D37AA2BB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50AF0E28-CC2F-462A-94A7-244DA64767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06CFB516-644A-4165-9CEA-4B7265353DE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983A1F6-1FE9-4990-B012-18F8CD185A8F}" type="datetimeFigureOut">
              <a:rPr lang="vi-VN" smtClean="0"/>
              <a:pPr/>
              <a:t>12/03/2023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C45F628B-539B-40CF-B751-E371B0A67B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1FACC2F4-B55E-450D-8EDD-6F5B99711F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15F2892-AA8C-4399-BB32-0B3A69700456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8320489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BAEB9145-0E56-47B6-92EA-EF9D05C5DE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8E9477E3-4004-40D9-A791-9927026F68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340D97B3-17E5-425B-993F-656A8D67B01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983A1F6-1FE9-4990-B012-18F8CD185A8F}" type="datetimeFigureOut">
              <a:rPr lang="vi-VN" smtClean="0"/>
              <a:pPr/>
              <a:t>12/03/2023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3FD63D5E-8306-4E5D-B3C7-2CFC361D0A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FEE622A9-52D5-4B99-BF48-5238DD36F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15F2892-AA8C-4399-BB32-0B3A69700456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9402101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6B70E901-6D2D-4730-AE7F-199102DF9F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25023EEA-7C43-48F0-90B4-466A27A522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93FECF61-A8A9-4E6C-A4B0-6B4D9EB288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D1A2F77C-8D07-4CD2-8D30-11B39A49C46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983A1F6-1FE9-4990-B012-18F8CD185A8F}" type="datetimeFigureOut">
              <a:rPr lang="vi-VN" smtClean="0"/>
              <a:pPr/>
              <a:t>12/03/2023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D216A148-6467-404D-8D6E-643CD85D09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A4054C06-91F4-4640-8DD0-214A08B515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15F2892-AA8C-4399-BB32-0B3A69700456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3246421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F22CA02F-70D5-4084-BBF7-59B03FABAA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A4570560-669A-483D-A56D-56777083AE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15B0F997-4085-454E-9449-79C2034154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id="{C60B0EC1-688A-46F9-85F5-4DE115D0F5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:a16="http://schemas.microsoft.com/office/drawing/2014/main" id="{1508EA17-E7BD-4128-B3F8-2DDDE314AD9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:a16="http://schemas.microsoft.com/office/drawing/2014/main" id="{CF3610DF-72A4-46C2-9A30-40FEBE032B8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983A1F6-1FE9-4990-B012-18F8CD185A8F}" type="datetimeFigureOut">
              <a:rPr lang="vi-VN" smtClean="0"/>
              <a:pPr/>
              <a:t>12/03/2023</a:t>
            </a:fld>
            <a:endParaRPr lang="vi-VN"/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:a16="http://schemas.microsoft.com/office/drawing/2014/main" id="{DD888E88-E0C9-4CC9-9C52-1081F3C365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:a16="http://schemas.microsoft.com/office/drawing/2014/main" id="{F6D86BE4-D07F-42B3-BF50-BD5123EF27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15F2892-AA8C-4399-BB32-0B3A69700456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222663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3AB4FA6C-18CF-4549-8033-E092A86A66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EAEAA0B4-9101-47CA-8710-CF5073D670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2D7229B6-3B00-4C31-9D94-5610EF023A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id="{4D55A381-1F55-4188-B370-90AA6350AA0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:a16="http://schemas.microsoft.com/office/drawing/2014/main" id="{AB91CA5E-FA34-492E-9B30-D2D48EF0E63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:a16="http://schemas.microsoft.com/office/drawing/2014/main" id="{1D363C7E-DFED-4626-B0F5-54D459E5809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3133AD2-BA6C-4FB5-ABB8-1BD7288FAFAA}" type="datetimeFigureOut">
              <a:rPr lang="vi-VN" smtClean="0"/>
              <a:pPr/>
              <a:t>12/03/2023</a:t>
            </a:fld>
            <a:endParaRPr lang="vi-VN"/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:a16="http://schemas.microsoft.com/office/drawing/2014/main" id="{73084B1A-3BE3-4126-A0C6-E060459D3C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:a16="http://schemas.microsoft.com/office/drawing/2014/main" id="{FC953B9D-C224-4866-9D45-ACFCEDEAAF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D769A7E-8369-4BED-96C9-CF59B90FEA14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8583152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6CBC31D2-AA1B-48A6-AD5C-ABC511801D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id="{861AA370-87FC-4909-A5DF-67A27A9F2BB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983A1F6-1FE9-4990-B012-18F8CD185A8F}" type="datetimeFigureOut">
              <a:rPr lang="vi-VN" smtClean="0"/>
              <a:pPr/>
              <a:t>12/03/2023</a:t>
            </a:fld>
            <a:endParaRPr lang="vi-VN"/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C3754FE7-818A-4919-9358-DA52F1CD88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C697764F-E4D1-4062-9489-FE6CD0BEE4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15F2892-AA8C-4399-BB32-0B3A69700456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729984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id="{6D102869-D0FE-4441-B0F3-7D59185B083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983A1F6-1FE9-4990-B012-18F8CD185A8F}" type="datetimeFigureOut">
              <a:rPr lang="vi-VN" smtClean="0"/>
              <a:pPr/>
              <a:t>12/03/2023</a:t>
            </a:fld>
            <a:endParaRPr lang="vi-VN"/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id="{7970F543-0439-4D7A-8542-C6230DA3BC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9917263A-9D95-4D91-A962-900FB68A94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15F2892-AA8C-4399-BB32-0B3A69700456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9942486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149C46F7-77B7-4182-995C-BC45615546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9F537E44-EC00-4A0F-97BC-FEBE5C5F59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826B50A6-6A00-4618-8229-8839813F08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A4CD451A-991A-4CA7-9D7D-087B79FE81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983A1F6-1FE9-4990-B012-18F8CD185A8F}" type="datetimeFigureOut">
              <a:rPr lang="vi-VN" smtClean="0"/>
              <a:pPr/>
              <a:t>12/03/2023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E4714668-2574-4243-AF77-45A9C0EFCC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9067EDE5-89DF-4C6A-91DE-CF547F0567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15F2892-AA8C-4399-BB32-0B3A69700456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4023344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466FEB41-F80B-4DFD-9667-62AA78EFA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:a16="http://schemas.microsoft.com/office/drawing/2014/main" id="{8717BE32-0D1F-41BE-A62F-999517ADD36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9BB9F595-BAE5-47B8-9B8A-94109329BD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B57B9BA6-478C-4191-AEA2-402D09D4FCB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983A1F6-1FE9-4990-B012-18F8CD185A8F}" type="datetimeFigureOut">
              <a:rPr lang="vi-VN" smtClean="0"/>
              <a:pPr/>
              <a:t>12/03/2023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A77709D8-26A8-4A0B-BF1A-3152E67E13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E907A3FE-B290-46C6-BB53-0D63DAA8E5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15F2892-AA8C-4399-BB32-0B3A69700456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2811882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470D030D-8E43-4AAB-801F-A9A3248709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D75ECE4B-B966-49A7-91FC-2B429E0C73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4D87CE76-AB6E-45E6-B0B9-2133D873E63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983A1F6-1FE9-4990-B012-18F8CD185A8F}" type="datetimeFigureOut">
              <a:rPr lang="vi-VN" smtClean="0"/>
              <a:pPr/>
              <a:t>12/03/2023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4E227BD6-F4F8-4C72-9E66-64C116C81F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9F854D57-3649-41D8-8C6C-E6BA50FC6F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15F2892-AA8C-4399-BB32-0B3A69700456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4630683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:a16="http://schemas.microsoft.com/office/drawing/2014/main" id="{76C83D8F-369C-45CC-A05C-6C42CBFA480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001B45A0-1A26-42F3-8512-1474DBE3D7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105919A8-B0B8-4AC8-9C1A-06EB9C28596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983A1F6-1FE9-4990-B012-18F8CD185A8F}" type="datetimeFigureOut">
              <a:rPr lang="vi-VN" smtClean="0"/>
              <a:pPr/>
              <a:t>12/03/2023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FFF7F0DF-E179-4702-B1E0-270BD0C819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BA191C18-B44A-49BD-B77F-1DA10E7B01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15F2892-AA8C-4399-BB32-0B3A69700456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084518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35E562B0-D0E3-430C-A6BE-14A2270AE1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EBE7895C-D6B1-407A-AD3F-6444AAC343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Bấm để chỉnh sửa kiểu tiêu đề phụ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AC0F32C2-1068-4265-B737-A727A8A72D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8203FD-017D-43F8-91E6-ED3A46890138}" type="datetimeFigureOut">
              <a:rPr lang="vi-VN" smtClean="0"/>
              <a:pPr/>
              <a:t>12/03/2023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907C21BA-66BA-4A13-840B-DC0498B357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F962978C-1506-4B43-8B44-CA54A90CFD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E498A02-8321-496D-BAD3-72F38BCE06BE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8697633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544DC0E7-83CB-4011-BE26-DE71940FCA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FC27629D-FD11-49BC-98E9-D8924FD825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07EF2945-3142-4DEC-9877-8676FE8172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8203FD-017D-43F8-91E6-ED3A46890138}" type="datetimeFigureOut">
              <a:rPr lang="vi-VN" smtClean="0"/>
              <a:pPr/>
              <a:t>12/03/2023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E5B7A0F4-012F-48CF-86C6-A39171DD11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99D4B327-F156-4D41-8FFE-C522ED36B5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E498A02-8321-496D-BAD3-72F38BCE06BE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7138642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47B4BBE8-CE88-4DC7-A95B-5A33D6B2CE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6CCEE31D-0484-47A2-A35B-803751193C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181A1C41-1E3A-44E1-8CB2-DF072BB5750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8203FD-017D-43F8-91E6-ED3A46890138}" type="datetimeFigureOut">
              <a:rPr lang="vi-VN" smtClean="0"/>
              <a:pPr/>
              <a:t>12/03/2023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C01F47FE-4A89-4294-AF28-5DD75CF295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24B7D9BE-8B5C-4AD6-97F2-77B6E375C2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E498A02-8321-496D-BAD3-72F38BCE06BE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8546481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D033BA2F-4814-49CF-B948-C0206FBE54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5C8C3350-CF8B-4EA0-868D-F836E6554E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013D3E08-C75A-4E0E-8514-4FC3092387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94DECC0F-8086-4CF4-9914-3EFB83E558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8203FD-017D-43F8-91E6-ED3A46890138}" type="datetimeFigureOut">
              <a:rPr lang="vi-VN" smtClean="0"/>
              <a:pPr/>
              <a:t>12/03/2023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83A8F1D7-AAED-4379-A1C2-BE148A26F5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2721A88A-3D70-48A6-8708-C70FBA9B04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E498A02-8321-496D-BAD3-72F38BCE06BE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892811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960AFFEC-E221-4FB3-82E3-89B5397F69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id="{F7DEA3C4-B29B-48D4-A761-8D444466ECF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3133AD2-BA6C-4FB5-ABB8-1BD7288FAFAA}" type="datetimeFigureOut">
              <a:rPr lang="vi-VN" smtClean="0"/>
              <a:pPr/>
              <a:t>12/03/2023</a:t>
            </a:fld>
            <a:endParaRPr lang="vi-VN"/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C3CDA956-8ADF-4845-918F-BA3C591019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F9C2BA94-12B1-46A8-8D78-558A2CB388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D769A7E-8369-4BED-96C9-CF59B90FEA14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330460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F8188CEC-7324-430B-BD08-B9DB30FE5E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EB3779D8-2E68-4F2E-9954-F88D6F08D4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4D350C42-94FE-40AF-94B0-BD80364468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id="{628A3EBE-5ADA-40C0-8007-DB8FF2BBE57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:a16="http://schemas.microsoft.com/office/drawing/2014/main" id="{6E2A4AA4-A86F-4F50-AD21-5E825FE2BB7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:a16="http://schemas.microsoft.com/office/drawing/2014/main" id="{24BEDE39-29A6-4409-AE46-349EFE916CE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8203FD-017D-43F8-91E6-ED3A46890138}" type="datetimeFigureOut">
              <a:rPr lang="vi-VN" smtClean="0"/>
              <a:pPr/>
              <a:t>12/03/2023</a:t>
            </a:fld>
            <a:endParaRPr lang="vi-VN"/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:a16="http://schemas.microsoft.com/office/drawing/2014/main" id="{1A8FC6AD-2486-45BD-917A-60F7E6577E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:a16="http://schemas.microsoft.com/office/drawing/2014/main" id="{69E78504-84D7-47EB-8812-694A7E9D14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E498A02-8321-496D-BAD3-72F38BCE06BE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1572702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8FCC3426-280D-40DC-BF24-93EDBB09D4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id="{02FB41AE-508D-4B30-82E9-446C9BC0293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8203FD-017D-43F8-91E6-ED3A46890138}" type="datetimeFigureOut">
              <a:rPr lang="vi-VN" smtClean="0"/>
              <a:pPr/>
              <a:t>12/03/2023</a:t>
            </a:fld>
            <a:endParaRPr lang="vi-VN"/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517E94C2-64A7-4E68-BC4F-BB58C63602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8CA3C68D-881E-4ED7-AF1C-52253FD53F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E498A02-8321-496D-BAD3-72F38BCE06BE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9428068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id="{3FBB3A52-1F9A-495D-947C-05A20790517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8203FD-017D-43F8-91E6-ED3A46890138}" type="datetimeFigureOut">
              <a:rPr lang="vi-VN" smtClean="0"/>
              <a:pPr/>
              <a:t>12/03/2023</a:t>
            </a:fld>
            <a:endParaRPr lang="vi-VN"/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id="{47C37D79-CB4F-4173-8BB6-4FFE571669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A65FA9B2-7FF8-4B13-9556-1DEB2B2EA2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E498A02-8321-496D-BAD3-72F38BCE06BE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0966196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64511EF5-D9FD-4ECE-BF96-FF8D480F14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0C7A513C-BCDD-43BB-9EAB-03A02D8077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44A46D48-410D-4E1F-BC8E-70049D5970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ED451872-06FB-4F3E-A745-E91774CA495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8203FD-017D-43F8-91E6-ED3A46890138}" type="datetimeFigureOut">
              <a:rPr lang="vi-VN" smtClean="0"/>
              <a:pPr/>
              <a:t>12/03/2023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4234DCE8-91B0-45D2-B187-AB5B6B23F2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EA5976F0-B0B2-4498-84DB-B616AAEB9A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E498A02-8321-496D-BAD3-72F38BCE06BE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6167908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EDA08652-294E-4962-8968-8576A1AB11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:a16="http://schemas.microsoft.com/office/drawing/2014/main" id="{EEA0AED0-0AF0-4E28-AFEF-5DEBD1D895A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87738783-1EEB-49F1-9EF5-EF990FC7DD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D34773BA-B624-44A6-A0E8-EFD4185BAC1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8203FD-017D-43F8-91E6-ED3A46890138}" type="datetimeFigureOut">
              <a:rPr lang="vi-VN" smtClean="0"/>
              <a:pPr/>
              <a:t>12/03/2023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EA1A379B-C051-4AAE-BF28-72E915EE4F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EC73A105-A494-4539-83B7-8EA8DC6BF5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E498A02-8321-496D-BAD3-72F38BCE06BE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8959789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43BA7881-0EA2-40DE-9917-E28E413CF4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B0E1B092-63AA-421E-8137-86E9F126D4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C6D6138F-AA7A-4E7F-B225-FECDD35F69A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8203FD-017D-43F8-91E6-ED3A46890138}" type="datetimeFigureOut">
              <a:rPr lang="vi-VN" smtClean="0"/>
              <a:pPr/>
              <a:t>12/03/2023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3D7260B0-40F9-495A-8FA9-312B02402C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C6AFF596-ECB5-4C4B-9942-7C87B46903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E498A02-8321-496D-BAD3-72F38BCE06BE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1256576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:a16="http://schemas.microsoft.com/office/drawing/2014/main" id="{40E2D838-5C35-4573-835B-65619F0B8A8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BDA4B903-F43D-4DC8-8B49-B879732378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7406336D-E75D-4334-ADB3-3EF8678092E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8203FD-017D-43F8-91E6-ED3A46890138}" type="datetimeFigureOut">
              <a:rPr lang="vi-VN" smtClean="0"/>
              <a:pPr/>
              <a:t>12/03/2023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E89CD070-4F4F-4993-A838-46D35C0620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90D828D0-5EB6-47F9-AF17-9898A17303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E498A02-8321-496D-BAD3-72F38BCE06BE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5906335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DF53AEC0-DDAB-460A-8BD0-A0AEA93B84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ABD10939-F13D-4276-8A64-D976A90C3D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Bấm để chỉnh sửa kiểu tiêu đề phụ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14AB3F2C-4BF2-4D4E-BCA9-6455FA58EBE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3A2244-6E36-425E-A212-86F4D8CC8B1F}" type="datetimeFigureOut">
              <a:rPr lang="vi-VN" smtClean="0"/>
              <a:pPr/>
              <a:t>12/03/2023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96C389FE-B99D-490F-A17C-05B501D1C1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70703ECA-91DD-40A7-8CBE-15568B8E10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FAD2FA6-0C59-4B21-B7AB-44A3D6538FE7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7961399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98149118-25DF-4423-BC4B-99C74B3D5C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9D268BAC-1B8F-4979-BC1E-8DA8032210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585F23F2-6DD8-42FD-A3C4-BD513E65308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3A2244-6E36-425E-A212-86F4D8CC8B1F}" type="datetimeFigureOut">
              <a:rPr lang="vi-VN" smtClean="0"/>
              <a:pPr/>
              <a:t>12/03/2023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967DD987-E4A9-47FD-A1F6-4E3C92774A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97303E1E-6555-422B-A112-F733253913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FAD2FA6-0C59-4B21-B7AB-44A3D6538FE7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8661707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81C396A4-8133-4AD7-8E79-9D1F537924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2EE3EAF0-01BC-4590-823B-9A687D5D40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5D549F96-5B17-4FE3-9867-356A941BD09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3A2244-6E36-425E-A212-86F4D8CC8B1F}" type="datetimeFigureOut">
              <a:rPr lang="vi-VN" smtClean="0"/>
              <a:pPr/>
              <a:t>12/03/2023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73738EA2-CC45-45B1-A29F-75AA702D05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39F750CA-BF3B-49F6-A614-FE3121D64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FAD2FA6-0C59-4B21-B7AB-44A3D6538FE7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600764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id="{4FCD7032-F6EF-4F41-841D-38E25D10BFD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3133AD2-BA6C-4FB5-ABB8-1BD7288FAFAA}" type="datetimeFigureOut">
              <a:rPr lang="vi-VN" smtClean="0"/>
              <a:pPr/>
              <a:t>12/03/2023</a:t>
            </a:fld>
            <a:endParaRPr lang="vi-VN"/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id="{BA70A6C4-93A4-45BB-95BF-29182453E6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D1E86C26-493A-4A4E-B151-B1B58C802B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D769A7E-8369-4BED-96C9-CF59B90FEA14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1750027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03A7FBF2-0E56-4295-9F13-326F2030A8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E9993CC0-7AE4-4113-A252-0C95674F7A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9C8018E5-9576-468C-9E5A-FE8CE07241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FC479F2B-1EDB-447B-954A-15D0701BC6F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3A2244-6E36-425E-A212-86F4D8CC8B1F}" type="datetimeFigureOut">
              <a:rPr lang="vi-VN" smtClean="0"/>
              <a:pPr/>
              <a:t>12/03/2023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DCE21978-DF10-442D-BEF6-9090B1101D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B15381F7-0A3C-4DDD-B9C7-0A60F468FE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FAD2FA6-0C59-4B21-B7AB-44A3D6538FE7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7070407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C1DDFCFB-A216-4F72-85A0-E303DEBA54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026887A4-3C94-4F58-8640-18FCAA52A9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60F8F593-FCCC-44AA-A65B-67E4468B01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id="{430A8C59-C999-4CA5-A3D7-32B683D843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:a16="http://schemas.microsoft.com/office/drawing/2014/main" id="{C9B03C75-3376-4A14-95A9-E4EF01CDF3A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:a16="http://schemas.microsoft.com/office/drawing/2014/main" id="{7DE1AE61-4C4B-427B-8931-8E81BCC8E1B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3A2244-6E36-425E-A212-86F4D8CC8B1F}" type="datetimeFigureOut">
              <a:rPr lang="vi-VN" smtClean="0"/>
              <a:pPr/>
              <a:t>12/03/2023</a:t>
            </a:fld>
            <a:endParaRPr lang="vi-VN"/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:a16="http://schemas.microsoft.com/office/drawing/2014/main" id="{AABF2C67-B26B-4F7F-B4A2-F2E8EC485C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:a16="http://schemas.microsoft.com/office/drawing/2014/main" id="{A431054C-B884-4A7D-A66D-FA5D56D4E0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FAD2FA6-0C59-4B21-B7AB-44A3D6538FE7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9860624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6E6A57CA-D1FA-4BA5-9D16-505C94A675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id="{C37A38F4-BBB8-434A-8D4A-8538228E2DF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3A2244-6E36-425E-A212-86F4D8CC8B1F}" type="datetimeFigureOut">
              <a:rPr lang="vi-VN" smtClean="0"/>
              <a:pPr/>
              <a:t>12/03/2023</a:t>
            </a:fld>
            <a:endParaRPr lang="vi-VN"/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929C4830-ACCC-4A74-A18D-43FD9C5E33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FE5D9F41-4172-4E5D-8FC9-070BD13C7B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FAD2FA6-0C59-4B21-B7AB-44A3D6538FE7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1467429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id="{2E0FFA0C-D605-4DCA-9EB3-44C52EC5BA7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3A2244-6E36-425E-A212-86F4D8CC8B1F}" type="datetimeFigureOut">
              <a:rPr lang="vi-VN" smtClean="0"/>
              <a:pPr/>
              <a:t>12/03/2023</a:t>
            </a:fld>
            <a:endParaRPr lang="vi-VN"/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id="{BAE28AE2-7AB0-42D2-B4D3-AFE729F298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427719D2-45CB-4672-A61D-6FA51132E4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FAD2FA6-0C59-4B21-B7AB-44A3D6538FE7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330671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AB0AED7B-5E9F-468B-B0AB-7B9B554206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D96C7C3E-5E05-4238-B165-15C2F707BE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ED9FBEF5-18B5-48C7-8641-936ABF34DE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5F877742-FD3D-4168-AF60-05516A3571F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3A2244-6E36-425E-A212-86F4D8CC8B1F}" type="datetimeFigureOut">
              <a:rPr lang="vi-VN" smtClean="0"/>
              <a:pPr/>
              <a:t>12/03/2023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9DB0C690-1D3F-4F45-9E09-B0900DBE7E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7F1EB4C5-FF0F-4BAE-92E3-C06A18F5B2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FAD2FA6-0C59-4B21-B7AB-44A3D6538FE7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2164373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F676EA33-1CA1-474D-B8ED-B389EF9CB6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:a16="http://schemas.microsoft.com/office/drawing/2014/main" id="{4CE8412C-0D20-4877-9881-AC4D1A623C6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EE57573D-8057-44A8-8FC0-D246CCBFD7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35AED46F-0E4F-460D-9DC1-43A3C46D61B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3A2244-6E36-425E-A212-86F4D8CC8B1F}" type="datetimeFigureOut">
              <a:rPr lang="vi-VN" smtClean="0"/>
              <a:pPr/>
              <a:t>12/03/2023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CD701760-21AC-4769-AEEB-16D94D6219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3470CB80-168B-405B-87F1-A4D509C1D3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FAD2FA6-0C59-4B21-B7AB-44A3D6538FE7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2321191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65CE31AA-F75A-4FC3-BB44-AB0707ED50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7B17F126-E71B-4118-B57C-D325F3D533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7B1E542D-25FE-42C2-874B-1B55877482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3A2244-6E36-425E-A212-86F4D8CC8B1F}" type="datetimeFigureOut">
              <a:rPr lang="vi-VN" smtClean="0"/>
              <a:pPr/>
              <a:t>12/03/2023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395CD4E1-F49A-45E0-B24F-1C52154640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246BFB52-8F21-4AF4-A415-00EC62CEB3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FAD2FA6-0C59-4B21-B7AB-44A3D6538FE7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6100849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:a16="http://schemas.microsoft.com/office/drawing/2014/main" id="{CA0D58E4-3EB6-4097-8451-164F03054A5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380A2E4F-3DAC-41D9-81A5-988C6BE772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D57E084D-061B-4391-9B8B-B57280E22E4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3A2244-6E36-425E-A212-86F4D8CC8B1F}" type="datetimeFigureOut">
              <a:rPr lang="vi-VN" smtClean="0"/>
              <a:pPr/>
              <a:t>12/03/2023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622CC5CC-138D-465D-A81A-DBE38DAA41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2AFBA30C-9BF9-47DE-8D11-30C64AE512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FAD2FA6-0C59-4B21-B7AB-44A3D6538FE7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8559509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2597806D-EAB9-4613-9151-E08254D8FD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41F08635-6F1D-4B86-B43D-1A24741085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Bấm để chỉnh sửa kiểu tiêu đề phụ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5C3CCD40-BD34-4529-91E5-2698C7E344A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D3241C-71B3-4DCF-AB85-426A3EB11FAC}" type="datetimeFigureOut">
              <a:rPr lang="vi-VN" smtClean="0"/>
              <a:pPr/>
              <a:t>12/03/2023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C01FED19-8C45-4DFC-A9B3-BBBA6C780A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34FA4A35-2703-4DA2-88B4-B096C0CE20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1B41A97-9CB4-4AEB-9B19-EFC83D183456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9321021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D5BA33F2-E623-4E7F-810B-0921B95BA1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5CA27FF0-9E04-45C5-BC68-30AAC943DE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73C10C02-4997-4D61-94CC-6214FA4D607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D3241C-71B3-4DCF-AB85-426A3EB11FAC}" type="datetimeFigureOut">
              <a:rPr lang="vi-VN" smtClean="0"/>
              <a:pPr/>
              <a:t>12/03/2023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729C8ED1-4505-49BF-BD77-73D7FC11AE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7F7A64CA-FDD2-4D5B-9783-FD2764B0EE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1B41A97-9CB4-4AEB-9B19-EFC83D183456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577076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E7212EEC-9806-4BCC-B4E6-D99ABA5240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F1A4866E-F056-40CB-BA7E-C34BB63487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810498A1-A688-45E6-8550-EC3071B90F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CAA7A761-3B85-47C9-963D-E138E1271D5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3133AD2-BA6C-4FB5-ABB8-1BD7288FAFAA}" type="datetimeFigureOut">
              <a:rPr lang="vi-VN" smtClean="0"/>
              <a:pPr/>
              <a:t>12/03/2023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79574061-2217-4D22-8F9B-8723C8D4C7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FC785E12-3466-457C-A23C-8A2A93C0EC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D769A7E-8369-4BED-96C9-CF59B90FEA14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80985512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BC27D0EC-FA83-4860-9C53-7414EF7BA2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0F8648A6-C298-445C-B0A8-569C07D237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1BBF30BA-580F-4C96-9A54-67861F9B69C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D3241C-71B3-4DCF-AB85-426A3EB11FAC}" type="datetimeFigureOut">
              <a:rPr lang="vi-VN" smtClean="0"/>
              <a:pPr/>
              <a:t>12/03/2023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9871CBA3-7F65-486F-B9CB-9BF9026188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1C09A8BA-D90B-4E4C-BB8C-F04A466097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1B41A97-9CB4-4AEB-9B19-EFC83D183456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82091722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840CD9F0-6BE1-4558-9F50-729252FFCD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2A352FD0-9D3A-4318-8A37-175EC6B58A1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D416334B-DD04-473F-8633-B25FA9EBBD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73888953-EE7A-4EF4-92D9-41C6E4AA306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D3241C-71B3-4DCF-AB85-426A3EB11FAC}" type="datetimeFigureOut">
              <a:rPr lang="vi-VN" smtClean="0"/>
              <a:pPr/>
              <a:t>12/03/2023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9154EDF2-156B-4765-94F4-BB96FC09DF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068F7C58-F921-4804-89D7-87CA21A86D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1B41A97-9CB4-4AEB-9B19-EFC83D183456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0296028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F4377F72-3E5D-4E0E-BDE1-9198A2154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60447395-8B68-4EC0-9B0F-91BA0FB612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B2CF7061-104C-4BB8-9DCB-DE76E62146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id="{7B6BA3B7-E1AA-497C-9914-50C3ED81657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:a16="http://schemas.microsoft.com/office/drawing/2014/main" id="{1030EB45-BF5D-4876-80BA-434E77F084C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:a16="http://schemas.microsoft.com/office/drawing/2014/main" id="{231DBE4F-9324-446B-9E4A-1830D93BBF7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D3241C-71B3-4DCF-AB85-426A3EB11FAC}" type="datetimeFigureOut">
              <a:rPr lang="vi-VN" smtClean="0"/>
              <a:pPr/>
              <a:t>12/03/2023</a:t>
            </a:fld>
            <a:endParaRPr lang="vi-VN"/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:a16="http://schemas.microsoft.com/office/drawing/2014/main" id="{27592CD5-D020-4462-BE29-6816B8A6DB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:a16="http://schemas.microsoft.com/office/drawing/2014/main" id="{C125CB20-0A70-4898-8EE5-D670853B07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1B41A97-9CB4-4AEB-9B19-EFC83D183456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44715288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7323F429-0F89-435B-96DE-27E31133C6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id="{05AB4D98-BF90-40A7-8AD9-4C56670D133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D3241C-71B3-4DCF-AB85-426A3EB11FAC}" type="datetimeFigureOut">
              <a:rPr lang="vi-VN" smtClean="0"/>
              <a:pPr/>
              <a:t>12/03/2023</a:t>
            </a:fld>
            <a:endParaRPr lang="vi-VN"/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A0B6121E-694F-4F5C-B79F-4BEAF11A1E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6B1DB368-86C3-4D22-B0CC-A15324EA24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1B41A97-9CB4-4AEB-9B19-EFC83D183456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2588680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id="{60221DE5-8696-4A23-B11F-D67AE88D661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D3241C-71B3-4DCF-AB85-426A3EB11FAC}" type="datetimeFigureOut">
              <a:rPr lang="vi-VN" smtClean="0"/>
              <a:pPr/>
              <a:t>12/03/2023</a:t>
            </a:fld>
            <a:endParaRPr lang="vi-VN"/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id="{69599C7D-3AD8-4042-AC8E-8577DB8B51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EBF11BBE-C092-4B73-8FBF-A679857E6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1B41A97-9CB4-4AEB-9B19-EFC83D183456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62149640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FA5D1549-3FD1-4134-BEA1-B0175D3119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A0B3BAD3-DF90-427D-BF85-6F7209BFA9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569073A0-56F1-42B7-ADEF-FA031A6208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75719827-58D2-4159-B9EB-B5B9A81DC98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D3241C-71B3-4DCF-AB85-426A3EB11FAC}" type="datetimeFigureOut">
              <a:rPr lang="vi-VN" smtClean="0"/>
              <a:pPr/>
              <a:t>12/03/2023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742388F6-D8DC-4416-A328-EFE485118B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4FF9731E-FBAD-400C-B16A-72E0F8358B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1B41A97-9CB4-4AEB-9B19-EFC83D183456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91118591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C73503D6-160E-42C4-AB62-8459E8E327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:a16="http://schemas.microsoft.com/office/drawing/2014/main" id="{5D534D75-358E-44CB-BD22-2DCFC2107B2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E6B444BD-864A-4E6C-BCA4-A3F24E1648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AA309D13-3997-4BB1-9C6F-68A03BDA2C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D3241C-71B3-4DCF-AB85-426A3EB11FAC}" type="datetimeFigureOut">
              <a:rPr lang="vi-VN" smtClean="0"/>
              <a:pPr/>
              <a:t>12/03/2023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2DF354E9-41AE-4150-8CBE-071699525B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D5071BC2-8164-41EF-87F9-D4493FA4A1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1B41A97-9CB4-4AEB-9B19-EFC83D183456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09803354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293B0FE0-61BE-42F8-AF77-EBEAF59CCD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4C671535-81B0-4553-BA93-EA8A3A6484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470CB3FE-9C8B-4C52-AE2F-3380D1611AC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D3241C-71B3-4DCF-AB85-426A3EB11FAC}" type="datetimeFigureOut">
              <a:rPr lang="vi-VN" smtClean="0"/>
              <a:pPr/>
              <a:t>12/03/2023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40A3682A-4DD0-4328-A99C-D4DED59CBE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B44225BC-BEA5-4546-AECF-97E4AC3AEF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1B41A97-9CB4-4AEB-9B19-EFC83D183456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2076590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:a16="http://schemas.microsoft.com/office/drawing/2014/main" id="{2283E486-5B1A-403F-8A45-E4FAB0C4FD9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32270480-766B-490A-B8C2-881D4BB0EC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4B71124B-A940-49E4-A0EC-CC59DA83FDC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D3241C-71B3-4DCF-AB85-426A3EB11FAC}" type="datetimeFigureOut">
              <a:rPr lang="vi-VN" smtClean="0"/>
              <a:pPr/>
              <a:t>12/03/2023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D6F01446-DAB9-4CA0-A1E2-C4E7D83EC9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EF06735C-169A-4776-826E-5AEAA99FD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1B41A97-9CB4-4AEB-9B19-EFC83D183456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03629716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594C7D27-8BED-4A44-9D31-3099A81D7C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EBCB996B-AFBD-4DAA-9E89-A57A1F13C8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Bấm để chỉnh sửa kiểu tiêu đề phụ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3364DA5E-1E79-44EC-936D-7835F8FDF25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C2DB91-1779-4CC7-821D-E0280402090B}" type="datetimeFigureOut">
              <a:rPr lang="vi-VN" smtClean="0"/>
              <a:pPr/>
              <a:t>12/03/2023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725E7467-913F-4E98-8003-2C37981932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AC379CA0-1590-40B0-947F-B224F1470C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ECF48BF-5EF8-443F-B672-D45FC1B77E1D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874195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34F016CD-5719-4C60-AC2D-981ABE568A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:a16="http://schemas.microsoft.com/office/drawing/2014/main" id="{0F280940-FC98-4C23-AE20-F43477478F1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3CF626D2-3B6F-4437-AB68-6584573806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2958A0E5-7ECD-47B9-8CE8-1CFC401870A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3133AD2-BA6C-4FB5-ABB8-1BD7288FAFAA}" type="datetimeFigureOut">
              <a:rPr lang="vi-VN" smtClean="0"/>
              <a:pPr/>
              <a:t>12/03/2023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6DAE497D-734B-4969-AC33-A49EAD67F4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61EE0581-2B62-4AEF-8C9D-D52C7A7238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D769A7E-8369-4BED-96C9-CF59B90FEA14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15276183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57F97FE3-329B-4194-B91D-3F2EBB793C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CA08ACC9-8780-419C-9992-A8BA18A394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F6253C64-9926-48A4-B377-E5AE9FE39E8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C2DB91-1779-4CC7-821D-E0280402090B}" type="datetimeFigureOut">
              <a:rPr lang="vi-VN" smtClean="0"/>
              <a:pPr/>
              <a:t>12/03/2023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2FD16094-9032-4A05-9F95-A65675BE2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F6E8496E-48CD-46D6-AE5B-3704C96BBC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ECF48BF-5EF8-443F-B672-D45FC1B77E1D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73149719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E0E926A4-D1A8-4CCC-847B-96874D0476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17086593-BDC1-411A-AB64-34AE573688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BCC0EDD0-FC89-4E98-BA55-BFCAEA562F4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C2DB91-1779-4CC7-821D-E0280402090B}" type="datetimeFigureOut">
              <a:rPr lang="vi-VN" smtClean="0"/>
              <a:pPr/>
              <a:t>12/03/2023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3A756D09-C1FA-45F2-8AA8-0BD4685176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3CB140EA-510F-4C49-B387-5669AD9AFE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ECF48BF-5EF8-443F-B672-D45FC1B77E1D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33733483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5991DAC1-2772-4493-B10B-B8FAF65C81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B99B01A0-F13D-4A59-B04D-586BD2CDFFA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00879A96-B4DA-4655-92D7-11509792F0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A7BB0C42-1444-4656-B0F7-855EB863A1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C2DB91-1779-4CC7-821D-E0280402090B}" type="datetimeFigureOut">
              <a:rPr lang="vi-VN" smtClean="0"/>
              <a:pPr/>
              <a:t>12/03/2023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B6128D7F-994C-4DF7-A840-948C6A6C51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0FE4102A-B277-4E43-AA89-A83FA77349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ECF48BF-5EF8-443F-B672-D45FC1B77E1D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42435513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8F34A999-A168-4559-A962-D4A117E67D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292FA241-D6AA-440D-BB9D-F9C250A3C4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F86EA79F-E5C7-475F-932A-86E4341300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id="{C96D4F30-C7BE-4CDB-9A27-7DBB48BE3C3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:a16="http://schemas.microsoft.com/office/drawing/2014/main" id="{7A68DCAC-383D-4852-8963-26CB5E8A11D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:a16="http://schemas.microsoft.com/office/drawing/2014/main" id="{333386B9-11EB-4A1D-ADCB-3BD416BF8F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C2DB91-1779-4CC7-821D-E0280402090B}" type="datetimeFigureOut">
              <a:rPr lang="vi-VN" smtClean="0"/>
              <a:pPr/>
              <a:t>12/03/2023</a:t>
            </a:fld>
            <a:endParaRPr lang="vi-VN"/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:a16="http://schemas.microsoft.com/office/drawing/2014/main" id="{93DF633E-2F21-48A4-818C-1EC1B16F11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:a16="http://schemas.microsoft.com/office/drawing/2014/main" id="{ADE73FAB-716F-4687-A61D-6C8993F7F6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ECF48BF-5EF8-443F-B672-D45FC1B77E1D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16403215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F7746823-3DDA-45AB-B9CD-999FFBE7D8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id="{599DB440-FA3E-4C80-80AD-BA244E2DAB0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C2DB91-1779-4CC7-821D-E0280402090B}" type="datetimeFigureOut">
              <a:rPr lang="vi-VN" smtClean="0"/>
              <a:pPr/>
              <a:t>12/03/2023</a:t>
            </a:fld>
            <a:endParaRPr lang="vi-VN"/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86535943-0839-4111-BA94-682401CA30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634E0A2D-078F-47AA-BE1A-610DDC604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ECF48BF-5EF8-443F-B672-D45FC1B77E1D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71738229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id="{C0430A6E-3DE6-4541-8B46-233B4FAC267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C2DB91-1779-4CC7-821D-E0280402090B}" type="datetimeFigureOut">
              <a:rPr lang="vi-VN" smtClean="0"/>
              <a:pPr/>
              <a:t>12/03/2023</a:t>
            </a:fld>
            <a:endParaRPr lang="vi-VN"/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id="{EDCCA399-09B5-4694-BD07-283C7DED3D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3F4FF8B0-FC16-4912-A25B-57329C9ECD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ECF48BF-5EF8-443F-B672-D45FC1B77E1D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63198542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1661AE2B-2CEF-47DE-A6A4-56036D54C5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835BA026-B9F5-4FD5-A0DC-9422E97B13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5614BBAB-4AE1-4799-B6FD-D0E25D0D71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77E59D51-B56F-4349-AC3E-4EF2F486051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C2DB91-1779-4CC7-821D-E0280402090B}" type="datetimeFigureOut">
              <a:rPr lang="vi-VN" smtClean="0"/>
              <a:pPr/>
              <a:t>12/03/2023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599ABAFC-AFB7-40FD-940F-78FC61198D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9D6B48C4-BDBF-48FB-9450-24FCFAF2A8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ECF48BF-5EF8-443F-B672-D45FC1B77E1D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41202231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7E8BDBDC-0FEB-4C67-B602-8A9790A766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:a16="http://schemas.microsoft.com/office/drawing/2014/main" id="{A97932F6-F380-45C8-A305-94971A913B6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D020F40D-3181-4654-BF02-E98EAE6F09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490D282F-2FF5-4169-BF89-9053BD58729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C2DB91-1779-4CC7-821D-E0280402090B}" type="datetimeFigureOut">
              <a:rPr lang="vi-VN" smtClean="0"/>
              <a:pPr/>
              <a:t>12/03/2023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CA4D21B6-1C19-482E-A5F3-8437847614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AB36ADA0-21A3-4F78-818B-7EA8675ED5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ECF48BF-5EF8-443F-B672-D45FC1B77E1D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06312626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95992F84-4837-4A1F-A9C0-86C0DD7F6E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2666F529-6CE2-4B6E-9F78-AEAECC1E74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980BD98C-4A23-4D18-A479-7AB31B03F63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C2DB91-1779-4CC7-821D-E0280402090B}" type="datetimeFigureOut">
              <a:rPr lang="vi-VN" smtClean="0"/>
              <a:pPr/>
              <a:t>12/03/2023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8788006A-41DB-47CD-9F4A-4F63BF4101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ECC88BF3-DFF1-45AE-A745-B9D16CDB7A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ECF48BF-5EF8-443F-B672-D45FC1B77E1D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60932868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:a16="http://schemas.microsoft.com/office/drawing/2014/main" id="{C86482DC-584C-4F84-8C37-74A1F01E30B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A71CBB60-6465-4869-B2CA-5A8C0F2332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0D64DD05-0D13-4C3F-AB7D-00C4092B258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C2DB91-1779-4CC7-821D-E0280402090B}" type="datetimeFigureOut">
              <a:rPr lang="vi-VN" smtClean="0"/>
              <a:pPr/>
              <a:t>12/03/2023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89528D6F-4778-4C7D-91A0-AB70AD8B9D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3B03EF72-78B8-4AB6-8A0B-2F78E9E3AB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ECF48BF-5EF8-443F-B672-D45FC1B77E1D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753225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image" Target="../media/image14.gif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5" Type="http://schemas.openxmlformats.org/officeDocument/2006/relationships/image" Target="../media/image16.png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Relationship Id="rId14" Type="http://schemas.openxmlformats.org/officeDocument/2006/relationships/image" Target="../media/image15.wmf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image" Target="../media/image14.gif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Relationship Id="rId14" Type="http://schemas.openxmlformats.org/officeDocument/2006/relationships/image" Target="../media/image17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png"/><Relationship Id="rId18" Type="http://schemas.openxmlformats.org/officeDocument/2006/relationships/image" Target="../media/image7.gif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17" Type="http://schemas.openxmlformats.org/officeDocument/2006/relationships/image" Target="../media/image6.gif"/><Relationship Id="rId2" Type="http://schemas.openxmlformats.org/officeDocument/2006/relationships/slideLayout" Target="../slideLayouts/slideLayout24.xml"/><Relationship Id="rId16" Type="http://schemas.openxmlformats.org/officeDocument/2006/relationships/image" Target="../media/image5.gif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4.gif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3.gif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8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9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0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11.jpe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12.jpe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13.jpe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599964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;p3">
            <a:extLst>
              <a:ext uri="{FF2B5EF4-FFF2-40B4-BE49-F238E27FC236}">
                <a16:creationId xmlns:a16="http://schemas.microsoft.com/office/drawing/2014/main" id="{59115894-669D-4D6B-9498-5D1F17800591}"/>
              </a:ext>
            </a:extLst>
          </p:cNvPr>
          <p:cNvSpPr/>
          <p:nvPr userDrawn="1"/>
        </p:nvSpPr>
        <p:spPr>
          <a:xfrm>
            <a:off x="43544" y="54428"/>
            <a:ext cx="12104914" cy="6738258"/>
          </a:xfrm>
          <a:prstGeom prst="rect">
            <a:avLst/>
          </a:prstGeom>
          <a:noFill/>
          <a:ln w="38100" cap="flat" cmpd="sng">
            <a:solidFill>
              <a:srgbClr val="7030A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8" name="Group 1">
            <a:extLst>
              <a:ext uri="{FF2B5EF4-FFF2-40B4-BE49-F238E27FC236}">
                <a16:creationId xmlns:a16="http://schemas.microsoft.com/office/drawing/2014/main" id="{C1FC985A-BDE8-4A05-BB60-FE67A1A64A11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0" y="914400"/>
            <a:ext cx="12090400" cy="5943600"/>
            <a:chOff x="-136506" y="-115873"/>
            <a:chExt cx="9144000" cy="6813550"/>
          </a:xfrm>
        </p:grpSpPr>
        <p:pic>
          <p:nvPicPr>
            <p:cNvPr id="9" name="Picture 4" descr="hinh">
              <a:extLst>
                <a:ext uri="{FF2B5EF4-FFF2-40B4-BE49-F238E27FC236}">
                  <a16:creationId xmlns:a16="http://schemas.microsoft.com/office/drawing/2014/main" id="{F49D4FE3-FF58-45EF-84D9-8FCAB4CF4921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36506" y="-115873"/>
              <a:ext cx="9144000" cy="6813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21" descr="j0232133">
              <a:extLst>
                <a:ext uri="{FF2B5EF4-FFF2-40B4-BE49-F238E27FC236}">
                  <a16:creationId xmlns:a16="http://schemas.microsoft.com/office/drawing/2014/main" id="{E0FA9359-CB2B-4B43-A7D5-BDCA4BC6FE1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55763" y="5075238"/>
              <a:ext cx="1358900" cy="1409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1" name="Picture 14">
            <a:extLst>
              <a:ext uri="{FF2B5EF4-FFF2-40B4-BE49-F238E27FC236}">
                <a16:creationId xmlns:a16="http://schemas.microsoft.com/office/drawing/2014/main" id="{7F4516A7-8458-49F6-B241-E38EAE8D76DD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2783417" y="0"/>
            <a:ext cx="6845300" cy="955675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18009932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hinh">
            <a:extLst>
              <a:ext uri="{FF2B5EF4-FFF2-40B4-BE49-F238E27FC236}">
                <a16:creationId xmlns:a16="http://schemas.microsoft.com/office/drawing/2014/main" id="{77EE8823-672B-4B39-A76C-2E40DCCB7BA3}"/>
              </a:ext>
            </a:extLst>
          </p:cNvPr>
          <p:cNvPicPr>
            <a:picLocks noChangeAspect="1" noChangeArrowheads="1" noCrop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06824"/>
            <a:ext cx="12192000" cy="5745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67C569DB-7D18-4B62-877E-48673535F1D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5213" y="4760576"/>
            <a:ext cx="33782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Google Shape;18;p3">
            <a:extLst>
              <a:ext uri="{FF2B5EF4-FFF2-40B4-BE49-F238E27FC236}">
                <a16:creationId xmlns:a16="http://schemas.microsoft.com/office/drawing/2014/main" id="{5B9C5C71-48E5-42E4-94A3-58BC9FD006B4}"/>
              </a:ext>
            </a:extLst>
          </p:cNvPr>
          <p:cNvSpPr/>
          <p:nvPr userDrawn="1"/>
        </p:nvSpPr>
        <p:spPr>
          <a:xfrm>
            <a:off x="43544" y="54428"/>
            <a:ext cx="12104914" cy="6738258"/>
          </a:xfrm>
          <a:prstGeom prst="rect">
            <a:avLst/>
          </a:prstGeom>
          <a:noFill/>
          <a:ln w="38100" cap="flat" cmpd="sng">
            <a:solidFill>
              <a:srgbClr val="7030A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549611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55768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1133426gsfxbpjp44">
            <a:extLst>
              <a:ext uri="{FF2B5EF4-FFF2-40B4-BE49-F238E27FC236}">
                <a16:creationId xmlns:a16="http://schemas.microsoft.com/office/drawing/2014/main" id="{2D306DAA-E5D2-40C6-ACD5-512C5C7C81BC}"/>
              </a:ext>
            </a:extLst>
          </p:cNvPr>
          <p:cNvPicPr>
            <a:picLocks noChangeAspect="1" noChangeArrowheads="1" noCrop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79522" y="2924944"/>
            <a:ext cx="565150" cy="3563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 descr="1133426gsfxbpjp44">
            <a:extLst>
              <a:ext uri="{FF2B5EF4-FFF2-40B4-BE49-F238E27FC236}">
                <a16:creationId xmlns:a16="http://schemas.microsoft.com/office/drawing/2014/main" id="{7C96E071-A310-42A5-89B4-B2651D8688F2}"/>
              </a:ext>
            </a:extLst>
          </p:cNvPr>
          <p:cNvPicPr>
            <a:picLocks noChangeAspect="1" noChangeArrowheads="1" noCrop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28" y="230189"/>
            <a:ext cx="566738" cy="306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2" descr="1707962tj3hg7yh59">
            <a:extLst>
              <a:ext uri="{FF2B5EF4-FFF2-40B4-BE49-F238E27FC236}">
                <a16:creationId xmlns:a16="http://schemas.microsoft.com/office/drawing/2014/main" id="{42E4D3BE-E5E5-4DCD-BAE8-D59D2363DFE6}"/>
              </a:ext>
            </a:extLst>
          </p:cNvPr>
          <p:cNvPicPr>
            <a:picLocks noChangeAspect="1" noChangeArrowheads="1" noCrop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116758" y="1279451"/>
            <a:ext cx="1714500" cy="298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8" descr="1181071cimzwdep76">
            <a:extLst>
              <a:ext uri="{FF2B5EF4-FFF2-40B4-BE49-F238E27FC236}">
                <a16:creationId xmlns:a16="http://schemas.microsoft.com/office/drawing/2014/main" id="{BBCF5391-125F-4DF3-9A58-F811572B672D}"/>
              </a:ext>
            </a:extLst>
          </p:cNvPr>
          <p:cNvPicPr>
            <a:picLocks noChangeAspect="1" noChangeArrowheads="1" noCrop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4750" y="36512"/>
            <a:ext cx="85725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8" descr="1181071cimzwdep76">
            <a:extLst>
              <a:ext uri="{FF2B5EF4-FFF2-40B4-BE49-F238E27FC236}">
                <a16:creationId xmlns:a16="http://schemas.microsoft.com/office/drawing/2014/main" id="{E64C8FB2-51E0-4D40-AAFA-DB688AD9267F}"/>
              </a:ext>
            </a:extLst>
          </p:cNvPr>
          <p:cNvPicPr>
            <a:picLocks noChangeAspect="1" noChangeArrowheads="1" noCrop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569" y="2924944"/>
            <a:ext cx="85725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0" descr="1228827kvwbhhiily">
            <a:extLst>
              <a:ext uri="{FF2B5EF4-FFF2-40B4-BE49-F238E27FC236}">
                <a16:creationId xmlns:a16="http://schemas.microsoft.com/office/drawing/2014/main" id="{7DC4422F-5A87-47AA-A081-F41208F7D8CE}"/>
              </a:ext>
            </a:extLst>
          </p:cNvPr>
          <p:cNvPicPr>
            <a:picLocks noChangeAspect="1" noChangeArrowheads="1" noCrop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234363" y="-777875"/>
            <a:ext cx="762000" cy="239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Oval 6">
            <a:extLst>
              <a:ext uri="{FF2B5EF4-FFF2-40B4-BE49-F238E27FC236}">
                <a16:creationId xmlns:a16="http://schemas.microsoft.com/office/drawing/2014/main" id="{4E3C1B13-E7AE-42C3-A148-84E5F04F5E0A}"/>
              </a:ext>
            </a:extLst>
          </p:cNvPr>
          <p:cNvSpPr/>
          <p:nvPr userDrawn="1"/>
        </p:nvSpPr>
        <p:spPr>
          <a:xfrm>
            <a:off x="4630739" y="5313364"/>
            <a:ext cx="84137" cy="603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4" name="Picture 4">
            <a:extLst>
              <a:ext uri="{FF2B5EF4-FFF2-40B4-BE49-F238E27FC236}">
                <a16:creationId xmlns:a16="http://schemas.microsoft.com/office/drawing/2014/main" id="{86446CFC-93FF-4E9D-85CB-946FD8ECAAF1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1" y="0"/>
            <a:ext cx="4740275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6284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Bộ trò chơi khởi động phá băng - BTN HTTL An Trung">
            <a:extLst>
              <a:ext uri="{FF2B5EF4-FFF2-40B4-BE49-F238E27FC236}">
                <a16:creationId xmlns:a16="http://schemas.microsoft.com/office/drawing/2014/main" id="{3E074F03-8A28-4389-89A9-C890C273BB1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clrChange>
              <a:clrFrom>
                <a:srgbClr val="FEFBEA"/>
              </a:clrFrom>
              <a:clrTo>
                <a:srgbClr val="FEFBE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6632" y="0"/>
            <a:ext cx="8578735" cy="5814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3">
            <a:extLst>
              <a:ext uri="{FF2B5EF4-FFF2-40B4-BE49-F238E27FC236}">
                <a16:creationId xmlns:a16="http://schemas.microsoft.com/office/drawing/2014/main" id="{D64B406D-93A5-474C-A80C-F82A5489A53C}"/>
              </a:ext>
            </a:extLst>
          </p:cNvPr>
          <p:cNvSpPr/>
          <p:nvPr userDrawn="1"/>
        </p:nvSpPr>
        <p:spPr>
          <a:xfrm>
            <a:off x="4245637" y="5657671"/>
            <a:ext cx="4006225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7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endParaRPr lang="en-US" sz="72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1416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>
            <a:extLst>
              <a:ext uri="{FF2B5EF4-FFF2-40B4-BE49-F238E27FC236}">
                <a16:creationId xmlns:a16="http://schemas.microsoft.com/office/drawing/2014/main" id="{4DF4AE69-609A-4640-9847-A4D1362C344D}"/>
              </a:ext>
            </a:extLst>
          </p:cNvPr>
          <p:cNvSpPr/>
          <p:nvPr userDrawn="1"/>
        </p:nvSpPr>
        <p:spPr>
          <a:xfrm>
            <a:off x="3439507" y="3121299"/>
            <a:ext cx="4878260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 DUNG</a:t>
            </a:r>
            <a:endParaRPr lang="en-US" sz="72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865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>
            <a:extLst>
              <a:ext uri="{FF2B5EF4-FFF2-40B4-BE49-F238E27FC236}">
                <a16:creationId xmlns:a16="http://schemas.microsoft.com/office/drawing/2014/main" id="{D533A062-C49C-4433-A712-37282C8CE60E}"/>
              </a:ext>
            </a:extLst>
          </p:cNvPr>
          <p:cNvSpPr/>
          <p:nvPr userDrawn="1"/>
        </p:nvSpPr>
        <p:spPr>
          <a:xfrm>
            <a:off x="4018988" y="5311833"/>
            <a:ext cx="41540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</a:p>
        </p:txBody>
      </p:sp>
      <p:pic>
        <p:nvPicPr>
          <p:cNvPr id="8" name="Picture 2" descr="Cậu Bé Và Cô Gái đọc Những Cuốn Sách-vector Misc-miễn Phí Vector Miễn Phí  Tải Về">
            <a:extLst>
              <a:ext uri="{FF2B5EF4-FFF2-40B4-BE49-F238E27FC236}">
                <a16:creationId xmlns:a16="http://schemas.microsoft.com/office/drawing/2014/main" id="{80A00CC9-2EB7-43CD-8613-989D4D29E9DD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1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53" b="8932"/>
          <a:stretch/>
        </p:blipFill>
        <p:spPr bwMode="auto">
          <a:xfrm>
            <a:off x="2169851" y="0"/>
            <a:ext cx="7852297" cy="5311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293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>
            <a:extLst>
              <a:ext uri="{FF2B5EF4-FFF2-40B4-BE49-F238E27FC236}">
                <a16:creationId xmlns:a16="http://schemas.microsoft.com/office/drawing/2014/main" id="{F494B6D6-FAA0-4DC7-9511-8CB301D2995B}"/>
              </a:ext>
            </a:extLst>
          </p:cNvPr>
          <p:cNvSpPr/>
          <p:nvPr userDrawn="1"/>
        </p:nvSpPr>
        <p:spPr>
          <a:xfrm>
            <a:off x="4190266" y="5653977"/>
            <a:ext cx="389722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VẬN DỤNG</a:t>
            </a:r>
          </a:p>
        </p:txBody>
      </p:sp>
      <p:pic>
        <p:nvPicPr>
          <p:cNvPr id="8" name="Picture 4" descr="5 tuyệt chiêu luyện nói tiếng Anh cho học sinh tiểu học">
            <a:extLst>
              <a:ext uri="{FF2B5EF4-FFF2-40B4-BE49-F238E27FC236}">
                <a16:creationId xmlns:a16="http://schemas.microsoft.com/office/drawing/2014/main" id="{B56C9370-43D5-4B64-A3F2-0C3F1697D59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978" y="0"/>
            <a:ext cx="10740044" cy="5620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81466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>
            <a:extLst>
              <a:ext uri="{FF2B5EF4-FFF2-40B4-BE49-F238E27FC236}">
                <a16:creationId xmlns:a16="http://schemas.microsoft.com/office/drawing/2014/main" id="{C511B4BF-9FAE-4002-B663-5ECEE1E7C891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8365"/>
            <a:ext cx="12193098" cy="6858000"/>
          </a:xfrm>
          <a:prstGeom prst="rect">
            <a:avLst/>
          </a:prstGeom>
        </p:spPr>
      </p:pic>
      <p:sp>
        <p:nvSpPr>
          <p:cNvPr id="8" name="Rectangle 4">
            <a:extLst>
              <a:ext uri="{FF2B5EF4-FFF2-40B4-BE49-F238E27FC236}">
                <a16:creationId xmlns:a16="http://schemas.microsoft.com/office/drawing/2014/main" id="{06AD14FC-23F0-4EAB-9724-700B95340C72}"/>
              </a:ext>
            </a:extLst>
          </p:cNvPr>
          <p:cNvSpPr/>
          <p:nvPr userDrawn="1"/>
        </p:nvSpPr>
        <p:spPr>
          <a:xfrm>
            <a:off x="2656597" y="1811319"/>
            <a:ext cx="68788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kern="120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2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HOẠT ĐỘNG NHÓM</a:t>
            </a:r>
          </a:p>
        </p:txBody>
      </p:sp>
    </p:spTree>
    <p:extLst>
      <p:ext uri="{BB962C8B-B14F-4D97-AF65-F5344CB8AC3E}">
        <p14:creationId xmlns:p14="http://schemas.microsoft.com/office/powerpoint/2010/main" val="32810050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">
            <a:extLst>
              <a:ext uri="{FF2B5EF4-FFF2-40B4-BE49-F238E27FC236}">
                <a16:creationId xmlns:a16="http://schemas.microsoft.com/office/drawing/2014/main" id="{ECAE7CEE-5916-4C8D-8AF1-A7B855CC1B02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77" y="2424"/>
            <a:ext cx="12165936" cy="681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0468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43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12" Type="http://schemas.openxmlformats.org/officeDocument/2006/relationships/image" Target="../media/image42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11" Type="http://schemas.openxmlformats.org/officeDocument/2006/relationships/image" Target="../media/image41.png"/><Relationship Id="rId5" Type="http://schemas.openxmlformats.org/officeDocument/2006/relationships/image" Target="../media/image35.png"/><Relationship Id="rId10" Type="http://schemas.openxmlformats.org/officeDocument/2006/relationships/image" Target="../media/image40.png"/><Relationship Id="rId4" Type="http://schemas.openxmlformats.org/officeDocument/2006/relationships/image" Target="../media/image34.png"/><Relationship Id="rId9" Type="http://schemas.openxmlformats.org/officeDocument/2006/relationships/image" Target="../media/image3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1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Relationship Id="rId9" Type="http://schemas.openxmlformats.org/officeDocument/2006/relationships/slide" Target="slide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6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2">
            <a:extLst>
              <a:ext uri="{FF2B5EF4-FFF2-40B4-BE49-F238E27FC236}">
                <a16:creationId xmlns:a16="http://schemas.microsoft.com/office/drawing/2014/main" id="{B1FCD977-79E8-461C-9BF5-EF40586ED9CC}"/>
              </a:ext>
            </a:extLst>
          </p:cNvPr>
          <p:cNvSpPr>
            <a:spLocks noChangeShapeType="1"/>
          </p:cNvSpPr>
          <p:nvPr/>
        </p:nvSpPr>
        <p:spPr bwMode="auto">
          <a:xfrm>
            <a:off x="2625725" y="-14288"/>
            <a:ext cx="0" cy="3276601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Text Box 8">
            <a:extLst>
              <a:ext uri="{FF2B5EF4-FFF2-40B4-BE49-F238E27FC236}">
                <a16:creationId xmlns:a16="http://schemas.microsoft.com/office/drawing/2014/main" id="{421ADBCF-D4A1-45AD-9714-27F26C2A86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62797" y="547971"/>
            <a:ext cx="85344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60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TIẾT… </a:t>
            </a:r>
          </a:p>
        </p:txBody>
      </p:sp>
      <p:sp>
        <p:nvSpPr>
          <p:cNvPr id="7" name="Rectangle 6"/>
          <p:cNvSpPr/>
          <p:nvPr/>
        </p:nvSpPr>
        <p:spPr>
          <a:xfrm>
            <a:off x="2025408" y="1624012"/>
            <a:ext cx="856238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6: SƠ ĐỒ TƯ DUY</a:t>
            </a:r>
            <a:endParaRPr lang="en-US" sz="6000" dirty="0"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12615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ộp Văn bản 3">
            <a:extLst>
              <a:ext uri="{FF2B5EF4-FFF2-40B4-BE49-F238E27FC236}">
                <a16:creationId xmlns:a16="http://schemas.microsoft.com/office/drawing/2014/main" id="{77CE9DA1-CFCC-44CF-A3CB-81107D528218}"/>
              </a:ext>
            </a:extLst>
          </p:cNvPr>
          <p:cNvSpPr txBox="1"/>
          <p:nvPr/>
        </p:nvSpPr>
        <p:spPr>
          <a:xfrm>
            <a:off x="31863" y="-69784"/>
            <a:ext cx="12192000" cy="743473"/>
          </a:xfrm>
          <a:prstGeom prst="rect">
            <a:avLst/>
          </a:prstGeom>
          <a:solidFill>
            <a:srgbClr val="0000FF"/>
          </a:solidFill>
          <a:scene3d>
            <a:camera prst="orthographicFront"/>
            <a:lightRig rig="threePt" dir="t"/>
          </a:scene3d>
          <a:sp3d>
            <a:bevelT prst="softRound"/>
          </a:sp3d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Bef>
                <a:spcPts val="600"/>
              </a:spcBef>
            </a:pPr>
            <a:endParaRPr lang="vi-VN" sz="4000" b="1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108066" y="4992"/>
            <a:ext cx="494205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BÀI 6: SƠ ĐỒ TƯ DUY</a:t>
            </a:r>
            <a:endParaRPr lang="en-US" sz="3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1123748"/>
            <a:ext cx="11036968" cy="705852"/>
          </a:xfrm>
          <a:prstGeom prst="rect">
            <a:avLst/>
          </a:prstGeom>
          <a:ln>
            <a:noFill/>
          </a:ln>
        </p:spPr>
        <p:txBody>
          <a:bodyPr vert="horz" wrap="square" lIns="91440" tIns="45720" rIns="91440" bIns="45720" rtlCol="0">
            <a:normAutofit/>
          </a:bodyPr>
          <a:lstStyle/>
          <a:p>
            <a:pPr algn="just"/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sơ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duy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giản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6674" y="2362797"/>
            <a:ext cx="51816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285750" algn="just">
              <a:lnSpc>
                <a:spcPct val="150000"/>
              </a:lnSpc>
              <a:buFontTx/>
              <a:buChar char="-"/>
            </a:pP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cũ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indent="-285750" algn="just">
              <a:lnSpc>
                <a:spcPct val="150000"/>
              </a:lnSpc>
              <a:buFontTx/>
              <a:buChar char="-"/>
            </a:pP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kỹ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sống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indent="-285750" algn="just">
              <a:lnSpc>
                <a:spcPct val="150000"/>
              </a:lnSpc>
              <a:buFontTx/>
              <a:buChar char="-"/>
            </a:pP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tranh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indent="-285750" algn="just">
              <a:lnSpc>
                <a:spcPct val="150000"/>
              </a:lnSpc>
              <a:buFontTx/>
              <a:buChar char="-"/>
            </a:pP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quê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thăm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bà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indent="-285750" algn="just">
              <a:lnSpc>
                <a:spcPct val="150000"/>
              </a:lnSpc>
              <a:buFontTx/>
              <a:buChar char="-"/>
            </a:pP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hè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phố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indent="-285750" algn="just">
              <a:lnSpc>
                <a:spcPct val="150000"/>
              </a:lnSpc>
              <a:buFontTx/>
              <a:buChar char="-"/>
            </a:pP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Nghiên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cứu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mới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56674" y="1831630"/>
            <a:ext cx="63266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 HOẠCH HOẠT ĐỘNG CHO KỲ NGHỈ HÈ 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28" name="Picture 15" descr="Cov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50496">
            <a:off x="10420914" y="4625488"/>
            <a:ext cx="1714788" cy="831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14" descr="Cov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479077">
            <a:off x="10264650" y="5539110"/>
            <a:ext cx="2179659" cy="535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13" descr="Cov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95637">
            <a:off x="10271365" y="3673780"/>
            <a:ext cx="1182767" cy="1754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12" descr="Cov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5985" y="3492648"/>
            <a:ext cx="1948609" cy="2071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11" descr="Cove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354" y="3514539"/>
            <a:ext cx="3323256" cy="1445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10" descr="Cover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9206" y="3040663"/>
            <a:ext cx="1920919" cy="4001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9" descr="Cover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863" y="720114"/>
            <a:ext cx="2807604" cy="2853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8" descr="Cover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7610" y="3040663"/>
            <a:ext cx="3061433" cy="583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7" descr="Cover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696717">
            <a:off x="9809459" y="1700667"/>
            <a:ext cx="1846524" cy="851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6" descr="Cover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3800" y="714994"/>
            <a:ext cx="1729095" cy="915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5" descr="Cover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24246">
            <a:off x="8576718" y="1115921"/>
            <a:ext cx="1457128" cy="2749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4" descr="Cover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6033" y="2909462"/>
            <a:ext cx="2063154" cy="1327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0406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6032" y="920916"/>
            <a:ext cx="11871377" cy="3635042"/>
          </a:xfrm>
          <a:prstGeom prst="rect">
            <a:avLst/>
          </a:prstGeom>
          <a:ln w="38100">
            <a:solidFill>
              <a:srgbClr val="0070C0"/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 vert="horz" wrap="square" lIns="91440" tIns="45720" rIns="91440" bIns="45720" rtlCol="0">
            <a:noAutofit/>
          </a:bodyPr>
          <a:lstStyle/>
          <a:p>
            <a:pPr algn="just"/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672" y="859004"/>
            <a:ext cx="1200150" cy="742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218423" y="920916"/>
            <a:ext cx="186399" cy="742950"/>
          </a:xfrm>
          <a:prstGeom prst="rect">
            <a:avLst/>
          </a:prstGeom>
          <a:ln>
            <a:noFill/>
          </a:ln>
        </p:spPr>
        <p:txBody>
          <a:bodyPr vert="horz" wrap="square" lIns="91440" tIns="45720" rIns="91440" bIns="45720" rtlCol="0">
            <a:normAutofit/>
          </a:bodyPr>
          <a:lstStyle/>
          <a:p>
            <a:pPr algn="just"/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6" name="Rectangle 5"/>
          <p:cNvSpPr/>
          <p:nvPr/>
        </p:nvSpPr>
        <p:spPr>
          <a:xfrm>
            <a:off x="417095" y="1603096"/>
            <a:ext cx="11341768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1)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2)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cũ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3)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cũ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Hộp Văn bản 3">
            <a:extLst>
              <a:ext uri="{FF2B5EF4-FFF2-40B4-BE49-F238E27FC236}">
                <a16:creationId xmlns:a16="http://schemas.microsoft.com/office/drawing/2014/main" id="{77CE9DA1-CFCC-44CF-A3CB-81107D528218}"/>
              </a:ext>
            </a:extLst>
          </p:cNvPr>
          <p:cNvSpPr txBox="1"/>
          <p:nvPr/>
        </p:nvSpPr>
        <p:spPr>
          <a:xfrm>
            <a:off x="31863" y="-69784"/>
            <a:ext cx="12192000" cy="743473"/>
          </a:xfrm>
          <a:prstGeom prst="rect">
            <a:avLst/>
          </a:prstGeom>
          <a:solidFill>
            <a:srgbClr val="0000FF"/>
          </a:solidFill>
          <a:scene3d>
            <a:camera prst="orthographicFront"/>
            <a:lightRig rig="threePt" dir="t"/>
          </a:scene3d>
          <a:sp3d>
            <a:bevelT prst="softRound"/>
          </a:sp3d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Bef>
                <a:spcPts val="600"/>
              </a:spcBef>
            </a:pPr>
            <a:endParaRPr lang="vi-VN" sz="4000" b="1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108066" y="4992"/>
            <a:ext cx="494205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BÀI 6: SƠ ĐỒ TƯ DUY</a:t>
            </a:r>
            <a:endParaRPr lang="en-US" sz="3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77506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36D542-09DA-4A9F-9C8C-DA318D3AB632}"/>
              </a:ext>
            </a:extLst>
          </p:cNvPr>
          <p:cNvSpPr txBox="1">
            <a:spLocks/>
          </p:cNvSpPr>
          <p:nvPr/>
        </p:nvSpPr>
        <p:spPr>
          <a:xfrm>
            <a:off x="31865" y="1286934"/>
            <a:ext cx="12160135" cy="5655734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 fontScale="250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rgbClr val="000066"/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en-US" sz="11200" b="1" dirty="0">
              <a:solidFill>
                <a:srgbClr val="0000FF"/>
              </a:solidFill>
            </a:endParaRPr>
          </a:p>
          <a:p>
            <a:pPr algn="just"/>
            <a:endParaRPr lang="en-US" sz="11200" b="1" dirty="0">
              <a:solidFill>
                <a:srgbClr val="0000FF"/>
              </a:solidFill>
            </a:endParaRPr>
          </a:p>
          <a:p>
            <a:pPr algn="just"/>
            <a:endParaRPr lang="en-US" sz="11200" b="1" dirty="0">
              <a:solidFill>
                <a:srgbClr val="0000FF"/>
              </a:solidFill>
            </a:endParaRPr>
          </a:p>
          <a:p>
            <a:pPr algn="just"/>
            <a:endParaRPr lang="en-US" sz="11200" b="1" dirty="0">
              <a:solidFill>
                <a:srgbClr val="0000FF"/>
              </a:solidFill>
            </a:endParaRPr>
          </a:p>
          <a:p>
            <a:pPr algn="just"/>
            <a:endParaRPr lang="en-US" sz="11200" b="1" dirty="0">
              <a:solidFill>
                <a:srgbClr val="0000FF"/>
              </a:solidFill>
            </a:endParaRPr>
          </a:p>
          <a:p>
            <a:pPr algn="just"/>
            <a:endParaRPr lang="en-US" sz="11200" b="1" dirty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r>
              <a:rPr lang="en-US" b="1" dirty="0">
                <a:solidFill>
                  <a:srgbClr val="0000FF"/>
                </a:solidFill>
              </a:rPr>
              <a:t> </a:t>
            </a:r>
          </a:p>
        </p:txBody>
      </p:sp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77CE9DA1-CFCC-44CF-A3CB-81107D528218}"/>
              </a:ext>
            </a:extLst>
          </p:cNvPr>
          <p:cNvSpPr txBox="1"/>
          <p:nvPr/>
        </p:nvSpPr>
        <p:spPr>
          <a:xfrm>
            <a:off x="31863" y="-69784"/>
            <a:ext cx="12192000" cy="743473"/>
          </a:xfrm>
          <a:prstGeom prst="rect">
            <a:avLst/>
          </a:prstGeom>
          <a:solidFill>
            <a:srgbClr val="0000FF"/>
          </a:solidFill>
          <a:scene3d>
            <a:camera prst="orthographicFront"/>
            <a:lightRig rig="threePt" dir="t"/>
          </a:scene3d>
          <a:sp3d>
            <a:bevelT prst="softRound"/>
          </a:sp3d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Bef>
                <a:spcPts val="600"/>
              </a:spcBef>
            </a:pPr>
            <a:endParaRPr lang="vi-VN" sz="4000" b="1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108066" y="4992"/>
            <a:ext cx="494205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BÀI 6: SƠ ĐỒ TƯ DUY</a:t>
            </a:r>
            <a:endParaRPr lang="en-US" sz="3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297872" y="1358815"/>
            <a:ext cx="10868891" cy="1297420"/>
          </a:xfrm>
          <a:prstGeom prst="rect">
            <a:avLst/>
          </a:prstGeom>
        </p:spPr>
        <p:txBody>
          <a:bodyPr numCol="1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62550" y="1358815"/>
            <a:ext cx="9867976" cy="595940"/>
          </a:xfrm>
          <a:prstGeom prst="rect">
            <a:avLst/>
          </a:prstGeom>
          <a:ln>
            <a:noFill/>
          </a:ln>
        </p:spPr>
        <p:txBody>
          <a:bodyPr vert="horz" wrap="square" lIns="91440" tIns="45720" rIns="91440" bIns="45720" rtlCol="0">
            <a:normAutofit/>
          </a:bodyPr>
          <a:lstStyle/>
          <a:p>
            <a:pPr algn="just"/>
            <a:endParaRPr lang="en-US" b="1" dirty="0">
              <a:solidFill>
                <a:srgbClr val="0000FF"/>
              </a:solidFill>
            </a:endParaRP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11"/>
          <a:stretch>
            <a:fillRect/>
          </a:stretch>
        </p:blipFill>
        <p:spPr bwMode="auto">
          <a:xfrm>
            <a:off x="1" y="0"/>
            <a:ext cx="12192000" cy="65681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AutoShape 192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304800" y="181373"/>
            <a:ext cx="11566357" cy="581025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altLang="vi-VN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HOẠT ĐỘNG NHÓM (5 </a:t>
            </a:r>
            <a:r>
              <a:rPr lang="en-US" altLang="vi-VN" sz="28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phút</a:t>
            </a:r>
            <a:r>
              <a:rPr lang="en-US" altLang="vi-VN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6" name="Rectangle 5"/>
          <p:cNvSpPr/>
          <p:nvPr/>
        </p:nvSpPr>
        <p:spPr>
          <a:xfrm>
            <a:off x="529388" y="976473"/>
            <a:ext cx="10796337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SĐTD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tiên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mối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nối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con?</a:t>
            </a:r>
            <a:endParaRPr lang="en-US" sz="320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55018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01052" y="2176989"/>
            <a:ext cx="109728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sơ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duy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nhánh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nối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con.</a:t>
            </a:r>
          </a:p>
          <a:p>
            <a:pPr algn="just"/>
            <a:endParaRPr lang="en-US" sz="2800" i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	*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Lưu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ý: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sơ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duy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nhánh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mối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ngắn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gọn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chừa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khoảng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trống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bổ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sung.</a:t>
            </a:r>
            <a:endParaRPr lang="en-US" sz="280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Hộp Văn bản 3">
            <a:extLst>
              <a:ext uri="{FF2B5EF4-FFF2-40B4-BE49-F238E27FC236}">
                <a16:creationId xmlns:a16="http://schemas.microsoft.com/office/drawing/2014/main" id="{77CE9DA1-CFCC-44CF-A3CB-81107D528218}"/>
              </a:ext>
            </a:extLst>
          </p:cNvPr>
          <p:cNvSpPr txBox="1"/>
          <p:nvPr/>
        </p:nvSpPr>
        <p:spPr>
          <a:xfrm>
            <a:off x="31863" y="-69784"/>
            <a:ext cx="12192000" cy="743473"/>
          </a:xfrm>
          <a:prstGeom prst="rect">
            <a:avLst/>
          </a:prstGeom>
          <a:solidFill>
            <a:srgbClr val="0000FF"/>
          </a:solidFill>
          <a:scene3d>
            <a:camera prst="orthographicFront"/>
            <a:lightRig rig="threePt" dir="t"/>
          </a:scene3d>
          <a:sp3d>
            <a:bevelT prst="softRound"/>
          </a:sp3d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Bef>
                <a:spcPts val="600"/>
              </a:spcBef>
            </a:pPr>
            <a:endParaRPr lang="vi-VN" sz="4000" b="1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0210" y="1203958"/>
            <a:ext cx="11036968" cy="705852"/>
          </a:xfrm>
          <a:prstGeom prst="rect">
            <a:avLst/>
          </a:prstGeom>
          <a:ln>
            <a:noFill/>
          </a:ln>
        </p:spPr>
        <p:txBody>
          <a:bodyPr vert="horz" wrap="square" lIns="91440" tIns="45720" rIns="91440" bIns="45720" rtlCol="0">
            <a:normAutofit/>
          </a:bodyPr>
          <a:lstStyle/>
          <a:p>
            <a:pPr algn="just"/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sơ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duy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giản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108066" y="4992"/>
            <a:ext cx="494205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BÀI 6: SƠ ĐỒ TƯ DUY</a:t>
            </a:r>
            <a:endParaRPr lang="en-US" sz="3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7594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306759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855494" y="1978604"/>
            <a:ext cx="7122695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1:</a:t>
            </a:r>
            <a:r>
              <a:rPr lang="vi-VN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Em hãy tóm tắt các thành phần chủ yếu của một mạng máy tính bằng cách vẽ tay một sơ đồ tư duy.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vi-VN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2:</a:t>
            </a:r>
            <a:r>
              <a:rPr lang="vi-VN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Em hãy vẽ tay một sơ đồ tư duy thể hiện những chuẩn bị của em cho một chuyến thăm quan.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AutoShape 192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3465086" y="211619"/>
            <a:ext cx="5871411" cy="581025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altLang="vi-VN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HOẠT ĐỘNG NHÓM (8 </a:t>
            </a:r>
            <a:r>
              <a:rPr lang="en-US" altLang="vi-VN" sz="28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phút</a:t>
            </a:r>
            <a:r>
              <a:rPr lang="en-US" altLang="vi-VN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7837275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46946" y="1601070"/>
            <a:ext cx="753979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800" dirty="0">
                <a:solidFill>
                  <a:srgbClr val="FF0000"/>
                </a:solidFill>
                <a:latin typeface="+mj-lt"/>
              </a:rPr>
              <a:t>1</a:t>
            </a:r>
            <a:r>
              <a:rPr lang="en-US" sz="2800" dirty="0">
                <a:solidFill>
                  <a:srgbClr val="FF0000"/>
                </a:solidFill>
                <a:latin typeface="+mj-lt"/>
              </a:rPr>
              <a:t>.</a:t>
            </a:r>
            <a:r>
              <a:rPr lang="vi-VN" sz="28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Theo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sơ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duy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hữu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ích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just"/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Tóm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tắt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chi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phí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họp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sơ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duy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sơ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duy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hữu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ích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692839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25647551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020827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36D542-09DA-4A9F-9C8C-DA318D3AB632}"/>
              </a:ext>
            </a:extLst>
          </p:cNvPr>
          <p:cNvSpPr txBox="1">
            <a:spLocks/>
          </p:cNvSpPr>
          <p:nvPr/>
        </p:nvSpPr>
        <p:spPr>
          <a:xfrm>
            <a:off x="31865" y="1286934"/>
            <a:ext cx="12160135" cy="5655734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 fontScale="250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rgbClr val="000066"/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en-US" sz="11200" b="1" dirty="0">
              <a:solidFill>
                <a:srgbClr val="0000FF"/>
              </a:solidFill>
            </a:endParaRPr>
          </a:p>
          <a:p>
            <a:pPr algn="just"/>
            <a:endParaRPr lang="en-US" sz="11200" b="1" dirty="0">
              <a:solidFill>
                <a:srgbClr val="0000FF"/>
              </a:solidFill>
            </a:endParaRPr>
          </a:p>
          <a:p>
            <a:pPr algn="just"/>
            <a:endParaRPr lang="en-US" sz="11200" b="1" dirty="0">
              <a:solidFill>
                <a:srgbClr val="0000FF"/>
              </a:solidFill>
            </a:endParaRPr>
          </a:p>
          <a:p>
            <a:pPr algn="just"/>
            <a:endParaRPr lang="en-US" sz="11200" b="1" dirty="0">
              <a:solidFill>
                <a:srgbClr val="0000FF"/>
              </a:solidFill>
            </a:endParaRPr>
          </a:p>
          <a:p>
            <a:pPr algn="just"/>
            <a:endParaRPr lang="en-US" sz="11200" b="1" dirty="0">
              <a:solidFill>
                <a:srgbClr val="0000FF"/>
              </a:solidFill>
            </a:endParaRPr>
          </a:p>
          <a:p>
            <a:pPr algn="just"/>
            <a:endParaRPr lang="en-US" sz="11200" b="1" dirty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r>
              <a:rPr lang="en-US" b="1" dirty="0">
                <a:solidFill>
                  <a:srgbClr val="0000FF"/>
                </a:solidFill>
              </a:rPr>
              <a:t> </a:t>
            </a:r>
          </a:p>
        </p:txBody>
      </p:sp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77CE9DA1-CFCC-44CF-A3CB-81107D528218}"/>
              </a:ext>
            </a:extLst>
          </p:cNvPr>
          <p:cNvSpPr txBox="1"/>
          <p:nvPr/>
        </p:nvSpPr>
        <p:spPr>
          <a:xfrm>
            <a:off x="31863" y="-69784"/>
            <a:ext cx="12192000" cy="743473"/>
          </a:xfrm>
          <a:prstGeom prst="rect">
            <a:avLst/>
          </a:prstGeom>
          <a:solidFill>
            <a:srgbClr val="0000FF"/>
          </a:solidFill>
          <a:scene3d>
            <a:camera prst="orthographicFront"/>
            <a:lightRig rig="threePt" dir="t"/>
          </a:scene3d>
          <a:sp3d>
            <a:bevelT prst="softRound"/>
          </a:sp3d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Bef>
                <a:spcPts val="600"/>
              </a:spcBef>
            </a:pPr>
            <a:endParaRPr lang="vi-VN" sz="4000" b="1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11"/>
          <a:stretch>
            <a:fillRect/>
          </a:stretch>
        </p:blipFill>
        <p:spPr bwMode="auto">
          <a:xfrm>
            <a:off x="31865" y="555866"/>
            <a:ext cx="12192000" cy="8572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409068" y="1304119"/>
            <a:ext cx="1137385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hoạch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hè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kỳ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nghỉ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hè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sắp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tới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sơ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? </a:t>
            </a:r>
          </a:p>
        </p:txBody>
      </p:sp>
      <p:sp>
        <p:nvSpPr>
          <p:cNvPr id="9" name="AutoShape 192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3465087" y="-25159"/>
            <a:ext cx="5871411" cy="581025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altLang="vi-VN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PHIẾU HỌC TẬP SỐ 1</a:t>
            </a:r>
          </a:p>
        </p:txBody>
      </p:sp>
      <p:pic>
        <p:nvPicPr>
          <p:cNvPr id="10" name="Picture 9"/>
          <p:cNvPicPr/>
          <p:nvPr/>
        </p:nvPicPr>
        <p:blipFill rotWithShape="1">
          <a:blip r:embed="rId4"/>
          <a:srcRect l="9300" t="23457" r="52250" b="23210"/>
          <a:stretch/>
        </p:blipFill>
        <p:spPr bwMode="auto">
          <a:xfrm>
            <a:off x="2526412" y="2534651"/>
            <a:ext cx="7202905" cy="39624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238997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49177" y="1385046"/>
            <a:ext cx="11197391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Sơ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duy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  </a:t>
            </a:r>
          </a:p>
          <a:p>
            <a:pPr algn="just"/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đích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sơ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duy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just"/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4: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SĐTD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đầy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đủ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5" name="Hộp Văn bản 3">
            <a:extLst>
              <a:ext uri="{FF2B5EF4-FFF2-40B4-BE49-F238E27FC236}">
                <a16:creationId xmlns:a16="http://schemas.microsoft.com/office/drawing/2014/main" id="{77CE9DA1-CFCC-44CF-A3CB-81107D528218}"/>
              </a:ext>
            </a:extLst>
          </p:cNvPr>
          <p:cNvSpPr txBox="1"/>
          <p:nvPr/>
        </p:nvSpPr>
        <p:spPr>
          <a:xfrm>
            <a:off x="31863" y="-69784"/>
            <a:ext cx="12192000" cy="743473"/>
          </a:xfrm>
          <a:prstGeom prst="rect">
            <a:avLst/>
          </a:prstGeom>
          <a:solidFill>
            <a:srgbClr val="0000FF"/>
          </a:solidFill>
          <a:scene3d>
            <a:camera prst="orthographicFront"/>
            <a:lightRig rig="threePt" dir="t"/>
          </a:scene3d>
          <a:sp3d>
            <a:bevelT prst="softRound"/>
          </a:sp3d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Bef>
                <a:spcPts val="600"/>
              </a:spcBef>
            </a:pPr>
            <a:endParaRPr lang="vi-VN" sz="4000" b="1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AutoShape 192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3465087" y="-25159"/>
            <a:ext cx="5871411" cy="698848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altLang="vi-VN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PHIẾU HỌC TẬP SỐ 2</a:t>
            </a:r>
          </a:p>
        </p:txBody>
      </p:sp>
    </p:spTree>
    <p:extLst>
      <p:ext uri="{BB962C8B-B14F-4D97-AF65-F5344CB8AC3E}">
        <p14:creationId xmlns:p14="http://schemas.microsoft.com/office/powerpoint/2010/main" val="30998655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14" name="Picture 10" descr="Cov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62100"/>
            <a:ext cx="4089400" cy="1042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3" name="Picture 9" descr="Cov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5117" y="2066925"/>
            <a:ext cx="2918883" cy="908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2" name="Picture 8" descr="Cov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0885" y="4792664"/>
            <a:ext cx="4694767" cy="80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1" name="Picture 7" descr="Cov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1" y="2728913"/>
            <a:ext cx="1581151" cy="2686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0" name="Picture 6" descr="Cove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8301" y="1236663"/>
            <a:ext cx="3782484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9" name="Picture 5" descr="Cover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0" y="1735139"/>
            <a:ext cx="2133600" cy="1241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8" name="Picture 4" descr="Cover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3484" y="2413000"/>
            <a:ext cx="2012949" cy="865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Hộp Văn bản 3">
            <a:extLst>
              <a:ext uri="{FF2B5EF4-FFF2-40B4-BE49-F238E27FC236}">
                <a16:creationId xmlns:a16="http://schemas.microsoft.com/office/drawing/2014/main" id="{77CE9DA1-CFCC-44CF-A3CB-81107D528218}"/>
              </a:ext>
            </a:extLst>
          </p:cNvPr>
          <p:cNvSpPr txBox="1"/>
          <p:nvPr/>
        </p:nvSpPr>
        <p:spPr>
          <a:xfrm>
            <a:off x="31863" y="-69784"/>
            <a:ext cx="12192000" cy="707886"/>
          </a:xfrm>
          <a:prstGeom prst="rect">
            <a:avLst/>
          </a:prstGeom>
          <a:solidFill>
            <a:srgbClr val="0000FF"/>
          </a:solidFill>
          <a:scene3d>
            <a:camera prst="orthographicFront"/>
            <a:lightRig rig="threePt" dir="t"/>
          </a:scene3d>
          <a:sp3d>
            <a:bevelT prst="softRound"/>
          </a:sp3d>
        </p:spPr>
        <p:txBody>
          <a:bodyPr wrap="square">
            <a:spAutoFit/>
          </a:bodyPr>
          <a:lstStyle/>
          <a:p>
            <a:pPr algn="ctr"/>
            <a:endParaRPr lang="en-US" sz="4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AutoShape 192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3279664" y="-65265"/>
            <a:ext cx="5871411" cy="698848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altLang="vi-VN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PHIẾU HỌC TẬP SỐ 2</a:t>
            </a:r>
          </a:p>
        </p:txBody>
      </p:sp>
    </p:spTree>
    <p:extLst>
      <p:ext uri="{BB962C8B-B14F-4D97-AF65-F5344CB8AC3E}">
        <p14:creationId xmlns:p14="http://schemas.microsoft.com/office/powerpoint/2010/main" val="2622640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21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21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36D542-09DA-4A9F-9C8C-DA318D3AB632}"/>
              </a:ext>
            </a:extLst>
          </p:cNvPr>
          <p:cNvSpPr txBox="1">
            <a:spLocks/>
          </p:cNvSpPr>
          <p:nvPr/>
        </p:nvSpPr>
        <p:spPr>
          <a:xfrm>
            <a:off x="31865" y="1286934"/>
            <a:ext cx="12160135" cy="5655734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 fontScale="250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rgbClr val="000066"/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en-US" sz="11200" b="1" dirty="0">
              <a:solidFill>
                <a:srgbClr val="0000FF"/>
              </a:solidFill>
            </a:endParaRPr>
          </a:p>
          <a:p>
            <a:pPr algn="just"/>
            <a:endParaRPr lang="en-US" sz="11200" b="1" dirty="0">
              <a:solidFill>
                <a:srgbClr val="0000FF"/>
              </a:solidFill>
            </a:endParaRPr>
          </a:p>
          <a:p>
            <a:pPr algn="just"/>
            <a:endParaRPr lang="en-US" sz="11200" b="1" dirty="0">
              <a:solidFill>
                <a:srgbClr val="0000FF"/>
              </a:solidFill>
            </a:endParaRPr>
          </a:p>
          <a:p>
            <a:pPr algn="just"/>
            <a:endParaRPr lang="en-US" sz="11200" b="1" dirty="0">
              <a:solidFill>
                <a:srgbClr val="0000FF"/>
              </a:solidFill>
            </a:endParaRPr>
          </a:p>
          <a:p>
            <a:pPr algn="just"/>
            <a:endParaRPr lang="en-US" sz="11200" b="1" dirty="0">
              <a:solidFill>
                <a:srgbClr val="0000FF"/>
              </a:solidFill>
            </a:endParaRPr>
          </a:p>
          <a:p>
            <a:pPr algn="just"/>
            <a:endParaRPr lang="en-US" sz="11200" b="1" dirty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r>
              <a:rPr lang="en-US" b="1" dirty="0">
                <a:solidFill>
                  <a:srgbClr val="0000FF"/>
                </a:solidFill>
              </a:rPr>
              <a:t> </a:t>
            </a:r>
          </a:p>
        </p:txBody>
      </p:sp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77CE9DA1-CFCC-44CF-A3CB-81107D528218}"/>
              </a:ext>
            </a:extLst>
          </p:cNvPr>
          <p:cNvSpPr txBox="1"/>
          <p:nvPr/>
        </p:nvSpPr>
        <p:spPr>
          <a:xfrm>
            <a:off x="31863" y="-69784"/>
            <a:ext cx="12192000" cy="743473"/>
          </a:xfrm>
          <a:prstGeom prst="rect">
            <a:avLst/>
          </a:prstGeom>
          <a:solidFill>
            <a:srgbClr val="0000FF"/>
          </a:solidFill>
          <a:scene3d>
            <a:camera prst="orthographicFront"/>
            <a:lightRig rig="threePt" dir="t"/>
          </a:scene3d>
          <a:sp3d>
            <a:bevelT prst="softRound"/>
          </a:sp3d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Bef>
                <a:spcPts val="600"/>
              </a:spcBef>
            </a:pPr>
            <a:endParaRPr lang="vi-VN" sz="4000" b="1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108066" y="4992"/>
            <a:ext cx="494205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BÀI 6: SƠ ĐỒ TƯ DUY</a:t>
            </a:r>
            <a:endParaRPr lang="en-US" sz="3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6673" y="2705016"/>
            <a:ext cx="11646569" cy="1963237"/>
          </a:xfrm>
          <a:prstGeom prst="rect">
            <a:avLst/>
          </a:prstGeom>
          <a:ln>
            <a:noFill/>
          </a:ln>
        </p:spPr>
        <p:txBody>
          <a:bodyPr vert="horz" wrap="square" lIns="91440" tIns="45720" rIns="91440" bIns="45720" rtlCol="0">
            <a:no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Sơ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duy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tóm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tắt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khai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tưởng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suy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nghĩ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sơ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duy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ý chi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khai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56674" y="1090864"/>
            <a:ext cx="11036968" cy="705852"/>
          </a:xfrm>
          <a:prstGeom prst="rect">
            <a:avLst/>
          </a:prstGeom>
          <a:ln>
            <a:noFill/>
          </a:ln>
        </p:spPr>
        <p:txBody>
          <a:bodyPr vert="horz" wrap="square" lIns="91440" tIns="45720" rIns="91440" bIns="45720" rtlCol="0">
            <a:normAutofit/>
          </a:bodyPr>
          <a:lstStyle/>
          <a:p>
            <a:pPr algn="just"/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Khái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niệm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sơ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duy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56674" y="1843574"/>
            <a:ext cx="1161448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Sơ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duy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sơ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khai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tưởng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ngắn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gọn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trực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01411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36D542-09DA-4A9F-9C8C-DA318D3AB632}"/>
              </a:ext>
            </a:extLst>
          </p:cNvPr>
          <p:cNvSpPr txBox="1">
            <a:spLocks/>
          </p:cNvSpPr>
          <p:nvPr/>
        </p:nvSpPr>
        <p:spPr>
          <a:xfrm>
            <a:off x="31865" y="1286934"/>
            <a:ext cx="12160135" cy="5655734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 fontScale="250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rgbClr val="000066"/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en-US" sz="11200" b="1" dirty="0">
              <a:solidFill>
                <a:srgbClr val="0000FF"/>
              </a:solidFill>
            </a:endParaRPr>
          </a:p>
          <a:p>
            <a:pPr algn="just"/>
            <a:endParaRPr lang="en-US" sz="11200" b="1" dirty="0">
              <a:solidFill>
                <a:srgbClr val="0000FF"/>
              </a:solidFill>
            </a:endParaRPr>
          </a:p>
          <a:p>
            <a:pPr algn="just"/>
            <a:endParaRPr lang="en-US" sz="11200" b="1" dirty="0">
              <a:solidFill>
                <a:srgbClr val="0000FF"/>
              </a:solidFill>
            </a:endParaRPr>
          </a:p>
          <a:p>
            <a:pPr algn="just"/>
            <a:endParaRPr lang="en-US" sz="11200" b="1" dirty="0">
              <a:solidFill>
                <a:srgbClr val="0000FF"/>
              </a:solidFill>
            </a:endParaRPr>
          </a:p>
          <a:p>
            <a:pPr algn="just"/>
            <a:endParaRPr lang="en-US" sz="11200" b="1" dirty="0">
              <a:solidFill>
                <a:srgbClr val="0000FF"/>
              </a:solidFill>
            </a:endParaRPr>
          </a:p>
          <a:p>
            <a:pPr algn="just"/>
            <a:endParaRPr lang="en-US" sz="11200" b="1" dirty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endParaRPr lang="en-US" b="1" dirty="0">
              <a:solidFill>
                <a:srgbClr val="0000FF"/>
              </a:solidFill>
            </a:endParaRPr>
          </a:p>
          <a:p>
            <a:pPr algn="just"/>
            <a:r>
              <a:rPr lang="en-US" b="1" dirty="0">
                <a:solidFill>
                  <a:srgbClr val="0000FF"/>
                </a:solidFill>
              </a:rPr>
              <a:t> </a:t>
            </a:r>
          </a:p>
        </p:txBody>
      </p:sp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77CE9DA1-CFCC-44CF-A3CB-81107D528218}"/>
              </a:ext>
            </a:extLst>
          </p:cNvPr>
          <p:cNvSpPr txBox="1"/>
          <p:nvPr/>
        </p:nvSpPr>
        <p:spPr>
          <a:xfrm>
            <a:off x="31863" y="-69784"/>
            <a:ext cx="12192000" cy="743473"/>
          </a:xfrm>
          <a:prstGeom prst="rect">
            <a:avLst/>
          </a:prstGeom>
          <a:solidFill>
            <a:srgbClr val="0000FF"/>
          </a:solidFill>
          <a:scene3d>
            <a:camera prst="orthographicFront"/>
            <a:lightRig rig="threePt" dir="t"/>
          </a:scene3d>
          <a:sp3d>
            <a:bevelT prst="softRound"/>
          </a:sp3d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Bef>
                <a:spcPts val="600"/>
              </a:spcBef>
            </a:pPr>
            <a:endParaRPr lang="vi-VN" sz="4000" b="1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108066" y="4992"/>
            <a:ext cx="494205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BÀI 6: SƠ ĐỒ TƯ DUY</a:t>
            </a:r>
            <a:endParaRPr lang="en-US" sz="3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297872" y="1358815"/>
            <a:ext cx="10868891" cy="1297420"/>
          </a:xfrm>
          <a:prstGeom prst="rect">
            <a:avLst/>
          </a:prstGeom>
        </p:spPr>
        <p:txBody>
          <a:bodyPr numCol="1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62550" y="1358815"/>
            <a:ext cx="9867976" cy="595940"/>
          </a:xfrm>
          <a:prstGeom prst="rect">
            <a:avLst/>
          </a:prstGeom>
          <a:ln>
            <a:noFill/>
          </a:ln>
        </p:spPr>
        <p:txBody>
          <a:bodyPr vert="horz" wrap="square" lIns="91440" tIns="45720" rIns="91440" bIns="45720" rtlCol="0">
            <a:normAutofit/>
          </a:bodyPr>
          <a:lstStyle/>
          <a:p>
            <a:pPr algn="just"/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0421" y="1358815"/>
            <a:ext cx="11742821" cy="2455037"/>
          </a:xfrm>
          <a:prstGeom prst="rect">
            <a:avLst/>
          </a:prstGeom>
          <a:ln w="38100">
            <a:solidFill>
              <a:srgbClr val="0070C0"/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 vert="horz" wrap="square" lIns="91440" tIns="45720" rIns="91440" bIns="45720" rtlCol="0">
            <a:noAutofit/>
          </a:bodyPr>
          <a:lstStyle/>
          <a:p>
            <a:pPr algn="just"/>
            <a:endParaRPr lang="en-US" sz="36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mời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thiệu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dự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sơ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duy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dự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872" y="920523"/>
            <a:ext cx="1200150" cy="742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8022" y="1205772"/>
            <a:ext cx="238125" cy="40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17452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8" name="Picture 4" descr="Cov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3718" y="301952"/>
            <a:ext cx="8893824" cy="5092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709208" y="2283434"/>
            <a:ext cx="206943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GIỚI THIỆU </a:t>
            </a:r>
          </a:p>
          <a:p>
            <a:pPr algn="ctr"/>
            <a:r>
              <a:rPr lang="en-US" sz="1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BẢN THÂN</a:t>
            </a:r>
          </a:p>
          <a:p>
            <a:pPr algn="ctr"/>
            <a:r>
              <a:rPr lang="en-US" sz="1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CỦA </a:t>
            </a:r>
          </a:p>
          <a:p>
            <a:pPr algn="ctr"/>
            <a:r>
              <a:rPr lang="en-US" sz="1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BAN AN</a:t>
            </a:r>
          </a:p>
        </p:txBody>
      </p:sp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77CE9DA1-CFCC-44CF-A3CB-81107D528218}"/>
              </a:ext>
            </a:extLst>
          </p:cNvPr>
          <p:cNvSpPr txBox="1"/>
          <p:nvPr/>
        </p:nvSpPr>
        <p:spPr>
          <a:xfrm>
            <a:off x="31863" y="-69784"/>
            <a:ext cx="12192000" cy="743473"/>
          </a:xfrm>
          <a:prstGeom prst="rect">
            <a:avLst/>
          </a:prstGeom>
          <a:solidFill>
            <a:srgbClr val="0000FF"/>
          </a:solidFill>
          <a:scene3d>
            <a:camera prst="orthographicFront"/>
            <a:lightRig rig="threePt" dir="t"/>
          </a:scene3d>
          <a:sp3d>
            <a:bevelT prst="softRound"/>
          </a:sp3d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Bef>
                <a:spcPts val="600"/>
              </a:spcBef>
            </a:pPr>
            <a:endParaRPr lang="vi-VN" sz="4000" b="1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108066" y="4992"/>
            <a:ext cx="494205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BÀI 6: SƠ ĐỒ TƯ DUY</a:t>
            </a:r>
            <a:endParaRPr lang="en-US" sz="3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Down Arrow 6"/>
          <p:cNvSpPr/>
          <p:nvPr/>
        </p:nvSpPr>
        <p:spPr>
          <a:xfrm>
            <a:off x="5583559" y="1428994"/>
            <a:ext cx="320732" cy="595563"/>
          </a:xfrm>
          <a:prstGeom prst="downArrow">
            <a:avLst/>
          </a:prstGeom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483547" y="757988"/>
            <a:ext cx="3288632" cy="633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ight Brace 8"/>
          <p:cNvSpPr/>
          <p:nvPr/>
        </p:nvSpPr>
        <p:spPr>
          <a:xfrm>
            <a:off x="10036488" y="910458"/>
            <a:ext cx="409074" cy="3914275"/>
          </a:xfrm>
          <a:prstGeom prst="righ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Left Brace 9"/>
          <p:cNvSpPr/>
          <p:nvPr/>
        </p:nvSpPr>
        <p:spPr>
          <a:xfrm>
            <a:off x="1467628" y="857034"/>
            <a:ext cx="204426" cy="3952902"/>
          </a:xfrm>
          <a:prstGeom prst="lef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0581921" y="1536100"/>
            <a:ext cx="1353405" cy="2662989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vert="horz" wrap="square" lIns="91440" tIns="45720" rIns="91440" bIns="45720" rtlCol="0">
            <a:normAutofit/>
          </a:bodyPr>
          <a:lstStyle/>
          <a:p>
            <a:pPr algn="ctr"/>
            <a:endParaRPr lang="en-US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b="1" dirty="0">
              <a:solidFill>
                <a:srgbClr val="0000FF"/>
              </a:solidFill>
            </a:endParaRPr>
          </a:p>
          <a:p>
            <a:pPr algn="ctr"/>
            <a:endParaRPr lang="en-US" b="1" dirty="0">
              <a:solidFill>
                <a:srgbClr val="0000FF"/>
              </a:solidFill>
            </a:endParaRPr>
          </a:p>
          <a:p>
            <a:pPr algn="ctr"/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nhánh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1863" y="1548131"/>
            <a:ext cx="1307429" cy="2662989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endParaRPr lang="en-US" sz="2800" b="1" dirty="0">
              <a:solidFill>
                <a:srgbClr val="0000FF"/>
              </a:solidFill>
            </a:endParaRPr>
          </a:p>
          <a:p>
            <a:pPr algn="ctr"/>
            <a:endParaRPr lang="en-US" sz="2800" b="1" dirty="0">
              <a:solidFill>
                <a:srgbClr val="0000FF"/>
              </a:solidFill>
            </a:endParaRPr>
          </a:p>
          <a:p>
            <a:pPr algn="ctr"/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nhánh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90862" y="5186066"/>
            <a:ext cx="9432982" cy="138499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sơ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duy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nhánh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nối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). </a:t>
            </a:r>
          </a:p>
        </p:txBody>
      </p:sp>
    </p:spTree>
    <p:extLst>
      <p:ext uri="{BB962C8B-B14F-4D97-AF65-F5344CB8AC3E}">
        <p14:creationId xmlns:p14="http://schemas.microsoft.com/office/powerpoint/2010/main" val="389230917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3" grpId="0" animBg="1"/>
      <p:bldP spid="12" grpId="0" animBg="1"/>
    </p:bldLst>
  </p:timing>
</p:sld>
</file>

<file path=ppt/theme/theme1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 w="57150">
          <a:solidFill>
            <a:srgbClr val="92D050"/>
          </a:solidFill>
        </a:ln>
      </a:spPr>
      <a:bodyPr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ln>
          <a:noFill/>
        </a:ln>
      </a:spPr>
      <a:bodyPr vert="horz" lIns="91440" tIns="45720" rIns="91440" bIns="45720" rtlCol="0">
        <a:normAutofit/>
      </a:bodyPr>
      <a:lstStyle>
        <a:defPPr algn="just">
          <a:defRPr b="1">
            <a:solidFill>
              <a:srgbClr val="0000FF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1_Thiết kế Tùy chỉnh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Thiết kế Tùy chỉnh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8_Thiết kế Tùy chỉnh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7_Thiết kế Tùy chỉnh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Thiết kế Tùy chỉnh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6_Thiết kế Tùy chỉnh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4_Thiết kế Tùy chỉnh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2_Thiết kế Tùy chỉnh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5_Thiết kế Tùy chỉnh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9_Thiết kế Tùy chỉnh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5743</TotalTime>
  <Words>732</Words>
  <Application>Microsoft Office PowerPoint</Application>
  <PresentationFormat>Widescreen</PresentationFormat>
  <Paragraphs>334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11</vt:i4>
      </vt:variant>
      <vt:variant>
        <vt:lpstr>Slide Titles</vt:lpstr>
      </vt:variant>
      <vt:variant>
        <vt:i4>16</vt:i4>
      </vt:variant>
    </vt:vector>
  </HeadingPairs>
  <TitlesOfParts>
    <vt:vector size="32" baseType="lpstr">
      <vt:lpstr>Arial</vt:lpstr>
      <vt:lpstr>Calibri</vt:lpstr>
      <vt:lpstr>Times New Roman</vt:lpstr>
      <vt:lpstr>Calibri Light</vt:lpstr>
      <vt:lpstr>Chu Van An</vt:lpstr>
      <vt:lpstr>Chủ đề Office</vt:lpstr>
      <vt:lpstr>8_Thiết kế Tùy chỉnh</vt:lpstr>
      <vt:lpstr>7_Thiết kế Tùy chỉnh</vt:lpstr>
      <vt:lpstr>3_Thiết kế Tùy chỉnh</vt:lpstr>
      <vt:lpstr>6_Thiết kế Tùy chỉnh</vt:lpstr>
      <vt:lpstr>4_Thiết kế Tùy chỉnh</vt:lpstr>
      <vt:lpstr>2_Thiết kế Tùy chỉnh</vt:lpstr>
      <vt:lpstr>5_Thiết kế Tùy chỉnh</vt:lpstr>
      <vt:lpstr>9_Thiết kế Tùy chỉnh</vt:lpstr>
      <vt:lpstr>1_Thiết kế Tùy chỉnh</vt:lpstr>
      <vt:lpstr>Thiết kế Tùy chỉnh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Gia Huy Nguyễn</dc:creator>
  <cp:lastModifiedBy>Hồng Ngọc</cp:lastModifiedBy>
  <cp:revision>265</cp:revision>
  <dcterms:created xsi:type="dcterms:W3CDTF">2021-06-22T15:39:08Z</dcterms:created>
  <dcterms:modified xsi:type="dcterms:W3CDTF">2023-03-12T12:54:51Z</dcterms:modified>
</cp:coreProperties>
</file>