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sldIdLst>
    <p:sldId id="294" r:id="rId2"/>
    <p:sldId id="370" r:id="rId3"/>
    <p:sldId id="371" r:id="rId4"/>
    <p:sldId id="372" r:id="rId5"/>
    <p:sldId id="334" r:id="rId6"/>
    <p:sldId id="333" r:id="rId7"/>
    <p:sldId id="376" r:id="rId8"/>
    <p:sldId id="360" r:id="rId9"/>
    <p:sldId id="374" r:id="rId10"/>
    <p:sldId id="388" r:id="rId11"/>
    <p:sldId id="335" r:id="rId12"/>
    <p:sldId id="378" r:id="rId13"/>
    <p:sldId id="363" r:id="rId14"/>
    <p:sldId id="379" r:id="rId15"/>
    <p:sldId id="337" r:id="rId16"/>
    <p:sldId id="380" r:id="rId17"/>
    <p:sldId id="366" r:id="rId18"/>
    <p:sldId id="382" r:id="rId19"/>
    <p:sldId id="383" r:id="rId20"/>
    <p:sldId id="384" r:id="rId21"/>
    <p:sldId id="385" r:id="rId22"/>
    <p:sldId id="386" r:id="rId23"/>
    <p:sldId id="387" r:id="rId24"/>
    <p:sldId id="345" r:id="rId25"/>
    <p:sldId id="321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CC"/>
    <a:srgbClr val="800000"/>
    <a:srgbClr val="A50021"/>
    <a:srgbClr val="F9D793"/>
    <a:srgbClr val="FF0066"/>
    <a:srgbClr val="E5E020"/>
    <a:srgbClr val="067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468" y="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3822D-0413-4C8E-A656-2755996E346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00CF-345B-4840-BA16-406EC0D9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8C33-A5CC-4FB8-90A9-A09628B0B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F642-DC0B-4EDB-A771-424701B34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B141-9E5F-4C44-9F9B-D57F39476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9F1C-F58A-4459-A903-D1D334D6B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3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1758-6840-4B3C-AC4E-41D532D7E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2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648C-FE47-47CA-ADDB-5C549CDD4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F73-C069-4B59-9861-7B038A566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466B-1A68-4673-8382-ADF63969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5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AD8C-A682-4CCE-8DD0-F47589A88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7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F72-C019-477A-9C4D-BF96A7024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2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B6E4-F05D-41BB-9CA2-7A8650DEF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D793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8384-8A14-43AB-9285-C8D82DBAA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tin%208\TTDD2.ppt" TargetMode="External"/><Relationship Id="rId5" Type="http://schemas.openxmlformats.org/officeDocument/2006/relationships/slide" Target="slide17.xml"/><Relationship Id="rId10" Type="http://schemas.openxmlformats.org/officeDocument/2006/relationships/image" Target="../media/image8.emf"/><Relationship Id="rId4" Type="http://schemas.openxmlformats.org/officeDocument/2006/relationships/image" Target="../media/image6.jpg"/><Relationship Id="rId9" Type="http://schemas.openxmlformats.org/officeDocument/2006/relationships/hyperlink" Target="file:///G:\tin%208\TTDD1.p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195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E: ỨNG DỤNG TIN HỌC</a:t>
            </a:r>
          </a:p>
          <a:p>
            <a:pPr algn="ctr"/>
            <a:r>
              <a:rPr lang="en-US" sz="2000" b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SOẠN THẢO VĂN BẢN CƠ BẢN VÀ SƠ ĐỒ TƯ DUY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150495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br>
              <a:rPr lang="en-US" sz="2800" b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TRÌNH BÀY THÔNG TIN </a:t>
            </a:r>
            <a:br>
              <a:rPr lang="en-US" sz="2800" b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DẠNG BẢNG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200" y="2256363"/>
            <a:ext cx="1024145" cy="689088"/>
          </a:xfrm>
          <a:prstGeom prst="rect">
            <a:avLst/>
          </a:prstGeom>
        </p:spPr>
      </p:pic>
      <p:pic>
        <p:nvPicPr>
          <p:cNvPr id="8" name="Picture 4" descr="Hình ảnh Ngồi Trước Máy Vi Tính Chuyện đàn ông, Máy Tính., Rắc Rối, Người  đàn ông. miễn phí tải tập tin PNG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3161660"/>
            <a:ext cx="1169947" cy="128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24350"/>
            <a:ext cx="5867399" cy="79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676" y="6350"/>
            <a:ext cx="2127549" cy="196291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5400" y="742950"/>
            <a:ext cx="5867400" cy="2362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Để điều chỉnh độ rộng của cột và độ cao của hàng ta thực hiện như thế nào?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4" b="97031" l="10000" r="96250">
                        <a14:foregroundMark x1="46094" y1="40938" x2="63594" y2="32656"/>
                        <a14:foregroundMark x1="22969" y1="35156" x2="24219" y2="37656"/>
                        <a14:foregroundMark x1="31875" y1="75781" x2="67969" y2="69063"/>
                        <a14:foregroundMark x1="39531" y1="69063" x2="75000" y2="75469"/>
                        <a14:foregroundMark x1="39844" y1="76406" x2="67969" y2="75313"/>
                        <a14:foregroundMark x1="44531" y1="73438" x2="52969" y2="75938"/>
                        <a14:foregroundMark x1="38906" y1="69688" x2="38125" y2="74219"/>
                        <a14:foregroundMark x1="39531" y1="71563" x2="48281" y2="72031"/>
                        <a14:foregroundMark x1="46094" y1="69688" x2="61719" y2="69844"/>
                        <a14:foregroundMark x1="65781" y1="17969" x2="72969" y2="7813"/>
                        <a14:foregroundMark x1="80469" y1="35156" x2="81250" y2="32344"/>
                        <a14:foregroundMark x1="73750" y1="9219" x2="78281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67555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67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50"/>
            <a:ext cx="6934200" cy="428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99836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Cách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9991" y="1460025"/>
            <a:ext cx="8839200" cy="217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Chọn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cột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Đưa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" y="436652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67433"/>
            <a:ext cx="5638800" cy="191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Cách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742950"/>
            <a:ext cx="88392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Chọn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</a:p>
          <a:p>
            <a:pPr algn="just" fontAlgn="auto">
              <a:spcAft>
                <a:spcPts val="0"/>
              </a:spcAft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Đưa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54" y="2571750"/>
            <a:ext cx="6448691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2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24350"/>
            <a:ext cx="5867399" cy="79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0" y="2666868"/>
            <a:ext cx="1840902" cy="196291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5400" y="742950"/>
            <a:ext cx="5867400" cy="2362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Để chèn thêm hoặc xóa hàng, cột thì ta thực hiện như thế nào?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4" b="97031" l="10000" r="96250">
                        <a14:foregroundMark x1="46094" y1="40938" x2="63594" y2="32656"/>
                        <a14:foregroundMark x1="22969" y1="35156" x2="24219" y2="37656"/>
                        <a14:foregroundMark x1="31875" y1="75781" x2="67969" y2="69063"/>
                        <a14:foregroundMark x1="39531" y1="69063" x2="75000" y2="75469"/>
                        <a14:foregroundMark x1="39844" y1="76406" x2="67969" y2="75313"/>
                        <a14:foregroundMark x1="44531" y1="73438" x2="52969" y2="75938"/>
                        <a14:foregroundMark x1="38906" y1="69688" x2="38125" y2="74219"/>
                        <a14:foregroundMark x1="39531" y1="71563" x2="48281" y2="72031"/>
                        <a14:foregroundMark x1="46094" y1="69688" x2="61719" y2="69844"/>
                        <a14:foregroundMark x1="65781" y1="17969" x2="72969" y2="7813"/>
                        <a14:foregroundMark x1="80469" y1="35156" x2="81250" y2="32344"/>
                        <a14:foregroundMark x1="73750" y1="9219" x2="78281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67555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66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50"/>
            <a:ext cx="6934200" cy="428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9991" y="1054341"/>
            <a:ext cx="8839200" cy="217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Đặt con trỏ soạn thảo vào một ô bất kì của hàng hay cột đó.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Nháy chuột vào lệnh chèn hay xóa tương ứng trong nhóm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 &amp; Columns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" y="436652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chèn thêm hoặc xóa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3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28750"/>
            <a:ext cx="8915400" cy="1828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15200" y="1352550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419600" y="285750"/>
            <a:ext cx="3962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Table Tools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467600" y="112395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57401" y="1581150"/>
            <a:ext cx="20574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" y="209550"/>
            <a:ext cx="3962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Rows &amp; Columns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112395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0" y="3409950"/>
            <a:ext cx="2819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28800" y="2800350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050" y="133350"/>
            <a:ext cx="42291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819400" y="1156291"/>
            <a:ext cx="92149" cy="958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43400" y="89491"/>
            <a:ext cx="4343399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200399" y="1112432"/>
            <a:ext cx="4035503" cy="1002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09900" y="3486150"/>
            <a:ext cx="29337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505200" y="2571750"/>
            <a:ext cx="13335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981700" y="3486150"/>
            <a:ext cx="31623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924302" y="2381250"/>
            <a:ext cx="3311600" cy="1104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5" grpId="0" animBg="1"/>
      <p:bldP spid="18" grpId="0" animBg="1"/>
      <p:bldP spid="21" grpId="0" animBg="1"/>
      <p:bldP spid="25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44550"/>
            <a:ext cx="6172201" cy="6667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32" y="1504950"/>
            <a:ext cx="7701067" cy="34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6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8600" y="438150"/>
            <a:ext cx="86106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tabLst>
                <a:tab pos="1600200" algn="l"/>
              </a:tabLst>
            </a:pP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Tools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 &amp; Columns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Left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495300"/>
            <a:ext cx="8610600" cy="197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tabLst>
                <a:tab pos="1600200" algn="l"/>
              </a:tabLst>
            </a:pP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Tools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 &amp; Columns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endParaRPr lang="en-US" sz="2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28575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</a:p>
        </p:txBody>
      </p:sp>
    </p:spTree>
    <p:extLst>
      <p:ext uri="{BB962C8B-B14F-4D97-AF65-F5344CB8AC3E}">
        <p14:creationId xmlns:p14="http://schemas.microsoft.com/office/powerpoint/2010/main" val="36981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24350"/>
            <a:ext cx="5867399" cy="79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00" y="-19817"/>
            <a:ext cx="1840902" cy="196291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5400" y="742950"/>
            <a:ext cx="5867400" cy="2362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Chọn ô, hàng, cột và bảng thì ta thực hiện như thế nào?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4" b="97031" l="10000" r="96250">
                        <a14:foregroundMark x1="46094" y1="40938" x2="63594" y2="32656"/>
                        <a14:foregroundMark x1="22969" y1="35156" x2="24219" y2="37656"/>
                        <a14:foregroundMark x1="31875" y1="75781" x2="67969" y2="69063"/>
                        <a14:foregroundMark x1="39531" y1="69063" x2="75000" y2="75469"/>
                        <a14:foregroundMark x1="39844" y1="76406" x2="67969" y2="75313"/>
                        <a14:foregroundMark x1="44531" y1="73438" x2="52969" y2="75938"/>
                        <a14:foregroundMark x1="38906" y1="69688" x2="38125" y2="74219"/>
                        <a14:foregroundMark x1="39531" y1="71563" x2="48281" y2="72031"/>
                        <a14:foregroundMark x1="46094" y1="69688" x2="61719" y2="69844"/>
                        <a14:foregroundMark x1="65781" y1="17969" x2="72969" y2="7813"/>
                        <a14:foregroundMark x1="80469" y1="35156" x2="81250" y2="32344"/>
                        <a14:foregroundMark x1="73750" y1="9219" x2="78281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67555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50"/>
            <a:ext cx="6934200" cy="428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Chọn ô, hàng, cột và bảng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9991" y="1054341"/>
            <a:ext cx="8839200" cy="1593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Đưa con trỏ chuột vào vị trí ô cần chọn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Nháy chuột vào ô muốn chọn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" y="436652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Chọn ô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806360"/>
            <a:ext cx="6400800" cy="212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2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quan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 hai nội dung dưới đây và trả lời </a:t>
            </a:r>
            <a:r>
              <a:rPr lang="nl-NL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nội dung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 dạng </a:t>
            </a:r>
            <a:r>
              <a:rPr lang="nl-NL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 giúp các em dễ quan sát hơn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Vì sao?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16098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6600CC"/>
                </a:solidFill>
              </a:rPr>
              <a:t>Dạng</a:t>
            </a:r>
            <a:r>
              <a:rPr lang="en-US" dirty="0">
                <a:solidFill>
                  <a:srgbClr val="6600CC"/>
                </a:solidFill>
              </a:rPr>
              <a:t> 1: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280384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6600CC"/>
                </a:solidFill>
              </a:rPr>
              <a:t>Dạng</a:t>
            </a:r>
            <a:r>
              <a:rPr lang="en-US" dirty="0">
                <a:solidFill>
                  <a:srgbClr val="6600CC"/>
                </a:solidFill>
              </a:rPr>
              <a:t> 2: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57550"/>
            <a:ext cx="5029200" cy="154169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33600" y="1729288"/>
            <a:ext cx="5105400" cy="988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 Thị Lanh: ĐToán 8 ĐVăn 7 ĐLí 6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Lê Văn Hoàng: ĐToán 6 ĐVăn 5 ĐLí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200" y="704850"/>
            <a:ext cx="8839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Đưa con trỏ chuột vào vị trí hàng cần chọn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Nháy chuột vào hàng muốn chọn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5400" y="0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Chọn hàng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2" y="2266950"/>
            <a:ext cx="633537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66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200" y="704850"/>
            <a:ext cx="8839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Đưa con trỏ chuột vào vị trí cột cần chọn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Nháy chuột vào cột muốn chọn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5400" y="0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Chọn cột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66950"/>
            <a:ext cx="6210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3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200" y="438150"/>
            <a:ext cx="8839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</a:p>
          <a:p>
            <a:pPr algn="just" fontAlgn="auto"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Đưa con trỏ chuột vào bảng cần chọn, thấy xuất hiện dấu cộng góc trên bên trái của bảng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Nháy chuột vào dấu cộng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5400" y="0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Chọn bảng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21" y="2952750"/>
            <a:ext cx="5552179" cy="195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986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700" y="1504950"/>
            <a:ext cx="88392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</a:p>
          <a:p>
            <a:pPr algn="just" fontAlgn="auto"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Đưa con trỏ chuột vào vị trí ô đầu tiên của bảng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Nhấn giữ chuột trái và rê chuột đến ô cuối cùng của  bảng</a:t>
            </a:r>
          </a:p>
          <a:p>
            <a:pPr algn="just" fontAlgn="auto"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Thả chuột ra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2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047750"/>
            <a:ext cx="76962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 SGK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571750"/>
            <a:ext cx="8686800" cy="65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87574"/>
              </p:ext>
            </p:extLst>
          </p:nvPr>
        </p:nvGraphicFramePr>
        <p:xfrm>
          <a:off x="381000" y="3549066"/>
          <a:ext cx="83058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76600" y="19050"/>
            <a:ext cx="312168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86915"/>
            <a:ext cx="8458200" cy="4563665"/>
            <a:chOff x="192" y="-73"/>
            <a:chExt cx="5120" cy="3833"/>
          </a:xfrm>
        </p:grpSpPr>
        <p:pic>
          <p:nvPicPr>
            <p:cNvPr id="18435" name="Picture 3" descr="hi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-73"/>
              <a:ext cx="5120" cy="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1632" y="432"/>
              <a:ext cx="2928" cy="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sz="3200" b="1" u="sng" dirty="0" err="1">
                  <a:solidFill>
                    <a:srgbClr val="990000"/>
                  </a:solidFill>
                  <a:latin typeface="Times New Roman" pitchFamily="18" charset="0"/>
                </a:rPr>
                <a:t>Hướng</a:t>
              </a:r>
              <a:r>
                <a:rPr lang="en-US" sz="3200" b="1" u="sng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990000"/>
                  </a:solidFill>
                  <a:latin typeface="Times New Roman" pitchFamily="18" charset="0"/>
                </a:rPr>
                <a:t>dẫn</a:t>
              </a:r>
              <a:r>
                <a:rPr lang="en-US" sz="3200" b="1" u="sng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990000"/>
                  </a:solidFill>
                  <a:latin typeface="Times New Roman" pitchFamily="18" charset="0"/>
                </a:rPr>
                <a:t>về</a:t>
              </a:r>
              <a:r>
                <a:rPr lang="en-US" sz="3200" b="1" u="sng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990000"/>
                  </a:solidFill>
                  <a:latin typeface="Times New Roman" pitchFamily="18" charset="0"/>
                </a:rPr>
                <a:t>nhà</a:t>
              </a:r>
              <a:r>
                <a:rPr lang="en-US" sz="3200" b="1" u="sng" dirty="0">
                  <a:solidFill>
                    <a:srgbClr val="990000"/>
                  </a:solidFill>
                  <a:latin typeface="Times New Roman" pitchFamily="18" charset="0"/>
                </a:rPr>
                <a:t>: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+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Ghi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nhớ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nội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dung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kiến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thức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.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+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Tự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thực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hành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tạo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bảng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+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Làm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các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tập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sách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err="1">
                  <a:solidFill>
                    <a:srgbClr val="006600"/>
                  </a:solidFill>
                  <a:latin typeface="Times New Roman" pitchFamily="18" charset="0"/>
                </a:rPr>
                <a:t>bài</a:t>
              </a:r>
              <a:r>
                <a:rPr lang="en-US" sz="3200" b="1">
                  <a:solidFill>
                    <a:srgbClr val="006600"/>
                  </a:solidFill>
                  <a:latin typeface="Times New Roman" pitchFamily="18" charset="0"/>
                </a:rPr>
                <a:t> tập</a:t>
              </a:r>
              <a:endParaRPr lang="en-US" sz="3200" b="1" dirty="0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2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1111 L 0 1.1111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utoShape 44"/>
          <p:cNvSpPr>
            <a:spLocks noChangeArrowheads="1"/>
          </p:cNvSpPr>
          <p:nvPr/>
        </p:nvSpPr>
        <p:spPr bwMode="gray">
          <a:xfrm>
            <a:off x="2947988" y="4317739"/>
            <a:ext cx="5700712" cy="628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 ô, hàng, cột và bảng</a:t>
            </a:r>
          </a:p>
        </p:txBody>
      </p:sp>
      <p:sp>
        <p:nvSpPr>
          <p:cNvPr id="60" name="AutoShape 44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955925" y="4317739"/>
            <a:ext cx="5673725" cy="628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 ô, hàng, cột và bảng</a:t>
            </a:r>
          </a:p>
        </p:txBody>
      </p:sp>
      <p:grpSp>
        <p:nvGrpSpPr>
          <p:cNvPr id="61" name="Group 24"/>
          <p:cNvGrpSpPr>
            <a:grpSpLocks/>
          </p:cNvGrpSpPr>
          <p:nvPr/>
        </p:nvGrpSpPr>
        <p:grpSpPr bwMode="auto">
          <a:xfrm rot="5400000">
            <a:off x="2015332" y="3982244"/>
            <a:ext cx="752475" cy="217487"/>
            <a:chOff x="0" y="1896"/>
            <a:chExt cx="5760" cy="120"/>
          </a:xfrm>
        </p:grpSpPr>
        <p:sp>
          <p:nvSpPr>
            <p:cNvPr id="62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</p:grpSp>
      <p:grpSp>
        <p:nvGrpSpPr>
          <p:cNvPr id="64" name="Group 44"/>
          <p:cNvGrpSpPr>
            <a:grpSpLocks/>
          </p:cNvGrpSpPr>
          <p:nvPr/>
        </p:nvGrpSpPr>
        <p:grpSpPr bwMode="auto">
          <a:xfrm>
            <a:off x="1905000" y="4350542"/>
            <a:ext cx="908050" cy="781050"/>
            <a:chOff x="3260" y="1686"/>
            <a:chExt cx="581" cy="656"/>
          </a:xfrm>
        </p:grpSpPr>
        <p:grpSp>
          <p:nvGrpSpPr>
            <p:cNvPr id="65" name="Group 45"/>
            <p:cNvGrpSpPr>
              <a:grpSpLocks/>
            </p:cNvGrpSpPr>
            <p:nvPr/>
          </p:nvGrpSpPr>
          <p:grpSpPr bwMode="auto">
            <a:xfrm rot="5400000">
              <a:off x="3223" y="1723"/>
              <a:ext cx="656" cy="581"/>
              <a:chOff x="1826" y="1824"/>
              <a:chExt cx="2116" cy="1807"/>
            </a:xfrm>
          </p:grpSpPr>
          <p:sp>
            <p:nvSpPr>
              <p:cNvPr id="67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9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72" name="Oval 51"/>
              <p:cNvSpPr>
                <a:spLocks noChangeArrowheads="1"/>
              </p:cNvSpPr>
              <p:nvPr/>
            </p:nvSpPr>
            <p:spPr bwMode="gray">
              <a:xfrm>
                <a:off x="1834" y="2886"/>
                <a:ext cx="2108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1833" y="2886"/>
                <a:ext cx="2109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74" name="Oval 53"/>
              <p:cNvSpPr>
                <a:spLocks noChangeArrowheads="1"/>
              </p:cNvSpPr>
              <p:nvPr/>
            </p:nvSpPr>
            <p:spPr bwMode="gray">
              <a:xfrm>
                <a:off x="1826" y="2067"/>
                <a:ext cx="2110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Oval 54"/>
              <p:cNvSpPr>
                <a:spLocks noChangeArrowheads="1"/>
              </p:cNvSpPr>
              <p:nvPr/>
            </p:nvSpPr>
            <p:spPr bwMode="gray">
              <a:xfrm>
                <a:off x="1830" y="2082"/>
                <a:ext cx="2111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66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2942883" y="1960213"/>
            <a:ext cx="5641290" cy="6250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cách chèn bảng và nhập nội dung</a:t>
            </a:r>
          </a:p>
        </p:txBody>
      </p:sp>
      <p:sp>
        <p:nvSpPr>
          <p:cNvPr id="2" name="AutoShape 27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2942883" y="1966922"/>
            <a:ext cx="5692775" cy="6250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cách chèn bảng và nhập nội dung</a:t>
            </a: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2952866" y="3169520"/>
            <a:ext cx="5700712" cy="628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 phá các thao tác cơ bản trên bảng</a:t>
            </a:r>
          </a:p>
        </p:txBody>
      </p:sp>
      <p:sp>
        <p:nvSpPr>
          <p:cNvPr id="3" name="AutoShape 43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942431" y="3175960"/>
            <a:ext cx="5673725" cy="628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 phá các thao tác cơ bản trên bảng</a:t>
            </a:r>
          </a:p>
        </p:txBody>
      </p:sp>
      <p:sp>
        <p:nvSpPr>
          <p:cNvPr id="5126" name="AutoShape 17" descr="Pink tissue paper"/>
          <p:cNvSpPr>
            <a:spLocks noChangeArrowheads="1"/>
          </p:cNvSpPr>
          <p:nvPr/>
        </p:nvSpPr>
        <p:spPr bwMode="auto">
          <a:xfrm>
            <a:off x="1104900" y="531019"/>
            <a:ext cx="7524750" cy="728663"/>
          </a:xfrm>
          <a:prstGeom prst="roundRect">
            <a:avLst>
              <a:gd name="adj" fmla="val 50000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vi-VN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89014" y="2141935"/>
            <a:ext cx="1019175" cy="198834"/>
            <a:chOff x="0" y="1896"/>
            <a:chExt cx="5760" cy="120"/>
          </a:xfrm>
        </p:grpSpPr>
        <p:sp>
          <p:nvSpPr>
            <p:cNvPr id="518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8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1763" y="1371601"/>
            <a:ext cx="823912" cy="1218594"/>
            <a:chOff x="1474" y="2341"/>
            <a:chExt cx="454" cy="678"/>
          </a:xfrm>
        </p:grpSpPr>
        <p:grpSp>
          <p:nvGrpSpPr>
            <p:cNvPr id="5167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5178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79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</p:grpSp>
        <p:grpSp>
          <p:nvGrpSpPr>
            <p:cNvPr id="5168" name="Group 14"/>
            <p:cNvGrpSpPr>
              <a:grpSpLocks/>
            </p:cNvGrpSpPr>
            <p:nvPr/>
          </p:nvGrpSpPr>
          <p:grpSpPr bwMode="auto">
            <a:xfrm rot="5400000">
              <a:off x="1473" y="2564"/>
              <a:ext cx="456" cy="454"/>
              <a:chOff x="1828" y="1824"/>
              <a:chExt cx="2031" cy="1825"/>
            </a:xfrm>
          </p:grpSpPr>
          <p:sp>
            <p:nvSpPr>
              <p:cNvPr id="6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75" y="2500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8" y="2515"/>
                <a:ext cx="309" cy="1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7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3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72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73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11" name="Oval 20"/>
              <p:cNvSpPr>
                <a:spLocks noChangeArrowheads="1"/>
              </p:cNvSpPr>
              <p:nvPr/>
            </p:nvSpPr>
            <p:spPr bwMode="gray">
              <a:xfrm>
                <a:off x="1888" y="2827"/>
                <a:ext cx="1929" cy="2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5" name="Oval 21"/>
              <p:cNvSpPr>
                <a:spLocks noChangeArrowheads="1"/>
              </p:cNvSpPr>
              <p:nvPr/>
            </p:nvSpPr>
            <p:spPr bwMode="gray">
              <a:xfrm>
                <a:off x="1924" y="2861"/>
                <a:ext cx="1930" cy="28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gray">
              <a:xfrm>
                <a:off x="1887" y="2082"/>
                <a:ext cx="1930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7" name="Oval 23"/>
              <p:cNvSpPr>
                <a:spLocks noChangeArrowheads="1"/>
              </p:cNvSpPr>
              <p:nvPr/>
            </p:nvSpPr>
            <p:spPr bwMode="gray">
              <a:xfrm>
                <a:off x="1924" y="2085"/>
                <a:ext cx="1930" cy="109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2045495" y="2782094"/>
            <a:ext cx="752475" cy="217487"/>
            <a:chOff x="0" y="1896"/>
            <a:chExt cx="5760" cy="120"/>
          </a:xfrm>
        </p:grpSpPr>
        <p:sp>
          <p:nvSpPr>
            <p:cNvPr id="5165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  <p:sp>
          <p:nvSpPr>
            <p:cNvPr id="5166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858464" y="1860947"/>
            <a:ext cx="1070472" cy="789385"/>
            <a:chOff x="3255" y="841"/>
            <a:chExt cx="583" cy="663"/>
          </a:xfrm>
        </p:grpSpPr>
        <p:grpSp>
          <p:nvGrpSpPr>
            <p:cNvPr id="5154" name="Group 29"/>
            <p:cNvGrpSpPr>
              <a:grpSpLocks/>
            </p:cNvGrpSpPr>
            <p:nvPr/>
          </p:nvGrpSpPr>
          <p:grpSpPr bwMode="auto">
            <a:xfrm rot="5400000">
              <a:off x="3215" y="881"/>
              <a:ext cx="663" cy="583"/>
              <a:chOff x="1810" y="1824"/>
              <a:chExt cx="2138" cy="1813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02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7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4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58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5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59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60" name="Oval 34">
                <a:hlinkClick r:id="rId9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15" name="Oval 35"/>
              <p:cNvSpPr>
                <a:spLocks noChangeArrowheads="1"/>
              </p:cNvSpPr>
              <p:nvPr/>
            </p:nvSpPr>
            <p:spPr bwMode="gray">
              <a:xfrm>
                <a:off x="1840" y="2916"/>
                <a:ext cx="2108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2" name="Oval 36"/>
              <p:cNvSpPr>
                <a:spLocks noChangeArrowheads="1"/>
              </p:cNvSpPr>
              <p:nvPr/>
            </p:nvSpPr>
            <p:spPr bwMode="gray">
              <a:xfrm>
                <a:off x="1839" y="2916"/>
                <a:ext cx="2109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7" name="Oval 37"/>
              <p:cNvSpPr>
                <a:spLocks noChangeArrowheads="1"/>
              </p:cNvSpPr>
              <p:nvPr/>
            </p:nvSpPr>
            <p:spPr bwMode="gray">
              <a:xfrm>
                <a:off x="1810" y="2066"/>
                <a:ext cx="2110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4" name="Oval 38"/>
              <p:cNvSpPr>
                <a:spLocks noChangeArrowheads="1"/>
              </p:cNvSpPr>
              <p:nvPr/>
            </p:nvSpPr>
            <p:spPr bwMode="gray">
              <a:xfrm>
                <a:off x="1831" y="2082"/>
                <a:ext cx="2110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5155" name="WordArt 39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935163" y="3150392"/>
            <a:ext cx="908050" cy="781050"/>
            <a:chOff x="3260" y="1686"/>
            <a:chExt cx="581" cy="656"/>
          </a:xfrm>
        </p:grpSpPr>
        <p:grpSp>
          <p:nvGrpSpPr>
            <p:cNvPr id="5143" name="Group 45"/>
            <p:cNvGrpSpPr>
              <a:grpSpLocks/>
            </p:cNvGrpSpPr>
            <p:nvPr/>
          </p:nvGrpSpPr>
          <p:grpSpPr bwMode="auto">
            <a:xfrm rot="5400000">
              <a:off x="3223" y="1723"/>
              <a:ext cx="656" cy="581"/>
              <a:chOff x="1826" y="1824"/>
              <a:chExt cx="2116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6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47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48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49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1834" y="2886"/>
                <a:ext cx="2108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1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1833" y="2886"/>
                <a:ext cx="2109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1826" y="2067"/>
                <a:ext cx="2110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3" name="Oval 54"/>
              <p:cNvSpPr>
                <a:spLocks noChangeArrowheads="1"/>
              </p:cNvSpPr>
              <p:nvPr/>
            </p:nvSpPr>
            <p:spPr bwMode="gray">
              <a:xfrm>
                <a:off x="1830" y="2082"/>
                <a:ext cx="2111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5144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28575" y="371508"/>
            <a:ext cx="1076326" cy="1022713"/>
            <a:chOff x="196" y="292"/>
            <a:chExt cx="616" cy="507"/>
          </a:xfrm>
        </p:grpSpPr>
        <p:grpSp>
          <p:nvGrpSpPr>
            <p:cNvPr id="513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5141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  <p:sp>
            <p:nvSpPr>
              <p:cNvPr id="5142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</p:grpSp>
        <p:grpSp>
          <p:nvGrpSpPr>
            <p:cNvPr id="513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5139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  <p:pic>
            <p:nvPicPr>
              <p:cNvPr id="5140" name="Picture 27" descr="Picture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33" name="AutoShape 23"/>
          <p:cNvSpPr>
            <a:spLocks noChangeArrowheads="1"/>
          </p:cNvSpPr>
          <p:nvPr/>
        </p:nvSpPr>
        <p:spPr bwMode="gray">
          <a:xfrm>
            <a:off x="1104900" y="533400"/>
            <a:ext cx="7543800" cy="763191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  <a:alpha val="63921"/>
            </a:schemeClr>
          </a:soli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vi-VN">
              <a:solidFill>
                <a:schemeClr val="bg1"/>
              </a:solidFill>
            </a:endParaRPr>
          </a:p>
        </p:txBody>
      </p:sp>
      <p:sp>
        <p:nvSpPr>
          <p:cNvPr id="5134" name="WordArt 92"/>
          <p:cNvSpPr>
            <a:spLocks noChangeArrowheads="1" noChangeShapeType="1" noTextEdit="1"/>
          </p:cNvSpPr>
          <p:nvPr/>
        </p:nvSpPr>
        <p:spPr bwMode="auto">
          <a:xfrm>
            <a:off x="1752600" y="708423"/>
            <a:ext cx="6477000" cy="4310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4. TRÌNH BÀY THÔNG TIN Ở DẠNG BẢNG</a:t>
            </a:r>
          </a:p>
        </p:txBody>
      </p:sp>
    </p:spTree>
    <p:extLst>
      <p:ext uri="{BB962C8B-B14F-4D97-AF65-F5344CB8AC3E}">
        <p14:creationId xmlns:p14="http://schemas.microsoft.com/office/powerpoint/2010/main" val="39122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0" grpId="0" animBg="1"/>
      <p:bldP spid="60" grpId="1" animBg="1"/>
      <p:bldP spid="6171" grpId="0" animBg="1"/>
      <p:bldP spid="2" grpId="0" animBg="1"/>
      <p:bldP spid="6187" grpId="0" animBg="1"/>
      <p:bldP spid="6187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2331" y="133350"/>
            <a:ext cx="5791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0956" y="2500442"/>
            <a:ext cx="8320643" cy="2493904"/>
            <a:chOff x="2017098" y="2790258"/>
            <a:chExt cx="8320643" cy="2493904"/>
          </a:xfrm>
        </p:grpSpPr>
        <p:sp>
          <p:nvSpPr>
            <p:cNvPr id="13" name="Rectangle 12"/>
            <p:cNvSpPr/>
            <p:nvPr/>
          </p:nvSpPr>
          <p:spPr>
            <a:xfrm>
              <a:off x="4424567" y="2865143"/>
              <a:ext cx="3554178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 dụ</a:t>
              </a:r>
            </a:p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thời khóa biểu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81378" y="3806835"/>
              <a:ext cx="34740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danh sách lớp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17098" y="2790258"/>
              <a:ext cx="1971829" cy="2191553"/>
              <a:chOff x="1716096" y="3516519"/>
              <a:chExt cx="1971829" cy="2191553"/>
            </a:xfrm>
          </p:grpSpPr>
          <p:sp>
            <p:nvSpPr>
              <p:cNvPr id="16" name="Google Shape;837;p48"/>
              <p:cNvSpPr/>
              <p:nvPr/>
            </p:nvSpPr>
            <p:spPr>
              <a:xfrm>
                <a:off x="1716096" y="3984769"/>
                <a:ext cx="1971829" cy="1723303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16620" extrusionOk="0">
                    <a:moveTo>
                      <a:pt x="7786" y="755"/>
                    </a:moveTo>
                    <a:lnTo>
                      <a:pt x="7567" y="780"/>
                    </a:lnTo>
                    <a:lnTo>
                      <a:pt x="7324" y="804"/>
                    </a:lnTo>
                    <a:lnTo>
                      <a:pt x="7105" y="877"/>
                    </a:lnTo>
                    <a:lnTo>
                      <a:pt x="6910" y="999"/>
                    </a:lnTo>
                    <a:lnTo>
                      <a:pt x="6813" y="1072"/>
                    </a:lnTo>
                    <a:lnTo>
                      <a:pt x="6740" y="1145"/>
                    </a:lnTo>
                    <a:lnTo>
                      <a:pt x="6691" y="1242"/>
                    </a:lnTo>
                    <a:lnTo>
                      <a:pt x="6643" y="1364"/>
                    </a:lnTo>
                    <a:lnTo>
                      <a:pt x="6667" y="1388"/>
                    </a:lnTo>
                    <a:lnTo>
                      <a:pt x="6691" y="1412"/>
                    </a:lnTo>
                    <a:lnTo>
                      <a:pt x="6740" y="1388"/>
                    </a:lnTo>
                    <a:lnTo>
                      <a:pt x="6764" y="1412"/>
                    </a:lnTo>
                    <a:lnTo>
                      <a:pt x="6716" y="1461"/>
                    </a:lnTo>
                    <a:lnTo>
                      <a:pt x="6691" y="1510"/>
                    </a:lnTo>
                    <a:lnTo>
                      <a:pt x="6691" y="1680"/>
                    </a:lnTo>
                    <a:lnTo>
                      <a:pt x="6716" y="1826"/>
                    </a:lnTo>
                    <a:lnTo>
                      <a:pt x="6764" y="1996"/>
                    </a:lnTo>
                    <a:lnTo>
                      <a:pt x="6813" y="2166"/>
                    </a:lnTo>
                    <a:lnTo>
                      <a:pt x="6886" y="2312"/>
                    </a:lnTo>
                    <a:lnTo>
                      <a:pt x="7008" y="2434"/>
                    </a:lnTo>
                    <a:lnTo>
                      <a:pt x="7129" y="2556"/>
                    </a:lnTo>
                    <a:lnTo>
                      <a:pt x="7251" y="2629"/>
                    </a:lnTo>
                    <a:lnTo>
                      <a:pt x="7300" y="2629"/>
                    </a:lnTo>
                    <a:lnTo>
                      <a:pt x="7324" y="2604"/>
                    </a:lnTo>
                    <a:lnTo>
                      <a:pt x="7324" y="2580"/>
                    </a:lnTo>
                    <a:lnTo>
                      <a:pt x="7324" y="2556"/>
                    </a:lnTo>
                    <a:lnTo>
                      <a:pt x="7056" y="2069"/>
                    </a:lnTo>
                    <a:lnTo>
                      <a:pt x="6983" y="1826"/>
                    </a:lnTo>
                    <a:lnTo>
                      <a:pt x="6910" y="1583"/>
                    </a:lnTo>
                    <a:lnTo>
                      <a:pt x="7202" y="1874"/>
                    </a:lnTo>
                    <a:lnTo>
                      <a:pt x="7543" y="2142"/>
                    </a:lnTo>
                    <a:lnTo>
                      <a:pt x="7884" y="2385"/>
                    </a:lnTo>
                    <a:lnTo>
                      <a:pt x="8273" y="2580"/>
                    </a:lnTo>
                    <a:lnTo>
                      <a:pt x="8468" y="2677"/>
                    </a:lnTo>
                    <a:lnTo>
                      <a:pt x="8662" y="2726"/>
                    </a:lnTo>
                    <a:lnTo>
                      <a:pt x="8857" y="2775"/>
                    </a:lnTo>
                    <a:lnTo>
                      <a:pt x="9076" y="2823"/>
                    </a:lnTo>
                    <a:lnTo>
                      <a:pt x="9490" y="2823"/>
                    </a:lnTo>
                    <a:lnTo>
                      <a:pt x="9709" y="2799"/>
                    </a:lnTo>
                    <a:lnTo>
                      <a:pt x="9928" y="2750"/>
                    </a:lnTo>
                    <a:lnTo>
                      <a:pt x="9952" y="2726"/>
                    </a:lnTo>
                    <a:lnTo>
                      <a:pt x="9976" y="2677"/>
                    </a:lnTo>
                    <a:lnTo>
                      <a:pt x="9952" y="2629"/>
                    </a:lnTo>
                    <a:lnTo>
                      <a:pt x="9928" y="2604"/>
                    </a:lnTo>
                    <a:lnTo>
                      <a:pt x="9538" y="2531"/>
                    </a:lnTo>
                    <a:lnTo>
                      <a:pt x="9173" y="2458"/>
                    </a:lnTo>
                    <a:lnTo>
                      <a:pt x="8784" y="2410"/>
                    </a:lnTo>
                    <a:lnTo>
                      <a:pt x="8419" y="2312"/>
                    </a:lnTo>
                    <a:lnTo>
                      <a:pt x="8224" y="2239"/>
                    </a:lnTo>
                    <a:lnTo>
                      <a:pt x="8054" y="2142"/>
                    </a:lnTo>
                    <a:lnTo>
                      <a:pt x="7689" y="1947"/>
                    </a:lnTo>
                    <a:lnTo>
                      <a:pt x="7348" y="1728"/>
                    </a:lnTo>
                    <a:lnTo>
                      <a:pt x="7008" y="1510"/>
                    </a:lnTo>
                    <a:lnTo>
                      <a:pt x="7251" y="1583"/>
                    </a:lnTo>
                    <a:lnTo>
                      <a:pt x="7494" y="1631"/>
                    </a:lnTo>
                    <a:lnTo>
                      <a:pt x="7981" y="1753"/>
                    </a:lnTo>
                    <a:lnTo>
                      <a:pt x="8297" y="1826"/>
                    </a:lnTo>
                    <a:lnTo>
                      <a:pt x="8638" y="1923"/>
                    </a:lnTo>
                    <a:lnTo>
                      <a:pt x="8954" y="1947"/>
                    </a:lnTo>
                    <a:lnTo>
                      <a:pt x="9125" y="1947"/>
                    </a:lnTo>
                    <a:lnTo>
                      <a:pt x="9295" y="1923"/>
                    </a:lnTo>
                    <a:lnTo>
                      <a:pt x="9344" y="1899"/>
                    </a:lnTo>
                    <a:lnTo>
                      <a:pt x="9344" y="1850"/>
                    </a:lnTo>
                    <a:lnTo>
                      <a:pt x="9344" y="1826"/>
                    </a:lnTo>
                    <a:lnTo>
                      <a:pt x="9319" y="1777"/>
                    </a:lnTo>
                    <a:lnTo>
                      <a:pt x="9027" y="1655"/>
                    </a:lnTo>
                    <a:lnTo>
                      <a:pt x="8711" y="1558"/>
                    </a:lnTo>
                    <a:lnTo>
                      <a:pt x="8078" y="1437"/>
                    </a:lnTo>
                    <a:lnTo>
                      <a:pt x="7567" y="1315"/>
                    </a:lnTo>
                    <a:lnTo>
                      <a:pt x="7300" y="1266"/>
                    </a:lnTo>
                    <a:lnTo>
                      <a:pt x="7032" y="1266"/>
                    </a:lnTo>
                    <a:lnTo>
                      <a:pt x="7251" y="1145"/>
                    </a:lnTo>
                    <a:lnTo>
                      <a:pt x="7470" y="1072"/>
                    </a:lnTo>
                    <a:lnTo>
                      <a:pt x="7738" y="1047"/>
                    </a:lnTo>
                    <a:lnTo>
                      <a:pt x="8005" y="1072"/>
                    </a:lnTo>
                    <a:lnTo>
                      <a:pt x="8273" y="1120"/>
                    </a:lnTo>
                    <a:lnTo>
                      <a:pt x="8541" y="1193"/>
                    </a:lnTo>
                    <a:lnTo>
                      <a:pt x="8760" y="1266"/>
                    </a:lnTo>
                    <a:lnTo>
                      <a:pt x="8954" y="1339"/>
                    </a:lnTo>
                    <a:lnTo>
                      <a:pt x="9368" y="1558"/>
                    </a:lnTo>
                    <a:lnTo>
                      <a:pt x="9806" y="1753"/>
                    </a:lnTo>
                    <a:lnTo>
                      <a:pt x="10001" y="1826"/>
                    </a:lnTo>
                    <a:lnTo>
                      <a:pt x="10220" y="1874"/>
                    </a:lnTo>
                    <a:lnTo>
                      <a:pt x="10268" y="1850"/>
                    </a:lnTo>
                    <a:lnTo>
                      <a:pt x="10293" y="1826"/>
                    </a:lnTo>
                    <a:lnTo>
                      <a:pt x="10317" y="1801"/>
                    </a:lnTo>
                    <a:lnTo>
                      <a:pt x="10293" y="1753"/>
                    </a:lnTo>
                    <a:lnTo>
                      <a:pt x="10098" y="1558"/>
                    </a:lnTo>
                    <a:lnTo>
                      <a:pt x="9879" y="1388"/>
                    </a:lnTo>
                    <a:lnTo>
                      <a:pt x="9611" y="1242"/>
                    </a:lnTo>
                    <a:lnTo>
                      <a:pt x="9344" y="1120"/>
                    </a:lnTo>
                    <a:lnTo>
                      <a:pt x="9052" y="1023"/>
                    </a:lnTo>
                    <a:lnTo>
                      <a:pt x="8760" y="926"/>
                    </a:lnTo>
                    <a:lnTo>
                      <a:pt x="8224" y="804"/>
                    </a:lnTo>
                    <a:lnTo>
                      <a:pt x="8030" y="755"/>
                    </a:lnTo>
                    <a:close/>
                    <a:moveTo>
                      <a:pt x="5888" y="1996"/>
                    </a:moveTo>
                    <a:lnTo>
                      <a:pt x="5864" y="2020"/>
                    </a:lnTo>
                    <a:lnTo>
                      <a:pt x="5694" y="2142"/>
                    </a:lnTo>
                    <a:lnTo>
                      <a:pt x="5523" y="2264"/>
                    </a:lnTo>
                    <a:lnTo>
                      <a:pt x="5207" y="2556"/>
                    </a:lnTo>
                    <a:lnTo>
                      <a:pt x="4891" y="2823"/>
                    </a:lnTo>
                    <a:lnTo>
                      <a:pt x="4745" y="2969"/>
                    </a:lnTo>
                    <a:lnTo>
                      <a:pt x="4623" y="3140"/>
                    </a:lnTo>
                    <a:lnTo>
                      <a:pt x="4623" y="3188"/>
                    </a:lnTo>
                    <a:lnTo>
                      <a:pt x="4647" y="3213"/>
                    </a:lnTo>
                    <a:lnTo>
                      <a:pt x="4842" y="3115"/>
                    </a:lnTo>
                    <a:lnTo>
                      <a:pt x="4988" y="3018"/>
                    </a:lnTo>
                    <a:lnTo>
                      <a:pt x="5280" y="2775"/>
                    </a:lnTo>
                    <a:lnTo>
                      <a:pt x="5645" y="2458"/>
                    </a:lnTo>
                    <a:lnTo>
                      <a:pt x="5986" y="2166"/>
                    </a:lnTo>
                    <a:lnTo>
                      <a:pt x="6010" y="2093"/>
                    </a:lnTo>
                    <a:lnTo>
                      <a:pt x="5986" y="2045"/>
                    </a:lnTo>
                    <a:lnTo>
                      <a:pt x="5937" y="1996"/>
                    </a:lnTo>
                    <a:close/>
                    <a:moveTo>
                      <a:pt x="6107" y="5622"/>
                    </a:moveTo>
                    <a:lnTo>
                      <a:pt x="6059" y="5646"/>
                    </a:lnTo>
                    <a:lnTo>
                      <a:pt x="6010" y="5670"/>
                    </a:lnTo>
                    <a:lnTo>
                      <a:pt x="5961" y="5719"/>
                    </a:lnTo>
                    <a:lnTo>
                      <a:pt x="5888" y="5768"/>
                    </a:lnTo>
                    <a:lnTo>
                      <a:pt x="5815" y="5816"/>
                    </a:lnTo>
                    <a:lnTo>
                      <a:pt x="5767" y="5889"/>
                    </a:lnTo>
                    <a:lnTo>
                      <a:pt x="5718" y="5987"/>
                    </a:lnTo>
                    <a:lnTo>
                      <a:pt x="5669" y="6157"/>
                    </a:lnTo>
                    <a:lnTo>
                      <a:pt x="5669" y="6327"/>
                    </a:lnTo>
                    <a:lnTo>
                      <a:pt x="5669" y="6425"/>
                    </a:lnTo>
                    <a:lnTo>
                      <a:pt x="5718" y="6546"/>
                    </a:lnTo>
                    <a:lnTo>
                      <a:pt x="5767" y="6644"/>
                    </a:lnTo>
                    <a:lnTo>
                      <a:pt x="5815" y="6717"/>
                    </a:lnTo>
                    <a:lnTo>
                      <a:pt x="5888" y="6790"/>
                    </a:lnTo>
                    <a:lnTo>
                      <a:pt x="5986" y="6863"/>
                    </a:lnTo>
                    <a:lnTo>
                      <a:pt x="6083" y="6911"/>
                    </a:lnTo>
                    <a:lnTo>
                      <a:pt x="6180" y="6936"/>
                    </a:lnTo>
                    <a:lnTo>
                      <a:pt x="6326" y="6936"/>
                    </a:lnTo>
                    <a:lnTo>
                      <a:pt x="6399" y="6911"/>
                    </a:lnTo>
                    <a:lnTo>
                      <a:pt x="6448" y="6863"/>
                    </a:lnTo>
                    <a:lnTo>
                      <a:pt x="6570" y="6717"/>
                    </a:lnTo>
                    <a:lnTo>
                      <a:pt x="6643" y="6546"/>
                    </a:lnTo>
                    <a:lnTo>
                      <a:pt x="6667" y="6352"/>
                    </a:lnTo>
                    <a:lnTo>
                      <a:pt x="6667" y="6157"/>
                    </a:lnTo>
                    <a:lnTo>
                      <a:pt x="6618" y="5962"/>
                    </a:lnTo>
                    <a:lnTo>
                      <a:pt x="6594" y="5889"/>
                    </a:lnTo>
                    <a:lnTo>
                      <a:pt x="6521" y="5792"/>
                    </a:lnTo>
                    <a:lnTo>
                      <a:pt x="6472" y="5719"/>
                    </a:lnTo>
                    <a:lnTo>
                      <a:pt x="6375" y="5670"/>
                    </a:lnTo>
                    <a:lnTo>
                      <a:pt x="6302" y="5622"/>
                    </a:lnTo>
                    <a:close/>
                    <a:moveTo>
                      <a:pt x="9368" y="5622"/>
                    </a:moveTo>
                    <a:lnTo>
                      <a:pt x="9319" y="5646"/>
                    </a:lnTo>
                    <a:lnTo>
                      <a:pt x="9271" y="5670"/>
                    </a:lnTo>
                    <a:lnTo>
                      <a:pt x="9222" y="5719"/>
                    </a:lnTo>
                    <a:lnTo>
                      <a:pt x="9149" y="5768"/>
                    </a:lnTo>
                    <a:lnTo>
                      <a:pt x="9076" y="5816"/>
                    </a:lnTo>
                    <a:lnTo>
                      <a:pt x="9027" y="5889"/>
                    </a:lnTo>
                    <a:lnTo>
                      <a:pt x="8979" y="5987"/>
                    </a:lnTo>
                    <a:lnTo>
                      <a:pt x="8930" y="6157"/>
                    </a:lnTo>
                    <a:lnTo>
                      <a:pt x="8930" y="6327"/>
                    </a:lnTo>
                    <a:lnTo>
                      <a:pt x="8930" y="6425"/>
                    </a:lnTo>
                    <a:lnTo>
                      <a:pt x="8979" y="6546"/>
                    </a:lnTo>
                    <a:lnTo>
                      <a:pt x="9027" y="6644"/>
                    </a:lnTo>
                    <a:lnTo>
                      <a:pt x="9076" y="6717"/>
                    </a:lnTo>
                    <a:lnTo>
                      <a:pt x="9149" y="6790"/>
                    </a:lnTo>
                    <a:lnTo>
                      <a:pt x="9246" y="6863"/>
                    </a:lnTo>
                    <a:lnTo>
                      <a:pt x="9344" y="6911"/>
                    </a:lnTo>
                    <a:lnTo>
                      <a:pt x="9441" y="6936"/>
                    </a:lnTo>
                    <a:lnTo>
                      <a:pt x="9587" y="6936"/>
                    </a:lnTo>
                    <a:lnTo>
                      <a:pt x="9660" y="6911"/>
                    </a:lnTo>
                    <a:lnTo>
                      <a:pt x="9709" y="6863"/>
                    </a:lnTo>
                    <a:lnTo>
                      <a:pt x="9830" y="6717"/>
                    </a:lnTo>
                    <a:lnTo>
                      <a:pt x="9903" y="6546"/>
                    </a:lnTo>
                    <a:lnTo>
                      <a:pt x="9928" y="6352"/>
                    </a:lnTo>
                    <a:lnTo>
                      <a:pt x="9928" y="6157"/>
                    </a:lnTo>
                    <a:lnTo>
                      <a:pt x="9879" y="5962"/>
                    </a:lnTo>
                    <a:lnTo>
                      <a:pt x="9855" y="5889"/>
                    </a:lnTo>
                    <a:lnTo>
                      <a:pt x="9782" y="5792"/>
                    </a:lnTo>
                    <a:lnTo>
                      <a:pt x="9733" y="5719"/>
                    </a:lnTo>
                    <a:lnTo>
                      <a:pt x="9636" y="5670"/>
                    </a:lnTo>
                    <a:lnTo>
                      <a:pt x="9563" y="5622"/>
                    </a:lnTo>
                    <a:close/>
                    <a:moveTo>
                      <a:pt x="7786" y="6765"/>
                    </a:moveTo>
                    <a:lnTo>
                      <a:pt x="7738" y="6814"/>
                    </a:lnTo>
                    <a:lnTo>
                      <a:pt x="7713" y="6863"/>
                    </a:lnTo>
                    <a:lnTo>
                      <a:pt x="7713" y="7082"/>
                    </a:lnTo>
                    <a:lnTo>
                      <a:pt x="7738" y="7301"/>
                    </a:lnTo>
                    <a:lnTo>
                      <a:pt x="7738" y="7520"/>
                    </a:lnTo>
                    <a:lnTo>
                      <a:pt x="7762" y="7739"/>
                    </a:lnTo>
                    <a:lnTo>
                      <a:pt x="7786" y="7787"/>
                    </a:lnTo>
                    <a:lnTo>
                      <a:pt x="7811" y="7812"/>
                    </a:lnTo>
                    <a:lnTo>
                      <a:pt x="7908" y="7860"/>
                    </a:lnTo>
                    <a:lnTo>
                      <a:pt x="7957" y="7836"/>
                    </a:lnTo>
                    <a:lnTo>
                      <a:pt x="8005" y="7836"/>
                    </a:lnTo>
                    <a:lnTo>
                      <a:pt x="8030" y="7787"/>
                    </a:lnTo>
                    <a:lnTo>
                      <a:pt x="8054" y="7739"/>
                    </a:lnTo>
                    <a:lnTo>
                      <a:pt x="8054" y="7641"/>
                    </a:lnTo>
                    <a:lnTo>
                      <a:pt x="8054" y="7520"/>
                    </a:lnTo>
                    <a:lnTo>
                      <a:pt x="8030" y="7301"/>
                    </a:lnTo>
                    <a:lnTo>
                      <a:pt x="7981" y="7057"/>
                    </a:lnTo>
                    <a:lnTo>
                      <a:pt x="7957" y="6936"/>
                    </a:lnTo>
                    <a:lnTo>
                      <a:pt x="7884" y="6814"/>
                    </a:lnTo>
                    <a:lnTo>
                      <a:pt x="7835" y="6765"/>
                    </a:lnTo>
                    <a:close/>
                    <a:moveTo>
                      <a:pt x="8589" y="8274"/>
                    </a:moveTo>
                    <a:lnTo>
                      <a:pt x="8249" y="8371"/>
                    </a:lnTo>
                    <a:lnTo>
                      <a:pt x="7932" y="8444"/>
                    </a:lnTo>
                    <a:lnTo>
                      <a:pt x="7592" y="8469"/>
                    </a:lnTo>
                    <a:lnTo>
                      <a:pt x="7421" y="8469"/>
                    </a:lnTo>
                    <a:lnTo>
                      <a:pt x="7251" y="8444"/>
                    </a:lnTo>
                    <a:lnTo>
                      <a:pt x="7202" y="8469"/>
                    </a:lnTo>
                    <a:lnTo>
                      <a:pt x="7178" y="8469"/>
                    </a:lnTo>
                    <a:lnTo>
                      <a:pt x="7154" y="8517"/>
                    </a:lnTo>
                    <a:lnTo>
                      <a:pt x="7178" y="8542"/>
                    </a:lnTo>
                    <a:lnTo>
                      <a:pt x="7227" y="8639"/>
                    </a:lnTo>
                    <a:lnTo>
                      <a:pt x="7300" y="8688"/>
                    </a:lnTo>
                    <a:lnTo>
                      <a:pt x="7373" y="8761"/>
                    </a:lnTo>
                    <a:lnTo>
                      <a:pt x="7470" y="8785"/>
                    </a:lnTo>
                    <a:lnTo>
                      <a:pt x="7665" y="8834"/>
                    </a:lnTo>
                    <a:lnTo>
                      <a:pt x="7908" y="8834"/>
                    </a:lnTo>
                    <a:lnTo>
                      <a:pt x="8127" y="8809"/>
                    </a:lnTo>
                    <a:lnTo>
                      <a:pt x="8370" y="8761"/>
                    </a:lnTo>
                    <a:lnTo>
                      <a:pt x="8565" y="8712"/>
                    </a:lnTo>
                    <a:lnTo>
                      <a:pt x="8735" y="8639"/>
                    </a:lnTo>
                    <a:lnTo>
                      <a:pt x="8808" y="8590"/>
                    </a:lnTo>
                    <a:lnTo>
                      <a:pt x="8833" y="8542"/>
                    </a:lnTo>
                    <a:lnTo>
                      <a:pt x="8833" y="8469"/>
                    </a:lnTo>
                    <a:lnTo>
                      <a:pt x="8833" y="8396"/>
                    </a:lnTo>
                    <a:lnTo>
                      <a:pt x="8784" y="8347"/>
                    </a:lnTo>
                    <a:lnTo>
                      <a:pt x="8735" y="8298"/>
                    </a:lnTo>
                    <a:lnTo>
                      <a:pt x="8662" y="8274"/>
                    </a:lnTo>
                    <a:close/>
                    <a:moveTo>
                      <a:pt x="6618" y="9928"/>
                    </a:moveTo>
                    <a:lnTo>
                      <a:pt x="6862" y="10026"/>
                    </a:lnTo>
                    <a:lnTo>
                      <a:pt x="7105" y="10099"/>
                    </a:lnTo>
                    <a:lnTo>
                      <a:pt x="7373" y="10172"/>
                    </a:lnTo>
                    <a:lnTo>
                      <a:pt x="7616" y="10220"/>
                    </a:lnTo>
                    <a:lnTo>
                      <a:pt x="7859" y="10245"/>
                    </a:lnTo>
                    <a:lnTo>
                      <a:pt x="8127" y="10269"/>
                    </a:lnTo>
                    <a:lnTo>
                      <a:pt x="8370" y="10245"/>
                    </a:lnTo>
                    <a:lnTo>
                      <a:pt x="8614" y="10220"/>
                    </a:lnTo>
                    <a:lnTo>
                      <a:pt x="8833" y="10172"/>
                    </a:lnTo>
                    <a:lnTo>
                      <a:pt x="9052" y="10123"/>
                    </a:lnTo>
                    <a:lnTo>
                      <a:pt x="9027" y="10366"/>
                    </a:lnTo>
                    <a:lnTo>
                      <a:pt x="8735" y="10391"/>
                    </a:lnTo>
                    <a:lnTo>
                      <a:pt x="8443" y="10415"/>
                    </a:lnTo>
                    <a:lnTo>
                      <a:pt x="8419" y="10415"/>
                    </a:lnTo>
                    <a:lnTo>
                      <a:pt x="8151" y="10391"/>
                    </a:lnTo>
                    <a:lnTo>
                      <a:pt x="8005" y="10391"/>
                    </a:lnTo>
                    <a:lnTo>
                      <a:pt x="7859" y="10415"/>
                    </a:lnTo>
                    <a:lnTo>
                      <a:pt x="7859" y="10439"/>
                    </a:lnTo>
                    <a:lnTo>
                      <a:pt x="7835" y="10464"/>
                    </a:lnTo>
                    <a:lnTo>
                      <a:pt x="7835" y="10512"/>
                    </a:lnTo>
                    <a:lnTo>
                      <a:pt x="7884" y="10585"/>
                    </a:lnTo>
                    <a:lnTo>
                      <a:pt x="7932" y="10610"/>
                    </a:lnTo>
                    <a:lnTo>
                      <a:pt x="8078" y="10683"/>
                    </a:lnTo>
                    <a:lnTo>
                      <a:pt x="8224" y="10707"/>
                    </a:lnTo>
                    <a:lnTo>
                      <a:pt x="8346" y="10731"/>
                    </a:lnTo>
                    <a:lnTo>
                      <a:pt x="8687" y="10731"/>
                    </a:lnTo>
                    <a:lnTo>
                      <a:pt x="8857" y="10707"/>
                    </a:lnTo>
                    <a:lnTo>
                      <a:pt x="9027" y="10683"/>
                    </a:lnTo>
                    <a:lnTo>
                      <a:pt x="9027" y="10804"/>
                    </a:lnTo>
                    <a:lnTo>
                      <a:pt x="8687" y="10853"/>
                    </a:lnTo>
                    <a:lnTo>
                      <a:pt x="8541" y="10877"/>
                    </a:lnTo>
                    <a:lnTo>
                      <a:pt x="8370" y="10902"/>
                    </a:lnTo>
                    <a:lnTo>
                      <a:pt x="7932" y="10902"/>
                    </a:lnTo>
                    <a:lnTo>
                      <a:pt x="7786" y="10950"/>
                    </a:lnTo>
                    <a:lnTo>
                      <a:pt x="7762" y="10999"/>
                    </a:lnTo>
                    <a:lnTo>
                      <a:pt x="7786" y="11023"/>
                    </a:lnTo>
                    <a:lnTo>
                      <a:pt x="7884" y="11121"/>
                    </a:lnTo>
                    <a:lnTo>
                      <a:pt x="8030" y="11194"/>
                    </a:lnTo>
                    <a:lnTo>
                      <a:pt x="8200" y="11242"/>
                    </a:lnTo>
                    <a:lnTo>
                      <a:pt x="8589" y="11242"/>
                    </a:lnTo>
                    <a:lnTo>
                      <a:pt x="8760" y="11218"/>
                    </a:lnTo>
                    <a:lnTo>
                      <a:pt x="8930" y="11194"/>
                    </a:lnTo>
                    <a:lnTo>
                      <a:pt x="9076" y="11121"/>
                    </a:lnTo>
                    <a:lnTo>
                      <a:pt x="9125" y="11218"/>
                    </a:lnTo>
                    <a:lnTo>
                      <a:pt x="8954" y="11291"/>
                    </a:lnTo>
                    <a:lnTo>
                      <a:pt x="8760" y="11340"/>
                    </a:lnTo>
                    <a:lnTo>
                      <a:pt x="8151" y="11461"/>
                    </a:lnTo>
                    <a:lnTo>
                      <a:pt x="8127" y="11461"/>
                    </a:lnTo>
                    <a:lnTo>
                      <a:pt x="8127" y="11486"/>
                    </a:lnTo>
                    <a:lnTo>
                      <a:pt x="8151" y="11510"/>
                    </a:lnTo>
                    <a:lnTo>
                      <a:pt x="8346" y="11583"/>
                    </a:lnTo>
                    <a:lnTo>
                      <a:pt x="8589" y="11607"/>
                    </a:lnTo>
                    <a:lnTo>
                      <a:pt x="8370" y="11656"/>
                    </a:lnTo>
                    <a:lnTo>
                      <a:pt x="8151" y="11680"/>
                    </a:lnTo>
                    <a:lnTo>
                      <a:pt x="7932" y="11680"/>
                    </a:lnTo>
                    <a:lnTo>
                      <a:pt x="7713" y="11656"/>
                    </a:lnTo>
                    <a:lnTo>
                      <a:pt x="7421" y="11632"/>
                    </a:lnTo>
                    <a:lnTo>
                      <a:pt x="7129" y="11559"/>
                    </a:lnTo>
                    <a:lnTo>
                      <a:pt x="6862" y="11461"/>
                    </a:lnTo>
                    <a:lnTo>
                      <a:pt x="6740" y="11388"/>
                    </a:lnTo>
                    <a:lnTo>
                      <a:pt x="6618" y="11291"/>
                    </a:lnTo>
                    <a:lnTo>
                      <a:pt x="6594" y="11242"/>
                    </a:lnTo>
                    <a:lnTo>
                      <a:pt x="6667" y="11194"/>
                    </a:lnTo>
                    <a:lnTo>
                      <a:pt x="6716" y="11121"/>
                    </a:lnTo>
                    <a:lnTo>
                      <a:pt x="6716" y="11023"/>
                    </a:lnTo>
                    <a:lnTo>
                      <a:pt x="6716" y="10950"/>
                    </a:lnTo>
                    <a:lnTo>
                      <a:pt x="6667" y="10804"/>
                    </a:lnTo>
                    <a:lnTo>
                      <a:pt x="6618" y="10610"/>
                    </a:lnTo>
                    <a:lnTo>
                      <a:pt x="6594" y="10415"/>
                    </a:lnTo>
                    <a:lnTo>
                      <a:pt x="6594" y="10245"/>
                    </a:lnTo>
                    <a:lnTo>
                      <a:pt x="6618" y="10074"/>
                    </a:lnTo>
                    <a:lnTo>
                      <a:pt x="6643" y="9977"/>
                    </a:lnTo>
                    <a:lnTo>
                      <a:pt x="6643" y="9953"/>
                    </a:lnTo>
                    <a:lnTo>
                      <a:pt x="6618" y="10001"/>
                    </a:lnTo>
                    <a:lnTo>
                      <a:pt x="6618" y="9928"/>
                    </a:lnTo>
                    <a:close/>
                    <a:moveTo>
                      <a:pt x="9636" y="11218"/>
                    </a:moveTo>
                    <a:lnTo>
                      <a:pt x="9782" y="11291"/>
                    </a:lnTo>
                    <a:lnTo>
                      <a:pt x="9928" y="11364"/>
                    </a:lnTo>
                    <a:lnTo>
                      <a:pt x="9855" y="11510"/>
                    </a:lnTo>
                    <a:lnTo>
                      <a:pt x="9757" y="11632"/>
                    </a:lnTo>
                    <a:lnTo>
                      <a:pt x="9636" y="11778"/>
                    </a:lnTo>
                    <a:lnTo>
                      <a:pt x="9514" y="11875"/>
                    </a:lnTo>
                    <a:lnTo>
                      <a:pt x="9246" y="12070"/>
                    </a:lnTo>
                    <a:lnTo>
                      <a:pt x="8930" y="12240"/>
                    </a:lnTo>
                    <a:lnTo>
                      <a:pt x="8589" y="12362"/>
                    </a:lnTo>
                    <a:lnTo>
                      <a:pt x="8249" y="12435"/>
                    </a:lnTo>
                    <a:lnTo>
                      <a:pt x="7908" y="12483"/>
                    </a:lnTo>
                    <a:lnTo>
                      <a:pt x="7592" y="12508"/>
                    </a:lnTo>
                    <a:lnTo>
                      <a:pt x="7227" y="12508"/>
                    </a:lnTo>
                    <a:lnTo>
                      <a:pt x="6886" y="12459"/>
                    </a:lnTo>
                    <a:lnTo>
                      <a:pt x="6521" y="12362"/>
                    </a:lnTo>
                    <a:lnTo>
                      <a:pt x="6375" y="12289"/>
                    </a:lnTo>
                    <a:lnTo>
                      <a:pt x="6205" y="12216"/>
                    </a:lnTo>
                    <a:lnTo>
                      <a:pt x="6083" y="12118"/>
                    </a:lnTo>
                    <a:lnTo>
                      <a:pt x="5986" y="12021"/>
                    </a:lnTo>
                    <a:lnTo>
                      <a:pt x="5888" y="11924"/>
                    </a:lnTo>
                    <a:lnTo>
                      <a:pt x="5815" y="11826"/>
                    </a:lnTo>
                    <a:lnTo>
                      <a:pt x="5694" y="11583"/>
                    </a:lnTo>
                    <a:lnTo>
                      <a:pt x="5572" y="11315"/>
                    </a:lnTo>
                    <a:lnTo>
                      <a:pt x="5645" y="11291"/>
                    </a:lnTo>
                    <a:lnTo>
                      <a:pt x="5840" y="11267"/>
                    </a:lnTo>
                    <a:lnTo>
                      <a:pt x="6107" y="11242"/>
                    </a:lnTo>
                    <a:lnTo>
                      <a:pt x="6180" y="11364"/>
                    </a:lnTo>
                    <a:lnTo>
                      <a:pt x="6278" y="11486"/>
                    </a:lnTo>
                    <a:lnTo>
                      <a:pt x="6448" y="11656"/>
                    </a:lnTo>
                    <a:lnTo>
                      <a:pt x="6594" y="11753"/>
                    </a:lnTo>
                    <a:lnTo>
                      <a:pt x="6764" y="11851"/>
                    </a:lnTo>
                    <a:lnTo>
                      <a:pt x="7105" y="11972"/>
                    </a:lnTo>
                    <a:lnTo>
                      <a:pt x="7446" y="12045"/>
                    </a:lnTo>
                    <a:lnTo>
                      <a:pt x="7811" y="12094"/>
                    </a:lnTo>
                    <a:lnTo>
                      <a:pt x="8151" y="12094"/>
                    </a:lnTo>
                    <a:lnTo>
                      <a:pt x="8492" y="12070"/>
                    </a:lnTo>
                    <a:lnTo>
                      <a:pt x="8833" y="11972"/>
                    </a:lnTo>
                    <a:lnTo>
                      <a:pt x="9003" y="11924"/>
                    </a:lnTo>
                    <a:lnTo>
                      <a:pt x="9173" y="11851"/>
                    </a:lnTo>
                    <a:lnTo>
                      <a:pt x="9295" y="11753"/>
                    </a:lnTo>
                    <a:lnTo>
                      <a:pt x="9441" y="11607"/>
                    </a:lnTo>
                    <a:lnTo>
                      <a:pt x="9563" y="11461"/>
                    </a:lnTo>
                    <a:lnTo>
                      <a:pt x="9587" y="11364"/>
                    </a:lnTo>
                    <a:lnTo>
                      <a:pt x="9611" y="11291"/>
                    </a:lnTo>
                    <a:lnTo>
                      <a:pt x="9636" y="11218"/>
                    </a:lnTo>
                    <a:close/>
                    <a:moveTo>
                      <a:pt x="5231" y="11437"/>
                    </a:moveTo>
                    <a:lnTo>
                      <a:pt x="5231" y="11583"/>
                    </a:lnTo>
                    <a:lnTo>
                      <a:pt x="5280" y="11729"/>
                    </a:lnTo>
                    <a:lnTo>
                      <a:pt x="5329" y="11875"/>
                    </a:lnTo>
                    <a:lnTo>
                      <a:pt x="5402" y="12021"/>
                    </a:lnTo>
                    <a:lnTo>
                      <a:pt x="5596" y="12264"/>
                    </a:lnTo>
                    <a:lnTo>
                      <a:pt x="5815" y="12459"/>
                    </a:lnTo>
                    <a:lnTo>
                      <a:pt x="6010" y="12581"/>
                    </a:lnTo>
                    <a:lnTo>
                      <a:pt x="6205" y="12702"/>
                    </a:lnTo>
                    <a:lnTo>
                      <a:pt x="6399" y="12775"/>
                    </a:lnTo>
                    <a:lnTo>
                      <a:pt x="6618" y="12848"/>
                    </a:lnTo>
                    <a:lnTo>
                      <a:pt x="6837" y="12897"/>
                    </a:lnTo>
                    <a:lnTo>
                      <a:pt x="7056" y="12946"/>
                    </a:lnTo>
                    <a:lnTo>
                      <a:pt x="7494" y="12970"/>
                    </a:lnTo>
                    <a:lnTo>
                      <a:pt x="7908" y="12946"/>
                    </a:lnTo>
                    <a:lnTo>
                      <a:pt x="8322" y="12897"/>
                    </a:lnTo>
                    <a:lnTo>
                      <a:pt x="8760" y="12775"/>
                    </a:lnTo>
                    <a:lnTo>
                      <a:pt x="9149" y="12629"/>
                    </a:lnTo>
                    <a:lnTo>
                      <a:pt x="9344" y="12532"/>
                    </a:lnTo>
                    <a:lnTo>
                      <a:pt x="9538" y="12410"/>
                    </a:lnTo>
                    <a:lnTo>
                      <a:pt x="9709" y="12289"/>
                    </a:lnTo>
                    <a:lnTo>
                      <a:pt x="9879" y="12143"/>
                    </a:lnTo>
                    <a:lnTo>
                      <a:pt x="10025" y="11997"/>
                    </a:lnTo>
                    <a:lnTo>
                      <a:pt x="10147" y="11851"/>
                    </a:lnTo>
                    <a:lnTo>
                      <a:pt x="10268" y="11656"/>
                    </a:lnTo>
                    <a:lnTo>
                      <a:pt x="10366" y="11486"/>
                    </a:lnTo>
                    <a:lnTo>
                      <a:pt x="10950" y="11583"/>
                    </a:lnTo>
                    <a:lnTo>
                      <a:pt x="10974" y="11583"/>
                    </a:lnTo>
                    <a:lnTo>
                      <a:pt x="10828" y="11680"/>
                    </a:lnTo>
                    <a:lnTo>
                      <a:pt x="10658" y="11778"/>
                    </a:lnTo>
                    <a:lnTo>
                      <a:pt x="10512" y="11899"/>
                    </a:lnTo>
                    <a:lnTo>
                      <a:pt x="10366" y="12045"/>
                    </a:lnTo>
                    <a:lnTo>
                      <a:pt x="10317" y="12118"/>
                    </a:lnTo>
                    <a:lnTo>
                      <a:pt x="10293" y="12216"/>
                    </a:lnTo>
                    <a:lnTo>
                      <a:pt x="10439" y="12167"/>
                    </a:lnTo>
                    <a:lnTo>
                      <a:pt x="10585" y="12094"/>
                    </a:lnTo>
                    <a:lnTo>
                      <a:pt x="10852" y="11924"/>
                    </a:lnTo>
                    <a:lnTo>
                      <a:pt x="11193" y="11778"/>
                    </a:lnTo>
                    <a:lnTo>
                      <a:pt x="11315" y="11753"/>
                    </a:lnTo>
                    <a:lnTo>
                      <a:pt x="11436" y="11705"/>
                    </a:lnTo>
                    <a:lnTo>
                      <a:pt x="11461" y="11680"/>
                    </a:lnTo>
                    <a:lnTo>
                      <a:pt x="12020" y="11851"/>
                    </a:lnTo>
                    <a:lnTo>
                      <a:pt x="11728" y="11948"/>
                    </a:lnTo>
                    <a:lnTo>
                      <a:pt x="11436" y="12070"/>
                    </a:lnTo>
                    <a:lnTo>
                      <a:pt x="11144" y="12191"/>
                    </a:lnTo>
                    <a:lnTo>
                      <a:pt x="10877" y="12362"/>
                    </a:lnTo>
                    <a:lnTo>
                      <a:pt x="10633" y="12532"/>
                    </a:lnTo>
                    <a:lnTo>
                      <a:pt x="10609" y="12556"/>
                    </a:lnTo>
                    <a:lnTo>
                      <a:pt x="10633" y="12581"/>
                    </a:lnTo>
                    <a:lnTo>
                      <a:pt x="11144" y="12386"/>
                    </a:lnTo>
                    <a:lnTo>
                      <a:pt x="11655" y="12216"/>
                    </a:lnTo>
                    <a:lnTo>
                      <a:pt x="11874" y="12167"/>
                    </a:lnTo>
                    <a:lnTo>
                      <a:pt x="12093" y="12118"/>
                    </a:lnTo>
                    <a:lnTo>
                      <a:pt x="12312" y="12094"/>
                    </a:lnTo>
                    <a:lnTo>
                      <a:pt x="12531" y="12021"/>
                    </a:lnTo>
                    <a:lnTo>
                      <a:pt x="12969" y="12216"/>
                    </a:lnTo>
                    <a:lnTo>
                      <a:pt x="12726" y="12289"/>
                    </a:lnTo>
                    <a:lnTo>
                      <a:pt x="12507" y="12386"/>
                    </a:lnTo>
                    <a:lnTo>
                      <a:pt x="11874" y="12654"/>
                    </a:lnTo>
                    <a:lnTo>
                      <a:pt x="11582" y="12800"/>
                    </a:lnTo>
                    <a:lnTo>
                      <a:pt x="11266" y="12897"/>
                    </a:lnTo>
                    <a:lnTo>
                      <a:pt x="11242" y="12921"/>
                    </a:lnTo>
                    <a:lnTo>
                      <a:pt x="11217" y="12946"/>
                    </a:lnTo>
                    <a:lnTo>
                      <a:pt x="11242" y="12970"/>
                    </a:lnTo>
                    <a:lnTo>
                      <a:pt x="11266" y="12994"/>
                    </a:lnTo>
                    <a:lnTo>
                      <a:pt x="11850" y="12873"/>
                    </a:lnTo>
                    <a:lnTo>
                      <a:pt x="12458" y="12727"/>
                    </a:lnTo>
                    <a:lnTo>
                      <a:pt x="12677" y="12678"/>
                    </a:lnTo>
                    <a:lnTo>
                      <a:pt x="12920" y="12629"/>
                    </a:lnTo>
                    <a:lnTo>
                      <a:pt x="13164" y="12556"/>
                    </a:lnTo>
                    <a:lnTo>
                      <a:pt x="13285" y="12508"/>
                    </a:lnTo>
                    <a:lnTo>
                      <a:pt x="13383" y="12459"/>
                    </a:lnTo>
                    <a:lnTo>
                      <a:pt x="13626" y="12629"/>
                    </a:lnTo>
                    <a:lnTo>
                      <a:pt x="13869" y="12824"/>
                    </a:lnTo>
                    <a:lnTo>
                      <a:pt x="13602" y="12873"/>
                    </a:lnTo>
                    <a:lnTo>
                      <a:pt x="12847" y="13067"/>
                    </a:lnTo>
                    <a:lnTo>
                      <a:pt x="12482" y="13165"/>
                    </a:lnTo>
                    <a:lnTo>
                      <a:pt x="12142" y="13286"/>
                    </a:lnTo>
                    <a:lnTo>
                      <a:pt x="12093" y="13335"/>
                    </a:lnTo>
                    <a:lnTo>
                      <a:pt x="12117" y="13359"/>
                    </a:lnTo>
                    <a:lnTo>
                      <a:pt x="12263" y="13408"/>
                    </a:lnTo>
                    <a:lnTo>
                      <a:pt x="12409" y="13432"/>
                    </a:lnTo>
                    <a:lnTo>
                      <a:pt x="12531" y="13457"/>
                    </a:lnTo>
                    <a:lnTo>
                      <a:pt x="12677" y="13432"/>
                    </a:lnTo>
                    <a:lnTo>
                      <a:pt x="12969" y="13408"/>
                    </a:lnTo>
                    <a:lnTo>
                      <a:pt x="13237" y="13335"/>
                    </a:lnTo>
                    <a:lnTo>
                      <a:pt x="13675" y="13238"/>
                    </a:lnTo>
                    <a:lnTo>
                      <a:pt x="13869" y="13189"/>
                    </a:lnTo>
                    <a:lnTo>
                      <a:pt x="14088" y="13165"/>
                    </a:lnTo>
                    <a:lnTo>
                      <a:pt x="14186" y="13140"/>
                    </a:lnTo>
                    <a:lnTo>
                      <a:pt x="14356" y="13335"/>
                    </a:lnTo>
                    <a:lnTo>
                      <a:pt x="14502" y="13530"/>
                    </a:lnTo>
                    <a:lnTo>
                      <a:pt x="14186" y="13554"/>
                    </a:lnTo>
                    <a:lnTo>
                      <a:pt x="13845" y="13578"/>
                    </a:lnTo>
                    <a:lnTo>
                      <a:pt x="13529" y="13627"/>
                    </a:lnTo>
                    <a:lnTo>
                      <a:pt x="13212" y="13676"/>
                    </a:lnTo>
                    <a:lnTo>
                      <a:pt x="13042" y="13724"/>
                    </a:lnTo>
                    <a:lnTo>
                      <a:pt x="12896" y="13773"/>
                    </a:lnTo>
                    <a:lnTo>
                      <a:pt x="12872" y="13797"/>
                    </a:lnTo>
                    <a:lnTo>
                      <a:pt x="12872" y="13822"/>
                    </a:lnTo>
                    <a:lnTo>
                      <a:pt x="12896" y="13846"/>
                    </a:lnTo>
                    <a:lnTo>
                      <a:pt x="12896" y="13870"/>
                    </a:lnTo>
                    <a:lnTo>
                      <a:pt x="13188" y="13919"/>
                    </a:lnTo>
                    <a:lnTo>
                      <a:pt x="13456" y="13943"/>
                    </a:lnTo>
                    <a:lnTo>
                      <a:pt x="13991" y="13919"/>
                    </a:lnTo>
                    <a:lnTo>
                      <a:pt x="14745" y="13919"/>
                    </a:lnTo>
                    <a:lnTo>
                      <a:pt x="14916" y="14284"/>
                    </a:lnTo>
                    <a:lnTo>
                      <a:pt x="14405" y="14308"/>
                    </a:lnTo>
                    <a:lnTo>
                      <a:pt x="13821" y="14308"/>
                    </a:lnTo>
                    <a:lnTo>
                      <a:pt x="13529" y="14333"/>
                    </a:lnTo>
                    <a:lnTo>
                      <a:pt x="13383" y="14357"/>
                    </a:lnTo>
                    <a:lnTo>
                      <a:pt x="13237" y="14381"/>
                    </a:lnTo>
                    <a:lnTo>
                      <a:pt x="13212" y="14406"/>
                    </a:lnTo>
                    <a:lnTo>
                      <a:pt x="13188" y="14454"/>
                    </a:lnTo>
                    <a:lnTo>
                      <a:pt x="13212" y="14503"/>
                    </a:lnTo>
                    <a:lnTo>
                      <a:pt x="13237" y="14527"/>
                    </a:lnTo>
                    <a:lnTo>
                      <a:pt x="13529" y="14600"/>
                    </a:lnTo>
                    <a:lnTo>
                      <a:pt x="13821" y="14625"/>
                    </a:lnTo>
                    <a:lnTo>
                      <a:pt x="14721" y="14625"/>
                    </a:lnTo>
                    <a:lnTo>
                      <a:pt x="15037" y="14600"/>
                    </a:lnTo>
                    <a:lnTo>
                      <a:pt x="15110" y="14868"/>
                    </a:lnTo>
                    <a:lnTo>
                      <a:pt x="15159" y="15136"/>
                    </a:lnTo>
                    <a:lnTo>
                      <a:pt x="14989" y="15087"/>
                    </a:lnTo>
                    <a:lnTo>
                      <a:pt x="14818" y="15087"/>
                    </a:lnTo>
                    <a:lnTo>
                      <a:pt x="14453" y="15063"/>
                    </a:lnTo>
                    <a:lnTo>
                      <a:pt x="14234" y="15063"/>
                    </a:lnTo>
                    <a:lnTo>
                      <a:pt x="13991" y="15087"/>
                    </a:lnTo>
                    <a:lnTo>
                      <a:pt x="13772" y="15111"/>
                    </a:lnTo>
                    <a:lnTo>
                      <a:pt x="13529" y="15184"/>
                    </a:lnTo>
                    <a:lnTo>
                      <a:pt x="13504" y="15209"/>
                    </a:lnTo>
                    <a:lnTo>
                      <a:pt x="13504" y="15233"/>
                    </a:lnTo>
                    <a:lnTo>
                      <a:pt x="13504" y="15282"/>
                    </a:lnTo>
                    <a:lnTo>
                      <a:pt x="13553" y="15282"/>
                    </a:lnTo>
                    <a:lnTo>
                      <a:pt x="14015" y="15306"/>
                    </a:lnTo>
                    <a:lnTo>
                      <a:pt x="14453" y="15330"/>
                    </a:lnTo>
                    <a:lnTo>
                      <a:pt x="14843" y="15355"/>
                    </a:lnTo>
                    <a:lnTo>
                      <a:pt x="15013" y="15355"/>
                    </a:lnTo>
                    <a:lnTo>
                      <a:pt x="15183" y="15330"/>
                    </a:lnTo>
                    <a:lnTo>
                      <a:pt x="15183" y="15330"/>
                    </a:lnTo>
                    <a:lnTo>
                      <a:pt x="15086" y="15355"/>
                    </a:lnTo>
                    <a:lnTo>
                      <a:pt x="14794" y="15452"/>
                    </a:lnTo>
                    <a:lnTo>
                      <a:pt x="14502" y="15549"/>
                    </a:lnTo>
                    <a:lnTo>
                      <a:pt x="13918" y="15671"/>
                    </a:lnTo>
                    <a:lnTo>
                      <a:pt x="13310" y="15768"/>
                    </a:lnTo>
                    <a:lnTo>
                      <a:pt x="12701" y="15841"/>
                    </a:lnTo>
                    <a:lnTo>
                      <a:pt x="12677" y="15720"/>
                    </a:lnTo>
                    <a:lnTo>
                      <a:pt x="12653" y="15525"/>
                    </a:lnTo>
                    <a:lnTo>
                      <a:pt x="12628" y="15428"/>
                    </a:lnTo>
                    <a:lnTo>
                      <a:pt x="12555" y="15330"/>
                    </a:lnTo>
                    <a:lnTo>
                      <a:pt x="12482" y="15257"/>
                    </a:lnTo>
                    <a:lnTo>
                      <a:pt x="12385" y="15233"/>
                    </a:lnTo>
                    <a:lnTo>
                      <a:pt x="12288" y="15257"/>
                    </a:lnTo>
                    <a:lnTo>
                      <a:pt x="12215" y="15330"/>
                    </a:lnTo>
                    <a:lnTo>
                      <a:pt x="12166" y="15428"/>
                    </a:lnTo>
                    <a:lnTo>
                      <a:pt x="12142" y="15525"/>
                    </a:lnTo>
                    <a:lnTo>
                      <a:pt x="12142" y="15720"/>
                    </a:lnTo>
                    <a:lnTo>
                      <a:pt x="12142" y="15890"/>
                    </a:lnTo>
                    <a:lnTo>
                      <a:pt x="11801" y="15939"/>
                    </a:lnTo>
                    <a:lnTo>
                      <a:pt x="11290" y="15987"/>
                    </a:lnTo>
                    <a:lnTo>
                      <a:pt x="10755" y="16036"/>
                    </a:lnTo>
                    <a:lnTo>
                      <a:pt x="9709" y="16085"/>
                    </a:lnTo>
                    <a:lnTo>
                      <a:pt x="7592" y="16085"/>
                    </a:lnTo>
                    <a:lnTo>
                      <a:pt x="6521" y="16060"/>
                    </a:lnTo>
                    <a:lnTo>
                      <a:pt x="5475" y="16012"/>
                    </a:lnTo>
                    <a:lnTo>
                      <a:pt x="4428" y="15939"/>
                    </a:lnTo>
                    <a:lnTo>
                      <a:pt x="3382" y="15841"/>
                    </a:lnTo>
                    <a:lnTo>
                      <a:pt x="3236" y="15817"/>
                    </a:lnTo>
                    <a:lnTo>
                      <a:pt x="3236" y="15768"/>
                    </a:lnTo>
                    <a:lnTo>
                      <a:pt x="3236" y="15671"/>
                    </a:lnTo>
                    <a:lnTo>
                      <a:pt x="3212" y="15622"/>
                    </a:lnTo>
                    <a:lnTo>
                      <a:pt x="3212" y="15574"/>
                    </a:lnTo>
                    <a:lnTo>
                      <a:pt x="3236" y="15403"/>
                    </a:lnTo>
                    <a:lnTo>
                      <a:pt x="3236" y="15306"/>
                    </a:lnTo>
                    <a:lnTo>
                      <a:pt x="3212" y="15209"/>
                    </a:lnTo>
                    <a:lnTo>
                      <a:pt x="3163" y="15136"/>
                    </a:lnTo>
                    <a:lnTo>
                      <a:pt x="3090" y="15087"/>
                    </a:lnTo>
                    <a:lnTo>
                      <a:pt x="3017" y="15087"/>
                    </a:lnTo>
                    <a:lnTo>
                      <a:pt x="2920" y="15111"/>
                    </a:lnTo>
                    <a:lnTo>
                      <a:pt x="2823" y="15209"/>
                    </a:lnTo>
                    <a:lnTo>
                      <a:pt x="2750" y="15330"/>
                    </a:lnTo>
                    <a:lnTo>
                      <a:pt x="2725" y="15452"/>
                    </a:lnTo>
                    <a:lnTo>
                      <a:pt x="2701" y="15598"/>
                    </a:lnTo>
                    <a:lnTo>
                      <a:pt x="2701" y="15695"/>
                    </a:lnTo>
                    <a:lnTo>
                      <a:pt x="2141" y="15525"/>
                    </a:lnTo>
                    <a:lnTo>
                      <a:pt x="1582" y="15355"/>
                    </a:lnTo>
                    <a:lnTo>
                      <a:pt x="1314" y="15282"/>
                    </a:lnTo>
                    <a:lnTo>
                      <a:pt x="1046" y="15257"/>
                    </a:lnTo>
                    <a:lnTo>
                      <a:pt x="754" y="15233"/>
                    </a:lnTo>
                    <a:lnTo>
                      <a:pt x="487" y="15257"/>
                    </a:lnTo>
                    <a:lnTo>
                      <a:pt x="462" y="15038"/>
                    </a:lnTo>
                    <a:lnTo>
                      <a:pt x="487" y="14844"/>
                    </a:lnTo>
                    <a:lnTo>
                      <a:pt x="511" y="14625"/>
                    </a:lnTo>
                    <a:lnTo>
                      <a:pt x="584" y="14430"/>
                    </a:lnTo>
                    <a:lnTo>
                      <a:pt x="657" y="14235"/>
                    </a:lnTo>
                    <a:lnTo>
                      <a:pt x="754" y="14041"/>
                    </a:lnTo>
                    <a:lnTo>
                      <a:pt x="852" y="13870"/>
                    </a:lnTo>
                    <a:lnTo>
                      <a:pt x="973" y="13676"/>
                    </a:lnTo>
                    <a:lnTo>
                      <a:pt x="1241" y="13359"/>
                    </a:lnTo>
                    <a:lnTo>
                      <a:pt x="1557" y="13043"/>
                    </a:lnTo>
                    <a:lnTo>
                      <a:pt x="1874" y="12775"/>
                    </a:lnTo>
                    <a:lnTo>
                      <a:pt x="2190" y="12532"/>
                    </a:lnTo>
                    <a:lnTo>
                      <a:pt x="2409" y="12386"/>
                    </a:lnTo>
                    <a:lnTo>
                      <a:pt x="2604" y="12289"/>
                    </a:lnTo>
                    <a:lnTo>
                      <a:pt x="3042" y="12070"/>
                    </a:lnTo>
                    <a:lnTo>
                      <a:pt x="3480" y="11924"/>
                    </a:lnTo>
                    <a:lnTo>
                      <a:pt x="3942" y="11778"/>
                    </a:lnTo>
                    <a:lnTo>
                      <a:pt x="4234" y="11680"/>
                    </a:lnTo>
                    <a:lnTo>
                      <a:pt x="4574" y="11607"/>
                    </a:lnTo>
                    <a:lnTo>
                      <a:pt x="5231" y="11437"/>
                    </a:lnTo>
                    <a:close/>
                    <a:moveTo>
                      <a:pt x="8200" y="1"/>
                    </a:moveTo>
                    <a:lnTo>
                      <a:pt x="7811" y="50"/>
                    </a:lnTo>
                    <a:lnTo>
                      <a:pt x="7470" y="123"/>
                    </a:lnTo>
                    <a:lnTo>
                      <a:pt x="7154" y="244"/>
                    </a:lnTo>
                    <a:lnTo>
                      <a:pt x="6667" y="463"/>
                    </a:lnTo>
                    <a:lnTo>
                      <a:pt x="6424" y="609"/>
                    </a:lnTo>
                    <a:lnTo>
                      <a:pt x="6278" y="731"/>
                    </a:lnTo>
                    <a:lnTo>
                      <a:pt x="6205" y="804"/>
                    </a:lnTo>
                    <a:lnTo>
                      <a:pt x="6180" y="853"/>
                    </a:lnTo>
                    <a:lnTo>
                      <a:pt x="6205" y="926"/>
                    </a:lnTo>
                    <a:lnTo>
                      <a:pt x="6253" y="974"/>
                    </a:lnTo>
                    <a:lnTo>
                      <a:pt x="6302" y="999"/>
                    </a:lnTo>
                    <a:lnTo>
                      <a:pt x="6472" y="999"/>
                    </a:lnTo>
                    <a:lnTo>
                      <a:pt x="6594" y="950"/>
                    </a:lnTo>
                    <a:lnTo>
                      <a:pt x="6716" y="877"/>
                    </a:lnTo>
                    <a:lnTo>
                      <a:pt x="7178" y="682"/>
                    </a:lnTo>
                    <a:lnTo>
                      <a:pt x="7421" y="585"/>
                    </a:lnTo>
                    <a:lnTo>
                      <a:pt x="7665" y="488"/>
                    </a:lnTo>
                    <a:lnTo>
                      <a:pt x="8005" y="439"/>
                    </a:lnTo>
                    <a:lnTo>
                      <a:pt x="8346" y="415"/>
                    </a:lnTo>
                    <a:lnTo>
                      <a:pt x="8735" y="439"/>
                    </a:lnTo>
                    <a:lnTo>
                      <a:pt x="9125" y="488"/>
                    </a:lnTo>
                    <a:lnTo>
                      <a:pt x="9490" y="585"/>
                    </a:lnTo>
                    <a:lnTo>
                      <a:pt x="9855" y="707"/>
                    </a:lnTo>
                    <a:lnTo>
                      <a:pt x="10195" y="828"/>
                    </a:lnTo>
                    <a:lnTo>
                      <a:pt x="10487" y="974"/>
                    </a:lnTo>
                    <a:lnTo>
                      <a:pt x="10706" y="1096"/>
                    </a:lnTo>
                    <a:lnTo>
                      <a:pt x="10877" y="1242"/>
                    </a:lnTo>
                    <a:lnTo>
                      <a:pt x="11023" y="1412"/>
                    </a:lnTo>
                    <a:lnTo>
                      <a:pt x="11169" y="1583"/>
                    </a:lnTo>
                    <a:lnTo>
                      <a:pt x="11290" y="1801"/>
                    </a:lnTo>
                    <a:lnTo>
                      <a:pt x="11388" y="1996"/>
                    </a:lnTo>
                    <a:lnTo>
                      <a:pt x="11485" y="2215"/>
                    </a:lnTo>
                    <a:lnTo>
                      <a:pt x="11558" y="2458"/>
                    </a:lnTo>
                    <a:lnTo>
                      <a:pt x="11655" y="2921"/>
                    </a:lnTo>
                    <a:lnTo>
                      <a:pt x="11728" y="3407"/>
                    </a:lnTo>
                    <a:lnTo>
                      <a:pt x="11753" y="3894"/>
                    </a:lnTo>
                    <a:lnTo>
                      <a:pt x="11753" y="4356"/>
                    </a:lnTo>
                    <a:lnTo>
                      <a:pt x="11217" y="4356"/>
                    </a:lnTo>
                    <a:lnTo>
                      <a:pt x="10974" y="4332"/>
                    </a:lnTo>
                    <a:lnTo>
                      <a:pt x="10731" y="4259"/>
                    </a:lnTo>
                    <a:lnTo>
                      <a:pt x="10487" y="4210"/>
                    </a:lnTo>
                    <a:lnTo>
                      <a:pt x="10244" y="4113"/>
                    </a:lnTo>
                    <a:lnTo>
                      <a:pt x="9782" y="3918"/>
                    </a:lnTo>
                    <a:lnTo>
                      <a:pt x="9319" y="3675"/>
                    </a:lnTo>
                    <a:lnTo>
                      <a:pt x="8881" y="3432"/>
                    </a:lnTo>
                    <a:lnTo>
                      <a:pt x="8419" y="3164"/>
                    </a:lnTo>
                    <a:lnTo>
                      <a:pt x="7981" y="2921"/>
                    </a:lnTo>
                    <a:lnTo>
                      <a:pt x="7908" y="2896"/>
                    </a:lnTo>
                    <a:lnTo>
                      <a:pt x="7835" y="2896"/>
                    </a:lnTo>
                    <a:lnTo>
                      <a:pt x="7786" y="2921"/>
                    </a:lnTo>
                    <a:lnTo>
                      <a:pt x="7738" y="2945"/>
                    </a:lnTo>
                    <a:lnTo>
                      <a:pt x="7689" y="2994"/>
                    </a:lnTo>
                    <a:lnTo>
                      <a:pt x="7665" y="3042"/>
                    </a:lnTo>
                    <a:lnTo>
                      <a:pt x="7640" y="3115"/>
                    </a:lnTo>
                    <a:lnTo>
                      <a:pt x="7640" y="3164"/>
                    </a:lnTo>
                    <a:lnTo>
                      <a:pt x="7713" y="3529"/>
                    </a:lnTo>
                    <a:lnTo>
                      <a:pt x="7786" y="3894"/>
                    </a:lnTo>
                    <a:lnTo>
                      <a:pt x="7640" y="3797"/>
                    </a:lnTo>
                    <a:lnTo>
                      <a:pt x="7494" y="3699"/>
                    </a:lnTo>
                    <a:lnTo>
                      <a:pt x="7202" y="3432"/>
                    </a:lnTo>
                    <a:lnTo>
                      <a:pt x="6959" y="3140"/>
                    </a:lnTo>
                    <a:lnTo>
                      <a:pt x="6740" y="2799"/>
                    </a:lnTo>
                    <a:lnTo>
                      <a:pt x="6545" y="2458"/>
                    </a:lnTo>
                    <a:lnTo>
                      <a:pt x="6424" y="2118"/>
                    </a:lnTo>
                    <a:lnTo>
                      <a:pt x="6399" y="1947"/>
                    </a:lnTo>
                    <a:lnTo>
                      <a:pt x="6375" y="1777"/>
                    </a:lnTo>
                    <a:lnTo>
                      <a:pt x="6375" y="1607"/>
                    </a:lnTo>
                    <a:lnTo>
                      <a:pt x="6399" y="1461"/>
                    </a:lnTo>
                    <a:lnTo>
                      <a:pt x="6399" y="1388"/>
                    </a:lnTo>
                    <a:lnTo>
                      <a:pt x="6399" y="1339"/>
                    </a:lnTo>
                    <a:lnTo>
                      <a:pt x="6351" y="1291"/>
                    </a:lnTo>
                    <a:lnTo>
                      <a:pt x="6302" y="1266"/>
                    </a:lnTo>
                    <a:lnTo>
                      <a:pt x="6205" y="1266"/>
                    </a:lnTo>
                    <a:lnTo>
                      <a:pt x="6156" y="1291"/>
                    </a:lnTo>
                    <a:lnTo>
                      <a:pt x="6107" y="1339"/>
                    </a:lnTo>
                    <a:lnTo>
                      <a:pt x="6034" y="1485"/>
                    </a:lnTo>
                    <a:lnTo>
                      <a:pt x="6010" y="1655"/>
                    </a:lnTo>
                    <a:lnTo>
                      <a:pt x="5815" y="1680"/>
                    </a:lnTo>
                    <a:lnTo>
                      <a:pt x="5645" y="1728"/>
                    </a:lnTo>
                    <a:lnTo>
                      <a:pt x="5475" y="1826"/>
                    </a:lnTo>
                    <a:lnTo>
                      <a:pt x="5304" y="1923"/>
                    </a:lnTo>
                    <a:lnTo>
                      <a:pt x="5085" y="2069"/>
                    </a:lnTo>
                    <a:lnTo>
                      <a:pt x="4891" y="2215"/>
                    </a:lnTo>
                    <a:lnTo>
                      <a:pt x="4720" y="2337"/>
                    </a:lnTo>
                    <a:lnTo>
                      <a:pt x="4647" y="2410"/>
                    </a:lnTo>
                    <a:lnTo>
                      <a:pt x="4599" y="2507"/>
                    </a:lnTo>
                    <a:lnTo>
                      <a:pt x="4574" y="2531"/>
                    </a:lnTo>
                    <a:lnTo>
                      <a:pt x="4599" y="2556"/>
                    </a:lnTo>
                    <a:lnTo>
                      <a:pt x="4623" y="2580"/>
                    </a:lnTo>
                    <a:lnTo>
                      <a:pt x="4647" y="2604"/>
                    </a:lnTo>
                    <a:lnTo>
                      <a:pt x="4745" y="2580"/>
                    </a:lnTo>
                    <a:lnTo>
                      <a:pt x="4818" y="2556"/>
                    </a:lnTo>
                    <a:lnTo>
                      <a:pt x="4988" y="2458"/>
                    </a:lnTo>
                    <a:lnTo>
                      <a:pt x="5280" y="2239"/>
                    </a:lnTo>
                    <a:lnTo>
                      <a:pt x="5621" y="1996"/>
                    </a:lnTo>
                    <a:lnTo>
                      <a:pt x="5986" y="1801"/>
                    </a:lnTo>
                    <a:lnTo>
                      <a:pt x="5986" y="1996"/>
                    </a:lnTo>
                    <a:lnTo>
                      <a:pt x="6034" y="2166"/>
                    </a:lnTo>
                    <a:lnTo>
                      <a:pt x="6083" y="2337"/>
                    </a:lnTo>
                    <a:lnTo>
                      <a:pt x="6156" y="2531"/>
                    </a:lnTo>
                    <a:lnTo>
                      <a:pt x="6302" y="2872"/>
                    </a:lnTo>
                    <a:lnTo>
                      <a:pt x="6472" y="3164"/>
                    </a:lnTo>
                    <a:lnTo>
                      <a:pt x="6618" y="3359"/>
                    </a:lnTo>
                    <a:lnTo>
                      <a:pt x="6764" y="3578"/>
                    </a:lnTo>
                    <a:lnTo>
                      <a:pt x="6959" y="3772"/>
                    </a:lnTo>
                    <a:lnTo>
                      <a:pt x="7129" y="3967"/>
                    </a:lnTo>
                    <a:lnTo>
                      <a:pt x="7348" y="4137"/>
                    </a:lnTo>
                    <a:lnTo>
                      <a:pt x="7567" y="4283"/>
                    </a:lnTo>
                    <a:lnTo>
                      <a:pt x="7811" y="4381"/>
                    </a:lnTo>
                    <a:lnTo>
                      <a:pt x="8054" y="4454"/>
                    </a:lnTo>
                    <a:lnTo>
                      <a:pt x="8151" y="4454"/>
                    </a:lnTo>
                    <a:lnTo>
                      <a:pt x="8249" y="4381"/>
                    </a:lnTo>
                    <a:lnTo>
                      <a:pt x="8297" y="4356"/>
                    </a:lnTo>
                    <a:lnTo>
                      <a:pt x="8322" y="4308"/>
                    </a:lnTo>
                    <a:lnTo>
                      <a:pt x="8322" y="4235"/>
                    </a:lnTo>
                    <a:lnTo>
                      <a:pt x="8322" y="4186"/>
                    </a:lnTo>
                    <a:lnTo>
                      <a:pt x="8151" y="3505"/>
                    </a:lnTo>
                    <a:lnTo>
                      <a:pt x="8151" y="3505"/>
                    </a:lnTo>
                    <a:lnTo>
                      <a:pt x="8881" y="3918"/>
                    </a:lnTo>
                    <a:lnTo>
                      <a:pt x="9587" y="4283"/>
                    </a:lnTo>
                    <a:lnTo>
                      <a:pt x="9952" y="4429"/>
                    </a:lnTo>
                    <a:lnTo>
                      <a:pt x="10317" y="4575"/>
                    </a:lnTo>
                    <a:lnTo>
                      <a:pt x="10682" y="4697"/>
                    </a:lnTo>
                    <a:lnTo>
                      <a:pt x="11071" y="4746"/>
                    </a:lnTo>
                    <a:lnTo>
                      <a:pt x="11169" y="4940"/>
                    </a:lnTo>
                    <a:lnTo>
                      <a:pt x="11242" y="5111"/>
                    </a:lnTo>
                    <a:lnTo>
                      <a:pt x="11266" y="5281"/>
                    </a:lnTo>
                    <a:lnTo>
                      <a:pt x="11266" y="5451"/>
                    </a:lnTo>
                    <a:lnTo>
                      <a:pt x="11242" y="5792"/>
                    </a:lnTo>
                    <a:lnTo>
                      <a:pt x="11266" y="5865"/>
                    </a:lnTo>
                    <a:lnTo>
                      <a:pt x="11315" y="5938"/>
                    </a:lnTo>
                    <a:lnTo>
                      <a:pt x="11363" y="5987"/>
                    </a:lnTo>
                    <a:lnTo>
                      <a:pt x="11509" y="5987"/>
                    </a:lnTo>
                    <a:lnTo>
                      <a:pt x="11582" y="5962"/>
                    </a:lnTo>
                    <a:lnTo>
                      <a:pt x="11631" y="5914"/>
                    </a:lnTo>
                    <a:lnTo>
                      <a:pt x="11655" y="5841"/>
                    </a:lnTo>
                    <a:lnTo>
                      <a:pt x="11704" y="5622"/>
                    </a:lnTo>
                    <a:lnTo>
                      <a:pt x="11704" y="5354"/>
                    </a:lnTo>
                    <a:lnTo>
                      <a:pt x="11680" y="5135"/>
                    </a:lnTo>
                    <a:lnTo>
                      <a:pt x="11607" y="4892"/>
                    </a:lnTo>
                    <a:lnTo>
                      <a:pt x="11558" y="4794"/>
                    </a:lnTo>
                    <a:lnTo>
                      <a:pt x="11680" y="4770"/>
                    </a:lnTo>
                    <a:lnTo>
                      <a:pt x="11801" y="4940"/>
                    </a:lnTo>
                    <a:lnTo>
                      <a:pt x="11923" y="5111"/>
                    </a:lnTo>
                    <a:lnTo>
                      <a:pt x="11996" y="5305"/>
                    </a:lnTo>
                    <a:lnTo>
                      <a:pt x="12044" y="5500"/>
                    </a:lnTo>
                    <a:lnTo>
                      <a:pt x="12069" y="5695"/>
                    </a:lnTo>
                    <a:lnTo>
                      <a:pt x="12093" y="5889"/>
                    </a:lnTo>
                    <a:lnTo>
                      <a:pt x="12069" y="6108"/>
                    </a:lnTo>
                    <a:lnTo>
                      <a:pt x="12044" y="6303"/>
                    </a:lnTo>
                    <a:lnTo>
                      <a:pt x="11996" y="6522"/>
                    </a:lnTo>
                    <a:lnTo>
                      <a:pt x="11899" y="6692"/>
                    </a:lnTo>
                    <a:lnTo>
                      <a:pt x="11801" y="6887"/>
                    </a:lnTo>
                    <a:lnTo>
                      <a:pt x="11655" y="7033"/>
                    </a:lnTo>
                    <a:lnTo>
                      <a:pt x="11631" y="7082"/>
                    </a:lnTo>
                    <a:lnTo>
                      <a:pt x="11631" y="6936"/>
                    </a:lnTo>
                    <a:lnTo>
                      <a:pt x="11631" y="6814"/>
                    </a:lnTo>
                    <a:lnTo>
                      <a:pt x="11582" y="6717"/>
                    </a:lnTo>
                    <a:lnTo>
                      <a:pt x="11509" y="6619"/>
                    </a:lnTo>
                    <a:lnTo>
                      <a:pt x="11436" y="6571"/>
                    </a:lnTo>
                    <a:lnTo>
                      <a:pt x="11290" y="6571"/>
                    </a:lnTo>
                    <a:lnTo>
                      <a:pt x="11242" y="6619"/>
                    </a:lnTo>
                    <a:lnTo>
                      <a:pt x="11193" y="6668"/>
                    </a:lnTo>
                    <a:lnTo>
                      <a:pt x="11169" y="6717"/>
                    </a:lnTo>
                    <a:lnTo>
                      <a:pt x="11169" y="6790"/>
                    </a:lnTo>
                    <a:lnTo>
                      <a:pt x="11193" y="6863"/>
                    </a:lnTo>
                    <a:lnTo>
                      <a:pt x="11169" y="6838"/>
                    </a:lnTo>
                    <a:lnTo>
                      <a:pt x="11144" y="6863"/>
                    </a:lnTo>
                    <a:lnTo>
                      <a:pt x="11144" y="6984"/>
                    </a:lnTo>
                    <a:lnTo>
                      <a:pt x="11071" y="7228"/>
                    </a:lnTo>
                    <a:lnTo>
                      <a:pt x="10974" y="7447"/>
                    </a:lnTo>
                    <a:lnTo>
                      <a:pt x="10755" y="7933"/>
                    </a:lnTo>
                    <a:lnTo>
                      <a:pt x="10487" y="8396"/>
                    </a:lnTo>
                    <a:lnTo>
                      <a:pt x="10317" y="8663"/>
                    </a:lnTo>
                    <a:lnTo>
                      <a:pt x="10098" y="8907"/>
                    </a:lnTo>
                    <a:lnTo>
                      <a:pt x="9879" y="9126"/>
                    </a:lnTo>
                    <a:lnTo>
                      <a:pt x="9611" y="9320"/>
                    </a:lnTo>
                    <a:lnTo>
                      <a:pt x="9344" y="9491"/>
                    </a:lnTo>
                    <a:lnTo>
                      <a:pt x="9052" y="9637"/>
                    </a:lnTo>
                    <a:lnTo>
                      <a:pt x="8735" y="9734"/>
                    </a:lnTo>
                    <a:lnTo>
                      <a:pt x="8419" y="9782"/>
                    </a:lnTo>
                    <a:lnTo>
                      <a:pt x="8078" y="9807"/>
                    </a:lnTo>
                    <a:lnTo>
                      <a:pt x="7738" y="9782"/>
                    </a:lnTo>
                    <a:lnTo>
                      <a:pt x="7397" y="9709"/>
                    </a:lnTo>
                    <a:lnTo>
                      <a:pt x="7056" y="9612"/>
                    </a:lnTo>
                    <a:lnTo>
                      <a:pt x="6716" y="9466"/>
                    </a:lnTo>
                    <a:lnTo>
                      <a:pt x="6424" y="9296"/>
                    </a:lnTo>
                    <a:lnTo>
                      <a:pt x="6107" y="9126"/>
                    </a:lnTo>
                    <a:lnTo>
                      <a:pt x="5840" y="8907"/>
                    </a:lnTo>
                    <a:lnTo>
                      <a:pt x="5596" y="8712"/>
                    </a:lnTo>
                    <a:lnTo>
                      <a:pt x="5377" y="8469"/>
                    </a:lnTo>
                    <a:lnTo>
                      <a:pt x="5158" y="8225"/>
                    </a:lnTo>
                    <a:lnTo>
                      <a:pt x="4988" y="7958"/>
                    </a:lnTo>
                    <a:lnTo>
                      <a:pt x="4891" y="7787"/>
                    </a:lnTo>
                    <a:lnTo>
                      <a:pt x="4818" y="7641"/>
                    </a:lnTo>
                    <a:lnTo>
                      <a:pt x="4696" y="7301"/>
                    </a:lnTo>
                    <a:lnTo>
                      <a:pt x="4599" y="6960"/>
                    </a:lnTo>
                    <a:lnTo>
                      <a:pt x="4477" y="6644"/>
                    </a:lnTo>
                    <a:lnTo>
                      <a:pt x="4428" y="6571"/>
                    </a:lnTo>
                    <a:lnTo>
                      <a:pt x="4355" y="6546"/>
                    </a:lnTo>
                    <a:lnTo>
                      <a:pt x="4282" y="6571"/>
                    </a:lnTo>
                    <a:lnTo>
                      <a:pt x="4258" y="6595"/>
                    </a:lnTo>
                    <a:lnTo>
                      <a:pt x="4234" y="6644"/>
                    </a:lnTo>
                    <a:lnTo>
                      <a:pt x="4209" y="6936"/>
                    </a:lnTo>
                    <a:lnTo>
                      <a:pt x="4234" y="7228"/>
                    </a:lnTo>
                    <a:lnTo>
                      <a:pt x="4088" y="7130"/>
                    </a:lnTo>
                    <a:lnTo>
                      <a:pt x="3966" y="7033"/>
                    </a:lnTo>
                    <a:lnTo>
                      <a:pt x="3845" y="6911"/>
                    </a:lnTo>
                    <a:lnTo>
                      <a:pt x="3772" y="6790"/>
                    </a:lnTo>
                    <a:lnTo>
                      <a:pt x="3699" y="6644"/>
                    </a:lnTo>
                    <a:lnTo>
                      <a:pt x="3650" y="6473"/>
                    </a:lnTo>
                    <a:lnTo>
                      <a:pt x="3577" y="6133"/>
                    </a:lnTo>
                    <a:lnTo>
                      <a:pt x="3553" y="5816"/>
                    </a:lnTo>
                    <a:lnTo>
                      <a:pt x="3577" y="5670"/>
                    </a:lnTo>
                    <a:lnTo>
                      <a:pt x="3601" y="5524"/>
                    </a:lnTo>
                    <a:lnTo>
                      <a:pt x="3650" y="5378"/>
                    </a:lnTo>
                    <a:lnTo>
                      <a:pt x="3699" y="5232"/>
                    </a:lnTo>
                    <a:lnTo>
                      <a:pt x="3772" y="5111"/>
                    </a:lnTo>
                    <a:lnTo>
                      <a:pt x="3893" y="5013"/>
                    </a:lnTo>
                    <a:lnTo>
                      <a:pt x="3942" y="5013"/>
                    </a:lnTo>
                    <a:lnTo>
                      <a:pt x="3918" y="5208"/>
                    </a:lnTo>
                    <a:lnTo>
                      <a:pt x="3942" y="5403"/>
                    </a:lnTo>
                    <a:lnTo>
                      <a:pt x="3966" y="5476"/>
                    </a:lnTo>
                    <a:lnTo>
                      <a:pt x="4015" y="5549"/>
                    </a:lnTo>
                    <a:lnTo>
                      <a:pt x="4063" y="5622"/>
                    </a:lnTo>
                    <a:lnTo>
                      <a:pt x="4136" y="5670"/>
                    </a:lnTo>
                    <a:lnTo>
                      <a:pt x="4209" y="5695"/>
                    </a:lnTo>
                    <a:lnTo>
                      <a:pt x="4258" y="5670"/>
                    </a:lnTo>
                    <a:lnTo>
                      <a:pt x="4307" y="5646"/>
                    </a:lnTo>
                    <a:lnTo>
                      <a:pt x="4355" y="5597"/>
                    </a:lnTo>
                    <a:lnTo>
                      <a:pt x="4355" y="5476"/>
                    </a:lnTo>
                    <a:lnTo>
                      <a:pt x="4355" y="5403"/>
                    </a:lnTo>
                    <a:lnTo>
                      <a:pt x="4307" y="5208"/>
                    </a:lnTo>
                    <a:lnTo>
                      <a:pt x="4331" y="5086"/>
                    </a:lnTo>
                    <a:lnTo>
                      <a:pt x="4355" y="4965"/>
                    </a:lnTo>
                    <a:lnTo>
                      <a:pt x="4453" y="4746"/>
                    </a:lnTo>
                    <a:lnTo>
                      <a:pt x="4550" y="4575"/>
                    </a:lnTo>
                    <a:lnTo>
                      <a:pt x="4647" y="4405"/>
                    </a:lnTo>
                    <a:lnTo>
                      <a:pt x="5085" y="4016"/>
                    </a:lnTo>
                    <a:lnTo>
                      <a:pt x="5377" y="3748"/>
                    </a:lnTo>
                    <a:lnTo>
                      <a:pt x="5669" y="3432"/>
                    </a:lnTo>
                    <a:lnTo>
                      <a:pt x="5791" y="3237"/>
                    </a:lnTo>
                    <a:lnTo>
                      <a:pt x="5888" y="3067"/>
                    </a:lnTo>
                    <a:lnTo>
                      <a:pt x="5961" y="2872"/>
                    </a:lnTo>
                    <a:lnTo>
                      <a:pt x="6010" y="2677"/>
                    </a:lnTo>
                    <a:lnTo>
                      <a:pt x="5986" y="2629"/>
                    </a:lnTo>
                    <a:lnTo>
                      <a:pt x="5937" y="2604"/>
                    </a:lnTo>
                    <a:lnTo>
                      <a:pt x="5888" y="2604"/>
                    </a:lnTo>
                    <a:lnTo>
                      <a:pt x="5864" y="2629"/>
                    </a:lnTo>
                    <a:lnTo>
                      <a:pt x="5718" y="2750"/>
                    </a:lnTo>
                    <a:lnTo>
                      <a:pt x="5596" y="2921"/>
                    </a:lnTo>
                    <a:lnTo>
                      <a:pt x="5377" y="3237"/>
                    </a:lnTo>
                    <a:lnTo>
                      <a:pt x="5110" y="3505"/>
                    </a:lnTo>
                    <a:lnTo>
                      <a:pt x="4818" y="3772"/>
                    </a:lnTo>
                    <a:lnTo>
                      <a:pt x="4647" y="3894"/>
                    </a:lnTo>
                    <a:lnTo>
                      <a:pt x="4453" y="4040"/>
                    </a:lnTo>
                    <a:lnTo>
                      <a:pt x="4063" y="4332"/>
                    </a:lnTo>
                    <a:lnTo>
                      <a:pt x="4112" y="3894"/>
                    </a:lnTo>
                    <a:lnTo>
                      <a:pt x="4209" y="3456"/>
                    </a:lnTo>
                    <a:lnTo>
                      <a:pt x="4331" y="3042"/>
                    </a:lnTo>
                    <a:lnTo>
                      <a:pt x="4477" y="2629"/>
                    </a:lnTo>
                    <a:lnTo>
                      <a:pt x="4599" y="2337"/>
                    </a:lnTo>
                    <a:lnTo>
                      <a:pt x="4769" y="2045"/>
                    </a:lnTo>
                    <a:lnTo>
                      <a:pt x="4939" y="1777"/>
                    </a:lnTo>
                    <a:lnTo>
                      <a:pt x="5158" y="1558"/>
                    </a:lnTo>
                    <a:lnTo>
                      <a:pt x="5256" y="1485"/>
                    </a:lnTo>
                    <a:lnTo>
                      <a:pt x="5377" y="1412"/>
                    </a:lnTo>
                    <a:lnTo>
                      <a:pt x="5596" y="1364"/>
                    </a:lnTo>
                    <a:lnTo>
                      <a:pt x="5815" y="1315"/>
                    </a:lnTo>
                    <a:lnTo>
                      <a:pt x="5913" y="1291"/>
                    </a:lnTo>
                    <a:lnTo>
                      <a:pt x="6034" y="1242"/>
                    </a:lnTo>
                    <a:lnTo>
                      <a:pt x="6034" y="1218"/>
                    </a:lnTo>
                    <a:lnTo>
                      <a:pt x="6034" y="1193"/>
                    </a:lnTo>
                    <a:lnTo>
                      <a:pt x="5961" y="1096"/>
                    </a:lnTo>
                    <a:lnTo>
                      <a:pt x="5888" y="1023"/>
                    </a:lnTo>
                    <a:lnTo>
                      <a:pt x="5767" y="974"/>
                    </a:lnTo>
                    <a:lnTo>
                      <a:pt x="5523" y="974"/>
                    </a:lnTo>
                    <a:lnTo>
                      <a:pt x="5402" y="999"/>
                    </a:lnTo>
                    <a:lnTo>
                      <a:pt x="5183" y="1072"/>
                    </a:lnTo>
                    <a:lnTo>
                      <a:pt x="5037" y="1145"/>
                    </a:lnTo>
                    <a:lnTo>
                      <a:pt x="4915" y="1242"/>
                    </a:lnTo>
                    <a:lnTo>
                      <a:pt x="4793" y="1364"/>
                    </a:lnTo>
                    <a:lnTo>
                      <a:pt x="4672" y="1485"/>
                    </a:lnTo>
                    <a:lnTo>
                      <a:pt x="4477" y="1728"/>
                    </a:lnTo>
                    <a:lnTo>
                      <a:pt x="4307" y="2020"/>
                    </a:lnTo>
                    <a:lnTo>
                      <a:pt x="4161" y="2312"/>
                    </a:lnTo>
                    <a:lnTo>
                      <a:pt x="4015" y="2653"/>
                    </a:lnTo>
                    <a:lnTo>
                      <a:pt x="3893" y="3018"/>
                    </a:lnTo>
                    <a:lnTo>
                      <a:pt x="3772" y="3359"/>
                    </a:lnTo>
                    <a:lnTo>
                      <a:pt x="3699" y="3724"/>
                    </a:lnTo>
                    <a:lnTo>
                      <a:pt x="3650" y="4113"/>
                    </a:lnTo>
                    <a:lnTo>
                      <a:pt x="3650" y="4454"/>
                    </a:lnTo>
                    <a:lnTo>
                      <a:pt x="3674" y="4819"/>
                    </a:lnTo>
                    <a:lnTo>
                      <a:pt x="3553" y="4892"/>
                    </a:lnTo>
                    <a:lnTo>
                      <a:pt x="3455" y="5038"/>
                    </a:lnTo>
                    <a:lnTo>
                      <a:pt x="3382" y="5184"/>
                    </a:lnTo>
                    <a:lnTo>
                      <a:pt x="3334" y="5378"/>
                    </a:lnTo>
                    <a:lnTo>
                      <a:pt x="3236" y="5719"/>
                    </a:lnTo>
                    <a:lnTo>
                      <a:pt x="3212" y="5962"/>
                    </a:lnTo>
                    <a:lnTo>
                      <a:pt x="3236" y="6230"/>
                    </a:lnTo>
                    <a:lnTo>
                      <a:pt x="3285" y="6522"/>
                    </a:lnTo>
                    <a:lnTo>
                      <a:pt x="3358" y="6814"/>
                    </a:lnTo>
                    <a:lnTo>
                      <a:pt x="3480" y="7082"/>
                    </a:lnTo>
                    <a:lnTo>
                      <a:pt x="3626" y="7325"/>
                    </a:lnTo>
                    <a:lnTo>
                      <a:pt x="3723" y="7422"/>
                    </a:lnTo>
                    <a:lnTo>
                      <a:pt x="3845" y="7520"/>
                    </a:lnTo>
                    <a:lnTo>
                      <a:pt x="3942" y="7593"/>
                    </a:lnTo>
                    <a:lnTo>
                      <a:pt x="4063" y="7641"/>
                    </a:lnTo>
                    <a:lnTo>
                      <a:pt x="4209" y="7690"/>
                    </a:lnTo>
                    <a:lnTo>
                      <a:pt x="4355" y="7690"/>
                    </a:lnTo>
                    <a:lnTo>
                      <a:pt x="4477" y="7933"/>
                    </a:lnTo>
                    <a:lnTo>
                      <a:pt x="4599" y="8177"/>
                    </a:lnTo>
                    <a:lnTo>
                      <a:pt x="4745" y="8396"/>
                    </a:lnTo>
                    <a:lnTo>
                      <a:pt x="4915" y="8615"/>
                    </a:lnTo>
                    <a:lnTo>
                      <a:pt x="5085" y="8809"/>
                    </a:lnTo>
                    <a:lnTo>
                      <a:pt x="5256" y="8980"/>
                    </a:lnTo>
                    <a:lnTo>
                      <a:pt x="5645" y="9320"/>
                    </a:lnTo>
                    <a:lnTo>
                      <a:pt x="6010" y="9588"/>
                    </a:lnTo>
                    <a:lnTo>
                      <a:pt x="6424" y="9831"/>
                    </a:lnTo>
                    <a:lnTo>
                      <a:pt x="6351" y="9855"/>
                    </a:lnTo>
                    <a:lnTo>
                      <a:pt x="6278" y="9928"/>
                    </a:lnTo>
                    <a:lnTo>
                      <a:pt x="6253" y="10001"/>
                    </a:lnTo>
                    <a:lnTo>
                      <a:pt x="6205" y="10074"/>
                    </a:lnTo>
                    <a:lnTo>
                      <a:pt x="6180" y="10269"/>
                    </a:lnTo>
                    <a:lnTo>
                      <a:pt x="6156" y="10464"/>
                    </a:lnTo>
                    <a:lnTo>
                      <a:pt x="6156" y="10610"/>
                    </a:lnTo>
                    <a:lnTo>
                      <a:pt x="6180" y="10804"/>
                    </a:lnTo>
                    <a:lnTo>
                      <a:pt x="6010" y="10829"/>
                    </a:lnTo>
                    <a:lnTo>
                      <a:pt x="5864" y="10853"/>
                    </a:lnTo>
                    <a:lnTo>
                      <a:pt x="5596" y="10902"/>
                    </a:lnTo>
                    <a:lnTo>
                      <a:pt x="5231" y="10975"/>
                    </a:lnTo>
                    <a:lnTo>
                      <a:pt x="4866" y="11072"/>
                    </a:lnTo>
                    <a:lnTo>
                      <a:pt x="4161" y="11242"/>
                    </a:lnTo>
                    <a:lnTo>
                      <a:pt x="3480" y="11437"/>
                    </a:lnTo>
                    <a:lnTo>
                      <a:pt x="2993" y="11632"/>
                    </a:lnTo>
                    <a:lnTo>
                      <a:pt x="2531" y="11826"/>
                    </a:lnTo>
                    <a:lnTo>
                      <a:pt x="2068" y="12070"/>
                    </a:lnTo>
                    <a:lnTo>
                      <a:pt x="1655" y="12362"/>
                    </a:lnTo>
                    <a:lnTo>
                      <a:pt x="1314" y="12654"/>
                    </a:lnTo>
                    <a:lnTo>
                      <a:pt x="973" y="12970"/>
                    </a:lnTo>
                    <a:lnTo>
                      <a:pt x="681" y="13335"/>
                    </a:lnTo>
                    <a:lnTo>
                      <a:pt x="414" y="13700"/>
                    </a:lnTo>
                    <a:lnTo>
                      <a:pt x="316" y="13919"/>
                    </a:lnTo>
                    <a:lnTo>
                      <a:pt x="219" y="14114"/>
                    </a:lnTo>
                    <a:lnTo>
                      <a:pt x="122" y="14333"/>
                    </a:lnTo>
                    <a:lnTo>
                      <a:pt x="73" y="14552"/>
                    </a:lnTo>
                    <a:lnTo>
                      <a:pt x="24" y="14771"/>
                    </a:lnTo>
                    <a:lnTo>
                      <a:pt x="0" y="14990"/>
                    </a:lnTo>
                    <a:lnTo>
                      <a:pt x="24" y="15209"/>
                    </a:lnTo>
                    <a:lnTo>
                      <a:pt x="49" y="15428"/>
                    </a:lnTo>
                    <a:lnTo>
                      <a:pt x="73" y="15525"/>
                    </a:lnTo>
                    <a:lnTo>
                      <a:pt x="122" y="15574"/>
                    </a:lnTo>
                    <a:lnTo>
                      <a:pt x="170" y="15598"/>
                    </a:lnTo>
                    <a:lnTo>
                      <a:pt x="243" y="15598"/>
                    </a:lnTo>
                    <a:lnTo>
                      <a:pt x="316" y="15671"/>
                    </a:lnTo>
                    <a:lnTo>
                      <a:pt x="414" y="15695"/>
                    </a:lnTo>
                    <a:lnTo>
                      <a:pt x="803" y="15720"/>
                    </a:lnTo>
                    <a:lnTo>
                      <a:pt x="1217" y="15793"/>
                    </a:lnTo>
                    <a:lnTo>
                      <a:pt x="1606" y="15890"/>
                    </a:lnTo>
                    <a:lnTo>
                      <a:pt x="1995" y="15987"/>
                    </a:lnTo>
                    <a:lnTo>
                      <a:pt x="2774" y="16231"/>
                    </a:lnTo>
                    <a:lnTo>
                      <a:pt x="3163" y="16328"/>
                    </a:lnTo>
                    <a:lnTo>
                      <a:pt x="3553" y="16401"/>
                    </a:lnTo>
                    <a:lnTo>
                      <a:pt x="4599" y="16498"/>
                    </a:lnTo>
                    <a:lnTo>
                      <a:pt x="5669" y="16547"/>
                    </a:lnTo>
                    <a:lnTo>
                      <a:pt x="6716" y="16596"/>
                    </a:lnTo>
                    <a:lnTo>
                      <a:pt x="7762" y="16620"/>
                    </a:lnTo>
                    <a:lnTo>
                      <a:pt x="9879" y="16620"/>
                    </a:lnTo>
                    <a:lnTo>
                      <a:pt x="10950" y="16547"/>
                    </a:lnTo>
                    <a:lnTo>
                      <a:pt x="11996" y="16450"/>
                    </a:lnTo>
                    <a:lnTo>
                      <a:pt x="12823" y="16352"/>
                    </a:lnTo>
                    <a:lnTo>
                      <a:pt x="13626" y="16255"/>
                    </a:lnTo>
                    <a:lnTo>
                      <a:pt x="14040" y="16206"/>
                    </a:lnTo>
                    <a:lnTo>
                      <a:pt x="14453" y="16109"/>
                    </a:lnTo>
                    <a:lnTo>
                      <a:pt x="14843" y="16012"/>
                    </a:lnTo>
                    <a:lnTo>
                      <a:pt x="15232" y="15890"/>
                    </a:lnTo>
                    <a:lnTo>
                      <a:pt x="15305" y="15841"/>
                    </a:lnTo>
                    <a:lnTo>
                      <a:pt x="15378" y="15768"/>
                    </a:lnTo>
                    <a:lnTo>
                      <a:pt x="15402" y="15695"/>
                    </a:lnTo>
                    <a:lnTo>
                      <a:pt x="15427" y="15622"/>
                    </a:lnTo>
                    <a:lnTo>
                      <a:pt x="15524" y="15622"/>
                    </a:lnTo>
                    <a:lnTo>
                      <a:pt x="15621" y="15574"/>
                    </a:lnTo>
                    <a:lnTo>
                      <a:pt x="15670" y="15549"/>
                    </a:lnTo>
                    <a:lnTo>
                      <a:pt x="15694" y="15501"/>
                    </a:lnTo>
                    <a:lnTo>
                      <a:pt x="15694" y="15452"/>
                    </a:lnTo>
                    <a:lnTo>
                      <a:pt x="15694" y="15379"/>
                    </a:lnTo>
                    <a:lnTo>
                      <a:pt x="15646" y="14965"/>
                    </a:lnTo>
                    <a:lnTo>
                      <a:pt x="15548" y="14576"/>
                    </a:lnTo>
                    <a:lnTo>
                      <a:pt x="15427" y="14187"/>
                    </a:lnTo>
                    <a:lnTo>
                      <a:pt x="15256" y="13822"/>
                    </a:lnTo>
                    <a:lnTo>
                      <a:pt x="15281" y="13822"/>
                    </a:lnTo>
                    <a:lnTo>
                      <a:pt x="15329" y="13797"/>
                    </a:lnTo>
                    <a:lnTo>
                      <a:pt x="15354" y="13724"/>
                    </a:lnTo>
                    <a:lnTo>
                      <a:pt x="15354" y="13676"/>
                    </a:lnTo>
                    <a:lnTo>
                      <a:pt x="15305" y="13627"/>
                    </a:lnTo>
                    <a:lnTo>
                      <a:pt x="15110" y="13554"/>
                    </a:lnTo>
                    <a:lnTo>
                      <a:pt x="14989" y="13359"/>
                    </a:lnTo>
                    <a:lnTo>
                      <a:pt x="14843" y="13140"/>
                    </a:lnTo>
                    <a:lnTo>
                      <a:pt x="14502" y="12751"/>
                    </a:lnTo>
                    <a:lnTo>
                      <a:pt x="14113" y="12386"/>
                    </a:lnTo>
                    <a:lnTo>
                      <a:pt x="13699" y="12070"/>
                    </a:lnTo>
                    <a:lnTo>
                      <a:pt x="13456" y="11924"/>
                    </a:lnTo>
                    <a:lnTo>
                      <a:pt x="13237" y="11778"/>
                    </a:lnTo>
                    <a:lnTo>
                      <a:pt x="12726" y="11559"/>
                    </a:lnTo>
                    <a:lnTo>
                      <a:pt x="12215" y="11388"/>
                    </a:lnTo>
                    <a:lnTo>
                      <a:pt x="11680" y="11242"/>
                    </a:lnTo>
                    <a:lnTo>
                      <a:pt x="11071" y="11121"/>
                    </a:lnTo>
                    <a:lnTo>
                      <a:pt x="10463" y="11023"/>
                    </a:lnTo>
                    <a:lnTo>
                      <a:pt x="10341" y="10999"/>
                    </a:lnTo>
                    <a:lnTo>
                      <a:pt x="10244" y="10975"/>
                    </a:lnTo>
                    <a:lnTo>
                      <a:pt x="9879" y="10902"/>
                    </a:lnTo>
                    <a:lnTo>
                      <a:pt x="9684" y="10877"/>
                    </a:lnTo>
                    <a:lnTo>
                      <a:pt x="9490" y="10877"/>
                    </a:lnTo>
                    <a:lnTo>
                      <a:pt x="9490" y="10780"/>
                    </a:lnTo>
                    <a:lnTo>
                      <a:pt x="9490" y="10658"/>
                    </a:lnTo>
                    <a:lnTo>
                      <a:pt x="9490" y="10415"/>
                    </a:lnTo>
                    <a:lnTo>
                      <a:pt x="9490" y="10172"/>
                    </a:lnTo>
                    <a:lnTo>
                      <a:pt x="9465" y="10050"/>
                    </a:lnTo>
                    <a:lnTo>
                      <a:pt x="9441" y="9977"/>
                    </a:lnTo>
                    <a:lnTo>
                      <a:pt x="9660" y="9831"/>
                    </a:lnTo>
                    <a:lnTo>
                      <a:pt x="9879" y="9709"/>
                    </a:lnTo>
                    <a:lnTo>
                      <a:pt x="10098" y="9539"/>
                    </a:lnTo>
                    <a:lnTo>
                      <a:pt x="10293" y="9369"/>
                    </a:lnTo>
                    <a:lnTo>
                      <a:pt x="10463" y="9174"/>
                    </a:lnTo>
                    <a:lnTo>
                      <a:pt x="10633" y="8980"/>
                    </a:lnTo>
                    <a:lnTo>
                      <a:pt x="10804" y="8761"/>
                    </a:lnTo>
                    <a:lnTo>
                      <a:pt x="10950" y="8542"/>
                    </a:lnTo>
                    <a:lnTo>
                      <a:pt x="11193" y="8128"/>
                    </a:lnTo>
                    <a:lnTo>
                      <a:pt x="11363" y="7812"/>
                    </a:lnTo>
                    <a:lnTo>
                      <a:pt x="11509" y="7495"/>
                    </a:lnTo>
                    <a:lnTo>
                      <a:pt x="11582" y="7495"/>
                    </a:lnTo>
                    <a:lnTo>
                      <a:pt x="11655" y="7471"/>
                    </a:lnTo>
                    <a:lnTo>
                      <a:pt x="11801" y="7398"/>
                    </a:lnTo>
                    <a:lnTo>
                      <a:pt x="11947" y="7252"/>
                    </a:lnTo>
                    <a:lnTo>
                      <a:pt x="12093" y="7082"/>
                    </a:lnTo>
                    <a:lnTo>
                      <a:pt x="12215" y="6887"/>
                    </a:lnTo>
                    <a:lnTo>
                      <a:pt x="12288" y="6717"/>
                    </a:lnTo>
                    <a:lnTo>
                      <a:pt x="12409" y="6425"/>
                    </a:lnTo>
                    <a:lnTo>
                      <a:pt x="12458" y="6206"/>
                    </a:lnTo>
                    <a:lnTo>
                      <a:pt x="12482" y="5987"/>
                    </a:lnTo>
                    <a:lnTo>
                      <a:pt x="12482" y="5768"/>
                    </a:lnTo>
                    <a:lnTo>
                      <a:pt x="12458" y="5549"/>
                    </a:lnTo>
                    <a:lnTo>
                      <a:pt x="12434" y="5330"/>
                    </a:lnTo>
                    <a:lnTo>
                      <a:pt x="12361" y="5111"/>
                    </a:lnTo>
                    <a:lnTo>
                      <a:pt x="12263" y="4916"/>
                    </a:lnTo>
                    <a:lnTo>
                      <a:pt x="12142" y="4721"/>
                    </a:lnTo>
                    <a:lnTo>
                      <a:pt x="12190" y="4697"/>
                    </a:lnTo>
                    <a:lnTo>
                      <a:pt x="12239" y="4648"/>
                    </a:lnTo>
                    <a:lnTo>
                      <a:pt x="12263" y="4551"/>
                    </a:lnTo>
                    <a:lnTo>
                      <a:pt x="12239" y="4454"/>
                    </a:lnTo>
                    <a:lnTo>
                      <a:pt x="12166" y="4356"/>
                    </a:lnTo>
                    <a:lnTo>
                      <a:pt x="12166" y="3797"/>
                    </a:lnTo>
                    <a:lnTo>
                      <a:pt x="12142" y="3237"/>
                    </a:lnTo>
                    <a:lnTo>
                      <a:pt x="12093" y="2969"/>
                    </a:lnTo>
                    <a:lnTo>
                      <a:pt x="12044" y="2677"/>
                    </a:lnTo>
                    <a:lnTo>
                      <a:pt x="11971" y="2410"/>
                    </a:lnTo>
                    <a:lnTo>
                      <a:pt x="11899" y="2142"/>
                    </a:lnTo>
                    <a:lnTo>
                      <a:pt x="11801" y="1874"/>
                    </a:lnTo>
                    <a:lnTo>
                      <a:pt x="11680" y="1631"/>
                    </a:lnTo>
                    <a:lnTo>
                      <a:pt x="11534" y="1412"/>
                    </a:lnTo>
                    <a:lnTo>
                      <a:pt x="11363" y="1193"/>
                    </a:lnTo>
                    <a:lnTo>
                      <a:pt x="11193" y="974"/>
                    </a:lnTo>
                    <a:lnTo>
                      <a:pt x="10974" y="804"/>
                    </a:lnTo>
                    <a:lnTo>
                      <a:pt x="10755" y="634"/>
                    </a:lnTo>
                    <a:lnTo>
                      <a:pt x="10487" y="488"/>
                    </a:lnTo>
                    <a:lnTo>
                      <a:pt x="10171" y="342"/>
                    </a:lnTo>
                    <a:lnTo>
                      <a:pt x="9782" y="220"/>
                    </a:lnTo>
                    <a:lnTo>
                      <a:pt x="9417" y="123"/>
                    </a:lnTo>
                    <a:lnTo>
                      <a:pt x="9003" y="50"/>
                    </a:lnTo>
                    <a:lnTo>
                      <a:pt x="8589" y="25"/>
                    </a:lnTo>
                    <a:lnTo>
                      <a:pt x="82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Google Shape;839;p48"/>
              <p:cNvSpPr/>
              <p:nvPr/>
            </p:nvSpPr>
            <p:spPr>
              <a:xfrm>
                <a:off x="3227017" y="3516519"/>
                <a:ext cx="460908" cy="553107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8981" extrusionOk="0">
                    <a:moveTo>
                      <a:pt x="11364" y="1"/>
                    </a:moveTo>
                    <a:lnTo>
                      <a:pt x="11242" y="25"/>
                    </a:lnTo>
                    <a:lnTo>
                      <a:pt x="11169" y="74"/>
                    </a:lnTo>
                    <a:lnTo>
                      <a:pt x="11096" y="171"/>
                    </a:lnTo>
                    <a:lnTo>
                      <a:pt x="10780" y="731"/>
                    </a:lnTo>
                    <a:lnTo>
                      <a:pt x="10634" y="999"/>
                    </a:lnTo>
                    <a:lnTo>
                      <a:pt x="10537" y="1315"/>
                    </a:lnTo>
                    <a:lnTo>
                      <a:pt x="10512" y="1388"/>
                    </a:lnTo>
                    <a:lnTo>
                      <a:pt x="10537" y="1461"/>
                    </a:lnTo>
                    <a:lnTo>
                      <a:pt x="10585" y="1534"/>
                    </a:lnTo>
                    <a:lnTo>
                      <a:pt x="10634" y="1583"/>
                    </a:lnTo>
                    <a:lnTo>
                      <a:pt x="10707" y="1607"/>
                    </a:lnTo>
                    <a:lnTo>
                      <a:pt x="10804" y="1631"/>
                    </a:lnTo>
                    <a:lnTo>
                      <a:pt x="10877" y="1607"/>
                    </a:lnTo>
                    <a:lnTo>
                      <a:pt x="10950" y="1558"/>
                    </a:lnTo>
                    <a:lnTo>
                      <a:pt x="11145" y="1315"/>
                    </a:lnTo>
                    <a:lnTo>
                      <a:pt x="11291" y="1047"/>
                    </a:lnTo>
                    <a:lnTo>
                      <a:pt x="11510" y="731"/>
                    </a:lnTo>
                    <a:lnTo>
                      <a:pt x="11583" y="682"/>
                    </a:lnTo>
                    <a:lnTo>
                      <a:pt x="11656" y="609"/>
                    </a:lnTo>
                    <a:lnTo>
                      <a:pt x="11705" y="463"/>
                    </a:lnTo>
                    <a:lnTo>
                      <a:pt x="11729" y="342"/>
                    </a:lnTo>
                    <a:lnTo>
                      <a:pt x="11705" y="220"/>
                    </a:lnTo>
                    <a:lnTo>
                      <a:pt x="11656" y="123"/>
                    </a:lnTo>
                    <a:lnTo>
                      <a:pt x="11583" y="50"/>
                    </a:lnTo>
                    <a:lnTo>
                      <a:pt x="11486" y="25"/>
                    </a:lnTo>
                    <a:lnTo>
                      <a:pt x="11461" y="1"/>
                    </a:lnTo>
                    <a:close/>
                    <a:moveTo>
                      <a:pt x="3821" y="171"/>
                    </a:moveTo>
                    <a:lnTo>
                      <a:pt x="3748" y="196"/>
                    </a:lnTo>
                    <a:lnTo>
                      <a:pt x="3699" y="244"/>
                    </a:lnTo>
                    <a:lnTo>
                      <a:pt x="3651" y="317"/>
                    </a:lnTo>
                    <a:lnTo>
                      <a:pt x="3651" y="390"/>
                    </a:lnTo>
                    <a:lnTo>
                      <a:pt x="3651" y="463"/>
                    </a:lnTo>
                    <a:lnTo>
                      <a:pt x="3699" y="634"/>
                    </a:lnTo>
                    <a:lnTo>
                      <a:pt x="3772" y="804"/>
                    </a:lnTo>
                    <a:lnTo>
                      <a:pt x="3943" y="1120"/>
                    </a:lnTo>
                    <a:lnTo>
                      <a:pt x="4113" y="1461"/>
                    </a:lnTo>
                    <a:lnTo>
                      <a:pt x="4259" y="1802"/>
                    </a:lnTo>
                    <a:lnTo>
                      <a:pt x="4332" y="1923"/>
                    </a:lnTo>
                    <a:lnTo>
                      <a:pt x="4429" y="1996"/>
                    </a:lnTo>
                    <a:lnTo>
                      <a:pt x="4527" y="2021"/>
                    </a:lnTo>
                    <a:lnTo>
                      <a:pt x="4624" y="1996"/>
                    </a:lnTo>
                    <a:lnTo>
                      <a:pt x="4721" y="1972"/>
                    </a:lnTo>
                    <a:lnTo>
                      <a:pt x="4794" y="1899"/>
                    </a:lnTo>
                    <a:lnTo>
                      <a:pt x="4843" y="1777"/>
                    </a:lnTo>
                    <a:lnTo>
                      <a:pt x="4843" y="1656"/>
                    </a:lnTo>
                    <a:lnTo>
                      <a:pt x="4794" y="1461"/>
                    </a:lnTo>
                    <a:lnTo>
                      <a:pt x="4697" y="1266"/>
                    </a:lnTo>
                    <a:lnTo>
                      <a:pt x="4502" y="901"/>
                    </a:lnTo>
                    <a:lnTo>
                      <a:pt x="4283" y="536"/>
                    </a:lnTo>
                    <a:lnTo>
                      <a:pt x="4162" y="390"/>
                    </a:lnTo>
                    <a:lnTo>
                      <a:pt x="4040" y="244"/>
                    </a:lnTo>
                    <a:lnTo>
                      <a:pt x="3967" y="196"/>
                    </a:lnTo>
                    <a:lnTo>
                      <a:pt x="3894" y="171"/>
                    </a:lnTo>
                    <a:close/>
                    <a:moveTo>
                      <a:pt x="15452" y="4405"/>
                    </a:moveTo>
                    <a:lnTo>
                      <a:pt x="15379" y="4429"/>
                    </a:lnTo>
                    <a:lnTo>
                      <a:pt x="15306" y="4454"/>
                    </a:lnTo>
                    <a:lnTo>
                      <a:pt x="15135" y="4551"/>
                    </a:lnTo>
                    <a:lnTo>
                      <a:pt x="14941" y="4600"/>
                    </a:lnTo>
                    <a:lnTo>
                      <a:pt x="14551" y="4697"/>
                    </a:lnTo>
                    <a:lnTo>
                      <a:pt x="14357" y="4746"/>
                    </a:lnTo>
                    <a:lnTo>
                      <a:pt x="14162" y="4819"/>
                    </a:lnTo>
                    <a:lnTo>
                      <a:pt x="14016" y="4916"/>
                    </a:lnTo>
                    <a:lnTo>
                      <a:pt x="13870" y="5062"/>
                    </a:lnTo>
                    <a:lnTo>
                      <a:pt x="13822" y="5135"/>
                    </a:lnTo>
                    <a:lnTo>
                      <a:pt x="13822" y="5232"/>
                    </a:lnTo>
                    <a:lnTo>
                      <a:pt x="13846" y="5330"/>
                    </a:lnTo>
                    <a:lnTo>
                      <a:pt x="13895" y="5354"/>
                    </a:lnTo>
                    <a:lnTo>
                      <a:pt x="13943" y="5354"/>
                    </a:lnTo>
                    <a:lnTo>
                      <a:pt x="14138" y="5378"/>
                    </a:lnTo>
                    <a:lnTo>
                      <a:pt x="14357" y="5378"/>
                    </a:lnTo>
                    <a:lnTo>
                      <a:pt x="14600" y="5354"/>
                    </a:lnTo>
                    <a:lnTo>
                      <a:pt x="14819" y="5330"/>
                    </a:lnTo>
                    <a:lnTo>
                      <a:pt x="15038" y="5257"/>
                    </a:lnTo>
                    <a:lnTo>
                      <a:pt x="15257" y="5208"/>
                    </a:lnTo>
                    <a:lnTo>
                      <a:pt x="15452" y="5111"/>
                    </a:lnTo>
                    <a:lnTo>
                      <a:pt x="15646" y="5038"/>
                    </a:lnTo>
                    <a:lnTo>
                      <a:pt x="15719" y="4989"/>
                    </a:lnTo>
                    <a:lnTo>
                      <a:pt x="15768" y="4940"/>
                    </a:lnTo>
                    <a:lnTo>
                      <a:pt x="15817" y="4819"/>
                    </a:lnTo>
                    <a:lnTo>
                      <a:pt x="15792" y="4697"/>
                    </a:lnTo>
                    <a:lnTo>
                      <a:pt x="15768" y="4575"/>
                    </a:lnTo>
                    <a:lnTo>
                      <a:pt x="15671" y="4478"/>
                    </a:lnTo>
                    <a:lnTo>
                      <a:pt x="15573" y="4429"/>
                    </a:lnTo>
                    <a:lnTo>
                      <a:pt x="15452" y="4405"/>
                    </a:lnTo>
                    <a:close/>
                    <a:moveTo>
                      <a:pt x="317" y="4697"/>
                    </a:moveTo>
                    <a:lnTo>
                      <a:pt x="220" y="4721"/>
                    </a:lnTo>
                    <a:lnTo>
                      <a:pt x="122" y="4746"/>
                    </a:lnTo>
                    <a:lnTo>
                      <a:pt x="25" y="4794"/>
                    </a:lnTo>
                    <a:lnTo>
                      <a:pt x="1" y="4867"/>
                    </a:lnTo>
                    <a:lnTo>
                      <a:pt x="1" y="4965"/>
                    </a:lnTo>
                    <a:lnTo>
                      <a:pt x="49" y="5038"/>
                    </a:lnTo>
                    <a:lnTo>
                      <a:pt x="195" y="5184"/>
                    </a:lnTo>
                    <a:lnTo>
                      <a:pt x="390" y="5305"/>
                    </a:lnTo>
                    <a:lnTo>
                      <a:pt x="779" y="5524"/>
                    </a:lnTo>
                    <a:lnTo>
                      <a:pt x="1169" y="5743"/>
                    </a:lnTo>
                    <a:lnTo>
                      <a:pt x="1388" y="5841"/>
                    </a:lnTo>
                    <a:lnTo>
                      <a:pt x="1582" y="5938"/>
                    </a:lnTo>
                    <a:lnTo>
                      <a:pt x="1655" y="5962"/>
                    </a:lnTo>
                    <a:lnTo>
                      <a:pt x="1801" y="5962"/>
                    </a:lnTo>
                    <a:lnTo>
                      <a:pt x="1850" y="5938"/>
                    </a:lnTo>
                    <a:lnTo>
                      <a:pt x="1923" y="5841"/>
                    </a:lnTo>
                    <a:lnTo>
                      <a:pt x="1972" y="5743"/>
                    </a:lnTo>
                    <a:lnTo>
                      <a:pt x="1996" y="5622"/>
                    </a:lnTo>
                    <a:lnTo>
                      <a:pt x="1972" y="5476"/>
                    </a:lnTo>
                    <a:lnTo>
                      <a:pt x="1899" y="5378"/>
                    </a:lnTo>
                    <a:lnTo>
                      <a:pt x="1826" y="5330"/>
                    </a:lnTo>
                    <a:lnTo>
                      <a:pt x="1777" y="5305"/>
                    </a:lnTo>
                    <a:lnTo>
                      <a:pt x="1582" y="5208"/>
                    </a:lnTo>
                    <a:lnTo>
                      <a:pt x="1388" y="5111"/>
                    </a:lnTo>
                    <a:lnTo>
                      <a:pt x="974" y="4892"/>
                    </a:lnTo>
                    <a:lnTo>
                      <a:pt x="755" y="4794"/>
                    </a:lnTo>
                    <a:lnTo>
                      <a:pt x="536" y="4721"/>
                    </a:lnTo>
                    <a:lnTo>
                      <a:pt x="317" y="4697"/>
                    </a:lnTo>
                    <a:close/>
                    <a:moveTo>
                      <a:pt x="8809" y="6936"/>
                    </a:moveTo>
                    <a:lnTo>
                      <a:pt x="8736" y="6984"/>
                    </a:lnTo>
                    <a:lnTo>
                      <a:pt x="8663" y="7057"/>
                    </a:lnTo>
                    <a:lnTo>
                      <a:pt x="8566" y="7252"/>
                    </a:lnTo>
                    <a:lnTo>
                      <a:pt x="8468" y="7495"/>
                    </a:lnTo>
                    <a:lnTo>
                      <a:pt x="8420" y="7739"/>
                    </a:lnTo>
                    <a:lnTo>
                      <a:pt x="8395" y="7958"/>
                    </a:lnTo>
                    <a:lnTo>
                      <a:pt x="8395" y="8128"/>
                    </a:lnTo>
                    <a:lnTo>
                      <a:pt x="8322" y="8177"/>
                    </a:lnTo>
                    <a:lnTo>
                      <a:pt x="8201" y="8225"/>
                    </a:lnTo>
                    <a:lnTo>
                      <a:pt x="8079" y="8250"/>
                    </a:lnTo>
                    <a:lnTo>
                      <a:pt x="7982" y="8225"/>
                    </a:lnTo>
                    <a:lnTo>
                      <a:pt x="7909" y="8201"/>
                    </a:lnTo>
                    <a:lnTo>
                      <a:pt x="7982" y="8079"/>
                    </a:lnTo>
                    <a:lnTo>
                      <a:pt x="8055" y="7933"/>
                    </a:lnTo>
                    <a:lnTo>
                      <a:pt x="8103" y="7812"/>
                    </a:lnTo>
                    <a:lnTo>
                      <a:pt x="8103" y="7666"/>
                    </a:lnTo>
                    <a:lnTo>
                      <a:pt x="8103" y="7520"/>
                    </a:lnTo>
                    <a:lnTo>
                      <a:pt x="8055" y="7398"/>
                    </a:lnTo>
                    <a:lnTo>
                      <a:pt x="7957" y="7252"/>
                    </a:lnTo>
                    <a:lnTo>
                      <a:pt x="7836" y="7130"/>
                    </a:lnTo>
                    <a:lnTo>
                      <a:pt x="7763" y="7082"/>
                    </a:lnTo>
                    <a:lnTo>
                      <a:pt x="7617" y="7082"/>
                    </a:lnTo>
                    <a:lnTo>
                      <a:pt x="7544" y="7130"/>
                    </a:lnTo>
                    <a:lnTo>
                      <a:pt x="7446" y="7252"/>
                    </a:lnTo>
                    <a:lnTo>
                      <a:pt x="7373" y="7374"/>
                    </a:lnTo>
                    <a:lnTo>
                      <a:pt x="7325" y="7495"/>
                    </a:lnTo>
                    <a:lnTo>
                      <a:pt x="7300" y="7641"/>
                    </a:lnTo>
                    <a:lnTo>
                      <a:pt x="7300" y="7787"/>
                    </a:lnTo>
                    <a:lnTo>
                      <a:pt x="7300" y="7909"/>
                    </a:lnTo>
                    <a:lnTo>
                      <a:pt x="7325" y="8055"/>
                    </a:lnTo>
                    <a:lnTo>
                      <a:pt x="7373" y="8177"/>
                    </a:lnTo>
                    <a:lnTo>
                      <a:pt x="7179" y="8298"/>
                    </a:lnTo>
                    <a:lnTo>
                      <a:pt x="7081" y="8323"/>
                    </a:lnTo>
                    <a:lnTo>
                      <a:pt x="6984" y="8347"/>
                    </a:lnTo>
                    <a:lnTo>
                      <a:pt x="6911" y="8371"/>
                    </a:lnTo>
                    <a:lnTo>
                      <a:pt x="6814" y="8347"/>
                    </a:lnTo>
                    <a:lnTo>
                      <a:pt x="6692" y="8298"/>
                    </a:lnTo>
                    <a:lnTo>
                      <a:pt x="6570" y="8201"/>
                    </a:lnTo>
                    <a:lnTo>
                      <a:pt x="6497" y="8055"/>
                    </a:lnTo>
                    <a:lnTo>
                      <a:pt x="6449" y="7909"/>
                    </a:lnTo>
                    <a:lnTo>
                      <a:pt x="6449" y="7739"/>
                    </a:lnTo>
                    <a:lnTo>
                      <a:pt x="6497" y="7544"/>
                    </a:lnTo>
                    <a:lnTo>
                      <a:pt x="6497" y="7520"/>
                    </a:lnTo>
                    <a:lnTo>
                      <a:pt x="6473" y="7520"/>
                    </a:lnTo>
                    <a:lnTo>
                      <a:pt x="6449" y="7495"/>
                    </a:lnTo>
                    <a:lnTo>
                      <a:pt x="6424" y="7520"/>
                    </a:lnTo>
                    <a:lnTo>
                      <a:pt x="6327" y="7617"/>
                    </a:lnTo>
                    <a:lnTo>
                      <a:pt x="6254" y="7739"/>
                    </a:lnTo>
                    <a:lnTo>
                      <a:pt x="6230" y="7836"/>
                    </a:lnTo>
                    <a:lnTo>
                      <a:pt x="6206" y="7958"/>
                    </a:lnTo>
                    <a:lnTo>
                      <a:pt x="6206" y="8055"/>
                    </a:lnTo>
                    <a:lnTo>
                      <a:pt x="6206" y="8177"/>
                    </a:lnTo>
                    <a:lnTo>
                      <a:pt x="6254" y="8274"/>
                    </a:lnTo>
                    <a:lnTo>
                      <a:pt x="6303" y="8371"/>
                    </a:lnTo>
                    <a:lnTo>
                      <a:pt x="6376" y="8469"/>
                    </a:lnTo>
                    <a:lnTo>
                      <a:pt x="6449" y="8542"/>
                    </a:lnTo>
                    <a:lnTo>
                      <a:pt x="6546" y="8615"/>
                    </a:lnTo>
                    <a:lnTo>
                      <a:pt x="6643" y="8663"/>
                    </a:lnTo>
                    <a:lnTo>
                      <a:pt x="6765" y="8712"/>
                    </a:lnTo>
                    <a:lnTo>
                      <a:pt x="6862" y="8736"/>
                    </a:lnTo>
                    <a:lnTo>
                      <a:pt x="7008" y="8736"/>
                    </a:lnTo>
                    <a:lnTo>
                      <a:pt x="7130" y="8712"/>
                    </a:lnTo>
                    <a:lnTo>
                      <a:pt x="7349" y="8615"/>
                    </a:lnTo>
                    <a:lnTo>
                      <a:pt x="7592" y="8493"/>
                    </a:lnTo>
                    <a:lnTo>
                      <a:pt x="7690" y="8566"/>
                    </a:lnTo>
                    <a:lnTo>
                      <a:pt x="7836" y="8639"/>
                    </a:lnTo>
                    <a:lnTo>
                      <a:pt x="7982" y="8663"/>
                    </a:lnTo>
                    <a:lnTo>
                      <a:pt x="8128" y="8688"/>
                    </a:lnTo>
                    <a:lnTo>
                      <a:pt x="8225" y="8688"/>
                    </a:lnTo>
                    <a:lnTo>
                      <a:pt x="8347" y="8663"/>
                    </a:lnTo>
                    <a:lnTo>
                      <a:pt x="8566" y="8566"/>
                    </a:lnTo>
                    <a:lnTo>
                      <a:pt x="8639" y="8663"/>
                    </a:lnTo>
                    <a:lnTo>
                      <a:pt x="8736" y="8736"/>
                    </a:lnTo>
                    <a:lnTo>
                      <a:pt x="8833" y="8809"/>
                    </a:lnTo>
                    <a:lnTo>
                      <a:pt x="8931" y="8858"/>
                    </a:lnTo>
                    <a:lnTo>
                      <a:pt x="9174" y="8907"/>
                    </a:lnTo>
                    <a:lnTo>
                      <a:pt x="9417" y="8931"/>
                    </a:lnTo>
                    <a:lnTo>
                      <a:pt x="9661" y="8882"/>
                    </a:lnTo>
                    <a:lnTo>
                      <a:pt x="9880" y="8809"/>
                    </a:lnTo>
                    <a:lnTo>
                      <a:pt x="9977" y="8736"/>
                    </a:lnTo>
                    <a:lnTo>
                      <a:pt x="10074" y="8663"/>
                    </a:lnTo>
                    <a:lnTo>
                      <a:pt x="10172" y="8566"/>
                    </a:lnTo>
                    <a:lnTo>
                      <a:pt x="10269" y="8469"/>
                    </a:lnTo>
                    <a:lnTo>
                      <a:pt x="10293" y="8396"/>
                    </a:lnTo>
                    <a:lnTo>
                      <a:pt x="10293" y="8347"/>
                    </a:lnTo>
                    <a:lnTo>
                      <a:pt x="10269" y="8298"/>
                    </a:lnTo>
                    <a:lnTo>
                      <a:pt x="10245" y="8250"/>
                    </a:lnTo>
                    <a:lnTo>
                      <a:pt x="10172" y="8225"/>
                    </a:lnTo>
                    <a:lnTo>
                      <a:pt x="10123" y="8201"/>
                    </a:lnTo>
                    <a:lnTo>
                      <a:pt x="10001" y="8201"/>
                    </a:lnTo>
                    <a:lnTo>
                      <a:pt x="9782" y="8323"/>
                    </a:lnTo>
                    <a:lnTo>
                      <a:pt x="9563" y="8420"/>
                    </a:lnTo>
                    <a:lnTo>
                      <a:pt x="9442" y="8444"/>
                    </a:lnTo>
                    <a:lnTo>
                      <a:pt x="9344" y="8469"/>
                    </a:lnTo>
                    <a:lnTo>
                      <a:pt x="9223" y="8469"/>
                    </a:lnTo>
                    <a:lnTo>
                      <a:pt x="9101" y="8420"/>
                    </a:lnTo>
                    <a:lnTo>
                      <a:pt x="9004" y="8347"/>
                    </a:lnTo>
                    <a:lnTo>
                      <a:pt x="8931" y="8274"/>
                    </a:lnTo>
                    <a:lnTo>
                      <a:pt x="9052" y="8128"/>
                    </a:lnTo>
                    <a:lnTo>
                      <a:pt x="9150" y="7982"/>
                    </a:lnTo>
                    <a:lnTo>
                      <a:pt x="9247" y="7836"/>
                    </a:lnTo>
                    <a:lnTo>
                      <a:pt x="9296" y="7666"/>
                    </a:lnTo>
                    <a:lnTo>
                      <a:pt x="9320" y="7495"/>
                    </a:lnTo>
                    <a:lnTo>
                      <a:pt x="9296" y="7349"/>
                    </a:lnTo>
                    <a:lnTo>
                      <a:pt x="9247" y="7203"/>
                    </a:lnTo>
                    <a:lnTo>
                      <a:pt x="9150" y="7057"/>
                    </a:lnTo>
                    <a:lnTo>
                      <a:pt x="9052" y="6984"/>
                    </a:lnTo>
                    <a:lnTo>
                      <a:pt x="8955" y="6936"/>
                    </a:lnTo>
                    <a:close/>
                    <a:moveTo>
                      <a:pt x="1947" y="9710"/>
                    </a:moveTo>
                    <a:lnTo>
                      <a:pt x="1801" y="9758"/>
                    </a:lnTo>
                    <a:lnTo>
                      <a:pt x="1582" y="9856"/>
                    </a:lnTo>
                    <a:lnTo>
                      <a:pt x="1363" y="10002"/>
                    </a:lnTo>
                    <a:lnTo>
                      <a:pt x="925" y="10294"/>
                    </a:lnTo>
                    <a:lnTo>
                      <a:pt x="706" y="10415"/>
                    </a:lnTo>
                    <a:lnTo>
                      <a:pt x="585" y="10513"/>
                    </a:lnTo>
                    <a:lnTo>
                      <a:pt x="463" y="10610"/>
                    </a:lnTo>
                    <a:lnTo>
                      <a:pt x="366" y="10707"/>
                    </a:lnTo>
                    <a:lnTo>
                      <a:pt x="317" y="10829"/>
                    </a:lnTo>
                    <a:lnTo>
                      <a:pt x="317" y="10878"/>
                    </a:lnTo>
                    <a:lnTo>
                      <a:pt x="341" y="10926"/>
                    </a:lnTo>
                    <a:lnTo>
                      <a:pt x="366" y="10999"/>
                    </a:lnTo>
                    <a:lnTo>
                      <a:pt x="439" y="11048"/>
                    </a:lnTo>
                    <a:lnTo>
                      <a:pt x="536" y="11097"/>
                    </a:lnTo>
                    <a:lnTo>
                      <a:pt x="633" y="11097"/>
                    </a:lnTo>
                    <a:lnTo>
                      <a:pt x="755" y="11072"/>
                    </a:lnTo>
                    <a:lnTo>
                      <a:pt x="877" y="11048"/>
                    </a:lnTo>
                    <a:lnTo>
                      <a:pt x="1120" y="10926"/>
                    </a:lnTo>
                    <a:lnTo>
                      <a:pt x="1315" y="10829"/>
                    </a:lnTo>
                    <a:lnTo>
                      <a:pt x="1728" y="10610"/>
                    </a:lnTo>
                    <a:lnTo>
                      <a:pt x="1947" y="10488"/>
                    </a:lnTo>
                    <a:lnTo>
                      <a:pt x="2142" y="10342"/>
                    </a:lnTo>
                    <a:lnTo>
                      <a:pt x="2264" y="10245"/>
                    </a:lnTo>
                    <a:lnTo>
                      <a:pt x="2312" y="10123"/>
                    </a:lnTo>
                    <a:lnTo>
                      <a:pt x="2312" y="10002"/>
                    </a:lnTo>
                    <a:lnTo>
                      <a:pt x="2264" y="9880"/>
                    </a:lnTo>
                    <a:lnTo>
                      <a:pt x="2191" y="9783"/>
                    </a:lnTo>
                    <a:lnTo>
                      <a:pt x="2069" y="9734"/>
                    </a:lnTo>
                    <a:lnTo>
                      <a:pt x="1947" y="9710"/>
                    </a:lnTo>
                    <a:close/>
                    <a:moveTo>
                      <a:pt x="14065" y="10026"/>
                    </a:moveTo>
                    <a:lnTo>
                      <a:pt x="13895" y="10050"/>
                    </a:lnTo>
                    <a:lnTo>
                      <a:pt x="13846" y="10075"/>
                    </a:lnTo>
                    <a:lnTo>
                      <a:pt x="13797" y="10123"/>
                    </a:lnTo>
                    <a:lnTo>
                      <a:pt x="13773" y="10172"/>
                    </a:lnTo>
                    <a:lnTo>
                      <a:pt x="13749" y="10221"/>
                    </a:lnTo>
                    <a:lnTo>
                      <a:pt x="13773" y="10318"/>
                    </a:lnTo>
                    <a:lnTo>
                      <a:pt x="13797" y="10367"/>
                    </a:lnTo>
                    <a:lnTo>
                      <a:pt x="13846" y="10415"/>
                    </a:lnTo>
                    <a:lnTo>
                      <a:pt x="14138" y="10586"/>
                    </a:lnTo>
                    <a:lnTo>
                      <a:pt x="14454" y="10756"/>
                    </a:lnTo>
                    <a:lnTo>
                      <a:pt x="14624" y="10878"/>
                    </a:lnTo>
                    <a:lnTo>
                      <a:pt x="14819" y="10975"/>
                    </a:lnTo>
                    <a:lnTo>
                      <a:pt x="15014" y="11048"/>
                    </a:lnTo>
                    <a:lnTo>
                      <a:pt x="15208" y="11097"/>
                    </a:lnTo>
                    <a:lnTo>
                      <a:pt x="15379" y="11097"/>
                    </a:lnTo>
                    <a:lnTo>
                      <a:pt x="15427" y="11072"/>
                    </a:lnTo>
                    <a:lnTo>
                      <a:pt x="15500" y="11024"/>
                    </a:lnTo>
                    <a:lnTo>
                      <a:pt x="15573" y="10951"/>
                    </a:lnTo>
                    <a:lnTo>
                      <a:pt x="15598" y="10829"/>
                    </a:lnTo>
                    <a:lnTo>
                      <a:pt x="15598" y="10707"/>
                    </a:lnTo>
                    <a:lnTo>
                      <a:pt x="15549" y="10586"/>
                    </a:lnTo>
                    <a:lnTo>
                      <a:pt x="15500" y="10537"/>
                    </a:lnTo>
                    <a:lnTo>
                      <a:pt x="15452" y="10513"/>
                    </a:lnTo>
                    <a:lnTo>
                      <a:pt x="15379" y="10464"/>
                    </a:lnTo>
                    <a:lnTo>
                      <a:pt x="15306" y="10464"/>
                    </a:lnTo>
                    <a:lnTo>
                      <a:pt x="15135" y="10415"/>
                    </a:lnTo>
                    <a:lnTo>
                      <a:pt x="14965" y="10367"/>
                    </a:lnTo>
                    <a:lnTo>
                      <a:pt x="14600" y="10196"/>
                    </a:lnTo>
                    <a:lnTo>
                      <a:pt x="14430" y="10099"/>
                    </a:lnTo>
                    <a:lnTo>
                      <a:pt x="14260" y="10050"/>
                    </a:lnTo>
                    <a:lnTo>
                      <a:pt x="14065" y="10026"/>
                    </a:lnTo>
                    <a:close/>
                    <a:moveTo>
                      <a:pt x="8468" y="2605"/>
                    </a:moveTo>
                    <a:lnTo>
                      <a:pt x="8760" y="2629"/>
                    </a:lnTo>
                    <a:lnTo>
                      <a:pt x="9052" y="2678"/>
                    </a:lnTo>
                    <a:lnTo>
                      <a:pt x="9344" y="2726"/>
                    </a:lnTo>
                    <a:lnTo>
                      <a:pt x="9125" y="2799"/>
                    </a:lnTo>
                    <a:lnTo>
                      <a:pt x="9101" y="2824"/>
                    </a:lnTo>
                    <a:lnTo>
                      <a:pt x="9101" y="2848"/>
                    </a:lnTo>
                    <a:lnTo>
                      <a:pt x="9101" y="2872"/>
                    </a:lnTo>
                    <a:lnTo>
                      <a:pt x="9125" y="2897"/>
                    </a:lnTo>
                    <a:lnTo>
                      <a:pt x="9223" y="2945"/>
                    </a:lnTo>
                    <a:lnTo>
                      <a:pt x="9320" y="2970"/>
                    </a:lnTo>
                    <a:lnTo>
                      <a:pt x="9442" y="2945"/>
                    </a:lnTo>
                    <a:lnTo>
                      <a:pt x="9563" y="2921"/>
                    </a:lnTo>
                    <a:lnTo>
                      <a:pt x="9855" y="2872"/>
                    </a:lnTo>
                    <a:lnTo>
                      <a:pt x="10269" y="3043"/>
                    </a:lnTo>
                    <a:lnTo>
                      <a:pt x="10074" y="3067"/>
                    </a:lnTo>
                    <a:lnTo>
                      <a:pt x="9855" y="3116"/>
                    </a:lnTo>
                    <a:lnTo>
                      <a:pt x="9685" y="3189"/>
                    </a:lnTo>
                    <a:lnTo>
                      <a:pt x="9515" y="3262"/>
                    </a:lnTo>
                    <a:lnTo>
                      <a:pt x="9515" y="3286"/>
                    </a:lnTo>
                    <a:lnTo>
                      <a:pt x="9490" y="3310"/>
                    </a:lnTo>
                    <a:lnTo>
                      <a:pt x="9515" y="3335"/>
                    </a:lnTo>
                    <a:lnTo>
                      <a:pt x="9539" y="3359"/>
                    </a:lnTo>
                    <a:lnTo>
                      <a:pt x="9953" y="3335"/>
                    </a:lnTo>
                    <a:lnTo>
                      <a:pt x="10342" y="3310"/>
                    </a:lnTo>
                    <a:lnTo>
                      <a:pt x="10780" y="3310"/>
                    </a:lnTo>
                    <a:lnTo>
                      <a:pt x="11048" y="3505"/>
                    </a:lnTo>
                    <a:lnTo>
                      <a:pt x="10756" y="3578"/>
                    </a:lnTo>
                    <a:lnTo>
                      <a:pt x="10464" y="3675"/>
                    </a:lnTo>
                    <a:lnTo>
                      <a:pt x="10245" y="3797"/>
                    </a:lnTo>
                    <a:lnTo>
                      <a:pt x="10099" y="3918"/>
                    </a:lnTo>
                    <a:lnTo>
                      <a:pt x="10074" y="3943"/>
                    </a:lnTo>
                    <a:lnTo>
                      <a:pt x="10099" y="3943"/>
                    </a:lnTo>
                    <a:lnTo>
                      <a:pt x="10391" y="3918"/>
                    </a:lnTo>
                    <a:lnTo>
                      <a:pt x="10683" y="3870"/>
                    </a:lnTo>
                    <a:lnTo>
                      <a:pt x="10975" y="3821"/>
                    </a:lnTo>
                    <a:lnTo>
                      <a:pt x="11291" y="3773"/>
                    </a:lnTo>
                    <a:lnTo>
                      <a:pt x="11364" y="3773"/>
                    </a:lnTo>
                    <a:lnTo>
                      <a:pt x="11583" y="3967"/>
                    </a:lnTo>
                    <a:lnTo>
                      <a:pt x="11778" y="4186"/>
                    </a:lnTo>
                    <a:lnTo>
                      <a:pt x="11388" y="4210"/>
                    </a:lnTo>
                    <a:lnTo>
                      <a:pt x="10829" y="4259"/>
                    </a:lnTo>
                    <a:lnTo>
                      <a:pt x="10561" y="4283"/>
                    </a:lnTo>
                    <a:lnTo>
                      <a:pt x="10318" y="4381"/>
                    </a:lnTo>
                    <a:lnTo>
                      <a:pt x="10293" y="4405"/>
                    </a:lnTo>
                    <a:lnTo>
                      <a:pt x="10293" y="4429"/>
                    </a:lnTo>
                    <a:lnTo>
                      <a:pt x="10318" y="4454"/>
                    </a:lnTo>
                    <a:lnTo>
                      <a:pt x="10585" y="4527"/>
                    </a:lnTo>
                    <a:lnTo>
                      <a:pt x="11705" y="4527"/>
                    </a:lnTo>
                    <a:lnTo>
                      <a:pt x="11997" y="4502"/>
                    </a:lnTo>
                    <a:lnTo>
                      <a:pt x="12216" y="4867"/>
                    </a:lnTo>
                    <a:lnTo>
                      <a:pt x="11851" y="4867"/>
                    </a:lnTo>
                    <a:lnTo>
                      <a:pt x="11267" y="4892"/>
                    </a:lnTo>
                    <a:lnTo>
                      <a:pt x="10658" y="4940"/>
                    </a:lnTo>
                    <a:lnTo>
                      <a:pt x="10634" y="4940"/>
                    </a:lnTo>
                    <a:lnTo>
                      <a:pt x="10634" y="4965"/>
                    </a:lnTo>
                    <a:lnTo>
                      <a:pt x="10634" y="4989"/>
                    </a:lnTo>
                    <a:lnTo>
                      <a:pt x="10658" y="5013"/>
                    </a:lnTo>
                    <a:lnTo>
                      <a:pt x="10902" y="5086"/>
                    </a:lnTo>
                    <a:lnTo>
                      <a:pt x="11169" y="5111"/>
                    </a:lnTo>
                    <a:lnTo>
                      <a:pt x="12021" y="5111"/>
                    </a:lnTo>
                    <a:lnTo>
                      <a:pt x="12362" y="5135"/>
                    </a:lnTo>
                    <a:lnTo>
                      <a:pt x="12556" y="5622"/>
                    </a:lnTo>
                    <a:lnTo>
                      <a:pt x="11461" y="5622"/>
                    </a:lnTo>
                    <a:lnTo>
                      <a:pt x="11291" y="5646"/>
                    </a:lnTo>
                    <a:lnTo>
                      <a:pt x="11145" y="5695"/>
                    </a:lnTo>
                    <a:lnTo>
                      <a:pt x="10999" y="5768"/>
                    </a:lnTo>
                    <a:lnTo>
                      <a:pt x="10975" y="5792"/>
                    </a:lnTo>
                    <a:lnTo>
                      <a:pt x="10999" y="5841"/>
                    </a:lnTo>
                    <a:lnTo>
                      <a:pt x="11267" y="5889"/>
                    </a:lnTo>
                    <a:lnTo>
                      <a:pt x="11534" y="5889"/>
                    </a:lnTo>
                    <a:lnTo>
                      <a:pt x="12070" y="5914"/>
                    </a:lnTo>
                    <a:lnTo>
                      <a:pt x="12654" y="5938"/>
                    </a:lnTo>
                    <a:lnTo>
                      <a:pt x="12702" y="6060"/>
                    </a:lnTo>
                    <a:lnTo>
                      <a:pt x="12727" y="6181"/>
                    </a:lnTo>
                    <a:lnTo>
                      <a:pt x="12386" y="6181"/>
                    </a:lnTo>
                    <a:lnTo>
                      <a:pt x="11729" y="6254"/>
                    </a:lnTo>
                    <a:lnTo>
                      <a:pt x="11413" y="6279"/>
                    </a:lnTo>
                    <a:lnTo>
                      <a:pt x="11121" y="6352"/>
                    </a:lnTo>
                    <a:lnTo>
                      <a:pt x="11096" y="6352"/>
                    </a:lnTo>
                    <a:lnTo>
                      <a:pt x="11096" y="6376"/>
                    </a:lnTo>
                    <a:lnTo>
                      <a:pt x="11096" y="6400"/>
                    </a:lnTo>
                    <a:lnTo>
                      <a:pt x="11121" y="6425"/>
                    </a:lnTo>
                    <a:lnTo>
                      <a:pt x="11388" y="6473"/>
                    </a:lnTo>
                    <a:lnTo>
                      <a:pt x="11656" y="6498"/>
                    </a:lnTo>
                    <a:lnTo>
                      <a:pt x="12508" y="6498"/>
                    </a:lnTo>
                    <a:lnTo>
                      <a:pt x="12824" y="6522"/>
                    </a:lnTo>
                    <a:lnTo>
                      <a:pt x="12873" y="6838"/>
                    </a:lnTo>
                    <a:lnTo>
                      <a:pt x="12556" y="6838"/>
                    </a:lnTo>
                    <a:lnTo>
                      <a:pt x="12240" y="6863"/>
                    </a:lnTo>
                    <a:lnTo>
                      <a:pt x="11753" y="6887"/>
                    </a:lnTo>
                    <a:lnTo>
                      <a:pt x="11510" y="6911"/>
                    </a:lnTo>
                    <a:lnTo>
                      <a:pt x="11267" y="6936"/>
                    </a:lnTo>
                    <a:lnTo>
                      <a:pt x="11242" y="6936"/>
                    </a:lnTo>
                    <a:lnTo>
                      <a:pt x="11242" y="6960"/>
                    </a:lnTo>
                    <a:lnTo>
                      <a:pt x="11242" y="7009"/>
                    </a:lnTo>
                    <a:lnTo>
                      <a:pt x="11267" y="7009"/>
                    </a:lnTo>
                    <a:lnTo>
                      <a:pt x="11461" y="7082"/>
                    </a:lnTo>
                    <a:lnTo>
                      <a:pt x="11680" y="7130"/>
                    </a:lnTo>
                    <a:lnTo>
                      <a:pt x="12727" y="7130"/>
                    </a:lnTo>
                    <a:lnTo>
                      <a:pt x="12921" y="7106"/>
                    </a:lnTo>
                    <a:lnTo>
                      <a:pt x="12994" y="7593"/>
                    </a:lnTo>
                    <a:lnTo>
                      <a:pt x="12994" y="7593"/>
                    </a:lnTo>
                    <a:lnTo>
                      <a:pt x="12848" y="7568"/>
                    </a:lnTo>
                    <a:lnTo>
                      <a:pt x="12702" y="7568"/>
                    </a:lnTo>
                    <a:lnTo>
                      <a:pt x="12435" y="7593"/>
                    </a:lnTo>
                    <a:lnTo>
                      <a:pt x="11997" y="7593"/>
                    </a:lnTo>
                    <a:lnTo>
                      <a:pt x="11778" y="7617"/>
                    </a:lnTo>
                    <a:lnTo>
                      <a:pt x="11559" y="7690"/>
                    </a:lnTo>
                    <a:lnTo>
                      <a:pt x="11534" y="7690"/>
                    </a:lnTo>
                    <a:lnTo>
                      <a:pt x="11534" y="7739"/>
                    </a:lnTo>
                    <a:lnTo>
                      <a:pt x="11534" y="7763"/>
                    </a:lnTo>
                    <a:lnTo>
                      <a:pt x="11559" y="7787"/>
                    </a:lnTo>
                    <a:lnTo>
                      <a:pt x="11778" y="7836"/>
                    </a:lnTo>
                    <a:lnTo>
                      <a:pt x="11997" y="7860"/>
                    </a:lnTo>
                    <a:lnTo>
                      <a:pt x="12435" y="7860"/>
                    </a:lnTo>
                    <a:lnTo>
                      <a:pt x="12702" y="7885"/>
                    </a:lnTo>
                    <a:lnTo>
                      <a:pt x="12848" y="7885"/>
                    </a:lnTo>
                    <a:lnTo>
                      <a:pt x="12994" y="7860"/>
                    </a:lnTo>
                    <a:lnTo>
                      <a:pt x="12994" y="7909"/>
                    </a:lnTo>
                    <a:lnTo>
                      <a:pt x="12994" y="8250"/>
                    </a:lnTo>
                    <a:lnTo>
                      <a:pt x="12873" y="8201"/>
                    </a:lnTo>
                    <a:lnTo>
                      <a:pt x="12775" y="8201"/>
                    </a:lnTo>
                    <a:lnTo>
                      <a:pt x="12532" y="8177"/>
                    </a:lnTo>
                    <a:lnTo>
                      <a:pt x="12094" y="8177"/>
                    </a:lnTo>
                    <a:lnTo>
                      <a:pt x="11875" y="8201"/>
                    </a:lnTo>
                    <a:lnTo>
                      <a:pt x="11656" y="8250"/>
                    </a:lnTo>
                    <a:lnTo>
                      <a:pt x="11656" y="8274"/>
                    </a:lnTo>
                    <a:lnTo>
                      <a:pt x="11632" y="8298"/>
                    </a:lnTo>
                    <a:lnTo>
                      <a:pt x="11656" y="8298"/>
                    </a:lnTo>
                    <a:lnTo>
                      <a:pt x="11656" y="8323"/>
                    </a:lnTo>
                    <a:lnTo>
                      <a:pt x="12045" y="8396"/>
                    </a:lnTo>
                    <a:lnTo>
                      <a:pt x="12410" y="8444"/>
                    </a:lnTo>
                    <a:lnTo>
                      <a:pt x="12702" y="8469"/>
                    </a:lnTo>
                    <a:lnTo>
                      <a:pt x="12824" y="8493"/>
                    </a:lnTo>
                    <a:lnTo>
                      <a:pt x="12970" y="8469"/>
                    </a:lnTo>
                    <a:lnTo>
                      <a:pt x="12873" y="8858"/>
                    </a:lnTo>
                    <a:lnTo>
                      <a:pt x="12654" y="8809"/>
                    </a:lnTo>
                    <a:lnTo>
                      <a:pt x="12483" y="8785"/>
                    </a:lnTo>
                    <a:lnTo>
                      <a:pt x="12264" y="8736"/>
                    </a:lnTo>
                    <a:lnTo>
                      <a:pt x="11826" y="8736"/>
                    </a:lnTo>
                    <a:lnTo>
                      <a:pt x="11607" y="8809"/>
                    </a:lnTo>
                    <a:lnTo>
                      <a:pt x="11583" y="8834"/>
                    </a:lnTo>
                    <a:lnTo>
                      <a:pt x="11583" y="8858"/>
                    </a:lnTo>
                    <a:lnTo>
                      <a:pt x="11583" y="8882"/>
                    </a:lnTo>
                    <a:lnTo>
                      <a:pt x="11851" y="8882"/>
                    </a:lnTo>
                    <a:lnTo>
                      <a:pt x="12094" y="8931"/>
                    </a:lnTo>
                    <a:lnTo>
                      <a:pt x="12556" y="9053"/>
                    </a:lnTo>
                    <a:lnTo>
                      <a:pt x="12775" y="9126"/>
                    </a:lnTo>
                    <a:lnTo>
                      <a:pt x="12654" y="9345"/>
                    </a:lnTo>
                    <a:lnTo>
                      <a:pt x="12508" y="9296"/>
                    </a:lnTo>
                    <a:lnTo>
                      <a:pt x="12313" y="9272"/>
                    </a:lnTo>
                    <a:lnTo>
                      <a:pt x="12143" y="9223"/>
                    </a:lnTo>
                    <a:lnTo>
                      <a:pt x="11972" y="9199"/>
                    </a:lnTo>
                    <a:lnTo>
                      <a:pt x="11607" y="9199"/>
                    </a:lnTo>
                    <a:lnTo>
                      <a:pt x="11583" y="9223"/>
                    </a:lnTo>
                    <a:lnTo>
                      <a:pt x="11583" y="9247"/>
                    </a:lnTo>
                    <a:lnTo>
                      <a:pt x="11583" y="9272"/>
                    </a:lnTo>
                    <a:lnTo>
                      <a:pt x="11924" y="9418"/>
                    </a:lnTo>
                    <a:lnTo>
                      <a:pt x="12240" y="9564"/>
                    </a:lnTo>
                    <a:lnTo>
                      <a:pt x="12532" y="9637"/>
                    </a:lnTo>
                    <a:lnTo>
                      <a:pt x="12337" y="9929"/>
                    </a:lnTo>
                    <a:lnTo>
                      <a:pt x="12337" y="9977"/>
                    </a:lnTo>
                    <a:lnTo>
                      <a:pt x="12167" y="9904"/>
                    </a:lnTo>
                    <a:lnTo>
                      <a:pt x="11997" y="9880"/>
                    </a:lnTo>
                    <a:lnTo>
                      <a:pt x="11802" y="9831"/>
                    </a:lnTo>
                    <a:lnTo>
                      <a:pt x="11242" y="9831"/>
                    </a:lnTo>
                    <a:lnTo>
                      <a:pt x="11218" y="9856"/>
                    </a:lnTo>
                    <a:lnTo>
                      <a:pt x="11218" y="9880"/>
                    </a:lnTo>
                    <a:lnTo>
                      <a:pt x="11242" y="9880"/>
                    </a:lnTo>
                    <a:lnTo>
                      <a:pt x="11534" y="10002"/>
                    </a:lnTo>
                    <a:lnTo>
                      <a:pt x="11851" y="10123"/>
                    </a:lnTo>
                    <a:lnTo>
                      <a:pt x="12167" y="10245"/>
                    </a:lnTo>
                    <a:lnTo>
                      <a:pt x="11972" y="10513"/>
                    </a:lnTo>
                    <a:lnTo>
                      <a:pt x="11826" y="10488"/>
                    </a:lnTo>
                    <a:lnTo>
                      <a:pt x="11413" y="10391"/>
                    </a:lnTo>
                    <a:lnTo>
                      <a:pt x="11023" y="10342"/>
                    </a:lnTo>
                    <a:lnTo>
                      <a:pt x="10975" y="10342"/>
                    </a:lnTo>
                    <a:lnTo>
                      <a:pt x="10975" y="10367"/>
                    </a:lnTo>
                    <a:lnTo>
                      <a:pt x="10975" y="10391"/>
                    </a:lnTo>
                    <a:lnTo>
                      <a:pt x="10999" y="10440"/>
                    </a:lnTo>
                    <a:lnTo>
                      <a:pt x="11145" y="10537"/>
                    </a:lnTo>
                    <a:lnTo>
                      <a:pt x="11315" y="10610"/>
                    </a:lnTo>
                    <a:lnTo>
                      <a:pt x="11632" y="10732"/>
                    </a:lnTo>
                    <a:lnTo>
                      <a:pt x="11802" y="10780"/>
                    </a:lnTo>
                    <a:lnTo>
                      <a:pt x="11656" y="10999"/>
                    </a:lnTo>
                    <a:lnTo>
                      <a:pt x="11510" y="10951"/>
                    </a:lnTo>
                    <a:lnTo>
                      <a:pt x="11364" y="10926"/>
                    </a:lnTo>
                    <a:lnTo>
                      <a:pt x="11072" y="10853"/>
                    </a:lnTo>
                    <a:lnTo>
                      <a:pt x="10950" y="10853"/>
                    </a:lnTo>
                    <a:lnTo>
                      <a:pt x="10804" y="10902"/>
                    </a:lnTo>
                    <a:lnTo>
                      <a:pt x="10780" y="10926"/>
                    </a:lnTo>
                    <a:lnTo>
                      <a:pt x="10756" y="10951"/>
                    </a:lnTo>
                    <a:lnTo>
                      <a:pt x="10756" y="10999"/>
                    </a:lnTo>
                    <a:lnTo>
                      <a:pt x="10780" y="11048"/>
                    </a:lnTo>
                    <a:lnTo>
                      <a:pt x="10902" y="11121"/>
                    </a:lnTo>
                    <a:lnTo>
                      <a:pt x="11023" y="11170"/>
                    </a:lnTo>
                    <a:lnTo>
                      <a:pt x="11267" y="11243"/>
                    </a:lnTo>
                    <a:lnTo>
                      <a:pt x="11461" y="11291"/>
                    </a:lnTo>
                    <a:lnTo>
                      <a:pt x="11242" y="11583"/>
                    </a:lnTo>
                    <a:lnTo>
                      <a:pt x="11072" y="11535"/>
                    </a:lnTo>
                    <a:lnTo>
                      <a:pt x="10877" y="11535"/>
                    </a:lnTo>
                    <a:lnTo>
                      <a:pt x="10683" y="11583"/>
                    </a:lnTo>
                    <a:lnTo>
                      <a:pt x="10658" y="11608"/>
                    </a:lnTo>
                    <a:lnTo>
                      <a:pt x="10683" y="11632"/>
                    </a:lnTo>
                    <a:lnTo>
                      <a:pt x="10829" y="11681"/>
                    </a:lnTo>
                    <a:lnTo>
                      <a:pt x="10975" y="11729"/>
                    </a:lnTo>
                    <a:lnTo>
                      <a:pt x="11096" y="11778"/>
                    </a:lnTo>
                    <a:lnTo>
                      <a:pt x="10877" y="12143"/>
                    </a:lnTo>
                    <a:lnTo>
                      <a:pt x="10829" y="12118"/>
                    </a:lnTo>
                    <a:lnTo>
                      <a:pt x="10658" y="12045"/>
                    </a:lnTo>
                    <a:lnTo>
                      <a:pt x="10561" y="11997"/>
                    </a:lnTo>
                    <a:lnTo>
                      <a:pt x="10464" y="11972"/>
                    </a:lnTo>
                    <a:lnTo>
                      <a:pt x="10439" y="11997"/>
                    </a:lnTo>
                    <a:lnTo>
                      <a:pt x="10439" y="12045"/>
                    </a:lnTo>
                    <a:lnTo>
                      <a:pt x="10488" y="12118"/>
                    </a:lnTo>
                    <a:lnTo>
                      <a:pt x="10585" y="12191"/>
                    </a:lnTo>
                    <a:lnTo>
                      <a:pt x="10756" y="12313"/>
                    </a:lnTo>
                    <a:lnTo>
                      <a:pt x="10561" y="12654"/>
                    </a:lnTo>
                    <a:lnTo>
                      <a:pt x="10415" y="12629"/>
                    </a:lnTo>
                    <a:lnTo>
                      <a:pt x="10172" y="12629"/>
                    </a:lnTo>
                    <a:lnTo>
                      <a:pt x="10026" y="12654"/>
                    </a:lnTo>
                    <a:lnTo>
                      <a:pt x="10026" y="12678"/>
                    </a:lnTo>
                    <a:lnTo>
                      <a:pt x="10026" y="12702"/>
                    </a:lnTo>
                    <a:lnTo>
                      <a:pt x="10245" y="12800"/>
                    </a:lnTo>
                    <a:lnTo>
                      <a:pt x="10439" y="12897"/>
                    </a:lnTo>
                    <a:lnTo>
                      <a:pt x="10196" y="13384"/>
                    </a:lnTo>
                    <a:lnTo>
                      <a:pt x="9880" y="13384"/>
                    </a:lnTo>
                    <a:lnTo>
                      <a:pt x="9904" y="13432"/>
                    </a:lnTo>
                    <a:lnTo>
                      <a:pt x="10147" y="13505"/>
                    </a:lnTo>
                    <a:lnTo>
                      <a:pt x="10074" y="13700"/>
                    </a:lnTo>
                    <a:lnTo>
                      <a:pt x="10026" y="13895"/>
                    </a:lnTo>
                    <a:lnTo>
                      <a:pt x="9953" y="14284"/>
                    </a:lnTo>
                    <a:lnTo>
                      <a:pt x="9880" y="14673"/>
                    </a:lnTo>
                    <a:lnTo>
                      <a:pt x="9807" y="15087"/>
                    </a:lnTo>
                    <a:lnTo>
                      <a:pt x="9101" y="15111"/>
                    </a:lnTo>
                    <a:lnTo>
                      <a:pt x="9247" y="14673"/>
                    </a:lnTo>
                    <a:lnTo>
                      <a:pt x="9344" y="14235"/>
                    </a:lnTo>
                    <a:lnTo>
                      <a:pt x="9539" y="13359"/>
                    </a:lnTo>
                    <a:lnTo>
                      <a:pt x="9734" y="12459"/>
                    </a:lnTo>
                    <a:lnTo>
                      <a:pt x="9855" y="12021"/>
                    </a:lnTo>
                    <a:lnTo>
                      <a:pt x="9977" y="11583"/>
                    </a:lnTo>
                    <a:lnTo>
                      <a:pt x="10269" y="10659"/>
                    </a:lnTo>
                    <a:lnTo>
                      <a:pt x="10537" y="9734"/>
                    </a:lnTo>
                    <a:lnTo>
                      <a:pt x="10658" y="9320"/>
                    </a:lnTo>
                    <a:lnTo>
                      <a:pt x="10756" y="8858"/>
                    </a:lnTo>
                    <a:lnTo>
                      <a:pt x="10780" y="8639"/>
                    </a:lnTo>
                    <a:lnTo>
                      <a:pt x="10780" y="8396"/>
                    </a:lnTo>
                    <a:lnTo>
                      <a:pt x="10756" y="8177"/>
                    </a:lnTo>
                    <a:lnTo>
                      <a:pt x="10707" y="7958"/>
                    </a:lnTo>
                    <a:lnTo>
                      <a:pt x="10683" y="7933"/>
                    </a:lnTo>
                    <a:lnTo>
                      <a:pt x="10634" y="7933"/>
                    </a:lnTo>
                    <a:lnTo>
                      <a:pt x="10610" y="7958"/>
                    </a:lnTo>
                    <a:lnTo>
                      <a:pt x="10537" y="8177"/>
                    </a:lnTo>
                    <a:lnTo>
                      <a:pt x="10464" y="8420"/>
                    </a:lnTo>
                    <a:lnTo>
                      <a:pt x="10366" y="8882"/>
                    </a:lnTo>
                    <a:lnTo>
                      <a:pt x="10293" y="9369"/>
                    </a:lnTo>
                    <a:lnTo>
                      <a:pt x="10172" y="9831"/>
                    </a:lnTo>
                    <a:lnTo>
                      <a:pt x="9904" y="10756"/>
                    </a:lnTo>
                    <a:lnTo>
                      <a:pt x="9588" y="11656"/>
                    </a:lnTo>
                    <a:lnTo>
                      <a:pt x="9466" y="12094"/>
                    </a:lnTo>
                    <a:lnTo>
                      <a:pt x="9369" y="12532"/>
                    </a:lnTo>
                    <a:lnTo>
                      <a:pt x="9174" y="13384"/>
                    </a:lnTo>
                    <a:lnTo>
                      <a:pt x="8979" y="14260"/>
                    </a:lnTo>
                    <a:lnTo>
                      <a:pt x="8858" y="14698"/>
                    </a:lnTo>
                    <a:lnTo>
                      <a:pt x="8736" y="15111"/>
                    </a:lnTo>
                    <a:lnTo>
                      <a:pt x="8128" y="15136"/>
                    </a:lnTo>
                    <a:lnTo>
                      <a:pt x="7519" y="15087"/>
                    </a:lnTo>
                    <a:lnTo>
                      <a:pt x="7179" y="15063"/>
                    </a:lnTo>
                    <a:lnTo>
                      <a:pt x="7154" y="15038"/>
                    </a:lnTo>
                    <a:lnTo>
                      <a:pt x="7081" y="14698"/>
                    </a:lnTo>
                    <a:lnTo>
                      <a:pt x="7033" y="14357"/>
                    </a:lnTo>
                    <a:lnTo>
                      <a:pt x="6935" y="13651"/>
                    </a:lnTo>
                    <a:lnTo>
                      <a:pt x="6765" y="12605"/>
                    </a:lnTo>
                    <a:lnTo>
                      <a:pt x="6570" y="11583"/>
                    </a:lnTo>
                    <a:lnTo>
                      <a:pt x="6230" y="9880"/>
                    </a:lnTo>
                    <a:lnTo>
                      <a:pt x="6060" y="9028"/>
                    </a:lnTo>
                    <a:lnTo>
                      <a:pt x="5841" y="8177"/>
                    </a:lnTo>
                    <a:lnTo>
                      <a:pt x="5816" y="8152"/>
                    </a:lnTo>
                    <a:lnTo>
                      <a:pt x="5768" y="8128"/>
                    </a:lnTo>
                    <a:lnTo>
                      <a:pt x="5743" y="8128"/>
                    </a:lnTo>
                    <a:lnTo>
                      <a:pt x="5695" y="8152"/>
                    </a:lnTo>
                    <a:lnTo>
                      <a:pt x="5646" y="8298"/>
                    </a:lnTo>
                    <a:lnTo>
                      <a:pt x="5646" y="8420"/>
                    </a:lnTo>
                    <a:lnTo>
                      <a:pt x="5646" y="8542"/>
                    </a:lnTo>
                    <a:lnTo>
                      <a:pt x="5646" y="8663"/>
                    </a:lnTo>
                    <a:lnTo>
                      <a:pt x="5719" y="8931"/>
                    </a:lnTo>
                    <a:lnTo>
                      <a:pt x="5768" y="9199"/>
                    </a:lnTo>
                    <a:lnTo>
                      <a:pt x="5865" y="9734"/>
                    </a:lnTo>
                    <a:lnTo>
                      <a:pt x="5962" y="10245"/>
                    </a:lnTo>
                    <a:lnTo>
                      <a:pt x="6035" y="10780"/>
                    </a:lnTo>
                    <a:lnTo>
                      <a:pt x="6133" y="11316"/>
                    </a:lnTo>
                    <a:lnTo>
                      <a:pt x="6327" y="12337"/>
                    </a:lnTo>
                    <a:lnTo>
                      <a:pt x="6522" y="13384"/>
                    </a:lnTo>
                    <a:lnTo>
                      <a:pt x="6570" y="13773"/>
                    </a:lnTo>
                    <a:lnTo>
                      <a:pt x="6619" y="14211"/>
                    </a:lnTo>
                    <a:lnTo>
                      <a:pt x="6668" y="14625"/>
                    </a:lnTo>
                    <a:lnTo>
                      <a:pt x="6716" y="14819"/>
                    </a:lnTo>
                    <a:lnTo>
                      <a:pt x="6765" y="15014"/>
                    </a:lnTo>
                    <a:lnTo>
                      <a:pt x="6497" y="15038"/>
                    </a:lnTo>
                    <a:lnTo>
                      <a:pt x="6473" y="14625"/>
                    </a:lnTo>
                    <a:lnTo>
                      <a:pt x="6400" y="14235"/>
                    </a:lnTo>
                    <a:lnTo>
                      <a:pt x="6279" y="13846"/>
                    </a:lnTo>
                    <a:lnTo>
                      <a:pt x="6133" y="13481"/>
                    </a:lnTo>
                    <a:lnTo>
                      <a:pt x="5938" y="13116"/>
                    </a:lnTo>
                    <a:lnTo>
                      <a:pt x="5743" y="12775"/>
                    </a:lnTo>
                    <a:lnTo>
                      <a:pt x="5281" y="12070"/>
                    </a:lnTo>
                    <a:lnTo>
                      <a:pt x="4746" y="11267"/>
                    </a:lnTo>
                    <a:lnTo>
                      <a:pt x="4210" y="10415"/>
                    </a:lnTo>
                    <a:lnTo>
                      <a:pt x="3967" y="9977"/>
                    </a:lnTo>
                    <a:lnTo>
                      <a:pt x="3724" y="9539"/>
                    </a:lnTo>
                    <a:lnTo>
                      <a:pt x="3529" y="9077"/>
                    </a:lnTo>
                    <a:lnTo>
                      <a:pt x="3359" y="8615"/>
                    </a:lnTo>
                    <a:lnTo>
                      <a:pt x="3286" y="8396"/>
                    </a:lnTo>
                    <a:lnTo>
                      <a:pt x="3261" y="8152"/>
                    </a:lnTo>
                    <a:lnTo>
                      <a:pt x="3237" y="7909"/>
                    </a:lnTo>
                    <a:lnTo>
                      <a:pt x="3237" y="7666"/>
                    </a:lnTo>
                    <a:lnTo>
                      <a:pt x="3261" y="7155"/>
                    </a:lnTo>
                    <a:lnTo>
                      <a:pt x="3310" y="6668"/>
                    </a:lnTo>
                    <a:lnTo>
                      <a:pt x="3334" y="6376"/>
                    </a:lnTo>
                    <a:lnTo>
                      <a:pt x="3407" y="6108"/>
                    </a:lnTo>
                    <a:lnTo>
                      <a:pt x="3480" y="5841"/>
                    </a:lnTo>
                    <a:lnTo>
                      <a:pt x="3578" y="5597"/>
                    </a:lnTo>
                    <a:lnTo>
                      <a:pt x="3699" y="5354"/>
                    </a:lnTo>
                    <a:lnTo>
                      <a:pt x="3845" y="5111"/>
                    </a:lnTo>
                    <a:lnTo>
                      <a:pt x="4016" y="4892"/>
                    </a:lnTo>
                    <a:lnTo>
                      <a:pt x="4186" y="4673"/>
                    </a:lnTo>
                    <a:lnTo>
                      <a:pt x="4648" y="4162"/>
                    </a:lnTo>
                    <a:lnTo>
                      <a:pt x="5062" y="3748"/>
                    </a:lnTo>
                    <a:lnTo>
                      <a:pt x="5403" y="3432"/>
                    </a:lnTo>
                    <a:lnTo>
                      <a:pt x="5743" y="3189"/>
                    </a:lnTo>
                    <a:lnTo>
                      <a:pt x="6060" y="3018"/>
                    </a:lnTo>
                    <a:lnTo>
                      <a:pt x="6352" y="2872"/>
                    </a:lnTo>
                    <a:lnTo>
                      <a:pt x="6668" y="2775"/>
                    </a:lnTo>
                    <a:lnTo>
                      <a:pt x="6984" y="2702"/>
                    </a:lnTo>
                    <a:lnTo>
                      <a:pt x="7276" y="2653"/>
                    </a:lnTo>
                    <a:lnTo>
                      <a:pt x="7568" y="2629"/>
                    </a:lnTo>
                    <a:lnTo>
                      <a:pt x="7860" y="2605"/>
                    </a:lnTo>
                    <a:close/>
                    <a:moveTo>
                      <a:pt x="6716" y="15525"/>
                    </a:moveTo>
                    <a:lnTo>
                      <a:pt x="6619" y="15720"/>
                    </a:lnTo>
                    <a:lnTo>
                      <a:pt x="6352" y="16158"/>
                    </a:lnTo>
                    <a:lnTo>
                      <a:pt x="6279" y="16109"/>
                    </a:lnTo>
                    <a:lnTo>
                      <a:pt x="6230" y="16060"/>
                    </a:lnTo>
                    <a:lnTo>
                      <a:pt x="6206" y="15963"/>
                    </a:lnTo>
                    <a:lnTo>
                      <a:pt x="6206" y="15866"/>
                    </a:lnTo>
                    <a:lnTo>
                      <a:pt x="6206" y="15768"/>
                    </a:lnTo>
                    <a:lnTo>
                      <a:pt x="6230" y="15695"/>
                    </a:lnTo>
                    <a:lnTo>
                      <a:pt x="6279" y="15598"/>
                    </a:lnTo>
                    <a:lnTo>
                      <a:pt x="6327" y="15549"/>
                    </a:lnTo>
                    <a:lnTo>
                      <a:pt x="6595" y="15525"/>
                    </a:lnTo>
                    <a:close/>
                    <a:moveTo>
                      <a:pt x="6887" y="15525"/>
                    </a:moveTo>
                    <a:lnTo>
                      <a:pt x="7276" y="15549"/>
                    </a:lnTo>
                    <a:lnTo>
                      <a:pt x="7641" y="15598"/>
                    </a:lnTo>
                    <a:lnTo>
                      <a:pt x="8225" y="15647"/>
                    </a:lnTo>
                    <a:lnTo>
                      <a:pt x="8809" y="15671"/>
                    </a:lnTo>
                    <a:lnTo>
                      <a:pt x="8541" y="15963"/>
                    </a:lnTo>
                    <a:lnTo>
                      <a:pt x="8298" y="16255"/>
                    </a:lnTo>
                    <a:lnTo>
                      <a:pt x="7909" y="16231"/>
                    </a:lnTo>
                    <a:lnTo>
                      <a:pt x="8249" y="15744"/>
                    </a:lnTo>
                    <a:lnTo>
                      <a:pt x="8249" y="15720"/>
                    </a:lnTo>
                    <a:lnTo>
                      <a:pt x="8225" y="15695"/>
                    </a:lnTo>
                    <a:lnTo>
                      <a:pt x="8201" y="15671"/>
                    </a:lnTo>
                    <a:lnTo>
                      <a:pt x="8176" y="15695"/>
                    </a:lnTo>
                    <a:lnTo>
                      <a:pt x="7690" y="16231"/>
                    </a:lnTo>
                    <a:lnTo>
                      <a:pt x="7179" y="16182"/>
                    </a:lnTo>
                    <a:lnTo>
                      <a:pt x="7325" y="15939"/>
                    </a:lnTo>
                    <a:lnTo>
                      <a:pt x="7471" y="15671"/>
                    </a:lnTo>
                    <a:lnTo>
                      <a:pt x="7471" y="15647"/>
                    </a:lnTo>
                    <a:lnTo>
                      <a:pt x="7446" y="15622"/>
                    </a:lnTo>
                    <a:lnTo>
                      <a:pt x="7422" y="15647"/>
                    </a:lnTo>
                    <a:lnTo>
                      <a:pt x="7203" y="15890"/>
                    </a:lnTo>
                    <a:lnTo>
                      <a:pt x="6935" y="16182"/>
                    </a:lnTo>
                    <a:lnTo>
                      <a:pt x="6741" y="16206"/>
                    </a:lnTo>
                    <a:lnTo>
                      <a:pt x="6570" y="16255"/>
                    </a:lnTo>
                    <a:lnTo>
                      <a:pt x="6668" y="16060"/>
                    </a:lnTo>
                    <a:lnTo>
                      <a:pt x="6814" y="15817"/>
                    </a:lnTo>
                    <a:lnTo>
                      <a:pt x="6862" y="15671"/>
                    </a:lnTo>
                    <a:lnTo>
                      <a:pt x="6887" y="15525"/>
                    </a:lnTo>
                    <a:close/>
                    <a:moveTo>
                      <a:pt x="9661" y="15622"/>
                    </a:moveTo>
                    <a:lnTo>
                      <a:pt x="9734" y="15671"/>
                    </a:lnTo>
                    <a:lnTo>
                      <a:pt x="9807" y="15695"/>
                    </a:lnTo>
                    <a:lnTo>
                      <a:pt x="9953" y="15695"/>
                    </a:lnTo>
                    <a:lnTo>
                      <a:pt x="9782" y="15793"/>
                    </a:lnTo>
                    <a:lnTo>
                      <a:pt x="9661" y="15939"/>
                    </a:lnTo>
                    <a:lnTo>
                      <a:pt x="9539" y="16085"/>
                    </a:lnTo>
                    <a:lnTo>
                      <a:pt x="9417" y="16279"/>
                    </a:lnTo>
                    <a:lnTo>
                      <a:pt x="9271" y="16279"/>
                    </a:lnTo>
                    <a:lnTo>
                      <a:pt x="9612" y="15817"/>
                    </a:lnTo>
                    <a:lnTo>
                      <a:pt x="9612" y="15793"/>
                    </a:lnTo>
                    <a:lnTo>
                      <a:pt x="9612" y="15768"/>
                    </a:lnTo>
                    <a:lnTo>
                      <a:pt x="9563" y="15768"/>
                    </a:lnTo>
                    <a:lnTo>
                      <a:pt x="9320" y="16012"/>
                    </a:lnTo>
                    <a:lnTo>
                      <a:pt x="9077" y="16255"/>
                    </a:lnTo>
                    <a:lnTo>
                      <a:pt x="8517" y="16255"/>
                    </a:lnTo>
                    <a:lnTo>
                      <a:pt x="8882" y="15720"/>
                    </a:lnTo>
                    <a:lnTo>
                      <a:pt x="8906" y="15695"/>
                    </a:lnTo>
                    <a:lnTo>
                      <a:pt x="8882" y="15671"/>
                    </a:lnTo>
                    <a:lnTo>
                      <a:pt x="9271" y="15671"/>
                    </a:lnTo>
                    <a:lnTo>
                      <a:pt x="9661" y="15622"/>
                    </a:lnTo>
                    <a:close/>
                    <a:moveTo>
                      <a:pt x="10074" y="15768"/>
                    </a:moveTo>
                    <a:lnTo>
                      <a:pt x="10074" y="15841"/>
                    </a:lnTo>
                    <a:lnTo>
                      <a:pt x="10099" y="15939"/>
                    </a:lnTo>
                    <a:lnTo>
                      <a:pt x="10074" y="16060"/>
                    </a:lnTo>
                    <a:lnTo>
                      <a:pt x="10050" y="16182"/>
                    </a:lnTo>
                    <a:lnTo>
                      <a:pt x="9977" y="16304"/>
                    </a:lnTo>
                    <a:lnTo>
                      <a:pt x="9758" y="16279"/>
                    </a:lnTo>
                    <a:lnTo>
                      <a:pt x="9880" y="16012"/>
                    </a:lnTo>
                    <a:lnTo>
                      <a:pt x="9977" y="15890"/>
                    </a:lnTo>
                    <a:lnTo>
                      <a:pt x="10074" y="15768"/>
                    </a:lnTo>
                    <a:close/>
                    <a:moveTo>
                      <a:pt x="6522" y="16571"/>
                    </a:moveTo>
                    <a:lnTo>
                      <a:pt x="6595" y="16620"/>
                    </a:lnTo>
                    <a:lnTo>
                      <a:pt x="6424" y="16888"/>
                    </a:lnTo>
                    <a:lnTo>
                      <a:pt x="6376" y="17034"/>
                    </a:lnTo>
                    <a:lnTo>
                      <a:pt x="6327" y="17180"/>
                    </a:lnTo>
                    <a:lnTo>
                      <a:pt x="6254" y="17082"/>
                    </a:lnTo>
                    <a:lnTo>
                      <a:pt x="6230" y="16985"/>
                    </a:lnTo>
                    <a:lnTo>
                      <a:pt x="6206" y="16912"/>
                    </a:lnTo>
                    <a:lnTo>
                      <a:pt x="6230" y="16815"/>
                    </a:lnTo>
                    <a:lnTo>
                      <a:pt x="6254" y="16839"/>
                    </a:lnTo>
                    <a:lnTo>
                      <a:pt x="6303" y="16839"/>
                    </a:lnTo>
                    <a:lnTo>
                      <a:pt x="6352" y="16815"/>
                    </a:lnTo>
                    <a:lnTo>
                      <a:pt x="6376" y="16766"/>
                    </a:lnTo>
                    <a:lnTo>
                      <a:pt x="6424" y="16596"/>
                    </a:lnTo>
                    <a:lnTo>
                      <a:pt x="6449" y="16596"/>
                    </a:lnTo>
                    <a:lnTo>
                      <a:pt x="6522" y="16571"/>
                    </a:lnTo>
                    <a:close/>
                    <a:moveTo>
                      <a:pt x="7884" y="16693"/>
                    </a:moveTo>
                    <a:lnTo>
                      <a:pt x="7957" y="16717"/>
                    </a:lnTo>
                    <a:lnTo>
                      <a:pt x="7787" y="16985"/>
                    </a:lnTo>
                    <a:lnTo>
                      <a:pt x="7617" y="17253"/>
                    </a:lnTo>
                    <a:lnTo>
                      <a:pt x="7592" y="17326"/>
                    </a:lnTo>
                    <a:lnTo>
                      <a:pt x="7300" y="17326"/>
                    </a:lnTo>
                    <a:lnTo>
                      <a:pt x="7398" y="17107"/>
                    </a:lnTo>
                    <a:lnTo>
                      <a:pt x="7519" y="16888"/>
                    </a:lnTo>
                    <a:lnTo>
                      <a:pt x="7617" y="16717"/>
                    </a:lnTo>
                    <a:lnTo>
                      <a:pt x="7884" y="16693"/>
                    </a:lnTo>
                    <a:close/>
                    <a:moveTo>
                      <a:pt x="8225" y="16717"/>
                    </a:moveTo>
                    <a:lnTo>
                      <a:pt x="8736" y="16742"/>
                    </a:lnTo>
                    <a:lnTo>
                      <a:pt x="8541" y="17034"/>
                    </a:lnTo>
                    <a:lnTo>
                      <a:pt x="8371" y="17326"/>
                    </a:lnTo>
                    <a:lnTo>
                      <a:pt x="7909" y="17326"/>
                    </a:lnTo>
                    <a:lnTo>
                      <a:pt x="7933" y="17277"/>
                    </a:lnTo>
                    <a:lnTo>
                      <a:pt x="8225" y="16717"/>
                    </a:lnTo>
                    <a:close/>
                    <a:moveTo>
                      <a:pt x="9223" y="16742"/>
                    </a:moveTo>
                    <a:lnTo>
                      <a:pt x="8979" y="17350"/>
                    </a:lnTo>
                    <a:lnTo>
                      <a:pt x="8663" y="17350"/>
                    </a:lnTo>
                    <a:lnTo>
                      <a:pt x="8979" y="16742"/>
                    </a:lnTo>
                    <a:close/>
                    <a:moveTo>
                      <a:pt x="9928" y="16742"/>
                    </a:moveTo>
                    <a:lnTo>
                      <a:pt x="9661" y="17253"/>
                    </a:lnTo>
                    <a:lnTo>
                      <a:pt x="9612" y="17350"/>
                    </a:lnTo>
                    <a:lnTo>
                      <a:pt x="9320" y="17350"/>
                    </a:lnTo>
                    <a:lnTo>
                      <a:pt x="9563" y="16742"/>
                    </a:lnTo>
                    <a:close/>
                    <a:moveTo>
                      <a:pt x="10147" y="16839"/>
                    </a:moveTo>
                    <a:lnTo>
                      <a:pt x="10220" y="16961"/>
                    </a:lnTo>
                    <a:lnTo>
                      <a:pt x="10245" y="17107"/>
                    </a:lnTo>
                    <a:lnTo>
                      <a:pt x="10220" y="17228"/>
                    </a:lnTo>
                    <a:lnTo>
                      <a:pt x="10147" y="17350"/>
                    </a:lnTo>
                    <a:lnTo>
                      <a:pt x="9928" y="17350"/>
                    </a:lnTo>
                    <a:lnTo>
                      <a:pt x="9953" y="17277"/>
                    </a:lnTo>
                    <a:lnTo>
                      <a:pt x="10050" y="17082"/>
                    </a:lnTo>
                    <a:lnTo>
                      <a:pt x="10147" y="16839"/>
                    </a:lnTo>
                    <a:close/>
                    <a:moveTo>
                      <a:pt x="6862" y="16693"/>
                    </a:moveTo>
                    <a:lnTo>
                      <a:pt x="7081" y="16717"/>
                    </a:lnTo>
                    <a:lnTo>
                      <a:pt x="7300" y="16717"/>
                    </a:lnTo>
                    <a:lnTo>
                      <a:pt x="7106" y="17009"/>
                    </a:lnTo>
                    <a:lnTo>
                      <a:pt x="6935" y="17326"/>
                    </a:lnTo>
                    <a:lnTo>
                      <a:pt x="6741" y="17350"/>
                    </a:lnTo>
                    <a:lnTo>
                      <a:pt x="6570" y="17399"/>
                    </a:lnTo>
                    <a:lnTo>
                      <a:pt x="6619" y="17204"/>
                    </a:lnTo>
                    <a:lnTo>
                      <a:pt x="6692" y="17034"/>
                    </a:lnTo>
                    <a:lnTo>
                      <a:pt x="6862" y="16693"/>
                    </a:lnTo>
                    <a:close/>
                    <a:moveTo>
                      <a:pt x="6473" y="17618"/>
                    </a:moveTo>
                    <a:lnTo>
                      <a:pt x="6643" y="17691"/>
                    </a:lnTo>
                    <a:lnTo>
                      <a:pt x="6814" y="17715"/>
                    </a:lnTo>
                    <a:lnTo>
                      <a:pt x="6789" y="17910"/>
                    </a:lnTo>
                    <a:lnTo>
                      <a:pt x="6765" y="18080"/>
                    </a:lnTo>
                    <a:lnTo>
                      <a:pt x="6643" y="17983"/>
                    </a:lnTo>
                    <a:lnTo>
                      <a:pt x="6546" y="17861"/>
                    </a:lnTo>
                    <a:lnTo>
                      <a:pt x="6352" y="17642"/>
                    </a:lnTo>
                    <a:lnTo>
                      <a:pt x="6376" y="17618"/>
                    </a:lnTo>
                    <a:lnTo>
                      <a:pt x="6424" y="17642"/>
                    </a:lnTo>
                    <a:lnTo>
                      <a:pt x="6473" y="17618"/>
                    </a:lnTo>
                    <a:close/>
                    <a:moveTo>
                      <a:pt x="7398" y="17739"/>
                    </a:moveTo>
                    <a:lnTo>
                      <a:pt x="7300" y="18031"/>
                    </a:lnTo>
                    <a:lnTo>
                      <a:pt x="7252" y="18177"/>
                    </a:lnTo>
                    <a:lnTo>
                      <a:pt x="7252" y="18299"/>
                    </a:lnTo>
                    <a:lnTo>
                      <a:pt x="7008" y="18202"/>
                    </a:lnTo>
                    <a:lnTo>
                      <a:pt x="7154" y="17739"/>
                    </a:lnTo>
                    <a:close/>
                    <a:moveTo>
                      <a:pt x="8833" y="17715"/>
                    </a:moveTo>
                    <a:lnTo>
                      <a:pt x="8785" y="17837"/>
                    </a:lnTo>
                    <a:lnTo>
                      <a:pt x="8736" y="17983"/>
                    </a:lnTo>
                    <a:lnTo>
                      <a:pt x="8712" y="18104"/>
                    </a:lnTo>
                    <a:lnTo>
                      <a:pt x="8736" y="18153"/>
                    </a:lnTo>
                    <a:lnTo>
                      <a:pt x="8736" y="18202"/>
                    </a:lnTo>
                    <a:lnTo>
                      <a:pt x="8809" y="18250"/>
                    </a:lnTo>
                    <a:lnTo>
                      <a:pt x="8882" y="18250"/>
                    </a:lnTo>
                    <a:lnTo>
                      <a:pt x="8931" y="18226"/>
                    </a:lnTo>
                    <a:lnTo>
                      <a:pt x="9004" y="18153"/>
                    </a:lnTo>
                    <a:lnTo>
                      <a:pt x="9125" y="17958"/>
                    </a:lnTo>
                    <a:lnTo>
                      <a:pt x="9198" y="17739"/>
                    </a:lnTo>
                    <a:lnTo>
                      <a:pt x="9393" y="17739"/>
                    </a:lnTo>
                    <a:lnTo>
                      <a:pt x="9369" y="17861"/>
                    </a:lnTo>
                    <a:lnTo>
                      <a:pt x="9369" y="18007"/>
                    </a:lnTo>
                    <a:lnTo>
                      <a:pt x="9125" y="18153"/>
                    </a:lnTo>
                    <a:lnTo>
                      <a:pt x="8833" y="18275"/>
                    </a:lnTo>
                    <a:lnTo>
                      <a:pt x="8566" y="18372"/>
                    </a:lnTo>
                    <a:lnTo>
                      <a:pt x="8249" y="18421"/>
                    </a:lnTo>
                    <a:lnTo>
                      <a:pt x="8274" y="18275"/>
                    </a:lnTo>
                    <a:lnTo>
                      <a:pt x="8371" y="17983"/>
                    </a:lnTo>
                    <a:lnTo>
                      <a:pt x="8468" y="17715"/>
                    </a:lnTo>
                    <a:close/>
                    <a:moveTo>
                      <a:pt x="8176" y="17715"/>
                    </a:moveTo>
                    <a:lnTo>
                      <a:pt x="8030" y="18056"/>
                    </a:lnTo>
                    <a:lnTo>
                      <a:pt x="7957" y="18250"/>
                    </a:lnTo>
                    <a:lnTo>
                      <a:pt x="7933" y="18445"/>
                    </a:lnTo>
                    <a:lnTo>
                      <a:pt x="7738" y="18421"/>
                    </a:lnTo>
                    <a:lnTo>
                      <a:pt x="7568" y="18396"/>
                    </a:lnTo>
                    <a:lnTo>
                      <a:pt x="7568" y="18226"/>
                    </a:lnTo>
                    <a:lnTo>
                      <a:pt x="7641" y="17983"/>
                    </a:lnTo>
                    <a:lnTo>
                      <a:pt x="7738" y="17715"/>
                    </a:lnTo>
                    <a:close/>
                    <a:moveTo>
                      <a:pt x="8128" y="2094"/>
                    </a:moveTo>
                    <a:lnTo>
                      <a:pt x="7714" y="2142"/>
                    </a:lnTo>
                    <a:lnTo>
                      <a:pt x="7325" y="2191"/>
                    </a:lnTo>
                    <a:lnTo>
                      <a:pt x="6935" y="2264"/>
                    </a:lnTo>
                    <a:lnTo>
                      <a:pt x="6546" y="2386"/>
                    </a:lnTo>
                    <a:lnTo>
                      <a:pt x="6181" y="2507"/>
                    </a:lnTo>
                    <a:lnTo>
                      <a:pt x="5841" y="2653"/>
                    </a:lnTo>
                    <a:lnTo>
                      <a:pt x="5500" y="2824"/>
                    </a:lnTo>
                    <a:lnTo>
                      <a:pt x="5184" y="3018"/>
                    </a:lnTo>
                    <a:lnTo>
                      <a:pt x="4892" y="3237"/>
                    </a:lnTo>
                    <a:lnTo>
                      <a:pt x="4551" y="3554"/>
                    </a:lnTo>
                    <a:lnTo>
                      <a:pt x="4210" y="3918"/>
                    </a:lnTo>
                    <a:lnTo>
                      <a:pt x="3918" y="4332"/>
                    </a:lnTo>
                    <a:lnTo>
                      <a:pt x="3626" y="4746"/>
                    </a:lnTo>
                    <a:lnTo>
                      <a:pt x="3383" y="5159"/>
                    </a:lnTo>
                    <a:lnTo>
                      <a:pt x="3164" y="5549"/>
                    </a:lnTo>
                    <a:lnTo>
                      <a:pt x="3018" y="5889"/>
                    </a:lnTo>
                    <a:lnTo>
                      <a:pt x="2921" y="6157"/>
                    </a:lnTo>
                    <a:lnTo>
                      <a:pt x="2823" y="6595"/>
                    </a:lnTo>
                    <a:lnTo>
                      <a:pt x="2775" y="7057"/>
                    </a:lnTo>
                    <a:lnTo>
                      <a:pt x="2750" y="7495"/>
                    </a:lnTo>
                    <a:lnTo>
                      <a:pt x="2775" y="7958"/>
                    </a:lnTo>
                    <a:lnTo>
                      <a:pt x="2823" y="8396"/>
                    </a:lnTo>
                    <a:lnTo>
                      <a:pt x="2921" y="8834"/>
                    </a:lnTo>
                    <a:lnTo>
                      <a:pt x="3067" y="9272"/>
                    </a:lnTo>
                    <a:lnTo>
                      <a:pt x="3237" y="9685"/>
                    </a:lnTo>
                    <a:lnTo>
                      <a:pt x="3602" y="10367"/>
                    </a:lnTo>
                    <a:lnTo>
                      <a:pt x="3991" y="11024"/>
                    </a:lnTo>
                    <a:lnTo>
                      <a:pt x="4843" y="12337"/>
                    </a:lnTo>
                    <a:lnTo>
                      <a:pt x="5281" y="13019"/>
                    </a:lnTo>
                    <a:lnTo>
                      <a:pt x="5476" y="13384"/>
                    </a:lnTo>
                    <a:lnTo>
                      <a:pt x="5646" y="13724"/>
                    </a:lnTo>
                    <a:lnTo>
                      <a:pt x="5792" y="14089"/>
                    </a:lnTo>
                    <a:lnTo>
                      <a:pt x="5914" y="14454"/>
                    </a:lnTo>
                    <a:lnTo>
                      <a:pt x="5987" y="14844"/>
                    </a:lnTo>
                    <a:lnTo>
                      <a:pt x="5987" y="15282"/>
                    </a:lnTo>
                    <a:lnTo>
                      <a:pt x="5962" y="15379"/>
                    </a:lnTo>
                    <a:lnTo>
                      <a:pt x="5962" y="15428"/>
                    </a:lnTo>
                    <a:lnTo>
                      <a:pt x="5889" y="15525"/>
                    </a:lnTo>
                    <a:lnTo>
                      <a:pt x="5841" y="15647"/>
                    </a:lnTo>
                    <a:lnTo>
                      <a:pt x="5816" y="15768"/>
                    </a:lnTo>
                    <a:lnTo>
                      <a:pt x="5792" y="15914"/>
                    </a:lnTo>
                    <a:lnTo>
                      <a:pt x="5816" y="16036"/>
                    </a:lnTo>
                    <a:lnTo>
                      <a:pt x="5841" y="16158"/>
                    </a:lnTo>
                    <a:lnTo>
                      <a:pt x="5889" y="16279"/>
                    </a:lnTo>
                    <a:lnTo>
                      <a:pt x="5962" y="16377"/>
                    </a:lnTo>
                    <a:lnTo>
                      <a:pt x="5865" y="16474"/>
                    </a:lnTo>
                    <a:lnTo>
                      <a:pt x="5792" y="16620"/>
                    </a:lnTo>
                    <a:lnTo>
                      <a:pt x="5768" y="16766"/>
                    </a:lnTo>
                    <a:lnTo>
                      <a:pt x="5768" y="16912"/>
                    </a:lnTo>
                    <a:lnTo>
                      <a:pt x="5768" y="17058"/>
                    </a:lnTo>
                    <a:lnTo>
                      <a:pt x="5816" y="17204"/>
                    </a:lnTo>
                    <a:lnTo>
                      <a:pt x="5889" y="17350"/>
                    </a:lnTo>
                    <a:lnTo>
                      <a:pt x="5987" y="17472"/>
                    </a:lnTo>
                    <a:lnTo>
                      <a:pt x="5962" y="17496"/>
                    </a:lnTo>
                    <a:lnTo>
                      <a:pt x="5914" y="17618"/>
                    </a:lnTo>
                    <a:lnTo>
                      <a:pt x="5914" y="17715"/>
                    </a:lnTo>
                    <a:lnTo>
                      <a:pt x="5938" y="17837"/>
                    </a:lnTo>
                    <a:lnTo>
                      <a:pt x="5987" y="17934"/>
                    </a:lnTo>
                    <a:lnTo>
                      <a:pt x="6133" y="18129"/>
                    </a:lnTo>
                    <a:lnTo>
                      <a:pt x="6303" y="18299"/>
                    </a:lnTo>
                    <a:lnTo>
                      <a:pt x="6424" y="18421"/>
                    </a:lnTo>
                    <a:lnTo>
                      <a:pt x="6570" y="18518"/>
                    </a:lnTo>
                    <a:lnTo>
                      <a:pt x="6862" y="18688"/>
                    </a:lnTo>
                    <a:lnTo>
                      <a:pt x="7179" y="18810"/>
                    </a:lnTo>
                    <a:lnTo>
                      <a:pt x="7495" y="18859"/>
                    </a:lnTo>
                    <a:lnTo>
                      <a:pt x="7738" y="18883"/>
                    </a:lnTo>
                    <a:lnTo>
                      <a:pt x="7982" y="18883"/>
                    </a:lnTo>
                    <a:lnTo>
                      <a:pt x="8030" y="18956"/>
                    </a:lnTo>
                    <a:lnTo>
                      <a:pt x="8079" y="18980"/>
                    </a:lnTo>
                    <a:lnTo>
                      <a:pt x="8128" y="18980"/>
                    </a:lnTo>
                    <a:lnTo>
                      <a:pt x="8176" y="18956"/>
                    </a:lnTo>
                    <a:lnTo>
                      <a:pt x="8201" y="18907"/>
                    </a:lnTo>
                    <a:lnTo>
                      <a:pt x="8201" y="18883"/>
                    </a:lnTo>
                    <a:lnTo>
                      <a:pt x="8493" y="18834"/>
                    </a:lnTo>
                    <a:lnTo>
                      <a:pt x="8785" y="18761"/>
                    </a:lnTo>
                    <a:lnTo>
                      <a:pt x="9052" y="18664"/>
                    </a:lnTo>
                    <a:lnTo>
                      <a:pt x="9320" y="18542"/>
                    </a:lnTo>
                    <a:lnTo>
                      <a:pt x="9563" y="18396"/>
                    </a:lnTo>
                    <a:lnTo>
                      <a:pt x="9807" y="18226"/>
                    </a:lnTo>
                    <a:lnTo>
                      <a:pt x="10050" y="18056"/>
                    </a:lnTo>
                    <a:lnTo>
                      <a:pt x="10269" y="17837"/>
                    </a:lnTo>
                    <a:lnTo>
                      <a:pt x="10318" y="17764"/>
                    </a:lnTo>
                    <a:lnTo>
                      <a:pt x="10342" y="17691"/>
                    </a:lnTo>
                    <a:lnTo>
                      <a:pt x="10464" y="17593"/>
                    </a:lnTo>
                    <a:lnTo>
                      <a:pt x="10537" y="17447"/>
                    </a:lnTo>
                    <a:lnTo>
                      <a:pt x="10585" y="17301"/>
                    </a:lnTo>
                    <a:lnTo>
                      <a:pt x="10634" y="17107"/>
                    </a:lnTo>
                    <a:lnTo>
                      <a:pt x="10634" y="16936"/>
                    </a:lnTo>
                    <a:lnTo>
                      <a:pt x="10585" y="16742"/>
                    </a:lnTo>
                    <a:lnTo>
                      <a:pt x="10512" y="16596"/>
                    </a:lnTo>
                    <a:lnTo>
                      <a:pt x="10391" y="16474"/>
                    </a:lnTo>
                    <a:lnTo>
                      <a:pt x="10488" y="16255"/>
                    </a:lnTo>
                    <a:lnTo>
                      <a:pt x="10537" y="16036"/>
                    </a:lnTo>
                    <a:lnTo>
                      <a:pt x="10537" y="15817"/>
                    </a:lnTo>
                    <a:lnTo>
                      <a:pt x="10488" y="15574"/>
                    </a:lnTo>
                    <a:lnTo>
                      <a:pt x="10415" y="15476"/>
                    </a:lnTo>
                    <a:lnTo>
                      <a:pt x="10342" y="15379"/>
                    </a:lnTo>
                    <a:lnTo>
                      <a:pt x="10342" y="15306"/>
                    </a:lnTo>
                    <a:lnTo>
                      <a:pt x="10415" y="14965"/>
                    </a:lnTo>
                    <a:lnTo>
                      <a:pt x="10464" y="14625"/>
                    </a:lnTo>
                    <a:lnTo>
                      <a:pt x="10512" y="14284"/>
                    </a:lnTo>
                    <a:lnTo>
                      <a:pt x="10585" y="13943"/>
                    </a:lnTo>
                    <a:lnTo>
                      <a:pt x="10658" y="13700"/>
                    </a:lnTo>
                    <a:lnTo>
                      <a:pt x="10756" y="13457"/>
                    </a:lnTo>
                    <a:lnTo>
                      <a:pt x="10999" y="12994"/>
                    </a:lnTo>
                    <a:lnTo>
                      <a:pt x="11023" y="12970"/>
                    </a:lnTo>
                    <a:lnTo>
                      <a:pt x="11023" y="12946"/>
                    </a:lnTo>
                    <a:lnTo>
                      <a:pt x="11340" y="12459"/>
                    </a:lnTo>
                    <a:lnTo>
                      <a:pt x="11632" y="11972"/>
                    </a:lnTo>
                    <a:lnTo>
                      <a:pt x="12191" y="11194"/>
                    </a:lnTo>
                    <a:lnTo>
                      <a:pt x="12483" y="10780"/>
                    </a:lnTo>
                    <a:lnTo>
                      <a:pt x="12751" y="10367"/>
                    </a:lnTo>
                    <a:lnTo>
                      <a:pt x="12994" y="9953"/>
                    </a:lnTo>
                    <a:lnTo>
                      <a:pt x="13213" y="9515"/>
                    </a:lnTo>
                    <a:lnTo>
                      <a:pt x="13384" y="9053"/>
                    </a:lnTo>
                    <a:lnTo>
                      <a:pt x="13457" y="8809"/>
                    </a:lnTo>
                    <a:lnTo>
                      <a:pt x="13505" y="8590"/>
                    </a:lnTo>
                    <a:lnTo>
                      <a:pt x="13554" y="8152"/>
                    </a:lnTo>
                    <a:lnTo>
                      <a:pt x="13554" y="7714"/>
                    </a:lnTo>
                    <a:lnTo>
                      <a:pt x="13505" y="7276"/>
                    </a:lnTo>
                    <a:lnTo>
                      <a:pt x="13432" y="6838"/>
                    </a:lnTo>
                    <a:lnTo>
                      <a:pt x="13335" y="6400"/>
                    </a:lnTo>
                    <a:lnTo>
                      <a:pt x="13213" y="5962"/>
                    </a:lnTo>
                    <a:lnTo>
                      <a:pt x="12946" y="5135"/>
                    </a:lnTo>
                    <a:lnTo>
                      <a:pt x="12800" y="4770"/>
                    </a:lnTo>
                    <a:lnTo>
                      <a:pt x="12605" y="4429"/>
                    </a:lnTo>
                    <a:lnTo>
                      <a:pt x="12386" y="4113"/>
                    </a:lnTo>
                    <a:lnTo>
                      <a:pt x="12143" y="3797"/>
                    </a:lnTo>
                    <a:lnTo>
                      <a:pt x="12143" y="3773"/>
                    </a:lnTo>
                    <a:lnTo>
                      <a:pt x="12094" y="3675"/>
                    </a:lnTo>
                    <a:lnTo>
                      <a:pt x="12021" y="3602"/>
                    </a:lnTo>
                    <a:lnTo>
                      <a:pt x="11948" y="3554"/>
                    </a:lnTo>
                    <a:lnTo>
                      <a:pt x="11851" y="3505"/>
                    </a:lnTo>
                    <a:lnTo>
                      <a:pt x="11607" y="3286"/>
                    </a:lnTo>
                    <a:lnTo>
                      <a:pt x="11340" y="3091"/>
                    </a:lnTo>
                    <a:lnTo>
                      <a:pt x="11072" y="2897"/>
                    </a:lnTo>
                    <a:lnTo>
                      <a:pt x="10804" y="2726"/>
                    </a:lnTo>
                    <a:lnTo>
                      <a:pt x="10464" y="2556"/>
                    </a:lnTo>
                    <a:lnTo>
                      <a:pt x="10099" y="2386"/>
                    </a:lnTo>
                    <a:lnTo>
                      <a:pt x="9709" y="2264"/>
                    </a:lnTo>
                    <a:lnTo>
                      <a:pt x="9320" y="2191"/>
                    </a:lnTo>
                    <a:lnTo>
                      <a:pt x="8931" y="2142"/>
                    </a:lnTo>
                    <a:lnTo>
                      <a:pt x="8517" y="20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4505582" y="4330055"/>
              <a:ext cx="583215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phân công khu vực dọn vệ sinh của liên đội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Horizontal Scroll 9"/>
          <p:cNvSpPr/>
          <p:nvPr/>
        </p:nvSpPr>
        <p:spPr>
          <a:xfrm>
            <a:off x="533400" y="1332772"/>
            <a:ext cx="8160604" cy="1242555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3 ví dụ về bảng chứa thông tin?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1684"/>
            <a:ext cx="864730" cy="86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0"/>
            <a:ext cx="784860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0" y="1116"/>
            <a:ext cx="864730" cy="83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895599" y="1459298"/>
            <a:ext cx="6248401" cy="2016672"/>
            <a:chOff x="4277323" y="3267490"/>
            <a:chExt cx="6248401" cy="2016672"/>
          </a:xfrm>
        </p:grpSpPr>
        <p:sp>
          <p:nvSpPr>
            <p:cNvPr id="13" name="Rectangle 12"/>
            <p:cNvSpPr/>
            <p:nvPr/>
          </p:nvSpPr>
          <p:spPr>
            <a:xfrm>
              <a:off x="4277324" y="3267490"/>
              <a:ext cx="17924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 nhìn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77323" y="3819250"/>
              <a:ext cx="22204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 so sánh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77324" y="4330055"/>
              <a:ext cx="6248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thể tránh dư thừa, trùng lặp thông tin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Google Shape;837;p48"/>
          <p:cNvSpPr/>
          <p:nvPr/>
        </p:nvSpPr>
        <p:spPr>
          <a:xfrm>
            <a:off x="635375" y="1718685"/>
            <a:ext cx="1971829" cy="1723303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839;p48"/>
          <p:cNvSpPr/>
          <p:nvPr/>
        </p:nvSpPr>
        <p:spPr>
          <a:xfrm>
            <a:off x="2146296" y="1250435"/>
            <a:ext cx="460908" cy="553107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35512"/>
            <a:ext cx="6667500" cy="4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7215"/>
            <a:ext cx="5334000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de-DE" sz="2800" b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 1: </a:t>
            </a:r>
            <a:r>
              <a:rPr lang="de-DE" sz="2800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 con trỏ soạn thảo vào vị trí cần chèn bảng mới</a:t>
            </a:r>
            <a:endParaRPr lang="de-DE" sz="2800" b="1" dirty="0">
              <a:solidFill>
                <a:srgbClr val="66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564" b="2195"/>
          <a:stretch/>
        </p:blipFill>
        <p:spPr>
          <a:xfrm>
            <a:off x="5746500" y="1533344"/>
            <a:ext cx="2679700" cy="1974516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926" y="-12700"/>
            <a:ext cx="5181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8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Các bước thực hiện tạo bảng</a:t>
            </a:r>
            <a:r>
              <a:rPr lang="de-DE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00" y="635465"/>
            <a:ext cx="2183721" cy="84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6375988" y="1170098"/>
            <a:ext cx="515373" cy="333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54274" y="1753331"/>
            <a:ext cx="533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Bước 2:</a:t>
            </a:r>
            <a:r>
              <a:rPr lang="de-DE" sz="2800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Trong dải lệnh </a:t>
            </a:r>
            <a:r>
              <a:rPr lang="de-DE" sz="2800" b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 </a:t>
            </a:r>
            <a:r>
              <a:rPr lang="de-DE" sz="280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 chuột vào lệnh</a:t>
            </a:r>
            <a:r>
              <a:rPr lang="de-DE" sz="2800" b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081042" y="1564746"/>
            <a:ext cx="1385412" cy="650885"/>
            <a:chOff x="6391785" y="2338107"/>
            <a:chExt cx="1387987" cy="687785"/>
          </a:xfrm>
        </p:grpSpPr>
        <p:sp>
          <p:nvSpPr>
            <p:cNvPr id="21" name="Oval 20"/>
            <p:cNvSpPr/>
            <p:nvPr/>
          </p:nvSpPr>
          <p:spPr>
            <a:xfrm>
              <a:off x="6391785" y="2338107"/>
              <a:ext cx="999615" cy="5847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 flipH="1">
              <a:off x="7386072" y="2645835"/>
              <a:ext cx="393700" cy="380057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72878" y="2585830"/>
            <a:ext cx="1112499" cy="674103"/>
            <a:chOff x="5301589" y="3766896"/>
            <a:chExt cx="1245636" cy="864132"/>
          </a:xfrm>
        </p:grpSpPr>
        <p:sp>
          <p:nvSpPr>
            <p:cNvPr id="22" name="Oval 21"/>
            <p:cNvSpPr/>
            <p:nvPr/>
          </p:nvSpPr>
          <p:spPr>
            <a:xfrm>
              <a:off x="5301589" y="3766896"/>
              <a:ext cx="889823" cy="6741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/>
            <p:cNvSpPr/>
            <p:nvPr/>
          </p:nvSpPr>
          <p:spPr>
            <a:xfrm flipH="1">
              <a:off x="6153525" y="4250971"/>
              <a:ext cx="393700" cy="380057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572000" y="3790950"/>
            <a:ext cx="4572000" cy="1119024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Bước 3:</a:t>
            </a:r>
            <a:r>
              <a:rPr lang="de-DE" sz="2800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Kéo thả chuột để chọn số hàng, số cột cho bảng.</a:t>
            </a:r>
            <a:endParaRPr lang="de-DE" sz="2800" dirty="0">
              <a:solidFill>
                <a:srgbClr val="66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t="3166"/>
          <a:stretch/>
        </p:blipFill>
        <p:spPr>
          <a:xfrm>
            <a:off x="1926059" y="3071592"/>
            <a:ext cx="2528167" cy="2087268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381000" y="3504170"/>
            <a:ext cx="1371600" cy="6858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Số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cột</a:t>
            </a:r>
            <a:endParaRPr lang="en-US" sz="1800" b="1" dirty="0">
              <a:solidFill>
                <a:schemeClr val="tx1"/>
              </a:solidFill>
            </a:endParaRPr>
          </a:p>
          <a:p>
            <a:pPr algn="ctr"/>
            <a:r>
              <a:rPr lang="en-US" sz="1800" b="1">
                <a:solidFill>
                  <a:schemeClr val="tx1"/>
                </a:solidFill>
              </a:rPr>
              <a:t>(Columns)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5129" name="Group 5128"/>
          <p:cNvGrpSpPr/>
          <p:nvPr/>
        </p:nvGrpSpPr>
        <p:grpSpPr>
          <a:xfrm>
            <a:off x="1609128" y="3943350"/>
            <a:ext cx="1372086" cy="231616"/>
            <a:chOff x="1609128" y="3943350"/>
            <a:chExt cx="1372086" cy="231616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609128" y="4048101"/>
              <a:ext cx="304231" cy="6131"/>
            </a:xfrm>
            <a:prstGeom prst="straightConnector1">
              <a:avLst/>
            </a:prstGeom>
            <a:ln w="38100"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856831" y="3943350"/>
              <a:ext cx="1124383" cy="231616"/>
            </a:xfrm>
            <a:prstGeom prst="ellipse">
              <a:avLst/>
            </a:prstGeom>
            <a:noFill/>
            <a:ln w="381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0" name="Group 5129"/>
          <p:cNvGrpSpPr/>
          <p:nvPr/>
        </p:nvGrpSpPr>
        <p:grpSpPr>
          <a:xfrm>
            <a:off x="1447800" y="3943350"/>
            <a:ext cx="750181" cy="1215510"/>
            <a:chOff x="1447800" y="3943350"/>
            <a:chExt cx="750181" cy="1215510"/>
          </a:xfrm>
        </p:grpSpPr>
        <p:sp>
          <p:nvSpPr>
            <p:cNvPr id="30" name="Oval 29"/>
            <p:cNvSpPr/>
            <p:nvPr/>
          </p:nvSpPr>
          <p:spPr>
            <a:xfrm>
              <a:off x="1913359" y="3943350"/>
              <a:ext cx="284622" cy="121551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447800" y="4909974"/>
              <a:ext cx="47825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79779" y="4452220"/>
            <a:ext cx="1371600" cy="6858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err="1">
                <a:solidFill>
                  <a:schemeClr val="tx1"/>
                </a:solidFill>
              </a:rPr>
              <a:t>Số</a:t>
            </a:r>
            <a:r>
              <a:rPr lang="en-US" sz="1800" b="1">
                <a:solidFill>
                  <a:schemeClr val="tx1"/>
                </a:solidFill>
              </a:rPr>
              <a:t> hàng</a:t>
            </a:r>
            <a:endParaRPr lang="en-US" sz="1800" b="1" dirty="0">
              <a:solidFill>
                <a:schemeClr val="tx1"/>
              </a:solidFill>
            </a:endParaRPr>
          </a:p>
          <a:p>
            <a:pPr algn="ctr"/>
            <a:r>
              <a:rPr lang="en-US" sz="1800" b="1">
                <a:solidFill>
                  <a:schemeClr val="tx1"/>
                </a:solidFill>
              </a:rPr>
              <a:t>(Rows)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128" name="Up Ribbon 5127"/>
          <p:cNvSpPr/>
          <p:nvPr/>
        </p:nvSpPr>
        <p:spPr>
          <a:xfrm>
            <a:off x="7291161" y="-12700"/>
            <a:ext cx="1795439" cy="510520"/>
          </a:xfrm>
          <a:prstGeom prst="ribbon2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CÁCH 1</a:t>
            </a:r>
          </a:p>
        </p:txBody>
      </p:sp>
    </p:spTree>
    <p:extLst>
      <p:ext uri="{BB962C8B-B14F-4D97-AF65-F5344CB8AC3E}">
        <p14:creationId xmlns:p14="http://schemas.microsoft.com/office/powerpoint/2010/main" val="24288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27" grpId="0"/>
      <p:bldP spid="29" grpId="0"/>
      <p:bldP spid="38" grpId="0"/>
      <p:bldP spid="5128" grpId="0" animBg="1"/>
      <p:bldP spid="51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7475"/>
            <a:ext cx="3429000" cy="514860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Cloud 1"/>
          <p:cNvSpPr/>
          <p:nvPr/>
        </p:nvSpPr>
        <p:spPr>
          <a:xfrm rot="21311403">
            <a:off x="761989" y="895090"/>
            <a:ext cx="4959188" cy="279400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số cột và số hàng vượt quá quy định trong bảng chọn thì em thực hiện như thế nào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28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5715000" y="1581150"/>
            <a:ext cx="2667000" cy="1981200"/>
          </a:xfrm>
          <a:prstGeom prst="flowChartProcess">
            <a:avLst/>
          </a:prstGeom>
          <a:noFill/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590" y="245918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590" y="1236393"/>
            <a:ext cx="63627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Bước 1:</a:t>
            </a:r>
            <a:r>
              <a:rPr lang="de-DE" sz="28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de-DE" sz="28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Insert/Table/Insert table</a:t>
            </a:r>
          </a:p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Bước 2:</a:t>
            </a:r>
            <a:r>
              <a:rPr lang="de-DE" sz="28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Nhập số cột, số hàng của bảng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80108"/>
            <a:ext cx="2324100" cy="3838575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2" name="Straight Arrow Connector 21"/>
          <p:cNvCxnSpPr>
            <a:endCxn id="17" idx="3"/>
          </p:cNvCxnSpPr>
          <p:nvPr/>
        </p:nvCxnSpPr>
        <p:spPr>
          <a:xfrm flipV="1">
            <a:off x="6248400" y="1021498"/>
            <a:ext cx="640721" cy="6357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48400" y="1581087"/>
            <a:ext cx="457200" cy="761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55329" y="1662421"/>
            <a:ext cx="737753" cy="18183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1905" t="1526" r="1830" b="2475"/>
          <a:stretch/>
        </p:blipFill>
        <p:spPr>
          <a:xfrm>
            <a:off x="2867890" y="2544904"/>
            <a:ext cx="2209800" cy="25146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304800" y="2724150"/>
            <a:ext cx="19050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460" y="3304546"/>
            <a:ext cx="19050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33" idx="3"/>
          </p:cNvCxnSpPr>
          <p:nvPr/>
        </p:nvCxnSpPr>
        <p:spPr>
          <a:xfrm>
            <a:off x="2209800" y="2954983"/>
            <a:ext cx="1981200" cy="1501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218460" y="3409950"/>
            <a:ext cx="2048740" cy="1416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773748" y="549140"/>
            <a:ext cx="1093902" cy="650885"/>
            <a:chOff x="6391785" y="2338107"/>
            <a:chExt cx="1387987" cy="687785"/>
          </a:xfrm>
        </p:grpSpPr>
        <p:sp>
          <p:nvSpPr>
            <p:cNvPr id="17" name="Oval 16"/>
            <p:cNvSpPr/>
            <p:nvPr/>
          </p:nvSpPr>
          <p:spPr>
            <a:xfrm>
              <a:off x="6391785" y="2338107"/>
              <a:ext cx="999615" cy="5847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flipH="1">
              <a:off x="7386072" y="2645835"/>
              <a:ext cx="393700" cy="380057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77263" y="1205080"/>
            <a:ext cx="980104" cy="553402"/>
            <a:chOff x="6391785" y="2338107"/>
            <a:chExt cx="1387987" cy="687785"/>
          </a:xfrm>
        </p:grpSpPr>
        <p:sp>
          <p:nvSpPr>
            <p:cNvPr id="24" name="Oval 23"/>
            <p:cNvSpPr/>
            <p:nvPr/>
          </p:nvSpPr>
          <p:spPr>
            <a:xfrm>
              <a:off x="6391785" y="2338107"/>
              <a:ext cx="999615" cy="5847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ardrop 24"/>
            <p:cNvSpPr/>
            <p:nvPr/>
          </p:nvSpPr>
          <p:spPr>
            <a:xfrm flipH="1">
              <a:off x="7386073" y="2645836"/>
              <a:ext cx="393699" cy="380056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83026" y="3212809"/>
            <a:ext cx="1875173" cy="553402"/>
            <a:chOff x="6391785" y="2338107"/>
            <a:chExt cx="1387987" cy="687785"/>
          </a:xfrm>
        </p:grpSpPr>
        <p:sp>
          <p:nvSpPr>
            <p:cNvPr id="28" name="Oval 27"/>
            <p:cNvSpPr/>
            <p:nvPr/>
          </p:nvSpPr>
          <p:spPr>
            <a:xfrm>
              <a:off x="6391785" y="2338107"/>
              <a:ext cx="999615" cy="5847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ardrop 28"/>
            <p:cNvSpPr/>
            <p:nvPr/>
          </p:nvSpPr>
          <p:spPr>
            <a:xfrm flipH="1">
              <a:off x="7386073" y="2645836"/>
              <a:ext cx="393699" cy="380056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30" name="Up Ribbon 29"/>
          <p:cNvSpPr/>
          <p:nvPr/>
        </p:nvSpPr>
        <p:spPr>
          <a:xfrm>
            <a:off x="7291161" y="-12700"/>
            <a:ext cx="1795439" cy="510520"/>
          </a:xfrm>
          <a:prstGeom prst="ribbon2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31999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 animBg="1"/>
      <p:bldP spid="34" grpId="0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1428750"/>
            <a:ext cx="9144000" cy="5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de-DE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Nhập nội </a:t>
            </a:r>
            <a:r>
              <a:rPr lang="de-DE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 </a:t>
            </a:r>
            <a:r>
              <a:rPr lang="de-DE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 các ô trong </a:t>
            </a:r>
            <a:r>
              <a:rPr lang="de-DE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596574"/>
            <a:ext cx="535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Nháy chuột vào từng ô của bảng để nhập  nội dung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837;p48"/>
          <p:cNvSpPr/>
          <p:nvPr/>
        </p:nvSpPr>
        <p:spPr>
          <a:xfrm>
            <a:off x="165471" y="3181350"/>
            <a:ext cx="1971829" cy="1723303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839;p48"/>
          <p:cNvSpPr/>
          <p:nvPr/>
        </p:nvSpPr>
        <p:spPr>
          <a:xfrm>
            <a:off x="1676392" y="2713100"/>
            <a:ext cx="460908" cy="553107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</TotalTime>
  <Words>1045</Words>
  <Application>Microsoft Office PowerPoint</Application>
  <PresentationFormat>On-screen Show (16:9)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chỉ số BMI của nhóm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TIN LY 13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TINI</dc:creator>
  <cp:lastModifiedBy>Hồng Ngọc</cp:lastModifiedBy>
  <cp:revision>287</cp:revision>
  <dcterms:created xsi:type="dcterms:W3CDTF">2010-02-24T06:20:06Z</dcterms:created>
  <dcterms:modified xsi:type="dcterms:W3CDTF">2023-03-12T12:51:05Z</dcterms:modified>
</cp:coreProperties>
</file>