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4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343" autoAdjust="0"/>
  </p:normalViewPr>
  <p:slideViewPr>
    <p:cSldViewPr>
      <p:cViewPr varScale="1">
        <p:scale>
          <a:sx n="85" d="100"/>
          <a:sy n="85" d="100"/>
        </p:scale>
        <p:origin x="606" y="84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7CC30-CD01-4434-B134-14CF1DCEEAD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1549-2C8B-4B0F-BA3D-BE78331BE5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7507-BB36-42D5-B364-719B69F5150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sz="1200" dirty="0"/>
              <a:t>Thường thức mĩ thuật</a:t>
            </a:r>
            <a:endParaRPr sz="1200" dirty="0"/>
          </a:p>
        </p:txBody>
      </p:sp>
      <p:sp>
        <p:nvSpPr>
          <p:cNvPr id="3993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EF24CB-DE5F-4D84-83A1-7F974CF0B04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lIns="0" tIns="0" rIns="0" bIns="0" anchor="b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lIns="0" tIns="0" rIns="0" bIns="0" anchor="b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048A2-6D25-473A-BEEB-7DE78AAD51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A3FD-32D1-43D8-8522-CB542B53792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10.jpeg"/><Relationship Id="rId1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14.png"/><Relationship Id="rId3" Type="http://schemas.openxmlformats.org/officeDocument/2006/relationships/image" Target="../media/image57.jpeg"/><Relationship Id="rId2" Type="http://schemas.openxmlformats.org/officeDocument/2006/relationships/image" Target="../media/image46.jpeg"/><Relationship Id="rId1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4" Type="http://schemas.openxmlformats.org/officeDocument/2006/relationships/image" Target="../media/image70.jpeg"/><Relationship Id="rId3" Type="http://schemas.openxmlformats.org/officeDocument/2006/relationships/image" Target="../media/image14.png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.png"/><Relationship Id="rId3" Type="http://schemas.openxmlformats.org/officeDocument/2006/relationships/image" Target="../media/image69.jpeg"/><Relationship Id="rId2" Type="http://schemas.openxmlformats.org/officeDocument/2006/relationships/image" Target="../media/image72.png"/><Relationship Id="rId1" Type="http://schemas.openxmlformats.org/officeDocument/2006/relationships/image" Target="../media/image71.GI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3.jpeg"/><Relationship Id="rId4" Type="http://schemas.openxmlformats.org/officeDocument/2006/relationships/image" Target="../media/image22.jpeg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8.png"/><Relationship Id="rId12" Type="http://schemas.openxmlformats.org/officeDocument/2006/relationships/image" Target="../media/image17.jpeg"/><Relationship Id="rId11" Type="http://schemas.openxmlformats.org/officeDocument/2006/relationships/image" Target="../media/image16.jpeg"/><Relationship Id="rId10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jpeg"/><Relationship Id="rId7" Type="http://schemas.openxmlformats.org/officeDocument/2006/relationships/image" Target="../media/image4.jpeg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6594DA"/>
              </a:solidFill>
            </a:endParaRPr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2" name="Rectangle 1"/>
          <p:cNvSpPr/>
          <p:nvPr/>
        </p:nvSpPr>
        <p:spPr>
          <a:xfrm>
            <a:off x="1828800" y="1906250"/>
            <a:ext cx="502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Mĩ</a:t>
            </a:r>
            <a:r>
              <a:rPr lang="en-US" sz="4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4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Thuật</a:t>
            </a:r>
            <a:r>
              <a:rPr lang="en-US" sz="4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vi-VN" sz="44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vi-VN" sz="4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Lớp: </a:t>
            </a:r>
            <a:r>
              <a:rPr lang="en-US" sz="4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sz="4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8</a:t>
            </a:r>
            <a:r>
              <a:rPr lang="en-US" sz="4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4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5486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Gv: Lưu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Lê Na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8"/>
          <p:cNvGrpSpPr/>
          <p:nvPr/>
        </p:nvGrpSpPr>
        <p:grpSpPr>
          <a:xfrm>
            <a:off x="2743200" y="360363"/>
            <a:ext cx="3776663" cy="2916237"/>
            <a:chOff x="2743200" y="360466"/>
            <a:chExt cx="3776663" cy="2916134"/>
          </a:xfrm>
        </p:grpSpPr>
        <p:pic>
          <p:nvPicPr>
            <p:cNvPr id="5" name="Picture 4" descr="renoir_portaitj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76418" y="360466"/>
              <a:ext cx="1600200" cy="211605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420" name="Rectangle 5"/>
            <p:cNvSpPr/>
            <p:nvPr/>
          </p:nvSpPr>
          <p:spPr>
            <a:xfrm>
              <a:off x="2743200" y="2630488"/>
              <a:ext cx="3776663" cy="6461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b="1" dirty="0">
                  <a:latin typeface="Arial" panose="020B0604020202020204" pitchFamily="34" charset="0"/>
                </a:rPr>
                <a:t>Rơ - noa (Pierre Auguste Renoir)</a:t>
              </a:r>
              <a:endParaRPr b="1" dirty="0">
                <a:latin typeface="Arial" panose="020B0604020202020204" pitchFamily="34" charset="0"/>
              </a:endParaRPr>
            </a:p>
            <a:p>
              <a:pPr algn="ctr"/>
              <a:r>
                <a:rPr b="1" dirty="0">
                  <a:latin typeface="Arial" panose="020B0604020202020204" pitchFamily="34" charset="0"/>
                </a:rPr>
                <a:t> (1841 - 1919)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6" descr="renoir-moulingal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29000"/>
            <a:ext cx="3810000" cy="28575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91200" y="6443990"/>
            <a:ext cx="2090637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Quán Mu-lanh đờ la ga-lét-te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14" descr="Renoir-dejeuner-des-canoti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29000"/>
            <a:ext cx="3810000" cy="28575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295400" y="6443990"/>
            <a:ext cx="1837362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Bữa ăn trưa trên thuyền 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2"/>
          <p:cNvGrpSpPr/>
          <p:nvPr/>
        </p:nvGrpSpPr>
        <p:grpSpPr>
          <a:xfrm>
            <a:off x="-2755900" y="1271588"/>
            <a:ext cx="4965700" cy="4900612"/>
            <a:chOff x="-2755900" y="1271588"/>
            <a:chExt cx="4965700" cy="4900612"/>
          </a:xfrm>
        </p:grpSpPr>
        <p:sp>
          <p:nvSpPr>
            <p:cNvPr id="18476" name="AutoShape 47"/>
            <p:cNvSpPr/>
            <p:nvPr/>
          </p:nvSpPr>
          <p:spPr>
            <a:xfrm rot="5400000" flipH="1">
              <a:off x="-2263775" y="1622425"/>
              <a:ext cx="4095750" cy="40894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3 h 2160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744" y="10800"/>
                  </a:lnTo>
                  <a:close/>
                </a:path>
              </a:pathLst>
            </a:custGeom>
            <a:solidFill>
              <a:srgbClr val="008000">
                <a:alpha val="10000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77" name="AutoShape 46"/>
            <p:cNvSpPr/>
            <p:nvPr/>
          </p:nvSpPr>
          <p:spPr>
            <a:xfrm rot="5400000">
              <a:off x="-2723356" y="1239044"/>
              <a:ext cx="4900612" cy="4965700"/>
            </a:xfrm>
            <a:custGeom>
              <a:avLst/>
              <a:gdLst>
                <a:gd name="txL" fmla="*/ 401 w 21600"/>
                <a:gd name="txT" fmla="*/ 0 h 21600"/>
                <a:gd name="txR" fmla="*/ 21199 w 21600"/>
                <a:gd name="txB" fmla="*/ 13628 h 2160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033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78" name="TextBox 43"/>
            <p:cNvSpPr txBox="1"/>
            <p:nvPr/>
          </p:nvSpPr>
          <p:spPr>
            <a:xfrm>
              <a:off x="-152400" y="2162175"/>
              <a:ext cx="1524000" cy="2862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Tân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106"/>
          <p:cNvGrpSpPr/>
          <p:nvPr/>
        </p:nvGrpSpPr>
        <p:grpSpPr>
          <a:xfrm>
            <a:off x="838200" y="990600"/>
            <a:ext cx="8153400" cy="914400"/>
            <a:chOff x="1447799" y="1066800"/>
            <a:chExt cx="5943601" cy="914400"/>
          </a:xfrm>
        </p:grpSpPr>
        <p:sp>
          <p:nvSpPr>
            <p:cNvPr id="9" name="AutoShape 52"/>
            <p:cNvSpPr>
              <a:spLocks noChangeArrowheads="1"/>
            </p:cNvSpPr>
            <p:nvPr/>
          </p:nvSpPr>
          <p:spPr bwMode="gray">
            <a:xfrm>
              <a:off x="1828532" y="1066800"/>
              <a:ext cx="5562868" cy="914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469" name="Group 53"/>
            <p:cNvGrpSpPr/>
            <p:nvPr/>
          </p:nvGrpSpPr>
          <p:grpSpPr>
            <a:xfrm>
              <a:off x="1447799" y="1143000"/>
              <a:ext cx="685611" cy="766763"/>
              <a:chOff x="2078" y="1680"/>
              <a:chExt cx="1321" cy="1615"/>
            </a:xfrm>
          </p:grpSpPr>
          <p:sp>
            <p:nvSpPr>
              <p:cNvPr id="18470" name="Oval 54"/>
              <p:cNvSpPr/>
              <p:nvPr/>
            </p:nvSpPr>
            <p:spPr>
              <a:xfrm>
                <a:off x="2078" y="1680"/>
                <a:ext cx="1321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471" name="Oval 55"/>
              <p:cNvSpPr/>
              <p:nvPr/>
            </p:nvSpPr>
            <p:spPr>
              <a:xfrm>
                <a:off x="2170" y="1771"/>
                <a:ext cx="117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Oval 56"/>
              <p:cNvSpPr>
                <a:spLocks noChangeArrowheads="1"/>
              </p:cNvSpPr>
              <p:nvPr/>
            </p:nvSpPr>
            <p:spPr bwMode="gray">
              <a:xfrm>
                <a:off x="2254" y="1857"/>
                <a:ext cx="502" cy="118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3" name="Oval 57"/>
              <p:cNvSpPr/>
              <p:nvPr/>
            </p:nvSpPr>
            <p:spPr>
              <a:xfrm>
                <a:off x="2254" y="1856"/>
                <a:ext cx="501" cy="118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Oval 58"/>
              <p:cNvSpPr>
                <a:spLocks noChangeArrowheads="1"/>
              </p:cNvSpPr>
              <p:nvPr/>
            </p:nvSpPr>
            <p:spPr bwMode="gray">
              <a:xfrm>
                <a:off x="2337" y="1937"/>
                <a:ext cx="841" cy="118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5" name="Oval 59"/>
              <p:cNvSpPr/>
              <p:nvPr/>
            </p:nvSpPr>
            <p:spPr>
              <a:xfrm>
                <a:off x="2337" y="1876"/>
                <a:ext cx="842" cy="118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115"/>
          <p:cNvGrpSpPr/>
          <p:nvPr/>
        </p:nvGrpSpPr>
        <p:grpSpPr>
          <a:xfrm>
            <a:off x="1600200" y="2271713"/>
            <a:ext cx="7391400" cy="928687"/>
            <a:chOff x="1981200" y="2209802"/>
            <a:chExt cx="6032063" cy="928255"/>
          </a:xfrm>
        </p:grpSpPr>
        <p:sp>
          <p:nvSpPr>
            <p:cNvPr id="18" name="AutoShape 51"/>
            <p:cNvSpPr>
              <a:spLocks noChangeArrowheads="1"/>
            </p:cNvSpPr>
            <p:nvPr/>
          </p:nvSpPr>
          <p:spPr bwMode="gray">
            <a:xfrm>
              <a:off x="2286000" y="2209802"/>
              <a:ext cx="5727263" cy="92825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Sử dụng những chấm m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 nguyên chất để chấm 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cho đến khi đạt hiệu quả mong muốn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8461" name="Group 60"/>
            <p:cNvGrpSpPr/>
            <p:nvPr/>
          </p:nvGrpSpPr>
          <p:grpSpPr>
            <a:xfrm>
              <a:off x="1981200" y="2309813"/>
              <a:ext cx="762000" cy="814387"/>
              <a:chOff x="2078" y="1680"/>
              <a:chExt cx="1615" cy="1615"/>
            </a:xfrm>
          </p:grpSpPr>
          <p:sp>
            <p:nvSpPr>
              <p:cNvPr id="18462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463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450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5" name="Oval 64"/>
              <p:cNvSpPr/>
              <p:nvPr/>
            </p:nvSpPr>
            <p:spPr>
              <a:xfrm>
                <a:off x="2254" y="1856"/>
                <a:ext cx="449" cy="1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Oval 65"/>
              <p:cNvSpPr>
                <a:spLocks noChangeArrowheads="1"/>
              </p:cNvSpPr>
              <p:nvPr/>
            </p:nvSpPr>
            <p:spPr bwMode="gray">
              <a:xfrm>
                <a:off x="2336" y="1938"/>
                <a:ext cx="1098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7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124"/>
          <p:cNvGrpSpPr/>
          <p:nvPr/>
        </p:nvGrpSpPr>
        <p:grpSpPr>
          <a:xfrm>
            <a:off x="1600200" y="4784725"/>
            <a:ext cx="7391400" cy="1616075"/>
            <a:chOff x="1219200" y="5029200"/>
            <a:chExt cx="7147365" cy="1616075"/>
          </a:xfrm>
        </p:grpSpPr>
        <p:sp>
          <p:nvSpPr>
            <p:cNvPr id="27" name="AutoShape 48"/>
            <p:cNvSpPr>
              <a:spLocks noChangeArrowheads="1"/>
            </p:cNvSpPr>
            <p:nvPr/>
          </p:nvSpPr>
          <p:spPr bwMode="gray">
            <a:xfrm>
              <a:off x="1676400" y="5119256"/>
              <a:ext cx="6690165" cy="15260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 algn="ctr">
              <a:noFill/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Tác phẩm tiêu biểu: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Chiều chủ nhật trên đảo Gơ - răng (Xơ - ra)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Phòng ăn (Xi - nhắc)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None/>
              </a:pP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8451" name="Group 67"/>
            <p:cNvGrpSpPr/>
            <p:nvPr/>
          </p:nvGrpSpPr>
          <p:grpSpPr>
            <a:xfrm>
              <a:off x="1219200" y="5029200"/>
              <a:ext cx="762000" cy="738188"/>
              <a:chOff x="2078" y="1680"/>
              <a:chExt cx="1615" cy="1615"/>
            </a:xfrm>
          </p:grpSpPr>
          <p:sp>
            <p:nvSpPr>
              <p:cNvPr id="18452" name="Oval 127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453" name="Oval 128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gray">
              <a:xfrm>
                <a:off x="2254" y="1857"/>
                <a:ext cx="543" cy="12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55" name="Oval 130"/>
              <p:cNvSpPr/>
              <p:nvPr/>
            </p:nvSpPr>
            <p:spPr>
              <a:xfrm>
                <a:off x="2254" y="1856"/>
                <a:ext cx="544" cy="1230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gray">
              <a:xfrm>
                <a:off x="2338" y="1940"/>
                <a:ext cx="1093" cy="12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57" name="Oval 132"/>
              <p:cNvSpPr/>
              <p:nvPr/>
            </p:nvSpPr>
            <p:spPr>
              <a:xfrm>
                <a:off x="2337" y="1808"/>
                <a:ext cx="1096" cy="1230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133"/>
          <p:cNvGrpSpPr/>
          <p:nvPr/>
        </p:nvGrpSpPr>
        <p:grpSpPr>
          <a:xfrm>
            <a:off x="1905000" y="3581400"/>
            <a:ext cx="7010400" cy="990600"/>
            <a:chOff x="1905001" y="3733800"/>
            <a:chExt cx="5986331" cy="990600"/>
          </a:xfrm>
        </p:grpSpPr>
        <p:sp>
          <p:nvSpPr>
            <p:cNvPr id="36" name="AutoShape 49"/>
            <p:cNvSpPr>
              <a:spLocks noChangeArrowheads="1"/>
            </p:cNvSpPr>
            <p:nvPr/>
          </p:nvSpPr>
          <p:spPr bwMode="gray">
            <a:xfrm>
              <a:off x="2590800" y="3886200"/>
              <a:ext cx="5300532" cy="8382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Tác giả tiêu biểu: Xơ - ra, Xi - nhắc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441" name="Group 74"/>
            <p:cNvGrpSpPr/>
            <p:nvPr/>
          </p:nvGrpSpPr>
          <p:grpSpPr>
            <a:xfrm>
              <a:off x="1905001" y="3733800"/>
              <a:ext cx="761906" cy="792163"/>
              <a:chOff x="2078" y="1680"/>
              <a:chExt cx="1468" cy="1615"/>
            </a:xfrm>
          </p:grpSpPr>
          <p:sp>
            <p:nvSpPr>
              <p:cNvPr id="18442" name="Oval 75"/>
              <p:cNvSpPr/>
              <p:nvPr/>
            </p:nvSpPr>
            <p:spPr>
              <a:xfrm>
                <a:off x="2078" y="1680"/>
                <a:ext cx="1379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443" name="Oval 76"/>
              <p:cNvSpPr/>
              <p:nvPr/>
            </p:nvSpPr>
            <p:spPr>
              <a:xfrm>
                <a:off x="2170" y="1771"/>
                <a:ext cx="1376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Oval 77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426" cy="114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45" name="Oval 78"/>
              <p:cNvSpPr/>
              <p:nvPr/>
            </p:nvSpPr>
            <p:spPr>
              <a:xfrm>
                <a:off x="2254" y="1856"/>
                <a:ext cx="427" cy="11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" name="Oval 7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995" cy="114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47" name="Oval 80"/>
              <p:cNvSpPr/>
              <p:nvPr/>
            </p:nvSpPr>
            <p:spPr>
              <a:xfrm>
                <a:off x="2334" y="1847"/>
                <a:ext cx="936" cy="1147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0490" name="Rectangle 44"/>
          <p:cNvSpPr/>
          <p:nvPr/>
        </p:nvSpPr>
        <p:spPr>
          <a:xfrm>
            <a:off x="2362200" y="1219200"/>
            <a:ext cx="6172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Tiếp tục tìm kiếm sâu hơn tạo nên dấu ấn riêng biệt</a:t>
            </a:r>
            <a:endParaRPr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Georges_Seurat_188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83447" y="533400"/>
            <a:ext cx="1393153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07" name="Rectangle 5"/>
          <p:cNvSpPr/>
          <p:nvPr/>
        </p:nvSpPr>
        <p:spPr>
          <a:xfrm>
            <a:off x="1328738" y="2667000"/>
            <a:ext cx="28622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latin typeface="Arial" panose="020B0604020202020204" pitchFamily="34" charset="0"/>
              </a:rPr>
              <a:t>Xơ - ra (</a:t>
            </a:r>
            <a:r>
              <a:rPr lang="vi-VN" altLang="x-none" b="1" dirty="0">
                <a:latin typeface="Arial" panose="020B0604020202020204" pitchFamily="34" charset="0"/>
              </a:rPr>
              <a:t>Georges Seurat</a:t>
            </a:r>
            <a:r>
              <a:rPr b="1" dirty="0">
                <a:latin typeface="Arial" panose="020B0604020202020204" pitchFamily="34" charset="0"/>
              </a:rPr>
              <a:t>)</a:t>
            </a:r>
            <a:endParaRPr b="1" dirty="0">
              <a:latin typeface="Arial" panose="020B0604020202020204" pitchFamily="34" charset="0"/>
            </a:endParaRPr>
          </a:p>
          <a:p>
            <a:pPr algn="ctr"/>
            <a:r>
              <a:rPr b="1" dirty="0">
                <a:latin typeface="Arial" panose="020B0604020202020204" pitchFamily="34" charset="0"/>
              </a:rPr>
              <a:t>(1859 - 1891)</a:t>
            </a:r>
            <a:endParaRPr lang="vi-VN" altLang="x-none" b="1" dirty="0">
              <a:latin typeface="Arial" panose="020B0604020202020204" pitchFamily="34" charset="0"/>
            </a:endParaRPr>
          </a:p>
        </p:txBody>
      </p:sp>
      <p:pic>
        <p:nvPicPr>
          <p:cNvPr id="7" name="Picture 6" descr="Pointillism-Sunday-Afternoon-on-the-Island-of-La-Grande-Jatte-by-font-b-Georges-b-f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33800"/>
            <a:ext cx="4387850" cy="28956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752600" y="6291590"/>
            <a:ext cx="2890535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Chiều chủ nhật trên đảo Gơ-răng Giát-tơ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12" name="Rectangle 11"/>
          <p:cNvSpPr/>
          <p:nvPr/>
        </p:nvSpPr>
        <p:spPr>
          <a:xfrm>
            <a:off x="5867400" y="2706688"/>
            <a:ext cx="26717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latin typeface="Arial" panose="020B0604020202020204" pitchFamily="34" charset="0"/>
              </a:rPr>
              <a:t>Xi - nhắc (Paul Signac)</a:t>
            </a:r>
            <a:endParaRPr b="1" dirty="0">
              <a:latin typeface="Arial" panose="020B0604020202020204" pitchFamily="34" charset="0"/>
            </a:endParaRPr>
          </a:p>
          <a:p>
            <a:pPr algn="ctr"/>
            <a:r>
              <a:rPr b="1" dirty="0">
                <a:latin typeface="Arial" panose="020B0604020202020204" pitchFamily="34" charset="0"/>
              </a:rPr>
              <a:t>(1863 - 1935)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3" name="Picture 12" descr="portra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33400"/>
            <a:ext cx="1457325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Signac_-_Portrait_de_Félix_Féné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733800"/>
            <a:ext cx="3629025" cy="2898775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656333" y="6291590"/>
            <a:ext cx="2106667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Chân dung của Felix Fénéon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3"/>
          <p:cNvGrpSpPr/>
          <p:nvPr/>
        </p:nvGrpSpPr>
        <p:grpSpPr>
          <a:xfrm>
            <a:off x="-2895600" y="1271588"/>
            <a:ext cx="4965700" cy="4900612"/>
            <a:chOff x="-2895600" y="1271588"/>
            <a:chExt cx="4965700" cy="4900612"/>
          </a:xfrm>
        </p:grpSpPr>
        <p:sp>
          <p:nvSpPr>
            <p:cNvPr id="54" name="AutoShape 47"/>
            <p:cNvSpPr>
              <a:spLocks noChangeArrowheads="1"/>
            </p:cNvSpPr>
            <p:nvPr/>
          </p:nvSpPr>
          <p:spPr bwMode="ltGray">
            <a:xfrm rot="5400000" flipH="1">
              <a:off x="-2468562" y="1622425"/>
              <a:ext cx="4095750" cy="4089401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32" name="AutoShape 46"/>
            <p:cNvSpPr>
              <a:spLocks noChangeArrowheads="1"/>
            </p:cNvSpPr>
            <p:nvPr/>
          </p:nvSpPr>
          <p:spPr bwMode="ltGray">
            <a:xfrm rot="5400000">
              <a:off x="-2863056" y="1239044"/>
              <a:ext cx="4900612" cy="4965700"/>
            </a:xfrm>
            <a:custGeom>
              <a:avLst/>
              <a:gdLst>
                <a:gd name="T0" fmla="*/ 2147483647 w 21600"/>
                <a:gd name="T1" fmla="*/ 0 h 21600"/>
                <a:gd name="T2" fmla="*/ 1891949096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 w 21600"/>
                <a:gd name="T13" fmla="*/ 0 h 21600"/>
                <a:gd name="T14" fmla="*/ 21199 w 21600"/>
                <a:gd name="T15" fmla="*/ 13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6" name="TextBox 43"/>
            <p:cNvSpPr txBox="1"/>
            <p:nvPr/>
          </p:nvSpPr>
          <p:spPr>
            <a:xfrm>
              <a:off x="-152400" y="2162175"/>
              <a:ext cx="1524000" cy="2862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7924800" y="6111875"/>
            <a:ext cx="762000" cy="365125"/>
          </a:xfrm>
          <a:noFill/>
        </p:spPr>
        <p:txBody>
          <a:bodyPr vert="horz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grpSp>
        <p:nvGrpSpPr>
          <p:cNvPr id="3" name="Group 106"/>
          <p:cNvGrpSpPr/>
          <p:nvPr/>
        </p:nvGrpSpPr>
        <p:grpSpPr>
          <a:xfrm>
            <a:off x="990600" y="1447800"/>
            <a:ext cx="7924800" cy="914400"/>
            <a:chOff x="1447799" y="1066800"/>
            <a:chExt cx="5943601" cy="914400"/>
          </a:xfrm>
        </p:grpSpPr>
        <p:sp>
          <p:nvSpPr>
            <p:cNvPr id="9" name="AutoShape 52"/>
            <p:cNvSpPr>
              <a:spLocks noChangeArrowheads="1"/>
            </p:cNvSpPr>
            <p:nvPr/>
          </p:nvSpPr>
          <p:spPr bwMode="gray">
            <a:xfrm>
              <a:off x="1828799" y="1066800"/>
              <a:ext cx="5562601" cy="914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07" name="Group 53"/>
            <p:cNvGrpSpPr/>
            <p:nvPr/>
          </p:nvGrpSpPr>
          <p:grpSpPr>
            <a:xfrm>
              <a:off x="1447799" y="1143000"/>
              <a:ext cx="685611" cy="766763"/>
              <a:chOff x="2078" y="1680"/>
              <a:chExt cx="1321" cy="1615"/>
            </a:xfrm>
          </p:grpSpPr>
          <p:sp>
            <p:nvSpPr>
              <p:cNvPr id="20508" name="Oval 54"/>
              <p:cNvSpPr/>
              <p:nvPr/>
            </p:nvSpPr>
            <p:spPr>
              <a:xfrm>
                <a:off x="2078" y="1680"/>
                <a:ext cx="1321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509" name="Oval 55"/>
              <p:cNvSpPr/>
              <p:nvPr/>
            </p:nvSpPr>
            <p:spPr>
              <a:xfrm>
                <a:off x="2170" y="1771"/>
                <a:ext cx="117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Oval 56"/>
              <p:cNvSpPr>
                <a:spLocks noChangeArrowheads="1"/>
              </p:cNvSpPr>
              <p:nvPr/>
            </p:nvSpPr>
            <p:spPr bwMode="gray">
              <a:xfrm>
                <a:off x="2255" y="1857"/>
                <a:ext cx="502" cy="118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11" name="Oval 57"/>
              <p:cNvSpPr/>
              <p:nvPr/>
            </p:nvSpPr>
            <p:spPr>
              <a:xfrm>
                <a:off x="2254" y="1856"/>
                <a:ext cx="501" cy="118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Oval 58"/>
              <p:cNvSpPr>
                <a:spLocks noChangeArrowheads="1"/>
              </p:cNvSpPr>
              <p:nvPr/>
            </p:nvSpPr>
            <p:spPr bwMode="gray">
              <a:xfrm>
                <a:off x="2337" y="1937"/>
                <a:ext cx="842" cy="118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13" name="Oval 59"/>
              <p:cNvSpPr/>
              <p:nvPr/>
            </p:nvSpPr>
            <p:spPr>
              <a:xfrm>
                <a:off x="2337" y="1876"/>
                <a:ext cx="842" cy="118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124"/>
          <p:cNvGrpSpPr/>
          <p:nvPr/>
        </p:nvGrpSpPr>
        <p:grpSpPr>
          <a:xfrm>
            <a:off x="1676400" y="4327525"/>
            <a:ext cx="7239000" cy="1616075"/>
            <a:chOff x="1219200" y="5029200"/>
            <a:chExt cx="7147365" cy="1616075"/>
          </a:xfrm>
        </p:grpSpPr>
        <p:sp>
          <p:nvSpPr>
            <p:cNvPr id="27" name="AutoShape 48"/>
            <p:cNvSpPr>
              <a:spLocks noChangeArrowheads="1"/>
            </p:cNvSpPr>
            <p:nvPr/>
          </p:nvSpPr>
          <p:spPr bwMode="gray">
            <a:xfrm>
              <a:off x="1676400" y="5119256"/>
              <a:ext cx="6690165" cy="15260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 algn="ctr">
              <a:noFill/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Tác phẩm tiêu biểu: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Hoa hướng dương, hoa diên vĩ (Van - gốc)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Hai cô gái bên bờ biển (Gô - ganh)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None/>
              </a:pP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20499" name="Group 67"/>
            <p:cNvGrpSpPr/>
            <p:nvPr/>
          </p:nvGrpSpPr>
          <p:grpSpPr>
            <a:xfrm>
              <a:off x="1219200" y="5029200"/>
              <a:ext cx="762000" cy="738188"/>
              <a:chOff x="2078" y="1680"/>
              <a:chExt cx="1615" cy="1615"/>
            </a:xfrm>
          </p:grpSpPr>
          <p:sp>
            <p:nvSpPr>
              <p:cNvPr id="20500" name="Oval 127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501" name="Oval 128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gray">
              <a:xfrm>
                <a:off x="2254" y="1857"/>
                <a:ext cx="545" cy="12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3" name="Oval 130"/>
              <p:cNvSpPr/>
              <p:nvPr/>
            </p:nvSpPr>
            <p:spPr>
              <a:xfrm>
                <a:off x="2254" y="1856"/>
                <a:ext cx="544" cy="1230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gray">
              <a:xfrm>
                <a:off x="2337" y="1940"/>
                <a:ext cx="1096" cy="12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5" name="Oval 132"/>
              <p:cNvSpPr/>
              <p:nvPr/>
            </p:nvSpPr>
            <p:spPr>
              <a:xfrm>
                <a:off x="2337" y="1808"/>
                <a:ext cx="1096" cy="1230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133"/>
          <p:cNvGrpSpPr/>
          <p:nvPr/>
        </p:nvGrpSpPr>
        <p:grpSpPr>
          <a:xfrm>
            <a:off x="1905000" y="2819400"/>
            <a:ext cx="7010400" cy="990600"/>
            <a:chOff x="1905001" y="3733800"/>
            <a:chExt cx="5986331" cy="990600"/>
          </a:xfrm>
        </p:grpSpPr>
        <p:sp>
          <p:nvSpPr>
            <p:cNvPr id="36" name="AutoShape 49"/>
            <p:cNvSpPr>
              <a:spLocks noChangeArrowheads="1"/>
            </p:cNvSpPr>
            <p:nvPr/>
          </p:nvSpPr>
          <p:spPr bwMode="gray">
            <a:xfrm>
              <a:off x="2590800" y="3886200"/>
              <a:ext cx="5300532" cy="8382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Tác giả tiêu biểu: Gô - ganh, Van - gốc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489" name="Group 74"/>
            <p:cNvGrpSpPr/>
            <p:nvPr/>
          </p:nvGrpSpPr>
          <p:grpSpPr>
            <a:xfrm>
              <a:off x="1905001" y="3733800"/>
              <a:ext cx="761906" cy="792163"/>
              <a:chOff x="2078" y="1680"/>
              <a:chExt cx="1468" cy="1615"/>
            </a:xfrm>
          </p:grpSpPr>
          <p:sp>
            <p:nvSpPr>
              <p:cNvPr id="20490" name="Oval 75"/>
              <p:cNvSpPr/>
              <p:nvPr/>
            </p:nvSpPr>
            <p:spPr>
              <a:xfrm>
                <a:off x="2078" y="1680"/>
                <a:ext cx="1379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491" name="Oval 76"/>
              <p:cNvSpPr/>
              <p:nvPr/>
            </p:nvSpPr>
            <p:spPr>
              <a:xfrm>
                <a:off x="2170" y="1771"/>
                <a:ext cx="1376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Oval 77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426" cy="114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3" name="Oval 78"/>
              <p:cNvSpPr/>
              <p:nvPr/>
            </p:nvSpPr>
            <p:spPr>
              <a:xfrm>
                <a:off x="2254" y="1856"/>
                <a:ext cx="427" cy="11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" name="Oval 7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995" cy="114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5" name="Oval 80"/>
              <p:cNvSpPr/>
              <p:nvPr/>
            </p:nvSpPr>
            <p:spPr>
              <a:xfrm>
                <a:off x="2334" y="1847"/>
                <a:ext cx="936" cy="1147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2537" name="Rectangle 44"/>
          <p:cNvSpPr/>
          <p:nvPr/>
        </p:nvSpPr>
        <p:spPr>
          <a:xfrm>
            <a:off x="2286000" y="1563688"/>
            <a:ext cx="6172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Muốn vượt qua giới hạn của hội họa Ấn tượng để    tìm ra con đường mới.</a:t>
            </a:r>
            <a:endParaRPr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AutoShape 52"/>
          <p:cNvSpPr>
            <a:spLocks noChangeArrowheads="1"/>
          </p:cNvSpPr>
          <p:nvPr/>
        </p:nvSpPr>
        <p:spPr bwMode="gray">
          <a:xfrm>
            <a:off x="-533400" y="1295400"/>
            <a:ext cx="10210800" cy="8445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pic>
        <p:nvPicPr>
          <p:cNvPr id="5" name="Picture 4" descr="Vincent_van_Gogh_-_Self-Portrait_-_Google_Art_Project_(45404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033" y="381000"/>
            <a:ext cx="1869367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557" name="Rectangle 5"/>
          <p:cNvSpPr/>
          <p:nvPr/>
        </p:nvSpPr>
        <p:spPr>
          <a:xfrm>
            <a:off x="-76200" y="2895600"/>
            <a:ext cx="34623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600" b="1" dirty="0">
                <a:latin typeface="Arial" panose="020B0604020202020204" pitchFamily="34" charset="0"/>
              </a:rPr>
              <a:t>Van - gốc (</a:t>
            </a:r>
            <a:r>
              <a:rPr lang="vi-VN" altLang="x-none" sz="1600" b="1" dirty="0">
                <a:latin typeface="Arial" panose="020B0604020202020204" pitchFamily="34" charset="0"/>
              </a:rPr>
              <a:t>Vincent van Gogh</a:t>
            </a:r>
            <a:r>
              <a:rPr sz="1600" b="1" dirty="0">
                <a:latin typeface="Arial" panose="020B0604020202020204" pitchFamily="34" charset="0"/>
              </a:rPr>
              <a:t>)</a:t>
            </a:r>
            <a:endParaRPr sz="1600" b="1" dirty="0"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latin typeface="Arial" panose="020B0604020202020204" pitchFamily="34" charset="0"/>
              </a:rPr>
              <a:t>(1853 - 1890)</a:t>
            </a:r>
            <a:endParaRPr sz="1600" b="1" dirty="0">
              <a:latin typeface="Arial" panose="020B0604020202020204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287713" y="457200"/>
            <a:ext cx="5535612" cy="3048000"/>
            <a:chOff x="3287713" y="457200"/>
            <a:chExt cx="5535612" cy="3048000"/>
          </a:xfrm>
        </p:grpSpPr>
        <p:pic>
          <p:nvPicPr>
            <p:cNvPr id="10" name="Picture 9" descr="1280px-Vincent_van_Gogh_(1853-1890)_-_Wheat_Field_with_Crows_(1890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7713" y="457200"/>
              <a:ext cx="5535612" cy="2590800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4800600" y="3243590"/>
              <a:ext cx="2630848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Cánh đồng lúa mì v</a:t>
              </a:r>
              <a:r>
                <a:rPr sz="1100" b="1" dirty="0"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những con quạ</a:t>
              </a:r>
              <a:endParaRPr sz="11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6629400" y="3886200"/>
            <a:ext cx="2193925" cy="2743200"/>
            <a:chOff x="6629400" y="3886200"/>
            <a:chExt cx="2193925" cy="2743200"/>
          </a:xfrm>
        </p:grpSpPr>
        <p:pic>
          <p:nvPicPr>
            <p:cNvPr id="7" name="Picture 6" descr="800px-Vincent_Willem_van_Gogh_128.jpg"/>
            <p:cNvPicPr>
              <a:picLocks noChangeAspect="1"/>
            </p:cNvPicPr>
            <p:nvPr/>
          </p:nvPicPr>
          <p:blipFill>
            <a:blip r:embed="rId3">
              <a:lum contrast="10000"/>
            </a:blip>
            <a:stretch>
              <a:fillRect/>
            </a:stretch>
          </p:blipFill>
          <p:spPr>
            <a:xfrm>
              <a:off x="6629400" y="3886200"/>
              <a:ext cx="2193925" cy="2743200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7315200" y="6324600"/>
              <a:ext cx="1455848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Hoa hướng dương</a:t>
              </a:r>
              <a:endParaRPr sz="11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2800350" y="3886200"/>
            <a:ext cx="3524250" cy="2743200"/>
            <a:chOff x="2800350" y="3886200"/>
            <a:chExt cx="3524250" cy="2743200"/>
          </a:xfrm>
        </p:grpSpPr>
        <p:pic>
          <p:nvPicPr>
            <p:cNvPr id="8" name="Picture 7" descr="BAOTREONLINE_TINTUC_TDP_hoadienvi-0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0350" y="3886200"/>
              <a:ext cx="3524250" cy="2743200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5311925" y="6324600"/>
              <a:ext cx="936475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Hoa diên vĩ</a:t>
              </a:r>
              <a:endParaRPr sz="11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4800" y="3886200"/>
            <a:ext cx="2160588" cy="2743200"/>
            <a:chOff x="304800" y="3886200"/>
            <a:chExt cx="2160588" cy="2743200"/>
          </a:xfrm>
        </p:grpSpPr>
        <p:pic>
          <p:nvPicPr>
            <p:cNvPr id="9" name="Picture 8" descr="Vincent_Van_Gogh_0016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886200"/>
              <a:ext cx="2160588" cy="2743200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1447800" y="6324600"/>
              <a:ext cx="944489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Cây trắc bá</a:t>
              </a:r>
              <a:endParaRPr sz="11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-304800" y="1295400"/>
            <a:ext cx="9753600" cy="8445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 descr="GO G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0" y="304800"/>
            <a:ext cx="2019300" cy="2413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580" name="Rectangle 6"/>
          <p:cNvSpPr/>
          <p:nvPr/>
        </p:nvSpPr>
        <p:spPr>
          <a:xfrm>
            <a:off x="5721350" y="2743200"/>
            <a:ext cx="26606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1600" b="1" dirty="0">
                <a:latin typeface="Arial" panose="020B0604020202020204" pitchFamily="34" charset="0"/>
              </a:rPr>
              <a:t>Gô - ganh (Paul Gauguin)</a:t>
            </a:r>
            <a:endParaRPr sz="1600" b="1" dirty="0"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latin typeface="Arial" panose="020B0604020202020204" pitchFamily="34" charset="0"/>
              </a:rPr>
              <a:t>(1848 - 1903)</a:t>
            </a:r>
            <a:endParaRPr sz="1600" b="1" dirty="0">
              <a:latin typeface="Arial" panose="020B0604020202020204" pitchFamily="34" charset="0"/>
            </a:endParaRPr>
          </a:p>
        </p:txBody>
      </p:sp>
      <p:pic>
        <p:nvPicPr>
          <p:cNvPr id="8" name="Picture 7" descr="paul-gaugu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3962400" cy="278765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819400" y="2743200"/>
            <a:ext cx="1694695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Hai cô gái bên bờ biển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Picture 11" descr="700px-Woher_kommen_wir_Wer_sind_wir_Wohin_gehen_w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52800"/>
            <a:ext cx="7924800" cy="297815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481996" y="6400800"/>
            <a:ext cx="3995004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1100" b="1" dirty="0">
                <a:latin typeface="Arial" panose="020B0604020202020204" pitchFamily="34" charset="0"/>
              </a:rPr>
              <a:t>Chúng ta từ đâu đến - Chúng ta là ai - Chúng ta đi về đâu</a:t>
            </a:r>
            <a:endParaRPr sz="1100" b="1" dirty="0"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Group 13"/>
          <p:cNvGrpSpPr/>
          <p:nvPr/>
        </p:nvGrpSpPr>
        <p:grpSpPr>
          <a:xfrm>
            <a:off x="0" y="0"/>
            <a:ext cx="9172575" cy="941388"/>
            <a:chOff x="0" y="-17853"/>
            <a:chExt cx="9172575" cy="941832"/>
          </a:xfrm>
        </p:grpSpPr>
        <p:pic>
          <p:nvPicPr>
            <p:cNvPr id="23568" name="Picture 14" descr="350px-Vietnamese_dragon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62075" cy="5409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533270"/>
              <a:ext cx="2209800" cy="3811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 THỨC MĨ THUẬT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-382"/>
              <a:ext cx="838200" cy="5336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7 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20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38375" y="-17853"/>
              <a:ext cx="6934200" cy="94183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SƠ LƯỢC VỀ MĨ THUẬT HIỆN ĐẠI PHƯƠNG TÂY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TỪ CUỐI THẾ KỈ XIX ĐẾN ĐẦU THẾ KỈ XX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93800"/>
            <a:ext cx="434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5105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itle 16"/>
          <p:cNvSpPr txBox="1"/>
          <p:nvPr/>
        </p:nvSpPr>
        <p:spPr bwMode="auto">
          <a:xfrm>
            <a:off x="533400" y="1143000"/>
            <a:ext cx="4114800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nét về bối cảnh lịch sử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Title 16"/>
          <p:cNvSpPr txBox="1"/>
          <p:nvPr/>
        </p:nvSpPr>
        <p:spPr>
          <a:xfrm>
            <a:off x="533400" y="1625600"/>
            <a:ext cx="5410200" cy="374650"/>
          </a:xfrm>
          <a:prstGeom prst="rect">
            <a:avLst/>
          </a:prstGeom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altLang="x-none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lược về một số trường phái mĩ thuật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Text Box 7"/>
          <p:cNvSpPr txBox="1"/>
          <p:nvPr/>
        </p:nvSpPr>
        <p:spPr>
          <a:xfrm>
            <a:off x="152400" y="2297113"/>
            <a:ext cx="4343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ts val="600"/>
              </a:spcBef>
            </a:pPr>
            <a:r>
              <a:rPr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Trường phái hội họa Ấn tượng</a:t>
            </a:r>
            <a:endParaRPr b="1" u="sng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13" name="Rectangle 38"/>
          <p:cNvSpPr/>
          <p:nvPr/>
        </p:nvSpPr>
        <p:spPr>
          <a:xfrm>
            <a:off x="76200" y="3429000"/>
            <a:ext cx="861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Họa sĩ tiêu biểu của hội họa Ấn tượng: Mô - nê, Ma - nê, Rơ - noa, Đờ - ga...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15" name="Rectangle 23"/>
          <p:cNvSpPr/>
          <p:nvPr/>
        </p:nvSpPr>
        <p:spPr>
          <a:xfrm>
            <a:off x="152400" y="3886200"/>
            <a:ext cx="8610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 sĩ tiêu biểu của hội họa Tân Ấn tượng: Xơ - ra, Xi - nhắc...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16" name="Rectangle 24"/>
          <p:cNvSpPr/>
          <p:nvPr/>
        </p:nvSpPr>
        <p:spPr>
          <a:xfrm>
            <a:off x="152400" y="4343400"/>
            <a:ext cx="861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Họa sĩ tiêu biểu của hội họa Hậu Ấn tượng: Van - gôc, Gô - ganh...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2801620"/>
            <a:ext cx="51352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Chủ đề: Con người, phong cảnh thiên nhiên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613" grpId="0"/>
      <p:bldP spid="2561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13"/>
          <p:cNvGrpSpPr/>
          <p:nvPr/>
        </p:nvGrpSpPr>
        <p:grpSpPr>
          <a:xfrm>
            <a:off x="0" y="0"/>
            <a:ext cx="9172575" cy="941388"/>
            <a:chOff x="0" y="-17853"/>
            <a:chExt cx="9172575" cy="941832"/>
          </a:xfrm>
        </p:grpSpPr>
        <p:pic>
          <p:nvPicPr>
            <p:cNvPr id="24594" name="Picture 14" descr="350px-Vietnamese_dragon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62075" cy="5409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533270"/>
              <a:ext cx="2209800" cy="3811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 THỨC MĨ THUẬT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-382"/>
              <a:ext cx="838200" cy="5336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7 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20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38375" y="-17853"/>
              <a:ext cx="6934200" cy="94183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SƠ LƯỢC VỀ MĨ THUẬT HIỆN ĐẠI PHƯƠNG TÂY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TỪ CUỐI THẾ KỈ XIX ĐẾN ĐẦU THẾ KỈ XX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5105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itle 16"/>
          <p:cNvSpPr txBox="1"/>
          <p:nvPr/>
        </p:nvSpPr>
        <p:spPr>
          <a:xfrm>
            <a:off x="381000" y="1066800"/>
            <a:ext cx="5410200" cy="374650"/>
          </a:xfrm>
          <a:prstGeom prst="rect">
            <a:avLst/>
          </a:prstGeom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altLang="x-none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lược về một số trường phái mĩ thuật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1" name="Text Box 7"/>
          <p:cNvSpPr txBox="1"/>
          <p:nvPr/>
        </p:nvSpPr>
        <p:spPr>
          <a:xfrm>
            <a:off x="228600" y="1611313"/>
            <a:ext cx="4343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Trường phái hội họa Ấn tượng</a:t>
            </a:r>
            <a:endParaRPr b="1" u="sng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228600" y="2581275"/>
            <a:ext cx="5410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Ra đời từ triển lãm “Mùa thu” ở Pa-ri năm 1905 giới thiệu các tác phẩm có m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sắc rực rỡ đến chói mắt. Tên gọi l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Dã thú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228600" y="3419475"/>
            <a:ext cx="5105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6" name="Rectangle 23"/>
          <p:cNvSpPr/>
          <p:nvPr/>
        </p:nvSpPr>
        <p:spPr>
          <a:xfrm>
            <a:off x="381000" y="5029200"/>
            <a:ext cx="8610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Họa sĩ tiêu biểu của hội họa Dã thú: Ma-tít-xơ, Vla-manh, Van Đôn-ghen...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Text Box 7"/>
          <p:cNvSpPr txBox="1"/>
          <p:nvPr/>
        </p:nvSpPr>
        <p:spPr>
          <a:xfrm>
            <a:off x="228600" y="1981200"/>
            <a:ext cx="4343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Trường phái hội họa Dã thú</a:t>
            </a:r>
            <a:endParaRPr b="1" u="sng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ext Box 7"/>
          <p:cNvSpPr txBox="1"/>
          <p:nvPr/>
        </p:nvSpPr>
        <p:spPr>
          <a:xfrm>
            <a:off x="228600" y="3800475"/>
            <a:ext cx="5486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sắc không vờn khối, l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mảng m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nguyên sắc gay gắt, đường viền mạnh bạo, dứt khoát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" name="Picture 18" descr="tham den 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7400"/>
            <a:ext cx="2517775" cy="251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5" name="Rectangle 41"/>
          <p:cNvSpPr/>
          <p:nvPr/>
        </p:nvSpPr>
        <p:spPr>
          <a:xfrm>
            <a:off x="5867400" y="4267200"/>
            <a:ext cx="31051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1400" b="1" dirty="0">
                <a:solidFill>
                  <a:srgbClr val="5C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“Những chiếc đĩa v</a:t>
            </a:r>
            <a:r>
              <a:rPr sz="1400" b="1" dirty="0">
                <a:solidFill>
                  <a:srgbClr val="5C1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1400" b="1" dirty="0">
                <a:solidFill>
                  <a:srgbClr val="5C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trái cây </a:t>
            </a:r>
            <a:endParaRPr sz="1400" b="1" dirty="0">
              <a:solidFill>
                <a:srgbClr val="5C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1400" b="1" dirty="0">
                <a:solidFill>
                  <a:srgbClr val="5C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tấm thảm đen đỏ” - Ma-tít-xơ</a:t>
            </a:r>
            <a:endParaRPr sz="1400" dirty="0">
              <a:solidFill>
                <a:srgbClr val="5C1F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6400800" y="2133600"/>
            <a:ext cx="2133600" cy="2971800"/>
            <a:chOff x="1981200" y="2362200"/>
            <a:chExt cx="2133600" cy="2971800"/>
          </a:xfrm>
        </p:grpSpPr>
        <p:sp>
          <p:nvSpPr>
            <p:cNvPr id="24590" name="AutoShape 8"/>
            <p:cNvSpPr/>
            <p:nvPr/>
          </p:nvSpPr>
          <p:spPr>
            <a:xfrm rot="5400000">
              <a:off x="2362199" y="3810000"/>
              <a:ext cx="1371600" cy="1676399"/>
            </a:xfrm>
            <a:prstGeom prst="roundRect">
              <a:avLst>
                <a:gd name="adj" fmla="val 11505"/>
              </a:avLst>
            </a:prstGeom>
            <a:solidFill>
              <a:srgbClr val="3333CC">
                <a:alpha val="84705"/>
              </a:srgbClr>
            </a:solidFill>
            <a:ln w="6350">
              <a:noFill/>
            </a:ln>
          </p:spPr>
          <p:txBody>
            <a:bodyPr wrap="none" anchor="ctr" anchorCtr="0"/>
            <a:p>
              <a:pPr marL="285750" lvl="1" indent="-285750" defTabSz="14224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24591" name="Text Box 7"/>
            <p:cNvSpPr txBox="1"/>
            <p:nvPr/>
          </p:nvSpPr>
          <p:spPr>
            <a:xfrm>
              <a:off x="1981200" y="4059238"/>
              <a:ext cx="2133600" cy="1168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phái</a:t>
              </a:r>
              <a:endParaRPr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 họa</a:t>
              </a:r>
              <a:endParaRPr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Dã thú</a:t>
              </a:r>
              <a:endParaRPr sz="2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24592" name="Picture 11" descr="DP_circle0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438" y="2362200"/>
              <a:ext cx="1376362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3" name="Text Box 7"/>
            <p:cNvSpPr txBox="1"/>
            <p:nvPr/>
          </p:nvSpPr>
          <p:spPr>
            <a:xfrm>
              <a:off x="2489200" y="2667000"/>
              <a:ext cx="1143000" cy="7835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2000"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636" grpId="0"/>
      <p:bldP spid="23" grpId="0"/>
      <p:bldP spid="32" grpId="0"/>
      <p:bldP spid="266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AutoShape 52"/>
          <p:cNvSpPr>
            <a:spLocks noChangeArrowheads="1"/>
          </p:cNvSpPr>
          <p:nvPr/>
        </p:nvSpPr>
        <p:spPr bwMode="gray">
          <a:xfrm>
            <a:off x="-304800" y="1517650"/>
            <a:ext cx="9753600" cy="8445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MA TIT X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09600"/>
            <a:ext cx="20701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5" descr="Matissed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33800"/>
            <a:ext cx="4448175" cy="292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2" descr="C:\Users\Admin\Desktop\tranh minh hoa\Matisse-The-Dessert-Harmony-in-Red-Henri-1908-fas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6975" y="3703638"/>
            <a:ext cx="4365625" cy="292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3560069" y="6215390"/>
            <a:ext cx="859531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Điệu nhảy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8027" y="6248400"/>
            <a:ext cx="1736373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Sự h</a:t>
            </a:r>
            <a:r>
              <a:rPr sz="11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i hòa của m</a:t>
            </a:r>
            <a:r>
              <a:rPr sz="11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u đỏ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60" name="Rectangle 11"/>
          <p:cNvSpPr/>
          <p:nvPr/>
        </p:nvSpPr>
        <p:spPr>
          <a:xfrm>
            <a:off x="2667000" y="1600200"/>
            <a:ext cx="28876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latin typeface="Arial" panose="020B0604020202020204" pitchFamily="34" charset="0"/>
              </a:rPr>
              <a:t>Ma-tít-xơ (Henri Matisse)</a:t>
            </a:r>
            <a:endParaRPr b="1" dirty="0">
              <a:latin typeface="Arial" panose="020B0604020202020204" pitchFamily="34" charset="0"/>
            </a:endParaRPr>
          </a:p>
          <a:p>
            <a:pPr algn="ctr"/>
            <a:r>
              <a:rPr b="1" dirty="0">
                <a:latin typeface="Arial" panose="020B0604020202020204" pitchFamily="34" charset="0"/>
              </a:rPr>
              <a:t>(1869 - 1954)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5" name="Picture 6" descr="A_EAR3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57213"/>
            <a:ext cx="3324225" cy="2719388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077200" y="2862590"/>
            <a:ext cx="724878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Tĩnh vật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76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AutoShape 52"/>
          <p:cNvSpPr>
            <a:spLocks noChangeArrowheads="1"/>
          </p:cNvSpPr>
          <p:nvPr/>
        </p:nvSpPr>
        <p:spPr bwMode="gray">
          <a:xfrm>
            <a:off x="-381000" y="4641850"/>
            <a:ext cx="9753600" cy="8445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AutoShape 52"/>
          <p:cNvSpPr>
            <a:spLocks noChangeArrowheads="1"/>
          </p:cNvSpPr>
          <p:nvPr/>
        </p:nvSpPr>
        <p:spPr bwMode="gray">
          <a:xfrm>
            <a:off x="-304800" y="1593850"/>
            <a:ext cx="9753600" cy="8445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6" name="Rectangle 4"/>
          <p:cNvSpPr/>
          <p:nvPr/>
        </p:nvSpPr>
        <p:spPr>
          <a:xfrm>
            <a:off x="2128838" y="1600200"/>
            <a:ext cx="3890962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600" b="1" dirty="0">
                <a:latin typeface="Arial" panose="020B0604020202020204" pitchFamily="34" charset="0"/>
              </a:rPr>
              <a:t>Van Đôn-ghen </a:t>
            </a:r>
            <a:endParaRPr sz="1600" b="1" dirty="0"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latin typeface="Arial" panose="020B0604020202020204" pitchFamily="34" charset="0"/>
              </a:rPr>
              <a:t>(Kees van Dongen)</a:t>
            </a:r>
            <a:endParaRPr sz="1600" b="1" dirty="0"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latin typeface="Arial" panose="020B0604020202020204" pitchFamily="34" charset="0"/>
              </a:rPr>
              <a:t>(1877 - 1968)</a:t>
            </a:r>
            <a:endParaRPr sz="1600" b="1" dirty="0">
              <a:latin typeface="Arial" panose="020B0604020202020204" pitchFamily="34" charset="0"/>
            </a:endParaRPr>
          </a:p>
        </p:txBody>
      </p:sp>
      <p:pic>
        <p:nvPicPr>
          <p:cNvPr id="10" name="Picture 9" descr="Kees_van_Dongen,_c.1907-08,_Portrait_of_Daniel-Henry_Kahnweiler,_oil_on_canvas,_65_x_54_c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3770313"/>
            <a:ext cx="2368550" cy="2868613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934200" y="6215390"/>
            <a:ext cx="1667444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Chân dung của Daniel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Picture 11" descr="Dongen-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33800"/>
            <a:ext cx="2328863" cy="2871788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57200" y="6172200"/>
            <a:ext cx="2209800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1100" b="1" dirty="0">
                <a:latin typeface="Arial" panose="020B0604020202020204" pitchFamily="34" charset="0"/>
              </a:rPr>
              <a:t>Người phụ nữ với </a:t>
            </a:r>
            <a:r>
              <a:rPr sz="1100" b="1" dirty="0">
                <a:latin typeface="Calibri" panose="020F0502020204030204" charset="0"/>
              </a:rPr>
              <a:t>chiếc mũ</a:t>
            </a:r>
            <a:r>
              <a:rPr lang="vi-VN" altLang="x-none" sz="1100" b="1" dirty="0">
                <a:latin typeface="Arial" panose="020B0604020202020204" pitchFamily="34" charset="0"/>
              </a:rPr>
              <a:t> lớn</a:t>
            </a:r>
            <a:endParaRPr sz="1100" b="1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pic>
        <p:nvPicPr>
          <p:cNvPr id="14" name="Picture 2" descr="C:\Users\Admin\Desktop\tranh minh hoa\Kees_van_Dongen,_c.1907-08,_The_Dancer_Anita,_oil_on_canvas,_130.5_x_97_cm,_National_Gallery_of_Den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733800"/>
            <a:ext cx="2120900" cy="2871788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419600" y="6248400"/>
            <a:ext cx="1133644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Vũ công Anita</a:t>
            </a:r>
            <a:endParaRPr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8689" name="Picture 15" descr="Kees van Dongen 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8600"/>
            <a:ext cx="229235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Kees van Dongen 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04800"/>
            <a:ext cx="3224213" cy="2646363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248400" y="3124200"/>
            <a:ext cx="1667444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Paris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9" grpId="0" bldLvl="0" animBg="1"/>
      <p:bldP spid="286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10" descr="a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362200"/>
            <a:ext cx="354965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4" name="Text Box 10"/>
          <p:cNvSpPr txBox="1"/>
          <p:nvPr/>
        </p:nvSpPr>
        <p:spPr>
          <a:xfrm>
            <a:off x="1143000" y="1066800"/>
            <a:ext cx="777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B</a:t>
            </a:r>
            <a:r>
              <a:rPr sz="2800" b="1" dirty="0">
                <a:solidFill>
                  <a:srgbClr val="008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20 : Thường thức mĩ thuật</a:t>
            </a:r>
            <a:endParaRPr sz="2800" b="1" dirty="0">
              <a:solidFill>
                <a:srgbClr val="008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5" name="Text Box 11"/>
          <p:cNvSpPr txBox="1"/>
          <p:nvPr/>
        </p:nvSpPr>
        <p:spPr>
          <a:xfrm>
            <a:off x="0" y="1676400"/>
            <a:ext cx="91440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LƯỢC VỀ MĨ THUẬT HIỆN ĐẠI PHƯƠNG TÂY</a:t>
            </a:r>
            <a:endParaRPr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CUỐI THẾ KỈ XIX ĐẾN ĐẦU THẾ KỈ XX</a:t>
            </a:r>
            <a:endParaRPr sz="28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 descr="02-monet-impression-soleil-lev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349625"/>
            <a:ext cx="2667000" cy="20701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ndre-derain-the-chawed-rosin-67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349625"/>
            <a:ext cx="3086100" cy="206692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wowomenonthebeach19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352800"/>
            <a:ext cx="2805113" cy="2066925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317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Group 13"/>
          <p:cNvGrpSpPr/>
          <p:nvPr/>
        </p:nvGrpSpPr>
        <p:grpSpPr>
          <a:xfrm>
            <a:off x="0" y="0"/>
            <a:ext cx="9172575" cy="941388"/>
            <a:chOff x="0" y="-17853"/>
            <a:chExt cx="9172575" cy="941832"/>
          </a:xfrm>
        </p:grpSpPr>
        <p:pic>
          <p:nvPicPr>
            <p:cNvPr id="27669" name="Picture 14" descr="350px-Vietnamese_dragon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62075" cy="5409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533270"/>
              <a:ext cx="2209800" cy="3811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 THỨC MĨ THUẬT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-382"/>
              <a:ext cx="838200" cy="5336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7 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20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38375" y="-17853"/>
              <a:ext cx="6934200" cy="94183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SƠ LƯỢC VỀ MĨ THUẬT HIỆN ĐẠI PHƯƠNG TÂY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TỪ CUỐI THẾ KỈ XIX ĐẾN ĐẦU THẾ KỈ XX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5105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itle 16"/>
          <p:cNvSpPr txBox="1"/>
          <p:nvPr/>
        </p:nvSpPr>
        <p:spPr>
          <a:xfrm>
            <a:off x="381000" y="1066800"/>
            <a:ext cx="5410200" cy="374650"/>
          </a:xfrm>
          <a:prstGeom prst="rect">
            <a:avLst/>
          </a:prstGeom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altLang="x-none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lược về một số trường phái mĩ thuật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3" name="Text Box 7"/>
          <p:cNvSpPr txBox="1"/>
          <p:nvPr/>
        </p:nvSpPr>
        <p:spPr>
          <a:xfrm>
            <a:off x="228600" y="1611313"/>
            <a:ext cx="4343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Trường phái hội họa Ấn tượng</a:t>
            </a:r>
            <a:endParaRPr b="1" u="sng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228600" y="2895600"/>
            <a:ext cx="5410200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đời tại Pháp năm 1907. 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Pi-cát-xô v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Brắc-cơ sáng lập ra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705" name="Rectangle 23"/>
          <p:cNvSpPr/>
          <p:nvPr/>
        </p:nvSpPr>
        <p:spPr>
          <a:xfrm>
            <a:off x="228600" y="5224463"/>
            <a:ext cx="4419600" cy="871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 sĩ tiêu biểu của hội họa Lập thể: Pi-cát-xô v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Brắc-cơ 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6" name="Text Box 7"/>
          <p:cNvSpPr txBox="1"/>
          <p:nvPr/>
        </p:nvSpPr>
        <p:spPr>
          <a:xfrm>
            <a:off x="228600" y="1981200"/>
            <a:ext cx="4343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Trường phái hội họa Dã thú</a:t>
            </a:r>
            <a:endParaRPr b="1" u="sng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ext Box 7"/>
          <p:cNvSpPr txBox="1"/>
          <p:nvPr/>
        </p:nvSpPr>
        <p:spPr>
          <a:xfrm>
            <a:off x="228600" y="3810000"/>
            <a:ext cx="4572000" cy="1287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cách diễn tả không lệ thuộc v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đối tượng miêu tả, phân tích, giản lược hình bằng các đường kỷ h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hình khối...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228600" y="2362200"/>
            <a:ext cx="4343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Trường phái hội họa Lập thể</a:t>
            </a:r>
            <a:endParaRPr b="1" u="sng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5181600" y="2133600"/>
            <a:ext cx="3597275" cy="4038600"/>
            <a:chOff x="5181600" y="2133600"/>
            <a:chExt cx="3597275" cy="4038600"/>
          </a:xfrm>
        </p:grpSpPr>
        <p:pic>
          <p:nvPicPr>
            <p:cNvPr id="27665" name="Picture 20" descr="1907-picasso-les-demoiselles-d-avign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2133600"/>
              <a:ext cx="3597275" cy="4038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5181600" y="5867400"/>
              <a:ext cx="3581400" cy="27699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Những cô gái A-vi-nhông </a:t>
              </a:r>
              <a:endParaRPr sz="12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705" grpId="0"/>
      <p:bldP spid="32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Picture 8" descr="image009-ohay-tv-2598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381000"/>
            <a:ext cx="2011363" cy="27432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4" descr="Pablo_picas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5" y="457200"/>
            <a:ext cx="166528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image001-ohay-tv-17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3" y="3535363"/>
            <a:ext cx="4833938" cy="3017838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249368" y="6200001"/>
            <a:ext cx="1285032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Phụ nữ Algiers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743200"/>
            <a:ext cx="1577676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 Maar with Cat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utoretra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1000"/>
            <a:ext cx="2157413" cy="27432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724400" y="2743200"/>
            <a:ext cx="1515158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Chân dung tự họa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8689" name="Group 1"/>
          <p:cNvGrpSpPr/>
          <p:nvPr/>
        </p:nvGrpSpPr>
        <p:grpSpPr>
          <a:xfrm>
            <a:off x="533400" y="3535363"/>
            <a:ext cx="2763838" cy="3017837"/>
            <a:chOff x="533400" y="3535363"/>
            <a:chExt cx="2763838" cy="3017837"/>
          </a:xfrm>
        </p:grpSpPr>
        <p:pic>
          <p:nvPicPr>
            <p:cNvPr id="10" name="Picture 9" descr="1907-picasso-les-demoiselles-d-avign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3535363"/>
              <a:ext cx="2687638" cy="3017837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33400" y="6248400"/>
              <a:ext cx="2743200" cy="27699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Những cô gái A-vi-nhông </a:t>
              </a:r>
              <a:endParaRPr sz="12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0741" name="Rectangle 13"/>
          <p:cNvSpPr/>
          <p:nvPr/>
        </p:nvSpPr>
        <p:spPr>
          <a:xfrm>
            <a:off x="533400" y="2667000"/>
            <a:ext cx="3127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1600" b="1" dirty="0">
                <a:latin typeface="Arial" panose="020B0604020202020204" pitchFamily="34" charset="0"/>
              </a:rPr>
              <a:t>Pi-cát-xô (Pablo Ruiz Picasso)</a:t>
            </a:r>
            <a:endParaRPr sz="1600" b="1" dirty="0"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latin typeface="Arial" panose="020B0604020202020204" pitchFamily="34" charset="0"/>
              </a:rPr>
              <a:t>(1881 - 1973)</a:t>
            </a:r>
            <a:endParaRPr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AutoShape 52"/>
          <p:cNvSpPr>
            <a:spLocks noChangeArrowheads="1"/>
          </p:cNvSpPr>
          <p:nvPr/>
        </p:nvSpPr>
        <p:spPr bwMode="gray">
          <a:xfrm>
            <a:off x="1127760" y="3124200"/>
            <a:ext cx="3948430" cy="8445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699" name="Group 1"/>
          <p:cNvGrpSpPr/>
          <p:nvPr/>
        </p:nvGrpSpPr>
        <p:grpSpPr>
          <a:xfrm>
            <a:off x="5867400" y="228600"/>
            <a:ext cx="2819400" cy="3781425"/>
            <a:chOff x="5867400" y="228600"/>
            <a:chExt cx="2819400" cy="3782199"/>
          </a:xfrm>
        </p:grpSpPr>
        <p:pic>
          <p:nvPicPr>
            <p:cNvPr id="21" name="Picture 20" descr="bracque (1)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867400" y="228600"/>
              <a:ext cx="2819400" cy="3777436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5918200" y="3733800"/>
              <a:ext cx="2743200" cy="27699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Lâu đ</a:t>
              </a:r>
              <a:r>
                <a:rPr sz="1200" b="1" dirty="0"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 ở Roche-Guyon</a:t>
              </a:r>
              <a:endParaRPr sz="12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751" name="Rectangle 13"/>
          <p:cNvSpPr/>
          <p:nvPr/>
        </p:nvSpPr>
        <p:spPr>
          <a:xfrm>
            <a:off x="1524000" y="3200400"/>
            <a:ext cx="27590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1600" b="1" dirty="0">
                <a:latin typeface="Arial" panose="020B0604020202020204" pitchFamily="34" charset="0"/>
              </a:rPr>
              <a:t>Brắc-cơ (Georges Braque)</a:t>
            </a:r>
            <a:endParaRPr sz="1600" b="1" dirty="0"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latin typeface="Arial" panose="020B0604020202020204" pitchFamily="34" charset="0"/>
              </a:rPr>
              <a:t>(1882 - 1963)</a:t>
            </a:r>
            <a:endParaRPr sz="1600" dirty="0">
              <a:latin typeface="Arial" panose="020B0604020202020204" pitchFamily="34" charset="0"/>
            </a:endParaRPr>
          </a:p>
        </p:txBody>
      </p:sp>
      <p:pic>
        <p:nvPicPr>
          <p:cNvPr id="31752" name="Picture 1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2105025" cy="261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 descr="Georges_Braque,_1907-08,_The_Viaduct_at_L'Estaque_(Viaduc_de_l'Estaque),_oil_on_canvas,_65.1_x_80.6_cm,_Minneapolis_Institute_of_Ar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92613"/>
            <a:ext cx="2895600" cy="2312988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457200" y="6398636"/>
            <a:ext cx="2209800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Cầu cạn tại Estaque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" name="Picture 22" descr="Georges_Braque,_1908-09,_Fruit_Dish,_oil_on_canvas,_54_x_65_c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392613"/>
            <a:ext cx="2778125" cy="2312988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3657600" y="6400800"/>
            <a:ext cx="2209800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Đĩa hoa quả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5" name="Picture 24" descr="Georges_Braque,_1909,_Port_en_Normandie_(Little_Harbor_in_Normandy),_81.1_x_80.5_cm_(32_x_31.7_in),_The_Art_Institute_of_Chicago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213" y="4406900"/>
            <a:ext cx="2312988" cy="2312988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565900" y="6400800"/>
            <a:ext cx="2209800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Cảng Normandie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17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Picture 23" descr="andre-derain-the-chawed-rosin-67451.jpg"/>
          <p:cNvPicPr>
            <a:picLocks noChangeAspect="1"/>
          </p:cNvPicPr>
          <p:nvPr/>
        </p:nvPicPr>
        <p:blipFill>
          <a:blip r:embed="rId1">
            <a:lum bright="10001"/>
          </a:blip>
          <a:stretch>
            <a:fillRect/>
          </a:stretch>
        </p:blipFill>
        <p:spPr>
          <a:xfrm>
            <a:off x="2286000" y="5181600"/>
            <a:ext cx="2047875" cy="1427163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723" name="Group 13"/>
          <p:cNvGrpSpPr/>
          <p:nvPr/>
        </p:nvGrpSpPr>
        <p:grpSpPr>
          <a:xfrm>
            <a:off x="0" y="0"/>
            <a:ext cx="9172575" cy="941388"/>
            <a:chOff x="0" y="-17853"/>
            <a:chExt cx="9172575" cy="941832"/>
          </a:xfrm>
        </p:grpSpPr>
        <p:pic>
          <p:nvPicPr>
            <p:cNvPr id="30755" name="Picture 14" descr="350px-Vietnamese_drago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62075" cy="5409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0" y="533270"/>
              <a:ext cx="2209800" cy="3811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 THỨC MĨ THUẬT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71600" y="-382"/>
              <a:ext cx="838200" cy="5336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7 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20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38375" y="-17853"/>
              <a:ext cx="6934200" cy="94183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SƠ LƯỢC VỀ MĨ THUẬT HIỆN ĐẠI PHƯƠNG TÂY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TỪ CUỐI THẾ KỈ XIX ĐẾN ĐẦU THẾ KỈ XX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7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93800"/>
            <a:ext cx="4343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itle 16"/>
          <p:cNvSpPr>
            <a:spLocks noGrp="1"/>
          </p:cNvSpPr>
          <p:nvPr>
            <p:ph type="title"/>
          </p:nvPr>
        </p:nvSpPr>
        <p:spPr>
          <a:xfrm>
            <a:off x="533400" y="1066800"/>
            <a:ext cx="4114800" cy="374650"/>
          </a:xfrm>
        </p:spPr>
        <p:txBody>
          <a:bodyPr vert="horz" wrap="square" lIns="0" tIns="45720" rIns="0" bIns="0" anchor="b" anchorCtr="0"/>
          <a:p>
            <a:pPr eaLnBrk="1" hangingPunct="1"/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nét về bối cảnh lịch sử</a:t>
            </a:r>
            <a:endParaRPr sz="1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72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5105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itle 16"/>
          <p:cNvSpPr txBox="1"/>
          <p:nvPr/>
        </p:nvSpPr>
        <p:spPr>
          <a:xfrm>
            <a:off x="533400" y="1625600"/>
            <a:ext cx="5410200" cy="374650"/>
          </a:xfrm>
          <a:prstGeom prst="rect">
            <a:avLst/>
          </a:prstGeom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altLang="x-non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lược về một số trường phái mĩ thuật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" name="Picture 22" descr="02-monet-impression-soleil-levant.jpg"/>
          <p:cNvPicPr>
            <a:picLocks noChangeAspect="1"/>
          </p:cNvPicPr>
          <p:nvPr/>
        </p:nvPicPr>
        <p:blipFill>
          <a:blip r:embed="rId4">
            <a:lum bright="10001"/>
          </a:blip>
          <a:stretch>
            <a:fillRect/>
          </a:stretch>
        </p:blipFill>
        <p:spPr>
          <a:xfrm>
            <a:off x="228600" y="5181600"/>
            <a:ext cx="1838325" cy="1427163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twowomenonthebeach1956.jpg"/>
          <p:cNvPicPr>
            <a:picLocks noChangeAspect="1"/>
          </p:cNvPicPr>
          <p:nvPr/>
        </p:nvPicPr>
        <p:blipFill>
          <a:blip r:embed="rId5">
            <a:lum bright="10001"/>
          </a:blip>
          <a:stretch>
            <a:fillRect/>
          </a:stretch>
        </p:blipFill>
        <p:spPr>
          <a:xfrm>
            <a:off x="4572000" y="5181600"/>
            <a:ext cx="1862138" cy="13716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5715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itle 16"/>
          <p:cNvSpPr txBox="1"/>
          <p:nvPr/>
        </p:nvSpPr>
        <p:spPr>
          <a:xfrm>
            <a:off x="533400" y="2159000"/>
            <a:ext cx="5410200" cy="374650"/>
          </a:xfrm>
          <a:prstGeom prst="rect">
            <a:avLst/>
          </a:prstGeom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Đặc điểm chung của các trường phái hội họa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roup 115"/>
          <p:cNvGrpSpPr/>
          <p:nvPr/>
        </p:nvGrpSpPr>
        <p:grpSpPr>
          <a:xfrm>
            <a:off x="152400" y="2819400"/>
            <a:ext cx="8686800" cy="928688"/>
            <a:chOff x="1981200" y="2209802"/>
            <a:chExt cx="7089227" cy="928255"/>
          </a:xfrm>
        </p:grpSpPr>
        <p:sp>
          <p:nvSpPr>
            <p:cNvPr id="38" name="AutoShape 51"/>
            <p:cNvSpPr>
              <a:spLocks noChangeArrowheads="1"/>
            </p:cNvSpPr>
            <p:nvPr/>
          </p:nvSpPr>
          <p:spPr bwMode="gray">
            <a:xfrm>
              <a:off x="2285999" y="2209802"/>
              <a:ext cx="6784428" cy="92825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    Họa sĩ trẻ không còn chấp nhận lối vẽ kinh điển. Muốn được 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vẽ tranh chân thực, khoa học trên cơ sở phân tích thiên nhiên. 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30748" name="Group 60"/>
            <p:cNvGrpSpPr/>
            <p:nvPr/>
          </p:nvGrpSpPr>
          <p:grpSpPr>
            <a:xfrm>
              <a:off x="1981200" y="2309813"/>
              <a:ext cx="762000" cy="814387"/>
              <a:chOff x="2078" y="1680"/>
              <a:chExt cx="1615" cy="1615"/>
            </a:xfrm>
          </p:grpSpPr>
          <p:sp>
            <p:nvSpPr>
              <p:cNvPr id="30749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750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5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450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52" name="Oval 64"/>
              <p:cNvSpPr/>
              <p:nvPr/>
            </p:nvSpPr>
            <p:spPr>
              <a:xfrm>
                <a:off x="2254" y="1856"/>
                <a:ext cx="449" cy="1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" name="Oval 65"/>
              <p:cNvSpPr>
                <a:spLocks noChangeArrowheads="1"/>
              </p:cNvSpPr>
              <p:nvPr/>
            </p:nvSpPr>
            <p:spPr bwMode="gray">
              <a:xfrm>
                <a:off x="2336" y="1938"/>
                <a:ext cx="1098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54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115"/>
          <p:cNvGrpSpPr/>
          <p:nvPr/>
        </p:nvGrpSpPr>
        <p:grpSpPr>
          <a:xfrm>
            <a:off x="152400" y="3948113"/>
            <a:ext cx="8686800" cy="928687"/>
            <a:chOff x="1981200" y="2209802"/>
            <a:chExt cx="7089227" cy="928255"/>
          </a:xfrm>
        </p:grpSpPr>
        <p:sp>
          <p:nvSpPr>
            <p:cNvPr id="58" name="AutoShape 51"/>
            <p:cNvSpPr>
              <a:spLocks noChangeArrowheads="1"/>
            </p:cNvSpPr>
            <p:nvPr/>
          </p:nvSpPr>
          <p:spPr bwMode="gray">
            <a:xfrm>
              <a:off x="2285999" y="2209802"/>
              <a:ext cx="6784428" cy="92825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    Có sự đóng góp v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ảnh hưởng tích cự đến sự phát triển của 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mỹ thuật hiện đại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30738" name="Group 60"/>
            <p:cNvGrpSpPr/>
            <p:nvPr/>
          </p:nvGrpSpPr>
          <p:grpSpPr>
            <a:xfrm>
              <a:off x="1981200" y="2309813"/>
              <a:ext cx="762000" cy="814387"/>
              <a:chOff x="2078" y="1680"/>
              <a:chExt cx="1615" cy="1615"/>
            </a:xfrm>
          </p:grpSpPr>
          <p:sp>
            <p:nvSpPr>
              <p:cNvPr id="30739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740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450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2" name="Oval 64"/>
              <p:cNvSpPr/>
              <p:nvPr/>
            </p:nvSpPr>
            <p:spPr>
              <a:xfrm>
                <a:off x="2254" y="1856"/>
                <a:ext cx="449" cy="1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l 65"/>
              <p:cNvSpPr>
                <a:spLocks noChangeArrowheads="1"/>
              </p:cNvSpPr>
              <p:nvPr/>
            </p:nvSpPr>
            <p:spPr bwMode="gray">
              <a:xfrm>
                <a:off x="2336" y="1938"/>
                <a:ext cx="1098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44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66" name="Picture 65" descr="image001-ohay-tv-17720.jpg"/>
          <p:cNvPicPr>
            <a:picLocks noChangeAspect="1"/>
          </p:cNvPicPr>
          <p:nvPr/>
        </p:nvPicPr>
        <p:blipFill>
          <a:blip r:embed="rId6">
            <a:lum bright="10001"/>
          </a:blip>
          <a:stretch>
            <a:fillRect/>
          </a:stretch>
        </p:blipFill>
        <p:spPr>
          <a:xfrm>
            <a:off x="6705600" y="5181600"/>
            <a:ext cx="2197100" cy="13716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Picture 45" descr="tham den d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838200"/>
            <a:ext cx="3048000" cy="2895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Picture 35" descr="paul-gaugu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722688"/>
            <a:ext cx="3048000" cy="2144713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Picture 20" descr="1907-picasso-les-demoiselles-d-avig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8" y="930275"/>
            <a:ext cx="2743200" cy="265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76200" y="3429000"/>
            <a:ext cx="3657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2590800" y="76200"/>
            <a:ext cx="3886200" cy="695325"/>
            <a:chOff x="2590800" y="76200"/>
            <a:chExt cx="3886200" cy="695325"/>
          </a:xfrm>
        </p:grpSpPr>
        <p:grpSp>
          <p:nvGrpSpPr>
            <p:cNvPr id="31796" name="Group 1"/>
            <p:cNvGrpSpPr/>
            <p:nvPr/>
          </p:nvGrpSpPr>
          <p:grpSpPr>
            <a:xfrm>
              <a:off x="2590800" y="211138"/>
              <a:ext cx="3886200" cy="474662"/>
              <a:chOff x="1631147" y="1316985"/>
              <a:chExt cx="5761832" cy="559049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631147" y="1316985"/>
                <a:ext cx="5761832" cy="559049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-1" fmla="*/ 12700 w 5759450"/>
                  <a:gd name="connsiteY0-2" fmla="*/ 0 h 565150"/>
                  <a:gd name="connsiteX1-3" fmla="*/ 374650 w 5759450"/>
                  <a:gd name="connsiteY1-4" fmla="*/ 38100 h 565150"/>
                  <a:gd name="connsiteX2-5" fmla="*/ 5073650 w 5759450"/>
                  <a:gd name="connsiteY2-6" fmla="*/ 38100 h 565150"/>
                  <a:gd name="connsiteX3-7" fmla="*/ 5759450 w 5759450"/>
                  <a:gd name="connsiteY3-8" fmla="*/ 6350 h 565150"/>
                  <a:gd name="connsiteX4-9" fmla="*/ 5594350 w 5759450"/>
                  <a:gd name="connsiteY4-10" fmla="*/ 279400 h 565150"/>
                  <a:gd name="connsiteX5-11" fmla="*/ 5759450 w 5759450"/>
                  <a:gd name="connsiteY5-12" fmla="*/ 552450 h 565150"/>
                  <a:gd name="connsiteX6-13" fmla="*/ 5251450 w 5759450"/>
                  <a:gd name="connsiteY6-14" fmla="*/ 565150 h 565150"/>
                  <a:gd name="connsiteX7-15" fmla="*/ 654050 w 5759450"/>
                  <a:gd name="connsiteY7-16" fmla="*/ 552450 h 565150"/>
                  <a:gd name="connsiteX8-17" fmla="*/ 0 w 5759450"/>
                  <a:gd name="connsiteY8-18" fmla="*/ 533400 h 565150"/>
                  <a:gd name="connsiteX9-19" fmla="*/ 190500 w 5759450"/>
                  <a:gd name="connsiteY9-20" fmla="*/ 254000 h 565150"/>
                  <a:gd name="connsiteX10-21" fmla="*/ 12700 w 5759450"/>
                  <a:gd name="connsiteY10-22" fmla="*/ 0 h 565150"/>
                  <a:gd name="connsiteX0-23" fmla="*/ 12700 w 5759450"/>
                  <a:gd name="connsiteY0-24" fmla="*/ 0 h 565150"/>
                  <a:gd name="connsiteX1-25" fmla="*/ 374650 w 5759450"/>
                  <a:gd name="connsiteY1-26" fmla="*/ 38100 h 565150"/>
                  <a:gd name="connsiteX2-27" fmla="*/ 5073650 w 5759450"/>
                  <a:gd name="connsiteY2-28" fmla="*/ 38100 h 565150"/>
                  <a:gd name="connsiteX3-29" fmla="*/ 5759450 w 5759450"/>
                  <a:gd name="connsiteY3-30" fmla="*/ 6350 h 565150"/>
                  <a:gd name="connsiteX4-31" fmla="*/ 5594350 w 5759450"/>
                  <a:gd name="connsiteY4-32" fmla="*/ 279400 h 565150"/>
                  <a:gd name="connsiteX5-33" fmla="*/ 5759450 w 5759450"/>
                  <a:gd name="connsiteY5-34" fmla="*/ 552450 h 565150"/>
                  <a:gd name="connsiteX6-35" fmla="*/ 5251450 w 5759450"/>
                  <a:gd name="connsiteY6-36" fmla="*/ 565150 h 565150"/>
                  <a:gd name="connsiteX7-37" fmla="*/ 654050 w 5759450"/>
                  <a:gd name="connsiteY7-38" fmla="*/ 552450 h 565150"/>
                  <a:gd name="connsiteX8-39" fmla="*/ 0 w 5759450"/>
                  <a:gd name="connsiteY8-40" fmla="*/ 533400 h 565150"/>
                  <a:gd name="connsiteX9-41" fmla="*/ 190500 w 5759450"/>
                  <a:gd name="connsiteY9-42" fmla="*/ 254000 h 565150"/>
                  <a:gd name="connsiteX10-43" fmla="*/ 12700 w 5759450"/>
                  <a:gd name="connsiteY10-44" fmla="*/ 0 h 565150"/>
                  <a:gd name="connsiteX0-45" fmla="*/ 22225 w 5759450"/>
                  <a:gd name="connsiteY0-46" fmla="*/ 7938 h 558800"/>
                  <a:gd name="connsiteX1-47" fmla="*/ 374650 w 5759450"/>
                  <a:gd name="connsiteY1-48" fmla="*/ 31750 h 558800"/>
                  <a:gd name="connsiteX2-49" fmla="*/ 5073650 w 5759450"/>
                  <a:gd name="connsiteY2-50" fmla="*/ 31750 h 558800"/>
                  <a:gd name="connsiteX3-51" fmla="*/ 5759450 w 5759450"/>
                  <a:gd name="connsiteY3-52" fmla="*/ 0 h 558800"/>
                  <a:gd name="connsiteX4-53" fmla="*/ 5594350 w 5759450"/>
                  <a:gd name="connsiteY4-54" fmla="*/ 273050 h 558800"/>
                  <a:gd name="connsiteX5-55" fmla="*/ 5759450 w 5759450"/>
                  <a:gd name="connsiteY5-56" fmla="*/ 546100 h 558800"/>
                  <a:gd name="connsiteX6-57" fmla="*/ 5251450 w 5759450"/>
                  <a:gd name="connsiteY6-58" fmla="*/ 558800 h 558800"/>
                  <a:gd name="connsiteX7-59" fmla="*/ 654050 w 5759450"/>
                  <a:gd name="connsiteY7-60" fmla="*/ 546100 h 558800"/>
                  <a:gd name="connsiteX8-61" fmla="*/ 0 w 5759450"/>
                  <a:gd name="connsiteY8-62" fmla="*/ 527050 h 558800"/>
                  <a:gd name="connsiteX9-63" fmla="*/ 190500 w 5759450"/>
                  <a:gd name="connsiteY9-64" fmla="*/ 247650 h 558800"/>
                  <a:gd name="connsiteX10-65" fmla="*/ 22225 w 5759450"/>
                  <a:gd name="connsiteY10-66" fmla="*/ 7938 h 558800"/>
                  <a:gd name="connsiteX0-67" fmla="*/ 22225 w 5759450"/>
                  <a:gd name="connsiteY0-68" fmla="*/ 7938 h 558800"/>
                  <a:gd name="connsiteX1-69" fmla="*/ 374650 w 5759450"/>
                  <a:gd name="connsiteY1-70" fmla="*/ 31750 h 558800"/>
                  <a:gd name="connsiteX2-71" fmla="*/ 5073650 w 5759450"/>
                  <a:gd name="connsiteY2-72" fmla="*/ 31750 h 558800"/>
                  <a:gd name="connsiteX3-73" fmla="*/ 5759450 w 5759450"/>
                  <a:gd name="connsiteY3-74" fmla="*/ 0 h 558800"/>
                  <a:gd name="connsiteX4-75" fmla="*/ 5594350 w 5759450"/>
                  <a:gd name="connsiteY4-76" fmla="*/ 273050 h 558800"/>
                  <a:gd name="connsiteX5-77" fmla="*/ 5759450 w 5759450"/>
                  <a:gd name="connsiteY5-78" fmla="*/ 546100 h 558800"/>
                  <a:gd name="connsiteX6-79" fmla="*/ 5251450 w 5759450"/>
                  <a:gd name="connsiteY6-80" fmla="*/ 558800 h 558800"/>
                  <a:gd name="connsiteX7-81" fmla="*/ 654050 w 5759450"/>
                  <a:gd name="connsiteY7-82" fmla="*/ 546100 h 558800"/>
                  <a:gd name="connsiteX8-83" fmla="*/ 0 w 5759450"/>
                  <a:gd name="connsiteY8-84" fmla="*/ 527050 h 558800"/>
                  <a:gd name="connsiteX9-85" fmla="*/ 190500 w 5759450"/>
                  <a:gd name="connsiteY9-86" fmla="*/ 247650 h 558800"/>
                  <a:gd name="connsiteX10-87" fmla="*/ 30956 w 5759450"/>
                  <a:gd name="connsiteY10-88" fmla="*/ 28575 h 558800"/>
                  <a:gd name="connsiteX11" fmla="*/ 22225 w 5759450"/>
                  <a:gd name="connsiteY11" fmla="*/ 7938 h 558800"/>
                  <a:gd name="connsiteX0-89" fmla="*/ 22225 w 5759450"/>
                  <a:gd name="connsiteY0-90" fmla="*/ 7938 h 558800"/>
                  <a:gd name="connsiteX1-91" fmla="*/ 374650 w 5759450"/>
                  <a:gd name="connsiteY1-92" fmla="*/ 31750 h 558800"/>
                  <a:gd name="connsiteX2-93" fmla="*/ 5073650 w 5759450"/>
                  <a:gd name="connsiteY2-94" fmla="*/ 31750 h 558800"/>
                  <a:gd name="connsiteX3-95" fmla="*/ 5759450 w 5759450"/>
                  <a:gd name="connsiteY3-96" fmla="*/ 0 h 558800"/>
                  <a:gd name="connsiteX4-97" fmla="*/ 5594350 w 5759450"/>
                  <a:gd name="connsiteY4-98" fmla="*/ 273050 h 558800"/>
                  <a:gd name="connsiteX5-99" fmla="*/ 5759450 w 5759450"/>
                  <a:gd name="connsiteY5-100" fmla="*/ 546100 h 558800"/>
                  <a:gd name="connsiteX6-101" fmla="*/ 5251450 w 5759450"/>
                  <a:gd name="connsiteY6-102" fmla="*/ 558800 h 558800"/>
                  <a:gd name="connsiteX7-103" fmla="*/ 654050 w 5759450"/>
                  <a:gd name="connsiteY7-104" fmla="*/ 546100 h 558800"/>
                  <a:gd name="connsiteX8-105" fmla="*/ 0 w 5759450"/>
                  <a:gd name="connsiteY8-106" fmla="*/ 527050 h 558800"/>
                  <a:gd name="connsiteX9-107" fmla="*/ 190500 w 5759450"/>
                  <a:gd name="connsiteY9-108" fmla="*/ 247650 h 558800"/>
                  <a:gd name="connsiteX10-109" fmla="*/ 19050 w 5759450"/>
                  <a:gd name="connsiteY10-110" fmla="*/ 35719 h 558800"/>
                  <a:gd name="connsiteX11-111" fmla="*/ 22225 w 5759450"/>
                  <a:gd name="connsiteY11-112" fmla="*/ 7938 h 558800"/>
                  <a:gd name="connsiteX0-113" fmla="*/ 24606 w 5761831"/>
                  <a:gd name="connsiteY0-114" fmla="*/ 7938 h 558800"/>
                  <a:gd name="connsiteX1-115" fmla="*/ 377031 w 5761831"/>
                  <a:gd name="connsiteY1-116" fmla="*/ 31750 h 558800"/>
                  <a:gd name="connsiteX2-117" fmla="*/ 5076031 w 5761831"/>
                  <a:gd name="connsiteY2-118" fmla="*/ 31750 h 558800"/>
                  <a:gd name="connsiteX3-119" fmla="*/ 5761831 w 5761831"/>
                  <a:gd name="connsiteY3-120" fmla="*/ 0 h 558800"/>
                  <a:gd name="connsiteX4-121" fmla="*/ 5596731 w 5761831"/>
                  <a:gd name="connsiteY4-122" fmla="*/ 273050 h 558800"/>
                  <a:gd name="connsiteX5-123" fmla="*/ 5761831 w 5761831"/>
                  <a:gd name="connsiteY5-124" fmla="*/ 546100 h 558800"/>
                  <a:gd name="connsiteX6-125" fmla="*/ 5253831 w 5761831"/>
                  <a:gd name="connsiteY6-126" fmla="*/ 558800 h 558800"/>
                  <a:gd name="connsiteX7-127" fmla="*/ 656431 w 5761831"/>
                  <a:gd name="connsiteY7-128" fmla="*/ 546100 h 558800"/>
                  <a:gd name="connsiteX8-129" fmla="*/ 2381 w 5761831"/>
                  <a:gd name="connsiteY8-130" fmla="*/ 527050 h 558800"/>
                  <a:gd name="connsiteX9-131" fmla="*/ 192881 w 5761831"/>
                  <a:gd name="connsiteY9-132" fmla="*/ 247650 h 558800"/>
                  <a:gd name="connsiteX10-133" fmla="*/ 0 w 5761831"/>
                  <a:gd name="connsiteY10-134" fmla="*/ 30957 h 558800"/>
                  <a:gd name="connsiteX11-135" fmla="*/ 24606 w 5761831"/>
                  <a:gd name="connsiteY11-136" fmla="*/ 7938 h 558800"/>
                  <a:gd name="connsiteX0-137" fmla="*/ 22225 w 5759450"/>
                  <a:gd name="connsiteY0-138" fmla="*/ 7938 h 558800"/>
                  <a:gd name="connsiteX1-139" fmla="*/ 374650 w 5759450"/>
                  <a:gd name="connsiteY1-140" fmla="*/ 31750 h 558800"/>
                  <a:gd name="connsiteX2-141" fmla="*/ 5073650 w 5759450"/>
                  <a:gd name="connsiteY2-142" fmla="*/ 31750 h 558800"/>
                  <a:gd name="connsiteX3-143" fmla="*/ 5759450 w 5759450"/>
                  <a:gd name="connsiteY3-144" fmla="*/ 0 h 558800"/>
                  <a:gd name="connsiteX4-145" fmla="*/ 5594350 w 5759450"/>
                  <a:gd name="connsiteY4-146" fmla="*/ 273050 h 558800"/>
                  <a:gd name="connsiteX5-147" fmla="*/ 5759450 w 5759450"/>
                  <a:gd name="connsiteY5-148" fmla="*/ 546100 h 558800"/>
                  <a:gd name="connsiteX6-149" fmla="*/ 5251450 w 5759450"/>
                  <a:gd name="connsiteY6-150" fmla="*/ 558800 h 558800"/>
                  <a:gd name="connsiteX7-151" fmla="*/ 654050 w 5759450"/>
                  <a:gd name="connsiteY7-152" fmla="*/ 546100 h 558800"/>
                  <a:gd name="connsiteX8-153" fmla="*/ 0 w 5759450"/>
                  <a:gd name="connsiteY8-154" fmla="*/ 527050 h 558800"/>
                  <a:gd name="connsiteX9-155" fmla="*/ 190500 w 5759450"/>
                  <a:gd name="connsiteY9-156" fmla="*/ 247650 h 558800"/>
                  <a:gd name="connsiteX10-157" fmla="*/ 22225 w 5759450"/>
                  <a:gd name="connsiteY10-158" fmla="*/ 7938 h 558800"/>
                  <a:gd name="connsiteX0-159" fmla="*/ 793 w 5759450"/>
                  <a:gd name="connsiteY0-160" fmla="*/ 7938 h 558800"/>
                  <a:gd name="connsiteX1-161" fmla="*/ 374650 w 5759450"/>
                  <a:gd name="connsiteY1-162" fmla="*/ 31750 h 558800"/>
                  <a:gd name="connsiteX2-163" fmla="*/ 5073650 w 5759450"/>
                  <a:gd name="connsiteY2-164" fmla="*/ 31750 h 558800"/>
                  <a:gd name="connsiteX3-165" fmla="*/ 5759450 w 5759450"/>
                  <a:gd name="connsiteY3-166" fmla="*/ 0 h 558800"/>
                  <a:gd name="connsiteX4-167" fmla="*/ 5594350 w 5759450"/>
                  <a:gd name="connsiteY4-168" fmla="*/ 273050 h 558800"/>
                  <a:gd name="connsiteX5-169" fmla="*/ 5759450 w 5759450"/>
                  <a:gd name="connsiteY5-170" fmla="*/ 546100 h 558800"/>
                  <a:gd name="connsiteX6-171" fmla="*/ 5251450 w 5759450"/>
                  <a:gd name="connsiteY6-172" fmla="*/ 558800 h 558800"/>
                  <a:gd name="connsiteX7-173" fmla="*/ 654050 w 5759450"/>
                  <a:gd name="connsiteY7-174" fmla="*/ 546100 h 558800"/>
                  <a:gd name="connsiteX8-175" fmla="*/ 0 w 5759450"/>
                  <a:gd name="connsiteY8-176" fmla="*/ 527050 h 558800"/>
                  <a:gd name="connsiteX9-177" fmla="*/ 190500 w 5759450"/>
                  <a:gd name="connsiteY9-178" fmla="*/ 247650 h 558800"/>
                  <a:gd name="connsiteX10-179" fmla="*/ 793 w 5759450"/>
                  <a:gd name="connsiteY10-180" fmla="*/ 7938 h 558800"/>
                  <a:gd name="connsiteX0-181" fmla="*/ 793 w 5759450"/>
                  <a:gd name="connsiteY0-182" fmla="*/ 7938 h 558800"/>
                  <a:gd name="connsiteX1-183" fmla="*/ 374650 w 5759450"/>
                  <a:gd name="connsiteY1-184" fmla="*/ 31750 h 558800"/>
                  <a:gd name="connsiteX2-185" fmla="*/ 5073650 w 5759450"/>
                  <a:gd name="connsiteY2-186" fmla="*/ 31750 h 558800"/>
                  <a:gd name="connsiteX3-187" fmla="*/ 5759450 w 5759450"/>
                  <a:gd name="connsiteY3-188" fmla="*/ 0 h 558800"/>
                  <a:gd name="connsiteX4-189" fmla="*/ 5594350 w 5759450"/>
                  <a:gd name="connsiteY4-190" fmla="*/ 273050 h 558800"/>
                  <a:gd name="connsiteX5-191" fmla="*/ 5759450 w 5759450"/>
                  <a:gd name="connsiteY5-192" fmla="*/ 546100 h 558800"/>
                  <a:gd name="connsiteX6-193" fmla="*/ 5251450 w 5759450"/>
                  <a:gd name="connsiteY6-194" fmla="*/ 558800 h 558800"/>
                  <a:gd name="connsiteX7-195" fmla="*/ 654050 w 5759450"/>
                  <a:gd name="connsiteY7-196" fmla="*/ 546100 h 558800"/>
                  <a:gd name="connsiteX8-197" fmla="*/ 0 w 5759450"/>
                  <a:gd name="connsiteY8-198" fmla="*/ 527050 h 558800"/>
                  <a:gd name="connsiteX9-199" fmla="*/ 190500 w 5759450"/>
                  <a:gd name="connsiteY9-200" fmla="*/ 247650 h 558800"/>
                  <a:gd name="connsiteX10-201" fmla="*/ 793 w 5759450"/>
                  <a:gd name="connsiteY10-202" fmla="*/ 7938 h 558800"/>
                  <a:gd name="connsiteX0-203" fmla="*/ 793 w 5759450"/>
                  <a:gd name="connsiteY0-204" fmla="*/ 7938 h 558800"/>
                  <a:gd name="connsiteX1-205" fmla="*/ 374650 w 5759450"/>
                  <a:gd name="connsiteY1-206" fmla="*/ 31750 h 558800"/>
                  <a:gd name="connsiteX2-207" fmla="*/ 5073650 w 5759450"/>
                  <a:gd name="connsiteY2-208" fmla="*/ 31750 h 558800"/>
                  <a:gd name="connsiteX3-209" fmla="*/ 5759450 w 5759450"/>
                  <a:gd name="connsiteY3-210" fmla="*/ 0 h 558800"/>
                  <a:gd name="connsiteX4-211" fmla="*/ 5594350 w 5759450"/>
                  <a:gd name="connsiteY4-212" fmla="*/ 273050 h 558800"/>
                  <a:gd name="connsiteX5-213" fmla="*/ 5759450 w 5759450"/>
                  <a:gd name="connsiteY5-214" fmla="*/ 546100 h 558800"/>
                  <a:gd name="connsiteX6-215" fmla="*/ 5251450 w 5759450"/>
                  <a:gd name="connsiteY6-216" fmla="*/ 558800 h 558800"/>
                  <a:gd name="connsiteX7-217" fmla="*/ 654050 w 5759450"/>
                  <a:gd name="connsiteY7-218" fmla="*/ 546100 h 558800"/>
                  <a:gd name="connsiteX8-219" fmla="*/ 0 w 5759450"/>
                  <a:gd name="connsiteY8-220" fmla="*/ 527050 h 558800"/>
                  <a:gd name="connsiteX9-221" fmla="*/ 200025 w 5759450"/>
                  <a:gd name="connsiteY9-222" fmla="*/ 271463 h 558800"/>
                  <a:gd name="connsiteX10-223" fmla="*/ 793 w 5759450"/>
                  <a:gd name="connsiteY10-224" fmla="*/ 7938 h 558800"/>
                  <a:gd name="connsiteX0-225" fmla="*/ 793 w 5759450"/>
                  <a:gd name="connsiteY0-226" fmla="*/ 7938 h 558800"/>
                  <a:gd name="connsiteX1-227" fmla="*/ 374650 w 5759450"/>
                  <a:gd name="connsiteY1-228" fmla="*/ 31750 h 558800"/>
                  <a:gd name="connsiteX2-229" fmla="*/ 5073650 w 5759450"/>
                  <a:gd name="connsiteY2-230" fmla="*/ 31750 h 558800"/>
                  <a:gd name="connsiteX3-231" fmla="*/ 5759450 w 5759450"/>
                  <a:gd name="connsiteY3-232" fmla="*/ 0 h 558800"/>
                  <a:gd name="connsiteX4-233" fmla="*/ 5594350 w 5759450"/>
                  <a:gd name="connsiteY4-234" fmla="*/ 273050 h 558800"/>
                  <a:gd name="connsiteX5-235" fmla="*/ 5759450 w 5759450"/>
                  <a:gd name="connsiteY5-236" fmla="*/ 546100 h 558800"/>
                  <a:gd name="connsiteX6-237" fmla="*/ 5251450 w 5759450"/>
                  <a:gd name="connsiteY6-238" fmla="*/ 558800 h 558800"/>
                  <a:gd name="connsiteX7-239" fmla="*/ 654050 w 5759450"/>
                  <a:gd name="connsiteY7-240" fmla="*/ 546100 h 558800"/>
                  <a:gd name="connsiteX8-241" fmla="*/ 0 w 5759450"/>
                  <a:gd name="connsiteY8-242" fmla="*/ 527050 h 558800"/>
                  <a:gd name="connsiteX9-243" fmla="*/ 200025 w 5759450"/>
                  <a:gd name="connsiteY9-244" fmla="*/ 271463 h 558800"/>
                  <a:gd name="connsiteX10-245" fmla="*/ 793 w 5759450"/>
                  <a:gd name="connsiteY10-246" fmla="*/ 7938 h 558800"/>
                  <a:gd name="connsiteX0-247" fmla="*/ 793 w 5759450"/>
                  <a:gd name="connsiteY0-248" fmla="*/ 7938 h 558800"/>
                  <a:gd name="connsiteX1-249" fmla="*/ 374650 w 5759450"/>
                  <a:gd name="connsiteY1-250" fmla="*/ 31750 h 558800"/>
                  <a:gd name="connsiteX2-251" fmla="*/ 5073650 w 5759450"/>
                  <a:gd name="connsiteY2-252" fmla="*/ 31750 h 558800"/>
                  <a:gd name="connsiteX3-253" fmla="*/ 5759450 w 5759450"/>
                  <a:gd name="connsiteY3-254" fmla="*/ 0 h 558800"/>
                  <a:gd name="connsiteX4-255" fmla="*/ 5594350 w 5759450"/>
                  <a:gd name="connsiteY4-256" fmla="*/ 273050 h 558800"/>
                  <a:gd name="connsiteX5-257" fmla="*/ 5759450 w 5759450"/>
                  <a:gd name="connsiteY5-258" fmla="*/ 546100 h 558800"/>
                  <a:gd name="connsiteX6-259" fmla="*/ 5251450 w 5759450"/>
                  <a:gd name="connsiteY6-260" fmla="*/ 558800 h 558800"/>
                  <a:gd name="connsiteX7-261" fmla="*/ 654050 w 5759450"/>
                  <a:gd name="connsiteY7-262" fmla="*/ 546100 h 558800"/>
                  <a:gd name="connsiteX8-263" fmla="*/ 0 w 5759450"/>
                  <a:gd name="connsiteY8-264" fmla="*/ 527050 h 558800"/>
                  <a:gd name="connsiteX9-265" fmla="*/ 200025 w 5759450"/>
                  <a:gd name="connsiteY9-266" fmla="*/ 271463 h 558800"/>
                  <a:gd name="connsiteX10-267" fmla="*/ 793 w 5759450"/>
                  <a:gd name="connsiteY10-268" fmla="*/ 7938 h 558800"/>
                  <a:gd name="connsiteX0-269" fmla="*/ 793 w 5759450"/>
                  <a:gd name="connsiteY0-270" fmla="*/ 7938 h 558800"/>
                  <a:gd name="connsiteX1-271" fmla="*/ 374650 w 5759450"/>
                  <a:gd name="connsiteY1-272" fmla="*/ 31750 h 558800"/>
                  <a:gd name="connsiteX2-273" fmla="*/ 5073650 w 5759450"/>
                  <a:gd name="connsiteY2-274" fmla="*/ 31750 h 558800"/>
                  <a:gd name="connsiteX3-275" fmla="*/ 5759450 w 5759450"/>
                  <a:gd name="connsiteY3-276" fmla="*/ 0 h 558800"/>
                  <a:gd name="connsiteX4-277" fmla="*/ 5594350 w 5759450"/>
                  <a:gd name="connsiteY4-278" fmla="*/ 273050 h 558800"/>
                  <a:gd name="connsiteX5-279" fmla="*/ 5759450 w 5759450"/>
                  <a:gd name="connsiteY5-280" fmla="*/ 546100 h 558800"/>
                  <a:gd name="connsiteX6-281" fmla="*/ 5251450 w 5759450"/>
                  <a:gd name="connsiteY6-282" fmla="*/ 558800 h 558800"/>
                  <a:gd name="connsiteX7-283" fmla="*/ 654050 w 5759450"/>
                  <a:gd name="connsiteY7-284" fmla="*/ 546100 h 558800"/>
                  <a:gd name="connsiteX8-285" fmla="*/ 0 w 5759450"/>
                  <a:gd name="connsiteY8-286" fmla="*/ 527050 h 558800"/>
                  <a:gd name="connsiteX9-287" fmla="*/ 200025 w 5759450"/>
                  <a:gd name="connsiteY9-288" fmla="*/ 271463 h 558800"/>
                  <a:gd name="connsiteX10-289" fmla="*/ 793 w 5759450"/>
                  <a:gd name="connsiteY10-290" fmla="*/ 7938 h 558800"/>
                  <a:gd name="connsiteX0-291" fmla="*/ 793 w 5759450"/>
                  <a:gd name="connsiteY0-292" fmla="*/ 7938 h 558800"/>
                  <a:gd name="connsiteX1-293" fmla="*/ 374650 w 5759450"/>
                  <a:gd name="connsiteY1-294" fmla="*/ 31750 h 558800"/>
                  <a:gd name="connsiteX2-295" fmla="*/ 5073650 w 5759450"/>
                  <a:gd name="connsiteY2-296" fmla="*/ 31750 h 558800"/>
                  <a:gd name="connsiteX3-297" fmla="*/ 5759450 w 5759450"/>
                  <a:gd name="connsiteY3-298" fmla="*/ 0 h 558800"/>
                  <a:gd name="connsiteX4-299" fmla="*/ 5594350 w 5759450"/>
                  <a:gd name="connsiteY4-300" fmla="*/ 273050 h 558800"/>
                  <a:gd name="connsiteX5-301" fmla="*/ 5759450 w 5759450"/>
                  <a:gd name="connsiteY5-302" fmla="*/ 546100 h 558800"/>
                  <a:gd name="connsiteX6-303" fmla="*/ 5251450 w 5759450"/>
                  <a:gd name="connsiteY6-304" fmla="*/ 558800 h 558800"/>
                  <a:gd name="connsiteX7-305" fmla="*/ 654050 w 5759450"/>
                  <a:gd name="connsiteY7-306" fmla="*/ 546100 h 558800"/>
                  <a:gd name="connsiteX8-307" fmla="*/ 0 w 5759450"/>
                  <a:gd name="connsiteY8-308" fmla="*/ 527050 h 558800"/>
                  <a:gd name="connsiteX9-309" fmla="*/ 200025 w 5759450"/>
                  <a:gd name="connsiteY9-310" fmla="*/ 271463 h 558800"/>
                  <a:gd name="connsiteX10-311" fmla="*/ 793 w 5759450"/>
                  <a:gd name="connsiteY10-312" fmla="*/ 7938 h 558800"/>
                  <a:gd name="connsiteX0-313" fmla="*/ 793 w 5759450"/>
                  <a:gd name="connsiteY0-314" fmla="*/ 7938 h 558800"/>
                  <a:gd name="connsiteX1-315" fmla="*/ 374650 w 5759450"/>
                  <a:gd name="connsiteY1-316" fmla="*/ 31750 h 558800"/>
                  <a:gd name="connsiteX2-317" fmla="*/ 5073650 w 5759450"/>
                  <a:gd name="connsiteY2-318" fmla="*/ 31750 h 558800"/>
                  <a:gd name="connsiteX3-319" fmla="*/ 5759450 w 5759450"/>
                  <a:gd name="connsiteY3-320" fmla="*/ 0 h 558800"/>
                  <a:gd name="connsiteX4-321" fmla="*/ 5594350 w 5759450"/>
                  <a:gd name="connsiteY4-322" fmla="*/ 273050 h 558800"/>
                  <a:gd name="connsiteX5-323" fmla="*/ 5759450 w 5759450"/>
                  <a:gd name="connsiteY5-324" fmla="*/ 546100 h 558800"/>
                  <a:gd name="connsiteX6-325" fmla="*/ 5251450 w 5759450"/>
                  <a:gd name="connsiteY6-326" fmla="*/ 558800 h 558800"/>
                  <a:gd name="connsiteX7-327" fmla="*/ 661194 w 5759450"/>
                  <a:gd name="connsiteY7-328" fmla="*/ 553244 h 558800"/>
                  <a:gd name="connsiteX8-329" fmla="*/ 0 w 5759450"/>
                  <a:gd name="connsiteY8-330" fmla="*/ 527050 h 558800"/>
                  <a:gd name="connsiteX9-331" fmla="*/ 200025 w 5759450"/>
                  <a:gd name="connsiteY9-332" fmla="*/ 271463 h 558800"/>
                  <a:gd name="connsiteX10-333" fmla="*/ 793 w 5759450"/>
                  <a:gd name="connsiteY10-334" fmla="*/ 7938 h 558800"/>
                  <a:gd name="connsiteX0-335" fmla="*/ 793 w 5759450"/>
                  <a:gd name="connsiteY0-336" fmla="*/ 7938 h 559049"/>
                  <a:gd name="connsiteX1-337" fmla="*/ 374650 w 5759450"/>
                  <a:gd name="connsiteY1-338" fmla="*/ 31750 h 559049"/>
                  <a:gd name="connsiteX2-339" fmla="*/ 5073650 w 5759450"/>
                  <a:gd name="connsiteY2-340" fmla="*/ 31750 h 559049"/>
                  <a:gd name="connsiteX3-341" fmla="*/ 5759450 w 5759450"/>
                  <a:gd name="connsiteY3-342" fmla="*/ 0 h 559049"/>
                  <a:gd name="connsiteX4-343" fmla="*/ 5594350 w 5759450"/>
                  <a:gd name="connsiteY4-344" fmla="*/ 273050 h 559049"/>
                  <a:gd name="connsiteX5-345" fmla="*/ 5759450 w 5759450"/>
                  <a:gd name="connsiteY5-346" fmla="*/ 546100 h 559049"/>
                  <a:gd name="connsiteX6-347" fmla="*/ 5251450 w 5759450"/>
                  <a:gd name="connsiteY6-348" fmla="*/ 558800 h 559049"/>
                  <a:gd name="connsiteX7-349" fmla="*/ 661194 w 5759450"/>
                  <a:gd name="connsiteY7-350" fmla="*/ 553244 h 559049"/>
                  <a:gd name="connsiteX8-351" fmla="*/ 0 w 5759450"/>
                  <a:gd name="connsiteY8-352" fmla="*/ 527050 h 559049"/>
                  <a:gd name="connsiteX9-353" fmla="*/ 200025 w 5759450"/>
                  <a:gd name="connsiteY9-354" fmla="*/ 271463 h 559049"/>
                  <a:gd name="connsiteX10-355" fmla="*/ 793 w 5759450"/>
                  <a:gd name="connsiteY10-356" fmla="*/ 7938 h 559049"/>
                  <a:gd name="connsiteX0-357" fmla="*/ 793 w 5759450"/>
                  <a:gd name="connsiteY0-358" fmla="*/ 7938 h 559049"/>
                  <a:gd name="connsiteX1-359" fmla="*/ 374650 w 5759450"/>
                  <a:gd name="connsiteY1-360" fmla="*/ 31750 h 559049"/>
                  <a:gd name="connsiteX2-361" fmla="*/ 919163 w 5759450"/>
                  <a:gd name="connsiteY2-362" fmla="*/ 28575 h 559049"/>
                  <a:gd name="connsiteX3-363" fmla="*/ 5073650 w 5759450"/>
                  <a:gd name="connsiteY3-364" fmla="*/ 31750 h 559049"/>
                  <a:gd name="connsiteX4-365" fmla="*/ 5759450 w 5759450"/>
                  <a:gd name="connsiteY4-366" fmla="*/ 0 h 559049"/>
                  <a:gd name="connsiteX5-367" fmla="*/ 5594350 w 5759450"/>
                  <a:gd name="connsiteY5-368" fmla="*/ 273050 h 559049"/>
                  <a:gd name="connsiteX6-369" fmla="*/ 5759450 w 5759450"/>
                  <a:gd name="connsiteY6-370" fmla="*/ 546100 h 559049"/>
                  <a:gd name="connsiteX7-371" fmla="*/ 5251450 w 5759450"/>
                  <a:gd name="connsiteY7-372" fmla="*/ 558800 h 559049"/>
                  <a:gd name="connsiteX8-373" fmla="*/ 661194 w 5759450"/>
                  <a:gd name="connsiteY8-374" fmla="*/ 553244 h 559049"/>
                  <a:gd name="connsiteX9-375" fmla="*/ 0 w 5759450"/>
                  <a:gd name="connsiteY9-376" fmla="*/ 527050 h 559049"/>
                  <a:gd name="connsiteX10-377" fmla="*/ 200025 w 5759450"/>
                  <a:gd name="connsiteY10-378" fmla="*/ 271463 h 559049"/>
                  <a:gd name="connsiteX11-379" fmla="*/ 793 w 5759450"/>
                  <a:gd name="connsiteY11-380" fmla="*/ 7938 h 559049"/>
                  <a:gd name="connsiteX0-381" fmla="*/ 793 w 5759450"/>
                  <a:gd name="connsiteY0-382" fmla="*/ 7938 h 559049"/>
                  <a:gd name="connsiteX1-383" fmla="*/ 374650 w 5759450"/>
                  <a:gd name="connsiteY1-384" fmla="*/ 31750 h 559049"/>
                  <a:gd name="connsiteX2-385" fmla="*/ 916782 w 5759450"/>
                  <a:gd name="connsiteY2-386" fmla="*/ 19050 h 559049"/>
                  <a:gd name="connsiteX3-387" fmla="*/ 5073650 w 5759450"/>
                  <a:gd name="connsiteY3-388" fmla="*/ 31750 h 559049"/>
                  <a:gd name="connsiteX4-389" fmla="*/ 5759450 w 5759450"/>
                  <a:gd name="connsiteY4-390" fmla="*/ 0 h 559049"/>
                  <a:gd name="connsiteX5-391" fmla="*/ 5594350 w 5759450"/>
                  <a:gd name="connsiteY5-392" fmla="*/ 273050 h 559049"/>
                  <a:gd name="connsiteX6-393" fmla="*/ 5759450 w 5759450"/>
                  <a:gd name="connsiteY6-394" fmla="*/ 546100 h 559049"/>
                  <a:gd name="connsiteX7-395" fmla="*/ 5251450 w 5759450"/>
                  <a:gd name="connsiteY7-396" fmla="*/ 558800 h 559049"/>
                  <a:gd name="connsiteX8-397" fmla="*/ 661194 w 5759450"/>
                  <a:gd name="connsiteY8-398" fmla="*/ 553244 h 559049"/>
                  <a:gd name="connsiteX9-399" fmla="*/ 0 w 5759450"/>
                  <a:gd name="connsiteY9-400" fmla="*/ 527050 h 559049"/>
                  <a:gd name="connsiteX10-401" fmla="*/ 200025 w 5759450"/>
                  <a:gd name="connsiteY10-402" fmla="*/ 271463 h 559049"/>
                  <a:gd name="connsiteX11-403" fmla="*/ 793 w 5759450"/>
                  <a:gd name="connsiteY11-404" fmla="*/ 7938 h 559049"/>
                  <a:gd name="connsiteX0-405" fmla="*/ 793 w 5759450"/>
                  <a:gd name="connsiteY0-406" fmla="*/ 7938 h 559049"/>
                  <a:gd name="connsiteX1-407" fmla="*/ 374650 w 5759450"/>
                  <a:gd name="connsiteY1-408" fmla="*/ 31750 h 559049"/>
                  <a:gd name="connsiteX2-409" fmla="*/ 916782 w 5759450"/>
                  <a:gd name="connsiteY2-410" fmla="*/ 19050 h 559049"/>
                  <a:gd name="connsiteX3-411" fmla="*/ 5073650 w 5759450"/>
                  <a:gd name="connsiteY3-412" fmla="*/ 31750 h 559049"/>
                  <a:gd name="connsiteX4-413" fmla="*/ 5759450 w 5759450"/>
                  <a:gd name="connsiteY4-414" fmla="*/ 0 h 559049"/>
                  <a:gd name="connsiteX5-415" fmla="*/ 5594350 w 5759450"/>
                  <a:gd name="connsiteY5-416" fmla="*/ 273050 h 559049"/>
                  <a:gd name="connsiteX6-417" fmla="*/ 5759450 w 5759450"/>
                  <a:gd name="connsiteY6-418" fmla="*/ 546100 h 559049"/>
                  <a:gd name="connsiteX7-419" fmla="*/ 5251450 w 5759450"/>
                  <a:gd name="connsiteY7-420" fmla="*/ 558800 h 559049"/>
                  <a:gd name="connsiteX8-421" fmla="*/ 661194 w 5759450"/>
                  <a:gd name="connsiteY8-422" fmla="*/ 553244 h 559049"/>
                  <a:gd name="connsiteX9-423" fmla="*/ 0 w 5759450"/>
                  <a:gd name="connsiteY9-424" fmla="*/ 527050 h 559049"/>
                  <a:gd name="connsiteX10-425" fmla="*/ 200025 w 5759450"/>
                  <a:gd name="connsiteY10-426" fmla="*/ 271463 h 559049"/>
                  <a:gd name="connsiteX11-427" fmla="*/ 793 w 5759450"/>
                  <a:gd name="connsiteY11-428" fmla="*/ 7938 h 559049"/>
                  <a:gd name="connsiteX0-429" fmla="*/ 793 w 5759450"/>
                  <a:gd name="connsiteY0-430" fmla="*/ 7938 h 559049"/>
                  <a:gd name="connsiteX1-431" fmla="*/ 374650 w 5759450"/>
                  <a:gd name="connsiteY1-432" fmla="*/ 31750 h 559049"/>
                  <a:gd name="connsiteX2-433" fmla="*/ 916782 w 5759450"/>
                  <a:gd name="connsiteY2-434" fmla="*/ 19050 h 559049"/>
                  <a:gd name="connsiteX3-435" fmla="*/ 5073650 w 5759450"/>
                  <a:gd name="connsiteY3-436" fmla="*/ 31750 h 559049"/>
                  <a:gd name="connsiteX4-437" fmla="*/ 5759450 w 5759450"/>
                  <a:gd name="connsiteY4-438" fmla="*/ 0 h 559049"/>
                  <a:gd name="connsiteX5-439" fmla="*/ 5594350 w 5759450"/>
                  <a:gd name="connsiteY5-440" fmla="*/ 273050 h 559049"/>
                  <a:gd name="connsiteX6-441" fmla="*/ 5759450 w 5759450"/>
                  <a:gd name="connsiteY6-442" fmla="*/ 546100 h 559049"/>
                  <a:gd name="connsiteX7-443" fmla="*/ 5251450 w 5759450"/>
                  <a:gd name="connsiteY7-444" fmla="*/ 558800 h 559049"/>
                  <a:gd name="connsiteX8-445" fmla="*/ 661194 w 5759450"/>
                  <a:gd name="connsiteY8-446" fmla="*/ 553244 h 559049"/>
                  <a:gd name="connsiteX9-447" fmla="*/ 0 w 5759450"/>
                  <a:gd name="connsiteY9-448" fmla="*/ 527050 h 559049"/>
                  <a:gd name="connsiteX10-449" fmla="*/ 200025 w 5759450"/>
                  <a:gd name="connsiteY10-450" fmla="*/ 271463 h 559049"/>
                  <a:gd name="connsiteX11-451" fmla="*/ 793 w 5759450"/>
                  <a:gd name="connsiteY11-452" fmla="*/ 7938 h 559049"/>
                  <a:gd name="connsiteX0-453" fmla="*/ 793 w 5759450"/>
                  <a:gd name="connsiteY0-454" fmla="*/ 7938 h 559049"/>
                  <a:gd name="connsiteX1-455" fmla="*/ 374650 w 5759450"/>
                  <a:gd name="connsiteY1-456" fmla="*/ 31750 h 559049"/>
                  <a:gd name="connsiteX2-457" fmla="*/ 916782 w 5759450"/>
                  <a:gd name="connsiteY2-458" fmla="*/ 19050 h 559049"/>
                  <a:gd name="connsiteX3-459" fmla="*/ 5073650 w 5759450"/>
                  <a:gd name="connsiteY3-460" fmla="*/ 31750 h 559049"/>
                  <a:gd name="connsiteX4-461" fmla="*/ 5759450 w 5759450"/>
                  <a:gd name="connsiteY4-462" fmla="*/ 0 h 559049"/>
                  <a:gd name="connsiteX5-463" fmla="*/ 5594350 w 5759450"/>
                  <a:gd name="connsiteY5-464" fmla="*/ 273050 h 559049"/>
                  <a:gd name="connsiteX6-465" fmla="*/ 5759450 w 5759450"/>
                  <a:gd name="connsiteY6-466" fmla="*/ 546100 h 559049"/>
                  <a:gd name="connsiteX7-467" fmla="*/ 5251450 w 5759450"/>
                  <a:gd name="connsiteY7-468" fmla="*/ 558800 h 559049"/>
                  <a:gd name="connsiteX8-469" fmla="*/ 919163 w 5759450"/>
                  <a:gd name="connsiteY8-470" fmla="*/ 554831 h 559049"/>
                  <a:gd name="connsiteX9-471" fmla="*/ 661194 w 5759450"/>
                  <a:gd name="connsiteY9-472" fmla="*/ 553244 h 559049"/>
                  <a:gd name="connsiteX10-473" fmla="*/ 0 w 5759450"/>
                  <a:gd name="connsiteY10-474" fmla="*/ 527050 h 559049"/>
                  <a:gd name="connsiteX11-475" fmla="*/ 200025 w 5759450"/>
                  <a:gd name="connsiteY11-476" fmla="*/ 271463 h 559049"/>
                  <a:gd name="connsiteX12" fmla="*/ 793 w 5759450"/>
                  <a:gd name="connsiteY12" fmla="*/ 7938 h 559049"/>
                  <a:gd name="connsiteX0-477" fmla="*/ 793 w 5759450"/>
                  <a:gd name="connsiteY0-478" fmla="*/ 7938 h 559049"/>
                  <a:gd name="connsiteX1-479" fmla="*/ 374650 w 5759450"/>
                  <a:gd name="connsiteY1-480" fmla="*/ 31750 h 559049"/>
                  <a:gd name="connsiteX2-481" fmla="*/ 916782 w 5759450"/>
                  <a:gd name="connsiteY2-482" fmla="*/ 19050 h 559049"/>
                  <a:gd name="connsiteX3-483" fmla="*/ 5073650 w 5759450"/>
                  <a:gd name="connsiteY3-484" fmla="*/ 31750 h 559049"/>
                  <a:gd name="connsiteX4-485" fmla="*/ 5759450 w 5759450"/>
                  <a:gd name="connsiteY4-486" fmla="*/ 0 h 559049"/>
                  <a:gd name="connsiteX5-487" fmla="*/ 5594350 w 5759450"/>
                  <a:gd name="connsiteY5-488" fmla="*/ 273050 h 559049"/>
                  <a:gd name="connsiteX6-489" fmla="*/ 5759450 w 5759450"/>
                  <a:gd name="connsiteY6-490" fmla="*/ 546100 h 559049"/>
                  <a:gd name="connsiteX7-491" fmla="*/ 5251450 w 5759450"/>
                  <a:gd name="connsiteY7-492" fmla="*/ 558800 h 559049"/>
                  <a:gd name="connsiteX8-493" fmla="*/ 919163 w 5759450"/>
                  <a:gd name="connsiteY8-494" fmla="*/ 550068 h 559049"/>
                  <a:gd name="connsiteX9-495" fmla="*/ 661194 w 5759450"/>
                  <a:gd name="connsiteY9-496" fmla="*/ 553244 h 559049"/>
                  <a:gd name="connsiteX10-497" fmla="*/ 0 w 5759450"/>
                  <a:gd name="connsiteY10-498" fmla="*/ 527050 h 559049"/>
                  <a:gd name="connsiteX11-499" fmla="*/ 200025 w 5759450"/>
                  <a:gd name="connsiteY11-500" fmla="*/ 271463 h 559049"/>
                  <a:gd name="connsiteX12-501" fmla="*/ 793 w 5759450"/>
                  <a:gd name="connsiteY12-502" fmla="*/ 7938 h 559049"/>
                  <a:gd name="connsiteX0-503" fmla="*/ 793 w 5759450"/>
                  <a:gd name="connsiteY0-504" fmla="*/ 7938 h 559049"/>
                  <a:gd name="connsiteX1-505" fmla="*/ 374650 w 5759450"/>
                  <a:gd name="connsiteY1-506" fmla="*/ 31750 h 559049"/>
                  <a:gd name="connsiteX2-507" fmla="*/ 916782 w 5759450"/>
                  <a:gd name="connsiteY2-508" fmla="*/ 19050 h 559049"/>
                  <a:gd name="connsiteX3-509" fmla="*/ 4860131 w 5759450"/>
                  <a:gd name="connsiteY3-510" fmla="*/ 30956 h 559049"/>
                  <a:gd name="connsiteX4-511" fmla="*/ 5073650 w 5759450"/>
                  <a:gd name="connsiteY4-512" fmla="*/ 31750 h 559049"/>
                  <a:gd name="connsiteX5-513" fmla="*/ 5759450 w 5759450"/>
                  <a:gd name="connsiteY5-514" fmla="*/ 0 h 559049"/>
                  <a:gd name="connsiteX6-515" fmla="*/ 5594350 w 5759450"/>
                  <a:gd name="connsiteY6-516" fmla="*/ 273050 h 559049"/>
                  <a:gd name="connsiteX7-517" fmla="*/ 5759450 w 5759450"/>
                  <a:gd name="connsiteY7-518" fmla="*/ 546100 h 559049"/>
                  <a:gd name="connsiteX8-519" fmla="*/ 5251450 w 5759450"/>
                  <a:gd name="connsiteY8-520" fmla="*/ 558800 h 559049"/>
                  <a:gd name="connsiteX9-521" fmla="*/ 919163 w 5759450"/>
                  <a:gd name="connsiteY9-522" fmla="*/ 550068 h 559049"/>
                  <a:gd name="connsiteX10-523" fmla="*/ 661194 w 5759450"/>
                  <a:gd name="connsiteY10-524" fmla="*/ 553244 h 559049"/>
                  <a:gd name="connsiteX11-525" fmla="*/ 0 w 5759450"/>
                  <a:gd name="connsiteY11-526" fmla="*/ 527050 h 559049"/>
                  <a:gd name="connsiteX12-527" fmla="*/ 200025 w 5759450"/>
                  <a:gd name="connsiteY12-528" fmla="*/ 271463 h 559049"/>
                  <a:gd name="connsiteX13" fmla="*/ 793 w 5759450"/>
                  <a:gd name="connsiteY13" fmla="*/ 7938 h 559049"/>
                  <a:gd name="connsiteX0-529" fmla="*/ 793 w 5759450"/>
                  <a:gd name="connsiteY0-530" fmla="*/ 7938 h 559049"/>
                  <a:gd name="connsiteX1-531" fmla="*/ 374650 w 5759450"/>
                  <a:gd name="connsiteY1-532" fmla="*/ 31750 h 559049"/>
                  <a:gd name="connsiteX2-533" fmla="*/ 916782 w 5759450"/>
                  <a:gd name="connsiteY2-534" fmla="*/ 19050 h 559049"/>
                  <a:gd name="connsiteX3-535" fmla="*/ 4862512 w 5759450"/>
                  <a:gd name="connsiteY3-536" fmla="*/ 19050 h 559049"/>
                  <a:gd name="connsiteX4-537" fmla="*/ 5073650 w 5759450"/>
                  <a:gd name="connsiteY4-538" fmla="*/ 31750 h 559049"/>
                  <a:gd name="connsiteX5-539" fmla="*/ 5759450 w 5759450"/>
                  <a:gd name="connsiteY5-540" fmla="*/ 0 h 559049"/>
                  <a:gd name="connsiteX6-541" fmla="*/ 5594350 w 5759450"/>
                  <a:gd name="connsiteY6-542" fmla="*/ 273050 h 559049"/>
                  <a:gd name="connsiteX7-543" fmla="*/ 5759450 w 5759450"/>
                  <a:gd name="connsiteY7-544" fmla="*/ 546100 h 559049"/>
                  <a:gd name="connsiteX8-545" fmla="*/ 5251450 w 5759450"/>
                  <a:gd name="connsiteY8-546" fmla="*/ 558800 h 559049"/>
                  <a:gd name="connsiteX9-547" fmla="*/ 919163 w 5759450"/>
                  <a:gd name="connsiteY9-548" fmla="*/ 550068 h 559049"/>
                  <a:gd name="connsiteX10-549" fmla="*/ 661194 w 5759450"/>
                  <a:gd name="connsiteY10-550" fmla="*/ 553244 h 559049"/>
                  <a:gd name="connsiteX11-551" fmla="*/ 0 w 5759450"/>
                  <a:gd name="connsiteY11-552" fmla="*/ 527050 h 559049"/>
                  <a:gd name="connsiteX12-553" fmla="*/ 200025 w 5759450"/>
                  <a:gd name="connsiteY12-554" fmla="*/ 271463 h 559049"/>
                  <a:gd name="connsiteX13-555" fmla="*/ 793 w 5759450"/>
                  <a:gd name="connsiteY13-556" fmla="*/ 7938 h 559049"/>
                  <a:gd name="connsiteX0-557" fmla="*/ 793 w 5759450"/>
                  <a:gd name="connsiteY0-558" fmla="*/ 7938 h 559049"/>
                  <a:gd name="connsiteX1-559" fmla="*/ 374650 w 5759450"/>
                  <a:gd name="connsiteY1-560" fmla="*/ 31750 h 559049"/>
                  <a:gd name="connsiteX2-561" fmla="*/ 916782 w 5759450"/>
                  <a:gd name="connsiteY2-562" fmla="*/ 19050 h 559049"/>
                  <a:gd name="connsiteX3-563" fmla="*/ 4862512 w 5759450"/>
                  <a:gd name="connsiteY3-564" fmla="*/ 19050 h 559049"/>
                  <a:gd name="connsiteX4-565" fmla="*/ 5076032 w 5759450"/>
                  <a:gd name="connsiteY4-566" fmla="*/ 26988 h 559049"/>
                  <a:gd name="connsiteX5-567" fmla="*/ 5759450 w 5759450"/>
                  <a:gd name="connsiteY5-568" fmla="*/ 0 h 559049"/>
                  <a:gd name="connsiteX6-569" fmla="*/ 5594350 w 5759450"/>
                  <a:gd name="connsiteY6-570" fmla="*/ 273050 h 559049"/>
                  <a:gd name="connsiteX7-571" fmla="*/ 5759450 w 5759450"/>
                  <a:gd name="connsiteY7-572" fmla="*/ 546100 h 559049"/>
                  <a:gd name="connsiteX8-573" fmla="*/ 5251450 w 5759450"/>
                  <a:gd name="connsiteY8-574" fmla="*/ 558800 h 559049"/>
                  <a:gd name="connsiteX9-575" fmla="*/ 919163 w 5759450"/>
                  <a:gd name="connsiteY9-576" fmla="*/ 550068 h 559049"/>
                  <a:gd name="connsiteX10-577" fmla="*/ 661194 w 5759450"/>
                  <a:gd name="connsiteY10-578" fmla="*/ 553244 h 559049"/>
                  <a:gd name="connsiteX11-579" fmla="*/ 0 w 5759450"/>
                  <a:gd name="connsiteY11-580" fmla="*/ 527050 h 559049"/>
                  <a:gd name="connsiteX12-581" fmla="*/ 200025 w 5759450"/>
                  <a:gd name="connsiteY12-582" fmla="*/ 271463 h 559049"/>
                  <a:gd name="connsiteX13-583" fmla="*/ 793 w 5759450"/>
                  <a:gd name="connsiteY13-584" fmla="*/ 7938 h 559049"/>
                  <a:gd name="connsiteX0-585" fmla="*/ 793 w 5759450"/>
                  <a:gd name="connsiteY0-586" fmla="*/ 7938 h 559049"/>
                  <a:gd name="connsiteX1-587" fmla="*/ 374650 w 5759450"/>
                  <a:gd name="connsiteY1-588" fmla="*/ 31750 h 559049"/>
                  <a:gd name="connsiteX2-589" fmla="*/ 916782 w 5759450"/>
                  <a:gd name="connsiteY2-590" fmla="*/ 19050 h 559049"/>
                  <a:gd name="connsiteX3-591" fmla="*/ 4862512 w 5759450"/>
                  <a:gd name="connsiteY3-592" fmla="*/ 19050 h 559049"/>
                  <a:gd name="connsiteX4-593" fmla="*/ 5076032 w 5759450"/>
                  <a:gd name="connsiteY4-594" fmla="*/ 26988 h 559049"/>
                  <a:gd name="connsiteX5-595" fmla="*/ 5759450 w 5759450"/>
                  <a:gd name="connsiteY5-596" fmla="*/ 0 h 559049"/>
                  <a:gd name="connsiteX6-597" fmla="*/ 5594350 w 5759450"/>
                  <a:gd name="connsiteY6-598" fmla="*/ 273050 h 559049"/>
                  <a:gd name="connsiteX7-599" fmla="*/ 5759450 w 5759450"/>
                  <a:gd name="connsiteY7-600" fmla="*/ 546100 h 559049"/>
                  <a:gd name="connsiteX8-601" fmla="*/ 5251450 w 5759450"/>
                  <a:gd name="connsiteY8-602" fmla="*/ 558800 h 559049"/>
                  <a:gd name="connsiteX9-603" fmla="*/ 919163 w 5759450"/>
                  <a:gd name="connsiteY9-604" fmla="*/ 550068 h 559049"/>
                  <a:gd name="connsiteX10-605" fmla="*/ 661194 w 5759450"/>
                  <a:gd name="connsiteY10-606" fmla="*/ 553244 h 559049"/>
                  <a:gd name="connsiteX11-607" fmla="*/ 0 w 5759450"/>
                  <a:gd name="connsiteY11-608" fmla="*/ 527050 h 559049"/>
                  <a:gd name="connsiteX12-609" fmla="*/ 200025 w 5759450"/>
                  <a:gd name="connsiteY12-610" fmla="*/ 271463 h 559049"/>
                  <a:gd name="connsiteX13-611" fmla="*/ 793 w 5759450"/>
                  <a:gd name="connsiteY13-612" fmla="*/ 7938 h 559049"/>
                  <a:gd name="connsiteX0-613" fmla="*/ 793 w 5759450"/>
                  <a:gd name="connsiteY0-614" fmla="*/ 7938 h 559049"/>
                  <a:gd name="connsiteX1-615" fmla="*/ 374650 w 5759450"/>
                  <a:gd name="connsiteY1-616" fmla="*/ 31750 h 559049"/>
                  <a:gd name="connsiteX2-617" fmla="*/ 916782 w 5759450"/>
                  <a:gd name="connsiteY2-618" fmla="*/ 19050 h 559049"/>
                  <a:gd name="connsiteX3-619" fmla="*/ 4862512 w 5759450"/>
                  <a:gd name="connsiteY3-620" fmla="*/ 19050 h 559049"/>
                  <a:gd name="connsiteX4-621" fmla="*/ 5076032 w 5759450"/>
                  <a:gd name="connsiteY4-622" fmla="*/ 26988 h 559049"/>
                  <a:gd name="connsiteX5-623" fmla="*/ 5759450 w 5759450"/>
                  <a:gd name="connsiteY5-624" fmla="*/ 0 h 559049"/>
                  <a:gd name="connsiteX6-625" fmla="*/ 5594350 w 5759450"/>
                  <a:gd name="connsiteY6-626" fmla="*/ 273050 h 559049"/>
                  <a:gd name="connsiteX7-627" fmla="*/ 5759450 w 5759450"/>
                  <a:gd name="connsiteY7-628" fmla="*/ 546100 h 559049"/>
                  <a:gd name="connsiteX8-629" fmla="*/ 5251450 w 5759450"/>
                  <a:gd name="connsiteY8-630" fmla="*/ 558800 h 559049"/>
                  <a:gd name="connsiteX9-631" fmla="*/ 919163 w 5759450"/>
                  <a:gd name="connsiteY9-632" fmla="*/ 550068 h 559049"/>
                  <a:gd name="connsiteX10-633" fmla="*/ 661194 w 5759450"/>
                  <a:gd name="connsiteY10-634" fmla="*/ 553244 h 559049"/>
                  <a:gd name="connsiteX11-635" fmla="*/ 0 w 5759450"/>
                  <a:gd name="connsiteY11-636" fmla="*/ 527050 h 559049"/>
                  <a:gd name="connsiteX12-637" fmla="*/ 200025 w 5759450"/>
                  <a:gd name="connsiteY12-638" fmla="*/ 271463 h 559049"/>
                  <a:gd name="connsiteX13-639" fmla="*/ 793 w 5759450"/>
                  <a:gd name="connsiteY13-640" fmla="*/ 7938 h 559049"/>
                  <a:gd name="connsiteX0-641" fmla="*/ 793 w 5759450"/>
                  <a:gd name="connsiteY0-642" fmla="*/ 7938 h 559049"/>
                  <a:gd name="connsiteX1-643" fmla="*/ 374650 w 5759450"/>
                  <a:gd name="connsiteY1-644" fmla="*/ 31750 h 559049"/>
                  <a:gd name="connsiteX2-645" fmla="*/ 916782 w 5759450"/>
                  <a:gd name="connsiteY2-646" fmla="*/ 19050 h 559049"/>
                  <a:gd name="connsiteX3-647" fmla="*/ 4862512 w 5759450"/>
                  <a:gd name="connsiteY3-648" fmla="*/ 19050 h 559049"/>
                  <a:gd name="connsiteX4-649" fmla="*/ 5076032 w 5759450"/>
                  <a:gd name="connsiteY4-650" fmla="*/ 26988 h 559049"/>
                  <a:gd name="connsiteX5-651" fmla="*/ 5759450 w 5759450"/>
                  <a:gd name="connsiteY5-652" fmla="*/ 0 h 559049"/>
                  <a:gd name="connsiteX6-653" fmla="*/ 5594350 w 5759450"/>
                  <a:gd name="connsiteY6-654" fmla="*/ 273050 h 559049"/>
                  <a:gd name="connsiteX7-655" fmla="*/ 5759450 w 5759450"/>
                  <a:gd name="connsiteY7-656" fmla="*/ 546100 h 559049"/>
                  <a:gd name="connsiteX8-657" fmla="*/ 5251450 w 5759450"/>
                  <a:gd name="connsiteY8-658" fmla="*/ 558800 h 559049"/>
                  <a:gd name="connsiteX9-659" fmla="*/ 919163 w 5759450"/>
                  <a:gd name="connsiteY9-660" fmla="*/ 550068 h 559049"/>
                  <a:gd name="connsiteX10-661" fmla="*/ 661194 w 5759450"/>
                  <a:gd name="connsiteY10-662" fmla="*/ 553244 h 559049"/>
                  <a:gd name="connsiteX11-663" fmla="*/ 0 w 5759450"/>
                  <a:gd name="connsiteY11-664" fmla="*/ 527050 h 559049"/>
                  <a:gd name="connsiteX12-665" fmla="*/ 200025 w 5759450"/>
                  <a:gd name="connsiteY12-666" fmla="*/ 271463 h 559049"/>
                  <a:gd name="connsiteX13-667" fmla="*/ 793 w 5759450"/>
                  <a:gd name="connsiteY13-668" fmla="*/ 7938 h 559049"/>
                  <a:gd name="connsiteX0-669" fmla="*/ 793 w 5759450"/>
                  <a:gd name="connsiteY0-670" fmla="*/ 7938 h 559049"/>
                  <a:gd name="connsiteX1-671" fmla="*/ 374650 w 5759450"/>
                  <a:gd name="connsiteY1-672" fmla="*/ 31750 h 559049"/>
                  <a:gd name="connsiteX2-673" fmla="*/ 916782 w 5759450"/>
                  <a:gd name="connsiteY2-674" fmla="*/ 19050 h 559049"/>
                  <a:gd name="connsiteX3-675" fmla="*/ 4862512 w 5759450"/>
                  <a:gd name="connsiteY3-676" fmla="*/ 19050 h 559049"/>
                  <a:gd name="connsiteX4-677" fmla="*/ 5076032 w 5759450"/>
                  <a:gd name="connsiteY4-678" fmla="*/ 26988 h 559049"/>
                  <a:gd name="connsiteX5-679" fmla="*/ 5759450 w 5759450"/>
                  <a:gd name="connsiteY5-680" fmla="*/ 0 h 559049"/>
                  <a:gd name="connsiteX6-681" fmla="*/ 5577681 w 5759450"/>
                  <a:gd name="connsiteY6-682" fmla="*/ 273050 h 559049"/>
                  <a:gd name="connsiteX7-683" fmla="*/ 5759450 w 5759450"/>
                  <a:gd name="connsiteY7-684" fmla="*/ 546100 h 559049"/>
                  <a:gd name="connsiteX8-685" fmla="*/ 5251450 w 5759450"/>
                  <a:gd name="connsiteY8-686" fmla="*/ 558800 h 559049"/>
                  <a:gd name="connsiteX9-687" fmla="*/ 919163 w 5759450"/>
                  <a:gd name="connsiteY9-688" fmla="*/ 550068 h 559049"/>
                  <a:gd name="connsiteX10-689" fmla="*/ 661194 w 5759450"/>
                  <a:gd name="connsiteY10-690" fmla="*/ 553244 h 559049"/>
                  <a:gd name="connsiteX11-691" fmla="*/ 0 w 5759450"/>
                  <a:gd name="connsiteY11-692" fmla="*/ 527050 h 559049"/>
                  <a:gd name="connsiteX12-693" fmla="*/ 200025 w 5759450"/>
                  <a:gd name="connsiteY12-694" fmla="*/ 271463 h 559049"/>
                  <a:gd name="connsiteX13-695" fmla="*/ 793 w 5759450"/>
                  <a:gd name="connsiteY13-696" fmla="*/ 7938 h 559049"/>
                  <a:gd name="connsiteX0-697" fmla="*/ 793 w 5759450"/>
                  <a:gd name="connsiteY0-698" fmla="*/ 7938 h 559049"/>
                  <a:gd name="connsiteX1-699" fmla="*/ 374650 w 5759450"/>
                  <a:gd name="connsiteY1-700" fmla="*/ 31750 h 559049"/>
                  <a:gd name="connsiteX2-701" fmla="*/ 916782 w 5759450"/>
                  <a:gd name="connsiteY2-702" fmla="*/ 19050 h 559049"/>
                  <a:gd name="connsiteX3-703" fmla="*/ 4862512 w 5759450"/>
                  <a:gd name="connsiteY3-704" fmla="*/ 19050 h 559049"/>
                  <a:gd name="connsiteX4-705" fmla="*/ 5076032 w 5759450"/>
                  <a:gd name="connsiteY4-706" fmla="*/ 26988 h 559049"/>
                  <a:gd name="connsiteX5-707" fmla="*/ 5759450 w 5759450"/>
                  <a:gd name="connsiteY5-708" fmla="*/ 0 h 559049"/>
                  <a:gd name="connsiteX6-709" fmla="*/ 5577681 w 5759450"/>
                  <a:gd name="connsiteY6-710" fmla="*/ 273050 h 559049"/>
                  <a:gd name="connsiteX7-711" fmla="*/ 5759450 w 5759450"/>
                  <a:gd name="connsiteY7-712" fmla="*/ 546100 h 559049"/>
                  <a:gd name="connsiteX8-713" fmla="*/ 5251450 w 5759450"/>
                  <a:gd name="connsiteY8-714" fmla="*/ 558800 h 559049"/>
                  <a:gd name="connsiteX9-715" fmla="*/ 919163 w 5759450"/>
                  <a:gd name="connsiteY9-716" fmla="*/ 550068 h 559049"/>
                  <a:gd name="connsiteX10-717" fmla="*/ 661194 w 5759450"/>
                  <a:gd name="connsiteY10-718" fmla="*/ 553244 h 559049"/>
                  <a:gd name="connsiteX11-719" fmla="*/ 0 w 5759450"/>
                  <a:gd name="connsiteY11-720" fmla="*/ 527050 h 559049"/>
                  <a:gd name="connsiteX12-721" fmla="*/ 200025 w 5759450"/>
                  <a:gd name="connsiteY12-722" fmla="*/ 271463 h 559049"/>
                  <a:gd name="connsiteX13-723" fmla="*/ 793 w 5759450"/>
                  <a:gd name="connsiteY13-724" fmla="*/ 7938 h 559049"/>
                  <a:gd name="connsiteX0-725" fmla="*/ 793 w 5759450"/>
                  <a:gd name="connsiteY0-726" fmla="*/ 7938 h 559049"/>
                  <a:gd name="connsiteX1-727" fmla="*/ 374650 w 5759450"/>
                  <a:gd name="connsiteY1-728" fmla="*/ 31750 h 559049"/>
                  <a:gd name="connsiteX2-729" fmla="*/ 916782 w 5759450"/>
                  <a:gd name="connsiteY2-730" fmla="*/ 19050 h 559049"/>
                  <a:gd name="connsiteX3-731" fmla="*/ 4862512 w 5759450"/>
                  <a:gd name="connsiteY3-732" fmla="*/ 19050 h 559049"/>
                  <a:gd name="connsiteX4-733" fmla="*/ 5076032 w 5759450"/>
                  <a:gd name="connsiteY4-734" fmla="*/ 26988 h 559049"/>
                  <a:gd name="connsiteX5-735" fmla="*/ 5759450 w 5759450"/>
                  <a:gd name="connsiteY5-736" fmla="*/ 0 h 559049"/>
                  <a:gd name="connsiteX6-737" fmla="*/ 5577681 w 5759450"/>
                  <a:gd name="connsiteY6-738" fmla="*/ 273050 h 559049"/>
                  <a:gd name="connsiteX7-739" fmla="*/ 5754688 w 5759450"/>
                  <a:gd name="connsiteY7-740" fmla="*/ 517525 h 559049"/>
                  <a:gd name="connsiteX8-741" fmla="*/ 5251450 w 5759450"/>
                  <a:gd name="connsiteY8-742" fmla="*/ 558800 h 559049"/>
                  <a:gd name="connsiteX9-743" fmla="*/ 919163 w 5759450"/>
                  <a:gd name="connsiteY9-744" fmla="*/ 550068 h 559049"/>
                  <a:gd name="connsiteX10-745" fmla="*/ 661194 w 5759450"/>
                  <a:gd name="connsiteY10-746" fmla="*/ 553244 h 559049"/>
                  <a:gd name="connsiteX11-747" fmla="*/ 0 w 5759450"/>
                  <a:gd name="connsiteY11-748" fmla="*/ 527050 h 559049"/>
                  <a:gd name="connsiteX12-749" fmla="*/ 200025 w 5759450"/>
                  <a:gd name="connsiteY12-750" fmla="*/ 271463 h 559049"/>
                  <a:gd name="connsiteX13-751" fmla="*/ 793 w 5759450"/>
                  <a:gd name="connsiteY13-752" fmla="*/ 7938 h 559049"/>
                  <a:gd name="connsiteX0-753" fmla="*/ 793 w 5759450"/>
                  <a:gd name="connsiteY0-754" fmla="*/ 7938 h 559049"/>
                  <a:gd name="connsiteX1-755" fmla="*/ 374650 w 5759450"/>
                  <a:gd name="connsiteY1-756" fmla="*/ 31750 h 559049"/>
                  <a:gd name="connsiteX2-757" fmla="*/ 916782 w 5759450"/>
                  <a:gd name="connsiteY2-758" fmla="*/ 19050 h 559049"/>
                  <a:gd name="connsiteX3-759" fmla="*/ 4862512 w 5759450"/>
                  <a:gd name="connsiteY3-760" fmla="*/ 19050 h 559049"/>
                  <a:gd name="connsiteX4-761" fmla="*/ 5076032 w 5759450"/>
                  <a:gd name="connsiteY4-762" fmla="*/ 26988 h 559049"/>
                  <a:gd name="connsiteX5-763" fmla="*/ 5759450 w 5759450"/>
                  <a:gd name="connsiteY5-764" fmla="*/ 0 h 559049"/>
                  <a:gd name="connsiteX6-765" fmla="*/ 5577681 w 5759450"/>
                  <a:gd name="connsiteY6-766" fmla="*/ 273050 h 559049"/>
                  <a:gd name="connsiteX7-767" fmla="*/ 5754688 w 5759450"/>
                  <a:gd name="connsiteY7-768" fmla="*/ 517525 h 559049"/>
                  <a:gd name="connsiteX8-769" fmla="*/ 5251450 w 5759450"/>
                  <a:gd name="connsiteY8-770" fmla="*/ 558800 h 559049"/>
                  <a:gd name="connsiteX9-771" fmla="*/ 919163 w 5759450"/>
                  <a:gd name="connsiteY9-772" fmla="*/ 550068 h 559049"/>
                  <a:gd name="connsiteX10-773" fmla="*/ 661194 w 5759450"/>
                  <a:gd name="connsiteY10-774" fmla="*/ 553244 h 559049"/>
                  <a:gd name="connsiteX11-775" fmla="*/ 0 w 5759450"/>
                  <a:gd name="connsiteY11-776" fmla="*/ 527050 h 559049"/>
                  <a:gd name="connsiteX12-777" fmla="*/ 200025 w 5759450"/>
                  <a:gd name="connsiteY12-778" fmla="*/ 271463 h 559049"/>
                  <a:gd name="connsiteX13-779" fmla="*/ 793 w 5759450"/>
                  <a:gd name="connsiteY13-780" fmla="*/ 7938 h 559049"/>
                  <a:gd name="connsiteX0-781" fmla="*/ 793 w 5759450"/>
                  <a:gd name="connsiteY0-782" fmla="*/ 7938 h 561529"/>
                  <a:gd name="connsiteX1-783" fmla="*/ 374650 w 5759450"/>
                  <a:gd name="connsiteY1-784" fmla="*/ 31750 h 561529"/>
                  <a:gd name="connsiteX2-785" fmla="*/ 916782 w 5759450"/>
                  <a:gd name="connsiteY2-786" fmla="*/ 19050 h 561529"/>
                  <a:gd name="connsiteX3-787" fmla="*/ 4862512 w 5759450"/>
                  <a:gd name="connsiteY3-788" fmla="*/ 19050 h 561529"/>
                  <a:gd name="connsiteX4-789" fmla="*/ 5076032 w 5759450"/>
                  <a:gd name="connsiteY4-790" fmla="*/ 26988 h 561529"/>
                  <a:gd name="connsiteX5-791" fmla="*/ 5759450 w 5759450"/>
                  <a:gd name="connsiteY5-792" fmla="*/ 0 h 561529"/>
                  <a:gd name="connsiteX6-793" fmla="*/ 5577681 w 5759450"/>
                  <a:gd name="connsiteY6-794" fmla="*/ 273050 h 561529"/>
                  <a:gd name="connsiteX7-795" fmla="*/ 5754688 w 5759450"/>
                  <a:gd name="connsiteY7-796" fmla="*/ 517525 h 561529"/>
                  <a:gd name="connsiteX8-797" fmla="*/ 5251450 w 5759450"/>
                  <a:gd name="connsiteY8-798" fmla="*/ 558800 h 561529"/>
                  <a:gd name="connsiteX9-799" fmla="*/ 919163 w 5759450"/>
                  <a:gd name="connsiteY9-800" fmla="*/ 550068 h 561529"/>
                  <a:gd name="connsiteX10-801" fmla="*/ 661194 w 5759450"/>
                  <a:gd name="connsiteY10-802" fmla="*/ 553244 h 561529"/>
                  <a:gd name="connsiteX11-803" fmla="*/ 0 w 5759450"/>
                  <a:gd name="connsiteY11-804" fmla="*/ 527050 h 561529"/>
                  <a:gd name="connsiteX12-805" fmla="*/ 200025 w 5759450"/>
                  <a:gd name="connsiteY12-806" fmla="*/ 271463 h 561529"/>
                  <a:gd name="connsiteX13-807" fmla="*/ 793 w 5759450"/>
                  <a:gd name="connsiteY13-808" fmla="*/ 7938 h 561529"/>
                  <a:gd name="connsiteX0-809" fmla="*/ 793 w 5759450"/>
                  <a:gd name="connsiteY0-810" fmla="*/ 7938 h 562791"/>
                  <a:gd name="connsiteX1-811" fmla="*/ 374650 w 5759450"/>
                  <a:gd name="connsiteY1-812" fmla="*/ 31750 h 562791"/>
                  <a:gd name="connsiteX2-813" fmla="*/ 916782 w 5759450"/>
                  <a:gd name="connsiteY2-814" fmla="*/ 19050 h 562791"/>
                  <a:gd name="connsiteX3-815" fmla="*/ 4862512 w 5759450"/>
                  <a:gd name="connsiteY3-816" fmla="*/ 19050 h 562791"/>
                  <a:gd name="connsiteX4-817" fmla="*/ 5076032 w 5759450"/>
                  <a:gd name="connsiteY4-818" fmla="*/ 26988 h 562791"/>
                  <a:gd name="connsiteX5-819" fmla="*/ 5759450 w 5759450"/>
                  <a:gd name="connsiteY5-820" fmla="*/ 0 h 562791"/>
                  <a:gd name="connsiteX6-821" fmla="*/ 5577681 w 5759450"/>
                  <a:gd name="connsiteY6-822" fmla="*/ 273050 h 562791"/>
                  <a:gd name="connsiteX7-823" fmla="*/ 5754688 w 5759450"/>
                  <a:gd name="connsiteY7-824" fmla="*/ 517525 h 562791"/>
                  <a:gd name="connsiteX8-825" fmla="*/ 5251450 w 5759450"/>
                  <a:gd name="connsiteY8-826" fmla="*/ 558800 h 562791"/>
                  <a:gd name="connsiteX9-827" fmla="*/ 919163 w 5759450"/>
                  <a:gd name="connsiteY9-828" fmla="*/ 550068 h 562791"/>
                  <a:gd name="connsiteX10-829" fmla="*/ 661194 w 5759450"/>
                  <a:gd name="connsiteY10-830" fmla="*/ 553244 h 562791"/>
                  <a:gd name="connsiteX11-831" fmla="*/ 0 w 5759450"/>
                  <a:gd name="connsiteY11-832" fmla="*/ 527050 h 562791"/>
                  <a:gd name="connsiteX12-833" fmla="*/ 200025 w 5759450"/>
                  <a:gd name="connsiteY12-834" fmla="*/ 271463 h 562791"/>
                  <a:gd name="connsiteX13-835" fmla="*/ 793 w 5759450"/>
                  <a:gd name="connsiteY13-836" fmla="*/ 7938 h 562791"/>
                  <a:gd name="connsiteX0-837" fmla="*/ 793 w 5761832"/>
                  <a:gd name="connsiteY0-838" fmla="*/ 7938 h 563259"/>
                  <a:gd name="connsiteX1-839" fmla="*/ 374650 w 5761832"/>
                  <a:gd name="connsiteY1-840" fmla="*/ 31750 h 563259"/>
                  <a:gd name="connsiteX2-841" fmla="*/ 916782 w 5761832"/>
                  <a:gd name="connsiteY2-842" fmla="*/ 19050 h 563259"/>
                  <a:gd name="connsiteX3-843" fmla="*/ 4862512 w 5761832"/>
                  <a:gd name="connsiteY3-844" fmla="*/ 19050 h 563259"/>
                  <a:gd name="connsiteX4-845" fmla="*/ 5076032 w 5761832"/>
                  <a:gd name="connsiteY4-846" fmla="*/ 26988 h 563259"/>
                  <a:gd name="connsiteX5-847" fmla="*/ 5759450 w 5761832"/>
                  <a:gd name="connsiteY5-848" fmla="*/ 0 h 563259"/>
                  <a:gd name="connsiteX6-849" fmla="*/ 5577681 w 5761832"/>
                  <a:gd name="connsiteY6-850" fmla="*/ 273050 h 563259"/>
                  <a:gd name="connsiteX7-851" fmla="*/ 5761832 w 5761832"/>
                  <a:gd name="connsiteY7-852" fmla="*/ 522287 h 563259"/>
                  <a:gd name="connsiteX8-853" fmla="*/ 5251450 w 5761832"/>
                  <a:gd name="connsiteY8-854" fmla="*/ 558800 h 563259"/>
                  <a:gd name="connsiteX9-855" fmla="*/ 919163 w 5761832"/>
                  <a:gd name="connsiteY9-856" fmla="*/ 550068 h 563259"/>
                  <a:gd name="connsiteX10-857" fmla="*/ 661194 w 5761832"/>
                  <a:gd name="connsiteY10-858" fmla="*/ 553244 h 563259"/>
                  <a:gd name="connsiteX11-859" fmla="*/ 0 w 5761832"/>
                  <a:gd name="connsiteY11-860" fmla="*/ 527050 h 563259"/>
                  <a:gd name="connsiteX12-861" fmla="*/ 200025 w 5761832"/>
                  <a:gd name="connsiteY12-862" fmla="*/ 271463 h 563259"/>
                  <a:gd name="connsiteX13-863" fmla="*/ 793 w 5761832"/>
                  <a:gd name="connsiteY13-864" fmla="*/ 7938 h 563259"/>
                  <a:gd name="connsiteX0-865" fmla="*/ 793 w 5761832"/>
                  <a:gd name="connsiteY0-866" fmla="*/ 7938 h 563781"/>
                  <a:gd name="connsiteX1-867" fmla="*/ 374650 w 5761832"/>
                  <a:gd name="connsiteY1-868" fmla="*/ 31750 h 563781"/>
                  <a:gd name="connsiteX2-869" fmla="*/ 916782 w 5761832"/>
                  <a:gd name="connsiteY2-870" fmla="*/ 19050 h 563781"/>
                  <a:gd name="connsiteX3-871" fmla="*/ 4862512 w 5761832"/>
                  <a:gd name="connsiteY3-872" fmla="*/ 19050 h 563781"/>
                  <a:gd name="connsiteX4-873" fmla="*/ 5076032 w 5761832"/>
                  <a:gd name="connsiteY4-874" fmla="*/ 26988 h 563781"/>
                  <a:gd name="connsiteX5-875" fmla="*/ 5759450 w 5761832"/>
                  <a:gd name="connsiteY5-876" fmla="*/ 0 h 563781"/>
                  <a:gd name="connsiteX6-877" fmla="*/ 5577681 w 5761832"/>
                  <a:gd name="connsiteY6-878" fmla="*/ 273050 h 563781"/>
                  <a:gd name="connsiteX7-879" fmla="*/ 5761832 w 5761832"/>
                  <a:gd name="connsiteY7-880" fmla="*/ 522287 h 563781"/>
                  <a:gd name="connsiteX8-881" fmla="*/ 5251450 w 5761832"/>
                  <a:gd name="connsiteY8-882" fmla="*/ 558800 h 563781"/>
                  <a:gd name="connsiteX9-883" fmla="*/ 919163 w 5761832"/>
                  <a:gd name="connsiteY9-884" fmla="*/ 550068 h 563781"/>
                  <a:gd name="connsiteX10-885" fmla="*/ 661194 w 5761832"/>
                  <a:gd name="connsiteY10-886" fmla="*/ 553244 h 563781"/>
                  <a:gd name="connsiteX11-887" fmla="*/ 0 w 5761832"/>
                  <a:gd name="connsiteY11-888" fmla="*/ 527050 h 563781"/>
                  <a:gd name="connsiteX12-889" fmla="*/ 200025 w 5761832"/>
                  <a:gd name="connsiteY12-890" fmla="*/ 271463 h 563781"/>
                  <a:gd name="connsiteX13-891" fmla="*/ 793 w 5761832"/>
                  <a:gd name="connsiteY13-892" fmla="*/ 7938 h 563781"/>
                  <a:gd name="connsiteX0-893" fmla="*/ 793 w 5761832"/>
                  <a:gd name="connsiteY0-894" fmla="*/ 7938 h 559049"/>
                  <a:gd name="connsiteX1-895" fmla="*/ 374650 w 5761832"/>
                  <a:gd name="connsiteY1-896" fmla="*/ 31750 h 559049"/>
                  <a:gd name="connsiteX2-897" fmla="*/ 916782 w 5761832"/>
                  <a:gd name="connsiteY2-898" fmla="*/ 19050 h 559049"/>
                  <a:gd name="connsiteX3-899" fmla="*/ 4862512 w 5761832"/>
                  <a:gd name="connsiteY3-900" fmla="*/ 19050 h 559049"/>
                  <a:gd name="connsiteX4-901" fmla="*/ 5076032 w 5761832"/>
                  <a:gd name="connsiteY4-902" fmla="*/ 26988 h 559049"/>
                  <a:gd name="connsiteX5-903" fmla="*/ 5759450 w 5761832"/>
                  <a:gd name="connsiteY5-904" fmla="*/ 0 h 559049"/>
                  <a:gd name="connsiteX6-905" fmla="*/ 5577681 w 5761832"/>
                  <a:gd name="connsiteY6-906" fmla="*/ 273050 h 559049"/>
                  <a:gd name="connsiteX7-907" fmla="*/ 5761832 w 5761832"/>
                  <a:gd name="connsiteY7-908" fmla="*/ 522287 h 559049"/>
                  <a:gd name="connsiteX8-909" fmla="*/ 5251450 w 5761832"/>
                  <a:gd name="connsiteY8-910" fmla="*/ 558800 h 559049"/>
                  <a:gd name="connsiteX9-911" fmla="*/ 919163 w 5761832"/>
                  <a:gd name="connsiteY9-912" fmla="*/ 550068 h 559049"/>
                  <a:gd name="connsiteX10-913" fmla="*/ 661194 w 5761832"/>
                  <a:gd name="connsiteY10-914" fmla="*/ 553244 h 559049"/>
                  <a:gd name="connsiteX11-915" fmla="*/ 0 w 5761832"/>
                  <a:gd name="connsiteY11-916" fmla="*/ 527050 h 559049"/>
                  <a:gd name="connsiteX12-917" fmla="*/ 200025 w 5761832"/>
                  <a:gd name="connsiteY12-918" fmla="*/ 271463 h 559049"/>
                  <a:gd name="connsiteX13-919" fmla="*/ 793 w 5761832"/>
                  <a:gd name="connsiteY13-920" fmla="*/ 7938 h 5590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111" y="connsiteY11-112"/>
                  </a:cxn>
                  <a:cxn ang="0">
                    <a:pos x="connsiteX12-501" y="connsiteY12-502"/>
                  </a:cxn>
                  <a:cxn ang="0">
                    <a:pos x="connsiteX13-555" y="connsiteY13-556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rgbClr val="EA9C00"/>
                  </a:gs>
                  <a:gs pos="14000">
                    <a:srgbClr val="BC7D00"/>
                  </a:gs>
                  <a:gs pos="50000">
                    <a:srgbClr val="EA9C00"/>
                  </a:gs>
                  <a:gs pos="99000">
                    <a:srgbClr val="EA9C00"/>
                  </a:gs>
                  <a:gs pos="86000">
                    <a:srgbClr val="BC7D0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732356" y="1373077"/>
                <a:ext cx="5561768" cy="454344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-1" fmla="*/ 12700 w 5759450"/>
                  <a:gd name="connsiteY0-2" fmla="*/ 0 h 565150"/>
                  <a:gd name="connsiteX1-3" fmla="*/ 374650 w 5759450"/>
                  <a:gd name="connsiteY1-4" fmla="*/ 38100 h 565150"/>
                  <a:gd name="connsiteX2-5" fmla="*/ 5073650 w 5759450"/>
                  <a:gd name="connsiteY2-6" fmla="*/ 38100 h 565150"/>
                  <a:gd name="connsiteX3-7" fmla="*/ 5759450 w 5759450"/>
                  <a:gd name="connsiteY3-8" fmla="*/ 6350 h 565150"/>
                  <a:gd name="connsiteX4-9" fmla="*/ 5594350 w 5759450"/>
                  <a:gd name="connsiteY4-10" fmla="*/ 279400 h 565150"/>
                  <a:gd name="connsiteX5-11" fmla="*/ 5759450 w 5759450"/>
                  <a:gd name="connsiteY5-12" fmla="*/ 552450 h 565150"/>
                  <a:gd name="connsiteX6-13" fmla="*/ 5251450 w 5759450"/>
                  <a:gd name="connsiteY6-14" fmla="*/ 565150 h 565150"/>
                  <a:gd name="connsiteX7-15" fmla="*/ 654050 w 5759450"/>
                  <a:gd name="connsiteY7-16" fmla="*/ 552450 h 565150"/>
                  <a:gd name="connsiteX8-17" fmla="*/ 0 w 5759450"/>
                  <a:gd name="connsiteY8-18" fmla="*/ 533400 h 565150"/>
                  <a:gd name="connsiteX9-19" fmla="*/ 190500 w 5759450"/>
                  <a:gd name="connsiteY9-20" fmla="*/ 254000 h 565150"/>
                  <a:gd name="connsiteX10-21" fmla="*/ 12700 w 5759450"/>
                  <a:gd name="connsiteY10-22" fmla="*/ 0 h 565150"/>
                  <a:gd name="connsiteX0-23" fmla="*/ 12700 w 5759450"/>
                  <a:gd name="connsiteY0-24" fmla="*/ 0 h 565150"/>
                  <a:gd name="connsiteX1-25" fmla="*/ 374650 w 5759450"/>
                  <a:gd name="connsiteY1-26" fmla="*/ 38100 h 565150"/>
                  <a:gd name="connsiteX2-27" fmla="*/ 5073650 w 5759450"/>
                  <a:gd name="connsiteY2-28" fmla="*/ 38100 h 565150"/>
                  <a:gd name="connsiteX3-29" fmla="*/ 5759450 w 5759450"/>
                  <a:gd name="connsiteY3-30" fmla="*/ 6350 h 565150"/>
                  <a:gd name="connsiteX4-31" fmla="*/ 5594350 w 5759450"/>
                  <a:gd name="connsiteY4-32" fmla="*/ 279400 h 565150"/>
                  <a:gd name="connsiteX5-33" fmla="*/ 5759450 w 5759450"/>
                  <a:gd name="connsiteY5-34" fmla="*/ 552450 h 565150"/>
                  <a:gd name="connsiteX6-35" fmla="*/ 5251450 w 5759450"/>
                  <a:gd name="connsiteY6-36" fmla="*/ 565150 h 565150"/>
                  <a:gd name="connsiteX7-37" fmla="*/ 654050 w 5759450"/>
                  <a:gd name="connsiteY7-38" fmla="*/ 552450 h 565150"/>
                  <a:gd name="connsiteX8-39" fmla="*/ 0 w 5759450"/>
                  <a:gd name="connsiteY8-40" fmla="*/ 533400 h 565150"/>
                  <a:gd name="connsiteX9-41" fmla="*/ 190500 w 5759450"/>
                  <a:gd name="connsiteY9-42" fmla="*/ 254000 h 565150"/>
                  <a:gd name="connsiteX10-43" fmla="*/ 12700 w 5759450"/>
                  <a:gd name="connsiteY10-44" fmla="*/ 0 h 565150"/>
                  <a:gd name="connsiteX0-45" fmla="*/ 22225 w 5759450"/>
                  <a:gd name="connsiteY0-46" fmla="*/ 7938 h 558800"/>
                  <a:gd name="connsiteX1-47" fmla="*/ 374650 w 5759450"/>
                  <a:gd name="connsiteY1-48" fmla="*/ 31750 h 558800"/>
                  <a:gd name="connsiteX2-49" fmla="*/ 5073650 w 5759450"/>
                  <a:gd name="connsiteY2-50" fmla="*/ 31750 h 558800"/>
                  <a:gd name="connsiteX3-51" fmla="*/ 5759450 w 5759450"/>
                  <a:gd name="connsiteY3-52" fmla="*/ 0 h 558800"/>
                  <a:gd name="connsiteX4-53" fmla="*/ 5594350 w 5759450"/>
                  <a:gd name="connsiteY4-54" fmla="*/ 273050 h 558800"/>
                  <a:gd name="connsiteX5-55" fmla="*/ 5759450 w 5759450"/>
                  <a:gd name="connsiteY5-56" fmla="*/ 546100 h 558800"/>
                  <a:gd name="connsiteX6-57" fmla="*/ 5251450 w 5759450"/>
                  <a:gd name="connsiteY6-58" fmla="*/ 558800 h 558800"/>
                  <a:gd name="connsiteX7-59" fmla="*/ 654050 w 5759450"/>
                  <a:gd name="connsiteY7-60" fmla="*/ 546100 h 558800"/>
                  <a:gd name="connsiteX8-61" fmla="*/ 0 w 5759450"/>
                  <a:gd name="connsiteY8-62" fmla="*/ 527050 h 558800"/>
                  <a:gd name="connsiteX9-63" fmla="*/ 190500 w 5759450"/>
                  <a:gd name="connsiteY9-64" fmla="*/ 247650 h 558800"/>
                  <a:gd name="connsiteX10-65" fmla="*/ 22225 w 5759450"/>
                  <a:gd name="connsiteY10-66" fmla="*/ 7938 h 558800"/>
                  <a:gd name="connsiteX0-67" fmla="*/ 22225 w 5759450"/>
                  <a:gd name="connsiteY0-68" fmla="*/ 7938 h 558800"/>
                  <a:gd name="connsiteX1-69" fmla="*/ 374650 w 5759450"/>
                  <a:gd name="connsiteY1-70" fmla="*/ 31750 h 558800"/>
                  <a:gd name="connsiteX2-71" fmla="*/ 5073650 w 5759450"/>
                  <a:gd name="connsiteY2-72" fmla="*/ 31750 h 558800"/>
                  <a:gd name="connsiteX3-73" fmla="*/ 5759450 w 5759450"/>
                  <a:gd name="connsiteY3-74" fmla="*/ 0 h 558800"/>
                  <a:gd name="connsiteX4-75" fmla="*/ 5594350 w 5759450"/>
                  <a:gd name="connsiteY4-76" fmla="*/ 273050 h 558800"/>
                  <a:gd name="connsiteX5-77" fmla="*/ 5759450 w 5759450"/>
                  <a:gd name="connsiteY5-78" fmla="*/ 546100 h 558800"/>
                  <a:gd name="connsiteX6-79" fmla="*/ 5251450 w 5759450"/>
                  <a:gd name="connsiteY6-80" fmla="*/ 558800 h 558800"/>
                  <a:gd name="connsiteX7-81" fmla="*/ 654050 w 5759450"/>
                  <a:gd name="connsiteY7-82" fmla="*/ 546100 h 558800"/>
                  <a:gd name="connsiteX8-83" fmla="*/ 0 w 5759450"/>
                  <a:gd name="connsiteY8-84" fmla="*/ 527050 h 558800"/>
                  <a:gd name="connsiteX9-85" fmla="*/ 190500 w 5759450"/>
                  <a:gd name="connsiteY9-86" fmla="*/ 247650 h 558800"/>
                  <a:gd name="connsiteX10-87" fmla="*/ 30956 w 5759450"/>
                  <a:gd name="connsiteY10-88" fmla="*/ 28575 h 558800"/>
                  <a:gd name="connsiteX11" fmla="*/ 22225 w 5759450"/>
                  <a:gd name="connsiteY11" fmla="*/ 7938 h 558800"/>
                  <a:gd name="connsiteX0-89" fmla="*/ 22225 w 5759450"/>
                  <a:gd name="connsiteY0-90" fmla="*/ 7938 h 558800"/>
                  <a:gd name="connsiteX1-91" fmla="*/ 374650 w 5759450"/>
                  <a:gd name="connsiteY1-92" fmla="*/ 31750 h 558800"/>
                  <a:gd name="connsiteX2-93" fmla="*/ 5073650 w 5759450"/>
                  <a:gd name="connsiteY2-94" fmla="*/ 31750 h 558800"/>
                  <a:gd name="connsiteX3-95" fmla="*/ 5759450 w 5759450"/>
                  <a:gd name="connsiteY3-96" fmla="*/ 0 h 558800"/>
                  <a:gd name="connsiteX4-97" fmla="*/ 5594350 w 5759450"/>
                  <a:gd name="connsiteY4-98" fmla="*/ 273050 h 558800"/>
                  <a:gd name="connsiteX5-99" fmla="*/ 5759450 w 5759450"/>
                  <a:gd name="connsiteY5-100" fmla="*/ 546100 h 558800"/>
                  <a:gd name="connsiteX6-101" fmla="*/ 5251450 w 5759450"/>
                  <a:gd name="connsiteY6-102" fmla="*/ 558800 h 558800"/>
                  <a:gd name="connsiteX7-103" fmla="*/ 654050 w 5759450"/>
                  <a:gd name="connsiteY7-104" fmla="*/ 546100 h 558800"/>
                  <a:gd name="connsiteX8-105" fmla="*/ 0 w 5759450"/>
                  <a:gd name="connsiteY8-106" fmla="*/ 527050 h 558800"/>
                  <a:gd name="connsiteX9-107" fmla="*/ 190500 w 5759450"/>
                  <a:gd name="connsiteY9-108" fmla="*/ 247650 h 558800"/>
                  <a:gd name="connsiteX10-109" fmla="*/ 19050 w 5759450"/>
                  <a:gd name="connsiteY10-110" fmla="*/ 35719 h 558800"/>
                  <a:gd name="connsiteX11-111" fmla="*/ 22225 w 5759450"/>
                  <a:gd name="connsiteY11-112" fmla="*/ 7938 h 558800"/>
                  <a:gd name="connsiteX0-113" fmla="*/ 24606 w 5761831"/>
                  <a:gd name="connsiteY0-114" fmla="*/ 7938 h 558800"/>
                  <a:gd name="connsiteX1-115" fmla="*/ 377031 w 5761831"/>
                  <a:gd name="connsiteY1-116" fmla="*/ 31750 h 558800"/>
                  <a:gd name="connsiteX2-117" fmla="*/ 5076031 w 5761831"/>
                  <a:gd name="connsiteY2-118" fmla="*/ 31750 h 558800"/>
                  <a:gd name="connsiteX3-119" fmla="*/ 5761831 w 5761831"/>
                  <a:gd name="connsiteY3-120" fmla="*/ 0 h 558800"/>
                  <a:gd name="connsiteX4-121" fmla="*/ 5596731 w 5761831"/>
                  <a:gd name="connsiteY4-122" fmla="*/ 273050 h 558800"/>
                  <a:gd name="connsiteX5-123" fmla="*/ 5761831 w 5761831"/>
                  <a:gd name="connsiteY5-124" fmla="*/ 546100 h 558800"/>
                  <a:gd name="connsiteX6-125" fmla="*/ 5253831 w 5761831"/>
                  <a:gd name="connsiteY6-126" fmla="*/ 558800 h 558800"/>
                  <a:gd name="connsiteX7-127" fmla="*/ 656431 w 5761831"/>
                  <a:gd name="connsiteY7-128" fmla="*/ 546100 h 558800"/>
                  <a:gd name="connsiteX8-129" fmla="*/ 2381 w 5761831"/>
                  <a:gd name="connsiteY8-130" fmla="*/ 527050 h 558800"/>
                  <a:gd name="connsiteX9-131" fmla="*/ 192881 w 5761831"/>
                  <a:gd name="connsiteY9-132" fmla="*/ 247650 h 558800"/>
                  <a:gd name="connsiteX10-133" fmla="*/ 0 w 5761831"/>
                  <a:gd name="connsiteY10-134" fmla="*/ 30957 h 558800"/>
                  <a:gd name="connsiteX11-135" fmla="*/ 24606 w 5761831"/>
                  <a:gd name="connsiteY11-136" fmla="*/ 7938 h 558800"/>
                  <a:gd name="connsiteX0-137" fmla="*/ 22225 w 5759450"/>
                  <a:gd name="connsiteY0-138" fmla="*/ 7938 h 558800"/>
                  <a:gd name="connsiteX1-139" fmla="*/ 374650 w 5759450"/>
                  <a:gd name="connsiteY1-140" fmla="*/ 31750 h 558800"/>
                  <a:gd name="connsiteX2-141" fmla="*/ 5073650 w 5759450"/>
                  <a:gd name="connsiteY2-142" fmla="*/ 31750 h 558800"/>
                  <a:gd name="connsiteX3-143" fmla="*/ 5759450 w 5759450"/>
                  <a:gd name="connsiteY3-144" fmla="*/ 0 h 558800"/>
                  <a:gd name="connsiteX4-145" fmla="*/ 5594350 w 5759450"/>
                  <a:gd name="connsiteY4-146" fmla="*/ 273050 h 558800"/>
                  <a:gd name="connsiteX5-147" fmla="*/ 5759450 w 5759450"/>
                  <a:gd name="connsiteY5-148" fmla="*/ 546100 h 558800"/>
                  <a:gd name="connsiteX6-149" fmla="*/ 5251450 w 5759450"/>
                  <a:gd name="connsiteY6-150" fmla="*/ 558800 h 558800"/>
                  <a:gd name="connsiteX7-151" fmla="*/ 654050 w 5759450"/>
                  <a:gd name="connsiteY7-152" fmla="*/ 546100 h 558800"/>
                  <a:gd name="connsiteX8-153" fmla="*/ 0 w 5759450"/>
                  <a:gd name="connsiteY8-154" fmla="*/ 527050 h 558800"/>
                  <a:gd name="connsiteX9-155" fmla="*/ 190500 w 5759450"/>
                  <a:gd name="connsiteY9-156" fmla="*/ 247650 h 558800"/>
                  <a:gd name="connsiteX10-157" fmla="*/ 22225 w 5759450"/>
                  <a:gd name="connsiteY10-158" fmla="*/ 7938 h 558800"/>
                  <a:gd name="connsiteX0-159" fmla="*/ 793 w 5759450"/>
                  <a:gd name="connsiteY0-160" fmla="*/ 7938 h 558800"/>
                  <a:gd name="connsiteX1-161" fmla="*/ 374650 w 5759450"/>
                  <a:gd name="connsiteY1-162" fmla="*/ 31750 h 558800"/>
                  <a:gd name="connsiteX2-163" fmla="*/ 5073650 w 5759450"/>
                  <a:gd name="connsiteY2-164" fmla="*/ 31750 h 558800"/>
                  <a:gd name="connsiteX3-165" fmla="*/ 5759450 w 5759450"/>
                  <a:gd name="connsiteY3-166" fmla="*/ 0 h 558800"/>
                  <a:gd name="connsiteX4-167" fmla="*/ 5594350 w 5759450"/>
                  <a:gd name="connsiteY4-168" fmla="*/ 273050 h 558800"/>
                  <a:gd name="connsiteX5-169" fmla="*/ 5759450 w 5759450"/>
                  <a:gd name="connsiteY5-170" fmla="*/ 546100 h 558800"/>
                  <a:gd name="connsiteX6-171" fmla="*/ 5251450 w 5759450"/>
                  <a:gd name="connsiteY6-172" fmla="*/ 558800 h 558800"/>
                  <a:gd name="connsiteX7-173" fmla="*/ 654050 w 5759450"/>
                  <a:gd name="connsiteY7-174" fmla="*/ 546100 h 558800"/>
                  <a:gd name="connsiteX8-175" fmla="*/ 0 w 5759450"/>
                  <a:gd name="connsiteY8-176" fmla="*/ 527050 h 558800"/>
                  <a:gd name="connsiteX9-177" fmla="*/ 190500 w 5759450"/>
                  <a:gd name="connsiteY9-178" fmla="*/ 247650 h 558800"/>
                  <a:gd name="connsiteX10-179" fmla="*/ 793 w 5759450"/>
                  <a:gd name="connsiteY10-180" fmla="*/ 7938 h 558800"/>
                  <a:gd name="connsiteX0-181" fmla="*/ 793 w 5759450"/>
                  <a:gd name="connsiteY0-182" fmla="*/ 7938 h 558800"/>
                  <a:gd name="connsiteX1-183" fmla="*/ 374650 w 5759450"/>
                  <a:gd name="connsiteY1-184" fmla="*/ 31750 h 558800"/>
                  <a:gd name="connsiteX2-185" fmla="*/ 5073650 w 5759450"/>
                  <a:gd name="connsiteY2-186" fmla="*/ 31750 h 558800"/>
                  <a:gd name="connsiteX3-187" fmla="*/ 5759450 w 5759450"/>
                  <a:gd name="connsiteY3-188" fmla="*/ 0 h 558800"/>
                  <a:gd name="connsiteX4-189" fmla="*/ 5594350 w 5759450"/>
                  <a:gd name="connsiteY4-190" fmla="*/ 273050 h 558800"/>
                  <a:gd name="connsiteX5-191" fmla="*/ 5759450 w 5759450"/>
                  <a:gd name="connsiteY5-192" fmla="*/ 546100 h 558800"/>
                  <a:gd name="connsiteX6-193" fmla="*/ 5251450 w 5759450"/>
                  <a:gd name="connsiteY6-194" fmla="*/ 558800 h 558800"/>
                  <a:gd name="connsiteX7-195" fmla="*/ 654050 w 5759450"/>
                  <a:gd name="connsiteY7-196" fmla="*/ 546100 h 558800"/>
                  <a:gd name="connsiteX8-197" fmla="*/ 0 w 5759450"/>
                  <a:gd name="connsiteY8-198" fmla="*/ 527050 h 558800"/>
                  <a:gd name="connsiteX9-199" fmla="*/ 190500 w 5759450"/>
                  <a:gd name="connsiteY9-200" fmla="*/ 247650 h 558800"/>
                  <a:gd name="connsiteX10-201" fmla="*/ 793 w 5759450"/>
                  <a:gd name="connsiteY10-202" fmla="*/ 7938 h 558800"/>
                  <a:gd name="connsiteX0-203" fmla="*/ 793 w 5759450"/>
                  <a:gd name="connsiteY0-204" fmla="*/ 7938 h 558800"/>
                  <a:gd name="connsiteX1-205" fmla="*/ 374650 w 5759450"/>
                  <a:gd name="connsiteY1-206" fmla="*/ 31750 h 558800"/>
                  <a:gd name="connsiteX2-207" fmla="*/ 5073650 w 5759450"/>
                  <a:gd name="connsiteY2-208" fmla="*/ 31750 h 558800"/>
                  <a:gd name="connsiteX3-209" fmla="*/ 5759450 w 5759450"/>
                  <a:gd name="connsiteY3-210" fmla="*/ 0 h 558800"/>
                  <a:gd name="connsiteX4-211" fmla="*/ 5594350 w 5759450"/>
                  <a:gd name="connsiteY4-212" fmla="*/ 273050 h 558800"/>
                  <a:gd name="connsiteX5-213" fmla="*/ 5759450 w 5759450"/>
                  <a:gd name="connsiteY5-214" fmla="*/ 546100 h 558800"/>
                  <a:gd name="connsiteX6-215" fmla="*/ 5251450 w 5759450"/>
                  <a:gd name="connsiteY6-216" fmla="*/ 558800 h 558800"/>
                  <a:gd name="connsiteX7-217" fmla="*/ 654050 w 5759450"/>
                  <a:gd name="connsiteY7-218" fmla="*/ 546100 h 558800"/>
                  <a:gd name="connsiteX8-219" fmla="*/ 0 w 5759450"/>
                  <a:gd name="connsiteY8-220" fmla="*/ 527050 h 558800"/>
                  <a:gd name="connsiteX9-221" fmla="*/ 200025 w 5759450"/>
                  <a:gd name="connsiteY9-222" fmla="*/ 271463 h 558800"/>
                  <a:gd name="connsiteX10-223" fmla="*/ 793 w 5759450"/>
                  <a:gd name="connsiteY10-224" fmla="*/ 7938 h 558800"/>
                  <a:gd name="connsiteX0-225" fmla="*/ 793 w 5759450"/>
                  <a:gd name="connsiteY0-226" fmla="*/ 7938 h 558800"/>
                  <a:gd name="connsiteX1-227" fmla="*/ 374650 w 5759450"/>
                  <a:gd name="connsiteY1-228" fmla="*/ 31750 h 558800"/>
                  <a:gd name="connsiteX2-229" fmla="*/ 5073650 w 5759450"/>
                  <a:gd name="connsiteY2-230" fmla="*/ 31750 h 558800"/>
                  <a:gd name="connsiteX3-231" fmla="*/ 5759450 w 5759450"/>
                  <a:gd name="connsiteY3-232" fmla="*/ 0 h 558800"/>
                  <a:gd name="connsiteX4-233" fmla="*/ 5594350 w 5759450"/>
                  <a:gd name="connsiteY4-234" fmla="*/ 273050 h 558800"/>
                  <a:gd name="connsiteX5-235" fmla="*/ 5759450 w 5759450"/>
                  <a:gd name="connsiteY5-236" fmla="*/ 546100 h 558800"/>
                  <a:gd name="connsiteX6-237" fmla="*/ 5251450 w 5759450"/>
                  <a:gd name="connsiteY6-238" fmla="*/ 558800 h 558800"/>
                  <a:gd name="connsiteX7-239" fmla="*/ 654050 w 5759450"/>
                  <a:gd name="connsiteY7-240" fmla="*/ 546100 h 558800"/>
                  <a:gd name="connsiteX8-241" fmla="*/ 0 w 5759450"/>
                  <a:gd name="connsiteY8-242" fmla="*/ 527050 h 558800"/>
                  <a:gd name="connsiteX9-243" fmla="*/ 200025 w 5759450"/>
                  <a:gd name="connsiteY9-244" fmla="*/ 271463 h 558800"/>
                  <a:gd name="connsiteX10-245" fmla="*/ 793 w 5759450"/>
                  <a:gd name="connsiteY10-246" fmla="*/ 7938 h 558800"/>
                  <a:gd name="connsiteX0-247" fmla="*/ 793 w 5759450"/>
                  <a:gd name="connsiteY0-248" fmla="*/ 7938 h 558800"/>
                  <a:gd name="connsiteX1-249" fmla="*/ 374650 w 5759450"/>
                  <a:gd name="connsiteY1-250" fmla="*/ 31750 h 558800"/>
                  <a:gd name="connsiteX2-251" fmla="*/ 5073650 w 5759450"/>
                  <a:gd name="connsiteY2-252" fmla="*/ 31750 h 558800"/>
                  <a:gd name="connsiteX3-253" fmla="*/ 5759450 w 5759450"/>
                  <a:gd name="connsiteY3-254" fmla="*/ 0 h 558800"/>
                  <a:gd name="connsiteX4-255" fmla="*/ 5594350 w 5759450"/>
                  <a:gd name="connsiteY4-256" fmla="*/ 273050 h 558800"/>
                  <a:gd name="connsiteX5-257" fmla="*/ 5759450 w 5759450"/>
                  <a:gd name="connsiteY5-258" fmla="*/ 546100 h 558800"/>
                  <a:gd name="connsiteX6-259" fmla="*/ 5251450 w 5759450"/>
                  <a:gd name="connsiteY6-260" fmla="*/ 558800 h 558800"/>
                  <a:gd name="connsiteX7-261" fmla="*/ 654050 w 5759450"/>
                  <a:gd name="connsiteY7-262" fmla="*/ 546100 h 558800"/>
                  <a:gd name="connsiteX8-263" fmla="*/ 0 w 5759450"/>
                  <a:gd name="connsiteY8-264" fmla="*/ 527050 h 558800"/>
                  <a:gd name="connsiteX9-265" fmla="*/ 200025 w 5759450"/>
                  <a:gd name="connsiteY9-266" fmla="*/ 271463 h 558800"/>
                  <a:gd name="connsiteX10-267" fmla="*/ 793 w 5759450"/>
                  <a:gd name="connsiteY10-268" fmla="*/ 7938 h 558800"/>
                  <a:gd name="connsiteX0-269" fmla="*/ 793 w 5759450"/>
                  <a:gd name="connsiteY0-270" fmla="*/ 7938 h 558800"/>
                  <a:gd name="connsiteX1-271" fmla="*/ 374650 w 5759450"/>
                  <a:gd name="connsiteY1-272" fmla="*/ 31750 h 558800"/>
                  <a:gd name="connsiteX2-273" fmla="*/ 5073650 w 5759450"/>
                  <a:gd name="connsiteY2-274" fmla="*/ 31750 h 558800"/>
                  <a:gd name="connsiteX3-275" fmla="*/ 5759450 w 5759450"/>
                  <a:gd name="connsiteY3-276" fmla="*/ 0 h 558800"/>
                  <a:gd name="connsiteX4-277" fmla="*/ 5594350 w 5759450"/>
                  <a:gd name="connsiteY4-278" fmla="*/ 273050 h 558800"/>
                  <a:gd name="connsiteX5-279" fmla="*/ 5759450 w 5759450"/>
                  <a:gd name="connsiteY5-280" fmla="*/ 546100 h 558800"/>
                  <a:gd name="connsiteX6-281" fmla="*/ 5251450 w 5759450"/>
                  <a:gd name="connsiteY6-282" fmla="*/ 558800 h 558800"/>
                  <a:gd name="connsiteX7-283" fmla="*/ 654050 w 5759450"/>
                  <a:gd name="connsiteY7-284" fmla="*/ 546100 h 558800"/>
                  <a:gd name="connsiteX8-285" fmla="*/ 0 w 5759450"/>
                  <a:gd name="connsiteY8-286" fmla="*/ 527050 h 558800"/>
                  <a:gd name="connsiteX9-287" fmla="*/ 200025 w 5759450"/>
                  <a:gd name="connsiteY9-288" fmla="*/ 271463 h 558800"/>
                  <a:gd name="connsiteX10-289" fmla="*/ 793 w 5759450"/>
                  <a:gd name="connsiteY10-290" fmla="*/ 7938 h 558800"/>
                  <a:gd name="connsiteX0-291" fmla="*/ 793 w 5759450"/>
                  <a:gd name="connsiteY0-292" fmla="*/ 7938 h 558800"/>
                  <a:gd name="connsiteX1-293" fmla="*/ 374650 w 5759450"/>
                  <a:gd name="connsiteY1-294" fmla="*/ 31750 h 558800"/>
                  <a:gd name="connsiteX2-295" fmla="*/ 5073650 w 5759450"/>
                  <a:gd name="connsiteY2-296" fmla="*/ 31750 h 558800"/>
                  <a:gd name="connsiteX3-297" fmla="*/ 5759450 w 5759450"/>
                  <a:gd name="connsiteY3-298" fmla="*/ 0 h 558800"/>
                  <a:gd name="connsiteX4-299" fmla="*/ 5594350 w 5759450"/>
                  <a:gd name="connsiteY4-300" fmla="*/ 273050 h 558800"/>
                  <a:gd name="connsiteX5-301" fmla="*/ 5759450 w 5759450"/>
                  <a:gd name="connsiteY5-302" fmla="*/ 546100 h 558800"/>
                  <a:gd name="connsiteX6-303" fmla="*/ 5251450 w 5759450"/>
                  <a:gd name="connsiteY6-304" fmla="*/ 558800 h 558800"/>
                  <a:gd name="connsiteX7-305" fmla="*/ 654050 w 5759450"/>
                  <a:gd name="connsiteY7-306" fmla="*/ 546100 h 558800"/>
                  <a:gd name="connsiteX8-307" fmla="*/ 0 w 5759450"/>
                  <a:gd name="connsiteY8-308" fmla="*/ 527050 h 558800"/>
                  <a:gd name="connsiteX9-309" fmla="*/ 200025 w 5759450"/>
                  <a:gd name="connsiteY9-310" fmla="*/ 271463 h 558800"/>
                  <a:gd name="connsiteX10-311" fmla="*/ 793 w 5759450"/>
                  <a:gd name="connsiteY10-312" fmla="*/ 7938 h 558800"/>
                  <a:gd name="connsiteX0-313" fmla="*/ 793 w 5759450"/>
                  <a:gd name="connsiteY0-314" fmla="*/ 7938 h 558800"/>
                  <a:gd name="connsiteX1-315" fmla="*/ 374650 w 5759450"/>
                  <a:gd name="connsiteY1-316" fmla="*/ 31750 h 558800"/>
                  <a:gd name="connsiteX2-317" fmla="*/ 5073650 w 5759450"/>
                  <a:gd name="connsiteY2-318" fmla="*/ 31750 h 558800"/>
                  <a:gd name="connsiteX3-319" fmla="*/ 5759450 w 5759450"/>
                  <a:gd name="connsiteY3-320" fmla="*/ 0 h 558800"/>
                  <a:gd name="connsiteX4-321" fmla="*/ 5594350 w 5759450"/>
                  <a:gd name="connsiteY4-322" fmla="*/ 273050 h 558800"/>
                  <a:gd name="connsiteX5-323" fmla="*/ 5759450 w 5759450"/>
                  <a:gd name="connsiteY5-324" fmla="*/ 546100 h 558800"/>
                  <a:gd name="connsiteX6-325" fmla="*/ 5251450 w 5759450"/>
                  <a:gd name="connsiteY6-326" fmla="*/ 558800 h 558800"/>
                  <a:gd name="connsiteX7-327" fmla="*/ 661194 w 5759450"/>
                  <a:gd name="connsiteY7-328" fmla="*/ 553244 h 558800"/>
                  <a:gd name="connsiteX8-329" fmla="*/ 0 w 5759450"/>
                  <a:gd name="connsiteY8-330" fmla="*/ 527050 h 558800"/>
                  <a:gd name="connsiteX9-331" fmla="*/ 200025 w 5759450"/>
                  <a:gd name="connsiteY9-332" fmla="*/ 271463 h 558800"/>
                  <a:gd name="connsiteX10-333" fmla="*/ 793 w 5759450"/>
                  <a:gd name="connsiteY10-334" fmla="*/ 7938 h 558800"/>
                  <a:gd name="connsiteX0-335" fmla="*/ 793 w 5759450"/>
                  <a:gd name="connsiteY0-336" fmla="*/ 7938 h 559049"/>
                  <a:gd name="connsiteX1-337" fmla="*/ 374650 w 5759450"/>
                  <a:gd name="connsiteY1-338" fmla="*/ 31750 h 559049"/>
                  <a:gd name="connsiteX2-339" fmla="*/ 5073650 w 5759450"/>
                  <a:gd name="connsiteY2-340" fmla="*/ 31750 h 559049"/>
                  <a:gd name="connsiteX3-341" fmla="*/ 5759450 w 5759450"/>
                  <a:gd name="connsiteY3-342" fmla="*/ 0 h 559049"/>
                  <a:gd name="connsiteX4-343" fmla="*/ 5594350 w 5759450"/>
                  <a:gd name="connsiteY4-344" fmla="*/ 273050 h 559049"/>
                  <a:gd name="connsiteX5-345" fmla="*/ 5759450 w 5759450"/>
                  <a:gd name="connsiteY5-346" fmla="*/ 546100 h 559049"/>
                  <a:gd name="connsiteX6-347" fmla="*/ 5251450 w 5759450"/>
                  <a:gd name="connsiteY6-348" fmla="*/ 558800 h 559049"/>
                  <a:gd name="connsiteX7-349" fmla="*/ 661194 w 5759450"/>
                  <a:gd name="connsiteY7-350" fmla="*/ 553244 h 559049"/>
                  <a:gd name="connsiteX8-351" fmla="*/ 0 w 5759450"/>
                  <a:gd name="connsiteY8-352" fmla="*/ 527050 h 559049"/>
                  <a:gd name="connsiteX9-353" fmla="*/ 200025 w 5759450"/>
                  <a:gd name="connsiteY9-354" fmla="*/ 271463 h 559049"/>
                  <a:gd name="connsiteX10-355" fmla="*/ 793 w 5759450"/>
                  <a:gd name="connsiteY10-356" fmla="*/ 7938 h 559049"/>
                  <a:gd name="connsiteX0-357" fmla="*/ 793 w 5759450"/>
                  <a:gd name="connsiteY0-358" fmla="*/ 7938 h 559049"/>
                  <a:gd name="connsiteX1-359" fmla="*/ 374650 w 5759450"/>
                  <a:gd name="connsiteY1-360" fmla="*/ 31750 h 559049"/>
                  <a:gd name="connsiteX2-361" fmla="*/ 919163 w 5759450"/>
                  <a:gd name="connsiteY2-362" fmla="*/ 28575 h 559049"/>
                  <a:gd name="connsiteX3-363" fmla="*/ 5073650 w 5759450"/>
                  <a:gd name="connsiteY3-364" fmla="*/ 31750 h 559049"/>
                  <a:gd name="connsiteX4-365" fmla="*/ 5759450 w 5759450"/>
                  <a:gd name="connsiteY4-366" fmla="*/ 0 h 559049"/>
                  <a:gd name="connsiteX5-367" fmla="*/ 5594350 w 5759450"/>
                  <a:gd name="connsiteY5-368" fmla="*/ 273050 h 559049"/>
                  <a:gd name="connsiteX6-369" fmla="*/ 5759450 w 5759450"/>
                  <a:gd name="connsiteY6-370" fmla="*/ 546100 h 559049"/>
                  <a:gd name="connsiteX7-371" fmla="*/ 5251450 w 5759450"/>
                  <a:gd name="connsiteY7-372" fmla="*/ 558800 h 559049"/>
                  <a:gd name="connsiteX8-373" fmla="*/ 661194 w 5759450"/>
                  <a:gd name="connsiteY8-374" fmla="*/ 553244 h 559049"/>
                  <a:gd name="connsiteX9-375" fmla="*/ 0 w 5759450"/>
                  <a:gd name="connsiteY9-376" fmla="*/ 527050 h 559049"/>
                  <a:gd name="connsiteX10-377" fmla="*/ 200025 w 5759450"/>
                  <a:gd name="connsiteY10-378" fmla="*/ 271463 h 559049"/>
                  <a:gd name="connsiteX11-379" fmla="*/ 793 w 5759450"/>
                  <a:gd name="connsiteY11-380" fmla="*/ 7938 h 559049"/>
                  <a:gd name="connsiteX0-381" fmla="*/ 793 w 5759450"/>
                  <a:gd name="connsiteY0-382" fmla="*/ 7938 h 559049"/>
                  <a:gd name="connsiteX1-383" fmla="*/ 374650 w 5759450"/>
                  <a:gd name="connsiteY1-384" fmla="*/ 31750 h 559049"/>
                  <a:gd name="connsiteX2-385" fmla="*/ 916782 w 5759450"/>
                  <a:gd name="connsiteY2-386" fmla="*/ 19050 h 559049"/>
                  <a:gd name="connsiteX3-387" fmla="*/ 5073650 w 5759450"/>
                  <a:gd name="connsiteY3-388" fmla="*/ 31750 h 559049"/>
                  <a:gd name="connsiteX4-389" fmla="*/ 5759450 w 5759450"/>
                  <a:gd name="connsiteY4-390" fmla="*/ 0 h 559049"/>
                  <a:gd name="connsiteX5-391" fmla="*/ 5594350 w 5759450"/>
                  <a:gd name="connsiteY5-392" fmla="*/ 273050 h 559049"/>
                  <a:gd name="connsiteX6-393" fmla="*/ 5759450 w 5759450"/>
                  <a:gd name="connsiteY6-394" fmla="*/ 546100 h 559049"/>
                  <a:gd name="connsiteX7-395" fmla="*/ 5251450 w 5759450"/>
                  <a:gd name="connsiteY7-396" fmla="*/ 558800 h 559049"/>
                  <a:gd name="connsiteX8-397" fmla="*/ 661194 w 5759450"/>
                  <a:gd name="connsiteY8-398" fmla="*/ 553244 h 559049"/>
                  <a:gd name="connsiteX9-399" fmla="*/ 0 w 5759450"/>
                  <a:gd name="connsiteY9-400" fmla="*/ 527050 h 559049"/>
                  <a:gd name="connsiteX10-401" fmla="*/ 200025 w 5759450"/>
                  <a:gd name="connsiteY10-402" fmla="*/ 271463 h 559049"/>
                  <a:gd name="connsiteX11-403" fmla="*/ 793 w 5759450"/>
                  <a:gd name="connsiteY11-404" fmla="*/ 7938 h 559049"/>
                  <a:gd name="connsiteX0-405" fmla="*/ 793 w 5759450"/>
                  <a:gd name="connsiteY0-406" fmla="*/ 7938 h 559049"/>
                  <a:gd name="connsiteX1-407" fmla="*/ 374650 w 5759450"/>
                  <a:gd name="connsiteY1-408" fmla="*/ 31750 h 559049"/>
                  <a:gd name="connsiteX2-409" fmla="*/ 916782 w 5759450"/>
                  <a:gd name="connsiteY2-410" fmla="*/ 19050 h 559049"/>
                  <a:gd name="connsiteX3-411" fmla="*/ 5073650 w 5759450"/>
                  <a:gd name="connsiteY3-412" fmla="*/ 31750 h 559049"/>
                  <a:gd name="connsiteX4-413" fmla="*/ 5759450 w 5759450"/>
                  <a:gd name="connsiteY4-414" fmla="*/ 0 h 559049"/>
                  <a:gd name="connsiteX5-415" fmla="*/ 5594350 w 5759450"/>
                  <a:gd name="connsiteY5-416" fmla="*/ 273050 h 559049"/>
                  <a:gd name="connsiteX6-417" fmla="*/ 5759450 w 5759450"/>
                  <a:gd name="connsiteY6-418" fmla="*/ 546100 h 559049"/>
                  <a:gd name="connsiteX7-419" fmla="*/ 5251450 w 5759450"/>
                  <a:gd name="connsiteY7-420" fmla="*/ 558800 h 559049"/>
                  <a:gd name="connsiteX8-421" fmla="*/ 661194 w 5759450"/>
                  <a:gd name="connsiteY8-422" fmla="*/ 553244 h 559049"/>
                  <a:gd name="connsiteX9-423" fmla="*/ 0 w 5759450"/>
                  <a:gd name="connsiteY9-424" fmla="*/ 527050 h 559049"/>
                  <a:gd name="connsiteX10-425" fmla="*/ 200025 w 5759450"/>
                  <a:gd name="connsiteY10-426" fmla="*/ 271463 h 559049"/>
                  <a:gd name="connsiteX11-427" fmla="*/ 793 w 5759450"/>
                  <a:gd name="connsiteY11-428" fmla="*/ 7938 h 559049"/>
                  <a:gd name="connsiteX0-429" fmla="*/ 793 w 5759450"/>
                  <a:gd name="connsiteY0-430" fmla="*/ 7938 h 559049"/>
                  <a:gd name="connsiteX1-431" fmla="*/ 374650 w 5759450"/>
                  <a:gd name="connsiteY1-432" fmla="*/ 31750 h 559049"/>
                  <a:gd name="connsiteX2-433" fmla="*/ 916782 w 5759450"/>
                  <a:gd name="connsiteY2-434" fmla="*/ 19050 h 559049"/>
                  <a:gd name="connsiteX3-435" fmla="*/ 5073650 w 5759450"/>
                  <a:gd name="connsiteY3-436" fmla="*/ 31750 h 559049"/>
                  <a:gd name="connsiteX4-437" fmla="*/ 5759450 w 5759450"/>
                  <a:gd name="connsiteY4-438" fmla="*/ 0 h 559049"/>
                  <a:gd name="connsiteX5-439" fmla="*/ 5594350 w 5759450"/>
                  <a:gd name="connsiteY5-440" fmla="*/ 273050 h 559049"/>
                  <a:gd name="connsiteX6-441" fmla="*/ 5759450 w 5759450"/>
                  <a:gd name="connsiteY6-442" fmla="*/ 546100 h 559049"/>
                  <a:gd name="connsiteX7-443" fmla="*/ 5251450 w 5759450"/>
                  <a:gd name="connsiteY7-444" fmla="*/ 558800 h 559049"/>
                  <a:gd name="connsiteX8-445" fmla="*/ 661194 w 5759450"/>
                  <a:gd name="connsiteY8-446" fmla="*/ 553244 h 559049"/>
                  <a:gd name="connsiteX9-447" fmla="*/ 0 w 5759450"/>
                  <a:gd name="connsiteY9-448" fmla="*/ 527050 h 559049"/>
                  <a:gd name="connsiteX10-449" fmla="*/ 200025 w 5759450"/>
                  <a:gd name="connsiteY10-450" fmla="*/ 271463 h 559049"/>
                  <a:gd name="connsiteX11-451" fmla="*/ 793 w 5759450"/>
                  <a:gd name="connsiteY11-452" fmla="*/ 7938 h 559049"/>
                  <a:gd name="connsiteX0-453" fmla="*/ 793 w 5759450"/>
                  <a:gd name="connsiteY0-454" fmla="*/ 7938 h 559049"/>
                  <a:gd name="connsiteX1-455" fmla="*/ 374650 w 5759450"/>
                  <a:gd name="connsiteY1-456" fmla="*/ 31750 h 559049"/>
                  <a:gd name="connsiteX2-457" fmla="*/ 916782 w 5759450"/>
                  <a:gd name="connsiteY2-458" fmla="*/ 19050 h 559049"/>
                  <a:gd name="connsiteX3-459" fmla="*/ 5073650 w 5759450"/>
                  <a:gd name="connsiteY3-460" fmla="*/ 31750 h 559049"/>
                  <a:gd name="connsiteX4-461" fmla="*/ 5759450 w 5759450"/>
                  <a:gd name="connsiteY4-462" fmla="*/ 0 h 559049"/>
                  <a:gd name="connsiteX5-463" fmla="*/ 5594350 w 5759450"/>
                  <a:gd name="connsiteY5-464" fmla="*/ 273050 h 559049"/>
                  <a:gd name="connsiteX6-465" fmla="*/ 5759450 w 5759450"/>
                  <a:gd name="connsiteY6-466" fmla="*/ 546100 h 559049"/>
                  <a:gd name="connsiteX7-467" fmla="*/ 5251450 w 5759450"/>
                  <a:gd name="connsiteY7-468" fmla="*/ 558800 h 559049"/>
                  <a:gd name="connsiteX8-469" fmla="*/ 919163 w 5759450"/>
                  <a:gd name="connsiteY8-470" fmla="*/ 554831 h 559049"/>
                  <a:gd name="connsiteX9-471" fmla="*/ 661194 w 5759450"/>
                  <a:gd name="connsiteY9-472" fmla="*/ 553244 h 559049"/>
                  <a:gd name="connsiteX10-473" fmla="*/ 0 w 5759450"/>
                  <a:gd name="connsiteY10-474" fmla="*/ 527050 h 559049"/>
                  <a:gd name="connsiteX11-475" fmla="*/ 200025 w 5759450"/>
                  <a:gd name="connsiteY11-476" fmla="*/ 271463 h 559049"/>
                  <a:gd name="connsiteX12" fmla="*/ 793 w 5759450"/>
                  <a:gd name="connsiteY12" fmla="*/ 7938 h 559049"/>
                  <a:gd name="connsiteX0-477" fmla="*/ 793 w 5759450"/>
                  <a:gd name="connsiteY0-478" fmla="*/ 7938 h 559049"/>
                  <a:gd name="connsiteX1-479" fmla="*/ 374650 w 5759450"/>
                  <a:gd name="connsiteY1-480" fmla="*/ 31750 h 559049"/>
                  <a:gd name="connsiteX2-481" fmla="*/ 916782 w 5759450"/>
                  <a:gd name="connsiteY2-482" fmla="*/ 19050 h 559049"/>
                  <a:gd name="connsiteX3-483" fmla="*/ 5073650 w 5759450"/>
                  <a:gd name="connsiteY3-484" fmla="*/ 31750 h 559049"/>
                  <a:gd name="connsiteX4-485" fmla="*/ 5759450 w 5759450"/>
                  <a:gd name="connsiteY4-486" fmla="*/ 0 h 559049"/>
                  <a:gd name="connsiteX5-487" fmla="*/ 5594350 w 5759450"/>
                  <a:gd name="connsiteY5-488" fmla="*/ 273050 h 559049"/>
                  <a:gd name="connsiteX6-489" fmla="*/ 5759450 w 5759450"/>
                  <a:gd name="connsiteY6-490" fmla="*/ 546100 h 559049"/>
                  <a:gd name="connsiteX7-491" fmla="*/ 5251450 w 5759450"/>
                  <a:gd name="connsiteY7-492" fmla="*/ 558800 h 559049"/>
                  <a:gd name="connsiteX8-493" fmla="*/ 919163 w 5759450"/>
                  <a:gd name="connsiteY8-494" fmla="*/ 550068 h 559049"/>
                  <a:gd name="connsiteX9-495" fmla="*/ 661194 w 5759450"/>
                  <a:gd name="connsiteY9-496" fmla="*/ 553244 h 559049"/>
                  <a:gd name="connsiteX10-497" fmla="*/ 0 w 5759450"/>
                  <a:gd name="connsiteY10-498" fmla="*/ 527050 h 559049"/>
                  <a:gd name="connsiteX11-499" fmla="*/ 200025 w 5759450"/>
                  <a:gd name="connsiteY11-500" fmla="*/ 271463 h 559049"/>
                  <a:gd name="connsiteX12-501" fmla="*/ 793 w 5759450"/>
                  <a:gd name="connsiteY12-502" fmla="*/ 7938 h 559049"/>
                  <a:gd name="connsiteX0-503" fmla="*/ 793 w 5759450"/>
                  <a:gd name="connsiteY0-504" fmla="*/ 7938 h 559049"/>
                  <a:gd name="connsiteX1-505" fmla="*/ 374650 w 5759450"/>
                  <a:gd name="connsiteY1-506" fmla="*/ 31750 h 559049"/>
                  <a:gd name="connsiteX2-507" fmla="*/ 916782 w 5759450"/>
                  <a:gd name="connsiteY2-508" fmla="*/ 19050 h 559049"/>
                  <a:gd name="connsiteX3-509" fmla="*/ 4860131 w 5759450"/>
                  <a:gd name="connsiteY3-510" fmla="*/ 30956 h 559049"/>
                  <a:gd name="connsiteX4-511" fmla="*/ 5073650 w 5759450"/>
                  <a:gd name="connsiteY4-512" fmla="*/ 31750 h 559049"/>
                  <a:gd name="connsiteX5-513" fmla="*/ 5759450 w 5759450"/>
                  <a:gd name="connsiteY5-514" fmla="*/ 0 h 559049"/>
                  <a:gd name="connsiteX6-515" fmla="*/ 5594350 w 5759450"/>
                  <a:gd name="connsiteY6-516" fmla="*/ 273050 h 559049"/>
                  <a:gd name="connsiteX7-517" fmla="*/ 5759450 w 5759450"/>
                  <a:gd name="connsiteY7-518" fmla="*/ 546100 h 559049"/>
                  <a:gd name="connsiteX8-519" fmla="*/ 5251450 w 5759450"/>
                  <a:gd name="connsiteY8-520" fmla="*/ 558800 h 559049"/>
                  <a:gd name="connsiteX9-521" fmla="*/ 919163 w 5759450"/>
                  <a:gd name="connsiteY9-522" fmla="*/ 550068 h 559049"/>
                  <a:gd name="connsiteX10-523" fmla="*/ 661194 w 5759450"/>
                  <a:gd name="connsiteY10-524" fmla="*/ 553244 h 559049"/>
                  <a:gd name="connsiteX11-525" fmla="*/ 0 w 5759450"/>
                  <a:gd name="connsiteY11-526" fmla="*/ 527050 h 559049"/>
                  <a:gd name="connsiteX12-527" fmla="*/ 200025 w 5759450"/>
                  <a:gd name="connsiteY12-528" fmla="*/ 271463 h 559049"/>
                  <a:gd name="connsiteX13" fmla="*/ 793 w 5759450"/>
                  <a:gd name="connsiteY13" fmla="*/ 7938 h 559049"/>
                  <a:gd name="connsiteX0-529" fmla="*/ 793 w 5759450"/>
                  <a:gd name="connsiteY0-530" fmla="*/ 7938 h 559049"/>
                  <a:gd name="connsiteX1-531" fmla="*/ 374650 w 5759450"/>
                  <a:gd name="connsiteY1-532" fmla="*/ 31750 h 559049"/>
                  <a:gd name="connsiteX2-533" fmla="*/ 916782 w 5759450"/>
                  <a:gd name="connsiteY2-534" fmla="*/ 19050 h 559049"/>
                  <a:gd name="connsiteX3-535" fmla="*/ 4862512 w 5759450"/>
                  <a:gd name="connsiteY3-536" fmla="*/ 19050 h 559049"/>
                  <a:gd name="connsiteX4-537" fmla="*/ 5073650 w 5759450"/>
                  <a:gd name="connsiteY4-538" fmla="*/ 31750 h 559049"/>
                  <a:gd name="connsiteX5-539" fmla="*/ 5759450 w 5759450"/>
                  <a:gd name="connsiteY5-540" fmla="*/ 0 h 559049"/>
                  <a:gd name="connsiteX6-541" fmla="*/ 5594350 w 5759450"/>
                  <a:gd name="connsiteY6-542" fmla="*/ 273050 h 559049"/>
                  <a:gd name="connsiteX7-543" fmla="*/ 5759450 w 5759450"/>
                  <a:gd name="connsiteY7-544" fmla="*/ 546100 h 559049"/>
                  <a:gd name="connsiteX8-545" fmla="*/ 5251450 w 5759450"/>
                  <a:gd name="connsiteY8-546" fmla="*/ 558800 h 559049"/>
                  <a:gd name="connsiteX9-547" fmla="*/ 919163 w 5759450"/>
                  <a:gd name="connsiteY9-548" fmla="*/ 550068 h 559049"/>
                  <a:gd name="connsiteX10-549" fmla="*/ 661194 w 5759450"/>
                  <a:gd name="connsiteY10-550" fmla="*/ 553244 h 559049"/>
                  <a:gd name="connsiteX11-551" fmla="*/ 0 w 5759450"/>
                  <a:gd name="connsiteY11-552" fmla="*/ 527050 h 559049"/>
                  <a:gd name="connsiteX12-553" fmla="*/ 200025 w 5759450"/>
                  <a:gd name="connsiteY12-554" fmla="*/ 271463 h 559049"/>
                  <a:gd name="connsiteX13-555" fmla="*/ 793 w 5759450"/>
                  <a:gd name="connsiteY13-556" fmla="*/ 7938 h 559049"/>
                  <a:gd name="connsiteX0-557" fmla="*/ 793 w 5759450"/>
                  <a:gd name="connsiteY0-558" fmla="*/ 7938 h 559049"/>
                  <a:gd name="connsiteX1-559" fmla="*/ 374650 w 5759450"/>
                  <a:gd name="connsiteY1-560" fmla="*/ 31750 h 559049"/>
                  <a:gd name="connsiteX2-561" fmla="*/ 916782 w 5759450"/>
                  <a:gd name="connsiteY2-562" fmla="*/ 19050 h 559049"/>
                  <a:gd name="connsiteX3-563" fmla="*/ 4862512 w 5759450"/>
                  <a:gd name="connsiteY3-564" fmla="*/ 19050 h 559049"/>
                  <a:gd name="connsiteX4-565" fmla="*/ 5076032 w 5759450"/>
                  <a:gd name="connsiteY4-566" fmla="*/ 26988 h 559049"/>
                  <a:gd name="connsiteX5-567" fmla="*/ 5759450 w 5759450"/>
                  <a:gd name="connsiteY5-568" fmla="*/ 0 h 559049"/>
                  <a:gd name="connsiteX6-569" fmla="*/ 5594350 w 5759450"/>
                  <a:gd name="connsiteY6-570" fmla="*/ 273050 h 559049"/>
                  <a:gd name="connsiteX7-571" fmla="*/ 5759450 w 5759450"/>
                  <a:gd name="connsiteY7-572" fmla="*/ 546100 h 559049"/>
                  <a:gd name="connsiteX8-573" fmla="*/ 5251450 w 5759450"/>
                  <a:gd name="connsiteY8-574" fmla="*/ 558800 h 559049"/>
                  <a:gd name="connsiteX9-575" fmla="*/ 919163 w 5759450"/>
                  <a:gd name="connsiteY9-576" fmla="*/ 550068 h 559049"/>
                  <a:gd name="connsiteX10-577" fmla="*/ 661194 w 5759450"/>
                  <a:gd name="connsiteY10-578" fmla="*/ 553244 h 559049"/>
                  <a:gd name="connsiteX11-579" fmla="*/ 0 w 5759450"/>
                  <a:gd name="connsiteY11-580" fmla="*/ 527050 h 559049"/>
                  <a:gd name="connsiteX12-581" fmla="*/ 200025 w 5759450"/>
                  <a:gd name="connsiteY12-582" fmla="*/ 271463 h 559049"/>
                  <a:gd name="connsiteX13-583" fmla="*/ 793 w 5759450"/>
                  <a:gd name="connsiteY13-584" fmla="*/ 7938 h 559049"/>
                  <a:gd name="connsiteX0-585" fmla="*/ 793 w 5759450"/>
                  <a:gd name="connsiteY0-586" fmla="*/ 7938 h 559049"/>
                  <a:gd name="connsiteX1-587" fmla="*/ 374650 w 5759450"/>
                  <a:gd name="connsiteY1-588" fmla="*/ 31750 h 559049"/>
                  <a:gd name="connsiteX2-589" fmla="*/ 916782 w 5759450"/>
                  <a:gd name="connsiteY2-590" fmla="*/ 19050 h 559049"/>
                  <a:gd name="connsiteX3-591" fmla="*/ 4862512 w 5759450"/>
                  <a:gd name="connsiteY3-592" fmla="*/ 19050 h 559049"/>
                  <a:gd name="connsiteX4-593" fmla="*/ 5076032 w 5759450"/>
                  <a:gd name="connsiteY4-594" fmla="*/ 26988 h 559049"/>
                  <a:gd name="connsiteX5-595" fmla="*/ 5759450 w 5759450"/>
                  <a:gd name="connsiteY5-596" fmla="*/ 0 h 559049"/>
                  <a:gd name="connsiteX6-597" fmla="*/ 5594350 w 5759450"/>
                  <a:gd name="connsiteY6-598" fmla="*/ 273050 h 559049"/>
                  <a:gd name="connsiteX7-599" fmla="*/ 5759450 w 5759450"/>
                  <a:gd name="connsiteY7-600" fmla="*/ 546100 h 559049"/>
                  <a:gd name="connsiteX8-601" fmla="*/ 5251450 w 5759450"/>
                  <a:gd name="connsiteY8-602" fmla="*/ 558800 h 559049"/>
                  <a:gd name="connsiteX9-603" fmla="*/ 919163 w 5759450"/>
                  <a:gd name="connsiteY9-604" fmla="*/ 550068 h 559049"/>
                  <a:gd name="connsiteX10-605" fmla="*/ 661194 w 5759450"/>
                  <a:gd name="connsiteY10-606" fmla="*/ 553244 h 559049"/>
                  <a:gd name="connsiteX11-607" fmla="*/ 0 w 5759450"/>
                  <a:gd name="connsiteY11-608" fmla="*/ 527050 h 559049"/>
                  <a:gd name="connsiteX12-609" fmla="*/ 200025 w 5759450"/>
                  <a:gd name="connsiteY12-610" fmla="*/ 271463 h 559049"/>
                  <a:gd name="connsiteX13-611" fmla="*/ 793 w 5759450"/>
                  <a:gd name="connsiteY13-612" fmla="*/ 7938 h 559049"/>
                  <a:gd name="connsiteX0-613" fmla="*/ 793 w 5759450"/>
                  <a:gd name="connsiteY0-614" fmla="*/ 7938 h 559049"/>
                  <a:gd name="connsiteX1-615" fmla="*/ 374650 w 5759450"/>
                  <a:gd name="connsiteY1-616" fmla="*/ 31750 h 559049"/>
                  <a:gd name="connsiteX2-617" fmla="*/ 916782 w 5759450"/>
                  <a:gd name="connsiteY2-618" fmla="*/ 19050 h 559049"/>
                  <a:gd name="connsiteX3-619" fmla="*/ 4862512 w 5759450"/>
                  <a:gd name="connsiteY3-620" fmla="*/ 19050 h 559049"/>
                  <a:gd name="connsiteX4-621" fmla="*/ 5076032 w 5759450"/>
                  <a:gd name="connsiteY4-622" fmla="*/ 26988 h 559049"/>
                  <a:gd name="connsiteX5-623" fmla="*/ 5759450 w 5759450"/>
                  <a:gd name="connsiteY5-624" fmla="*/ 0 h 559049"/>
                  <a:gd name="connsiteX6-625" fmla="*/ 5594350 w 5759450"/>
                  <a:gd name="connsiteY6-626" fmla="*/ 273050 h 559049"/>
                  <a:gd name="connsiteX7-627" fmla="*/ 5759450 w 5759450"/>
                  <a:gd name="connsiteY7-628" fmla="*/ 546100 h 559049"/>
                  <a:gd name="connsiteX8-629" fmla="*/ 5251450 w 5759450"/>
                  <a:gd name="connsiteY8-630" fmla="*/ 558800 h 559049"/>
                  <a:gd name="connsiteX9-631" fmla="*/ 919163 w 5759450"/>
                  <a:gd name="connsiteY9-632" fmla="*/ 550068 h 559049"/>
                  <a:gd name="connsiteX10-633" fmla="*/ 661194 w 5759450"/>
                  <a:gd name="connsiteY10-634" fmla="*/ 553244 h 559049"/>
                  <a:gd name="connsiteX11-635" fmla="*/ 0 w 5759450"/>
                  <a:gd name="connsiteY11-636" fmla="*/ 527050 h 559049"/>
                  <a:gd name="connsiteX12-637" fmla="*/ 200025 w 5759450"/>
                  <a:gd name="connsiteY12-638" fmla="*/ 271463 h 559049"/>
                  <a:gd name="connsiteX13-639" fmla="*/ 793 w 5759450"/>
                  <a:gd name="connsiteY13-640" fmla="*/ 7938 h 559049"/>
                  <a:gd name="connsiteX0-641" fmla="*/ 793 w 5759450"/>
                  <a:gd name="connsiteY0-642" fmla="*/ 7938 h 559049"/>
                  <a:gd name="connsiteX1-643" fmla="*/ 374650 w 5759450"/>
                  <a:gd name="connsiteY1-644" fmla="*/ 31750 h 559049"/>
                  <a:gd name="connsiteX2-645" fmla="*/ 916782 w 5759450"/>
                  <a:gd name="connsiteY2-646" fmla="*/ 19050 h 559049"/>
                  <a:gd name="connsiteX3-647" fmla="*/ 4862512 w 5759450"/>
                  <a:gd name="connsiteY3-648" fmla="*/ 19050 h 559049"/>
                  <a:gd name="connsiteX4-649" fmla="*/ 5076032 w 5759450"/>
                  <a:gd name="connsiteY4-650" fmla="*/ 26988 h 559049"/>
                  <a:gd name="connsiteX5-651" fmla="*/ 5759450 w 5759450"/>
                  <a:gd name="connsiteY5-652" fmla="*/ 0 h 559049"/>
                  <a:gd name="connsiteX6-653" fmla="*/ 5594350 w 5759450"/>
                  <a:gd name="connsiteY6-654" fmla="*/ 273050 h 559049"/>
                  <a:gd name="connsiteX7-655" fmla="*/ 5759450 w 5759450"/>
                  <a:gd name="connsiteY7-656" fmla="*/ 546100 h 559049"/>
                  <a:gd name="connsiteX8-657" fmla="*/ 5251450 w 5759450"/>
                  <a:gd name="connsiteY8-658" fmla="*/ 558800 h 559049"/>
                  <a:gd name="connsiteX9-659" fmla="*/ 919163 w 5759450"/>
                  <a:gd name="connsiteY9-660" fmla="*/ 550068 h 559049"/>
                  <a:gd name="connsiteX10-661" fmla="*/ 661194 w 5759450"/>
                  <a:gd name="connsiteY10-662" fmla="*/ 553244 h 559049"/>
                  <a:gd name="connsiteX11-663" fmla="*/ 0 w 5759450"/>
                  <a:gd name="connsiteY11-664" fmla="*/ 527050 h 559049"/>
                  <a:gd name="connsiteX12-665" fmla="*/ 200025 w 5759450"/>
                  <a:gd name="connsiteY12-666" fmla="*/ 271463 h 559049"/>
                  <a:gd name="connsiteX13-667" fmla="*/ 793 w 5759450"/>
                  <a:gd name="connsiteY13-668" fmla="*/ 7938 h 559049"/>
                  <a:gd name="connsiteX0-669" fmla="*/ 793 w 5759450"/>
                  <a:gd name="connsiteY0-670" fmla="*/ 7938 h 559049"/>
                  <a:gd name="connsiteX1-671" fmla="*/ 374650 w 5759450"/>
                  <a:gd name="connsiteY1-672" fmla="*/ 31750 h 559049"/>
                  <a:gd name="connsiteX2-673" fmla="*/ 916782 w 5759450"/>
                  <a:gd name="connsiteY2-674" fmla="*/ 19050 h 559049"/>
                  <a:gd name="connsiteX3-675" fmla="*/ 4862512 w 5759450"/>
                  <a:gd name="connsiteY3-676" fmla="*/ 19050 h 559049"/>
                  <a:gd name="connsiteX4-677" fmla="*/ 5076032 w 5759450"/>
                  <a:gd name="connsiteY4-678" fmla="*/ 26988 h 559049"/>
                  <a:gd name="connsiteX5-679" fmla="*/ 5759450 w 5759450"/>
                  <a:gd name="connsiteY5-680" fmla="*/ 0 h 559049"/>
                  <a:gd name="connsiteX6-681" fmla="*/ 5577681 w 5759450"/>
                  <a:gd name="connsiteY6-682" fmla="*/ 273050 h 559049"/>
                  <a:gd name="connsiteX7-683" fmla="*/ 5759450 w 5759450"/>
                  <a:gd name="connsiteY7-684" fmla="*/ 546100 h 559049"/>
                  <a:gd name="connsiteX8-685" fmla="*/ 5251450 w 5759450"/>
                  <a:gd name="connsiteY8-686" fmla="*/ 558800 h 559049"/>
                  <a:gd name="connsiteX9-687" fmla="*/ 919163 w 5759450"/>
                  <a:gd name="connsiteY9-688" fmla="*/ 550068 h 559049"/>
                  <a:gd name="connsiteX10-689" fmla="*/ 661194 w 5759450"/>
                  <a:gd name="connsiteY10-690" fmla="*/ 553244 h 559049"/>
                  <a:gd name="connsiteX11-691" fmla="*/ 0 w 5759450"/>
                  <a:gd name="connsiteY11-692" fmla="*/ 527050 h 559049"/>
                  <a:gd name="connsiteX12-693" fmla="*/ 200025 w 5759450"/>
                  <a:gd name="connsiteY12-694" fmla="*/ 271463 h 559049"/>
                  <a:gd name="connsiteX13-695" fmla="*/ 793 w 5759450"/>
                  <a:gd name="connsiteY13-696" fmla="*/ 7938 h 559049"/>
                  <a:gd name="connsiteX0-697" fmla="*/ 793 w 5759450"/>
                  <a:gd name="connsiteY0-698" fmla="*/ 7938 h 559049"/>
                  <a:gd name="connsiteX1-699" fmla="*/ 374650 w 5759450"/>
                  <a:gd name="connsiteY1-700" fmla="*/ 31750 h 559049"/>
                  <a:gd name="connsiteX2-701" fmla="*/ 916782 w 5759450"/>
                  <a:gd name="connsiteY2-702" fmla="*/ 19050 h 559049"/>
                  <a:gd name="connsiteX3-703" fmla="*/ 4862512 w 5759450"/>
                  <a:gd name="connsiteY3-704" fmla="*/ 19050 h 559049"/>
                  <a:gd name="connsiteX4-705" fmla="*/ 5076032 w 5759450"/>
                  <a:gd name="connsiteY4-706" fmla="*/ 26988 h 559049"/>
                  <a:gd name="connsiteX5-707" fmla="*/ 5759450 w 5759450"/>
                  <a:gd name="connsiteY5-708" fmla="*/ 0 h 559049"/>
                  <a:gd name="connsiteX6-709" fmla="*/ 5577681 w 5759450"/>
                  <a:gd name="connsiteY6-710" fmla="*/ 273050 h 559049"/>
                  <a:gd name="connsiteX7-711" fmla="*/ 5759450 w 5759450"/>
                  <a:gd name="connsiteY7-712" fmla="*/ 546100 h 559049"/>
                  <a:gd name="connsiteX8-713" fmla="*/ 5251450 w 5759450"/>
                  <a:gd name="connsiteY8-714" fmla="*/ 558800 h 559049"/>
                  <a:gd name="connsiteX9-715" fmla="*/ 919163 w 5759450"/>
                  <a:gd name="connsiteY9-716" fmla="*/ 550068 h 559049"/>
                  <a:gd name="connsiteX10-717" fmla="*/ 661194 w 5759450"/>
                  <a:gd name="connsiteY10-718" fmla="*/ 553244 h 559049"/>
                  <a:gd name="connsiteX11-719" fmla="*/ 0 w 5759450"/>
                  <a:gd name="connsiteY11-720" fmla="*/ 527050 h 559049"/>
                  <a:gd name="connsiteX12-721" fmla="*/ 200025 w 5759450"/>
                  <a:gd name="connsiteY12-722" fmla="*/ 271463 h 559049"/>
                  <a:gd name="connsiteX13-723" fmla="*/ 793 w 5759450"/>
                  <a:gd name="connsiteY13-724" fmla="*/ 7938 h 559049"/>
                  <a:gd name="connsiteX0-725" fmla="*/ 793 w 5759450"/>
                  <a:gd name="connsiteY0-726" fmla="*/ 7938 h 559049"/>
                  <a:gd name="connsiteX1-727" fmla="*/ 374650 w 5759450"/>
                  <a:gd name="connsiteY1-728" fmla="*/ 31750 h 559049"/>
                  <a:gd name="connsiteX2-729" fmla="*/ 916782 w 5759450"/>
                  <a:gd name="connsiteY2-730" fmla="*/ 19050 h 559049"/>
                  <a:gd name="connsiteX3-731" fmla="*/ 4862512 w 5759450"/>
                  <a:gd name="connsiteY3-732" fmla="*/ 19050 h 559049"/>
                  <a:gd name="connsiteX4-733" fmla="*/ 5076032 w 5759450"/>
                  <a:gd name="connsiteY4-734" fmla="*/ 26988 h 559049"/>
                  <a:gd name="connsiteX5-735" fmla="*/ 5759450 w 5759450"/>
                  <a:gd name="connsiteY5-736" fmla="*/ 0 h 559049"/>
                  <a:gd name="connsiteX6-737" fmla="*/ 5577681 w 5759450"/>
                  <a:gd name="connsiteY6-738" fmla="*/ 273050 h 559049"/>
                  <a:gd name="connsiteX7-739" fmla="*/ 5754688 w 5759450"/>
                  <a:gd name="connsiteY7-740" fmla="*/ 517525 h 559049"/>
                  <a:gd name="connsiteX8-741" fmla="*/ 5251450 w 5759450"/>
                  <a:gd name="connsiteY8-742" fmla="*/ 558800 h 559049"/>
                  <a:gd name="connsiteX9-743" fmla="*/ 919163 w 5759450"/>
                  <a:gd name="connsiteY9-744" fmla="*/ 550068 h 559049"/>
                  <a:gd name="connsiteX10-745" fmla="*/ 661194 w 5759450"/>
                  <a:gd name="connsiteY10-746" fmla="*/ 553244 h 559049"/>
                  <a:gd name="connsiteX11-747" fmla="*/ 0 w 5759450"/>
                  <a:gd name="connsiteY11-748" fmla="*/ 527050 h 559049"/>
                  <a:gd name="connsiteX12-749" fmla="*/ 200025 w 5759450"/>
                  <a:gd name="connsiteY12-750" fmla="*/ 271463 h 559049"/>
                  <a:gd name="connsiteX13-751" fmla="*/ 793 w 5759450"/>
                  <a:gd name="connsiteY13-752" fmla="*/ 7938 h 559049"/>
                  <a:gd name="connsiteX0-753" fmla="*/ 793 w 5759450"/>
                  <a:gd name="connsiteY0-754" fmla="*/ 7938 h 559049"/>
                  <a:gd name="connsiteX1-755" fmla="*/ 374650 w 5759450"/>
                  <a:gd name="connsiteY1-756" fmla="*/ 31750 h 559049"/>
                  <a:gd name="connsiteX2-757" fmla="*/ 916782 w 5759450"/>
                  <a:gd name="connsiteY2-758" fmla="*/ 19050 h 559049"/>
                  <a:gd name="connsiteX3-759" fmla="*/ 4862512 w 5759450"/>
                  <a:gd name="connsiteY3-760" fmla="*/ 19050 h 559049"/>
                  <a:gd name="connsiteX4-761" fmla="*/ 5076032 w 5759450"/>
                  <a:gd name="connsiteY4-762" fmla="*/ 26988 h 559049"/>
                  <a:gd name="connsiteX5-763" fmla="*/ 5759450 w 5759450"/>
                  <a:gd name="connsiteY5-764" fmla="*/ 0 h 559049"/>
                  <a:gd name="connsiteX6-765" fmla="*/ 5577681 w 5759450"/>
                  <a:gd name="connsiteY6-766" fmla="*/ 273050 h 559049"/>
                  <a:gd name="connsiteX7-767" fmla="*/ 5754688 w 5759450"/>
                  <a:gd name="connsiteY7-768" fmla="*/ 517525 h 559049"/>
                  <a:gd name="connsiteX8-769" fmla="*/ 5251450 w 5759450"/>
                  <a:gd name="connsiteY8-770" fmla="*/ 558800 h 559049"/>
                  <a:gd name="connsiteX9-771" fmla="*/ 919163 w 5759450"/>
                  <a:gd name="connsiteY9-772" fmla="*/ 550068 h 559049"/>
                  <a:gd name="connsiteX10-773" fmla="*/ 661194 w 5759450"/>
                  <a:gd name="connsiteY10-774" fmla="*/ 553244 h 559049"/>
                  <a:gd name="connsiteX11-775" fmla="*/ 0 w 5759450"/>
                  <a:gd name="connsiteY11-776" fmla="*/ 527050 h 559049"/>
                  <a:gd name="connsiteX12-777" fmla="*/ 200025 w 5759450"/>
                  <a:gd name="connsiteY12-778" fmla="*/ 271463 h 559049"/>
                  <a:gd name="connsiteX13-779" fmla="*/ 793 w 5759450"/>
                  <a:gd name="connsiteY13-780" fmla="*/ 7938 h 559049"/>
                  <a:gd name="connsiteX0-781" fmla="*/ 793 w 5759450"/>
                  <a:gd name="connsiteY0-782" fmla="*/ 7938 h 561529"/>
                  <a:gd name="connsiteX1-783" fmla="*/ 374650 w 5759450"/>
                  <a:gd name="connsiteY1-784" fmla="*/ 31750 h 561529"/>
                  <a:gd name="connsiteX2-785" fmla="*/ 916782 w 5759450"/>
                  <a:gd name="connsiteY2-786" fmla="*/ 19050 h 561529"/>
                  <a:gd name="connsiteX3-787" fmla="*/ 4862512 w 5759450"/>
                  <a:gd name="connsiteY3-788" fmla="*/ 19050 h 561529"/>
                  <a:gd name="connsiteX4-789" fmla="*/ 5076032 w 5759450"/>
                  <a:gd name="connsiteY4-790" fmla="*/ 26988 h 561529"/>
                  <a:gd name="connsiteX5-791" fmla="*/ 5759450 w 5759450"/>
                  <a:gd name="connsiteY5-792" fmla="*/ 0 h 561529"/>
                  <a:gd name="connsiteX6-793" fmla="*/ 5577681 w 5759450"/>
                  <a:gd name="connsiteY6-794" fmla="*/ 273050 h 561529"/>
                  <a:gd name="connsiteX7-795" fmla="*/ 5754688 w 5759450"/>
                  <a:gd name="connsiteY7-796" fmla="*/ 517525 h 561529"/>
                  <a:gd name="connsiteX8-797" fmla="*/ 5251450 w 5759450"/>
                  <a:gd name="connsiteY8-798" fmla="*/ 558800 h 561529"/>
                  <a:gd name="connsiteX9-799" fmla="*/ 919163 w 5759450"/>
                  <a:gd name="connsiteY9-800" fmla="*/ 550068 h 561529"/>
                  <a:gd name="connsiteX10-801" fmla="*/ 661194 w 5759450"/>
                  <a:gd name="connsiteY10-802" fmla="*/ 553244 h 561529"/>
                  <a:gd name="connsiteX11-803" fmla="*/ 0 w 5759450"/>
                  <a:gd name="connsiteY11-804" fmla="*/ 527050 h 561529"/>
                  <a:gd name="connsiteX12-805" fmla="*/ 200025 w 5759450"/>
                  <a:gd name="connsiteY12-806" fmla="*/ 271463 h 561529"/>
                  <a:gd name="connsiteX13-807" fmla="*/ 793 w 5759450"/>
                  <a:gd name="connsiteY13-808" fmla="*/ 7938 h 561529"/>
                  <a:gd name="connsiteX0-809" fmla="*/ 793 w 5759450"/>
                  <a:gd name="connsiteY0-810" fmla="*/ 7938 h 562791"/>
                  <a:gd name="connsiteX1-811" fmla="*/ 374650 w 5759450"/>
                  <a:gd name="connsiteY1-812" fmla="*/ 31750 h 562791"/>
                  <a:gd name="connsiteX2-813" fmla="*/ 916782 w 5759450"/>
                  <a:gd name="connsiteY2-814" fmla="*/ 19050 h 562791"/>
                  <a:gd name="connsiteX3-815" fmla="*/ 4862512 w 5759450"/>
                  <a:gd name="connsiteY3-816" fmla="*/ 19050 h 562791"/>
                  <a:gd name="connsiteX4-817" fmla="*/ 5076032 w 5759450"/>
                  <a:gd name="connsiteY4-818" fmla="*/ 26988 h 562791"/>
                  <a:gd name="connsiteX5-819" fmla="*/ 5759450 w 5759450"/>
                  <a:gd name="connsiteY5-820" fmla="*/ 0 h 562791"/>
                  <a:gd name="connsiteX6-821" fmla="*/ 5577681 w 5759450"/>
                  <a:gd name="connsiteY6-822" fmla="*/ 273050 h 562791"/>
                  <a:gd name="connsiteX7-823" fmla="*/ 5754688 w 5759450"/>
                  <a:gd name="connsiteY7-824" fmla="*/ 517525 h 562791"/>
                  <a:gd name="connsiteX8-825" fmla="*/ 5251450 w 5759450"/>
                  <a:gd name="connsiteY8-826" fmla="*/ 558800 h 562791"/>
                  <a:gd name="connsiteX9-827" fmla="*/ 919163 w 5759450"/>
                  <a:gd name="connsiteY9-828" fmla="*/ 550068 h 562791"/>
                  <a:gd name="connsiteX10-829" fmla="*/ 661194 w 5759450"/>
                  <a:gd name="connsiteY10-830" fmla="*/ 553244 h 562791"/>
                  <a:gd name="connsiteX11-831" fmla="*/ 0 w 5759450"/>
                  <a:gd name="connsiteY11-832" fmla="*/ 527050 h 562791"/>
                  <a:gd name="connsiteX12-833" fmla="*/ 200025 w 5759450"/>
                  <a:gd name="connsiteY12-834" fmla="*/ 271463 h 562791"/>
                  <a:gd name="connsiteX13-835" fmla="*/ 793 w 5759450"/>
                  <a:gd name="connsiteY13-836" fmla="*/ 7938 h 562791"/>
                  <a:gd name="connsiteX0-837" fmla="*/ 793 w 5761832"/>
                  <a:gd name="connsiteY0-838" fmla="*/ 7938 h 563259"/>
                  <a:gd name="connsiteX1-839" fmla="*/ 374650 w 5761832"/>
                  <a:gd name="connsiteY1-840" fmla="*/ 31750 h 563259"/>
                  <a:gd name="connsiteX2-841" fmla="*/ 916782 w 5761832"/>
                  <a:gd name="connsiteY2-842" fmla="*/ 19050 h 563259"/>
                  <a:gd name="connsiteX3-843" fmla="*/ 4862512 w 5761832"/>
                  <a:gd name="connsiteY3-844" fmla="*/ 19050 h 563259"/>
                  <a:gd name="connsiteX4-845" fmla="*/ 5076032 w 5761832"/>
                  <a:gd name="connsiteY4-846" fmla="*/ 26988 h 563259"/>
                  <a:gd name="connsiteX5-847" fmla="*/ 5759450 w 5761832"/>
                  <a:gd name="connsiteY5-848" fmla="*/ 0 h 563259"/>
                  <a:gd name="connsiteX6-849" fmla="*/ 5577681 w 5761832"/>
                  <a:gd name="connsiteY6-850" fmla="*/ 273050 h 563259"/>
                  <a:gd name="connsiteX7-851" fmla="*/ 5761832 w 5761832"/>
                  <a:gd name="connsiteY7-852" fmla="*/ 522287 h 563259"/>
                  <a:gd name="connsiteX8-853" fmla="*/ 5251450 w 5761832"/>
                  <a:gd name="connsiteY8-854" fmla="*/ 558800 h 563259"/>
                  <a:gd name="connsiteX9-855" fmla="*/ 919163 w 5761832"/>
                  <a:gd name="connsiteY9-856" fmla="*/ 550068 h 563259"/>
                  <a:gd name="connsiteX10-857" fmla="*/ 661194 w 5761832"/>
                  <a:gd name="connsiteY10-858" fmla="*/ 553244 h 563259"/>
                  <a:gd name="connsiteX11-859" fmla="*/ 0 w 5761832"/>
                  <a:gd name="connsiteY11-860" fmla="*/ 527050 h 563259"/>
                  <a:gd name="connsiteX12-861" fmla="*/ 200025 w 5761832"/>
                  <a:gd name="connsiteY12-862" fmla="*/ 271463 h 563259"/>
                  <a:gd name="connsiteX13-863" fmla="*/ 793 w 5761832"/>
                  <a:gd name="connsiteY13-864" fmla="*/ 7938 h 563259"/>
                  <a:gd name="connsiteX0-865" fmla="*/ 793 w 5761832"/>
                  <a:gd name="connsiteY0-866" fmla="*/ 7938 h 563781"/>
                  <a:gd name="connsiteX1-867" fmla="*/ 374650 w 5761832"/>
                  <a:gd name="connsiteY1-868" fmla="*/ 31750 h 563781"/>
                  <a:gd name="connsiteX2-869" fmla="*/ 916782 w 5761832"/>
                  <a:gd name="connsiteY2-870" fmla="*/ 19050 h 563781"/>
                  <a:gd name="connsiteX3-871" fmla="*/ 4862512 w 5761832"/>
                  <a:gd name="connsiteY3-872" fmla="*/ 19050 h 563781"/>
                  <a:gd name="connsiteX4-873" fmla="*/ 5076032 w 5761832"/>
                  <a:gd name="connsiteY4-874" fmla="*/ 26988 h 563781"/>
                  <a:gd name="connsiteX5-875" fmla="*/ 5759450 w 5761832"/>
                  <a:gd name="connsiteY5-876" fmla="*/ 0 h 563781"/>
                  <a:gd name="connsiteX6-877" fmla="*/ 5577681 w 5761832"/>
                  <a:gd name="connsiteY6-878" fmla="*/ 273050 h 563781"/>
                  <a:gd name="connsiteX7-879" fmla="*/ 5761832 w 5761832"/>
                  <a:gd name="connsiteY7-880" fmla="*/ 522287 h 563781"/>
                  <a:gd name="connsiteX8-881" fmla="*/ 5251450 w 5761832"/>
                  <a:gd name="connsiteY8-882" fmla="*/ 558800 h 563781"/>
                  <a:gd name="connsiteX9-883" fmla="*/ 919163 w 5761832"/>
                  <a:gd name="connsiteY9-884" fmla="*/ 550068 h 563781"/>
                  <a:gd name="connsiteX10-885" fmla="*/ 661194 w 5761832"/>
                  <a:gd name="connsiteY10-886" fmla="*/ 553244 h 563781"/>
                  <a:gd name="connsiteX11-887" fmla="*/ 0 w 5761832"/>
                  <a:gd name="connsiteY11-888" fmla="*/ 527050 h 563781"/>
                  <a:gd name="connsiteX12-889" fmla="*/ 200025 w 5761832"/>
                  <a:gd name="connsiteY12-890" fmla="*/ 271463 h 563781"/>
                  <a:gd name="connsiteX13-891" fmla="*/ 793 w 5761832"/>
                  <a:gd name="connsiteY13-892" fmla="*/ 7938 h 563781"/>
                  <a:gd name="connsiteX0-893" fmla="*/ 793 w 5761832"/>
                  <a:gd name="connsiteY0-894" fmla="*/ 7938 h 559049"/>
                  <a:gd name="connsiteX1-895" fmla="*/ 374650 w 5761832"/>
                  <a:gd name="connsiteY1-896" fmla="*/ 31750 h 559049"/>
                  <a:gd name="connsiteX2-897" fmla="*/ 916782 w 5761832"/>
                  <a:gd name="connsiteY2-898" fmla="*/ 19050 h 559049"/>
                  <a:gd name="connsiteX3-899" fmla="*/ 4862512 w 5761832"/>
                  <a:gd name="connsiteY3-900" fmla="*/ 19050 h 559049"/>
                  <a:gd name="connsiteX4-901" fmla="*/ 5076032 w 5761832"/>
                  <a:gd name="connsiteY4-902" fmla="*/ 26988 h 559049"/>
                  <a:gd name="connsiteX5-903" fmla="*/ 5759450 w 5761832"/>
                  <a:gd name="connsiteY5-904" fmla="*/ 0 h 559049"/>
                  <a:gd name="connsiteX6-905" fmla="*/ 5577681 w 5761832"/>
                  <a:gd name="connsiteY6-906" fmla="*/ 273050 h 559049"/>
                  <a:gd name="connsiteX7-907" fmla="*/ 5761832 w 5761832"/>
                  <a:gd name="connsiteY7-908" fmla="*/ 522287 h 559049"/>
                  <a:gd name="connsiteX8-909" fmla="*/ 5251450 w 5761832"/>
                  <a:gd name="connsiteY8-910" fmla="*/ 558800 h 559049"/>
                  <a:gd name="connsiteX9-911" fmla="*/ 919163 w 5761832"/>
                  <a:gd name="connsiteY9-912" fmla="*/ 550068 h 559049"/>
                  <a:gd name="connsiteX10-913" fmla="*/ 661194 w 5761832"/>
                  <a:gd name="connsiteY10-914" fmla="*/ 553244 h 559049"/>
                  <a:gd name="connsiteX11-915" fmla="*/ 0 w 5761832"/>
                  <a:gd name="connsiteY11-916" fmla="*/ 527050 h 559049"/>
                  <a:gd name="connsiteX12-917" fmla="*/ 200025 w 5761832"/>
                  <a:gd name="connsiteY12-918" fmla="*/ 271463 h 559049"/>
                  <a:gd name="connsiteX13-919" fmla="*/ 793 w 5761832"/>
                  <a:gd name="connsiteY13-920" fmla="*/ 7938 h 5590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111" y="connsiteY11-112"/>
                  </a:cxn>
                  <a:cxn ang="0">
                    <a:pos x="connsiteX12-501" y="connsiteY12-502"/>
                  </a:cxn>
                  <a:cxn ang="0">
                    <a:pos x="connsiteX13-555" y="connsiteY13-556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797" name="Group 9"/>
            <p:cNvGrpSpPr/>
            <p:nvPr/>
          </p:nvGrpSpPr>
          <p:grpSpPr>
            <a:xfrm>
              <a:off x="3429000" y="76200"/>
              <a:ext cx="2209800" cy="695325"/>
              <a:chOff x="2671148" y="1311915"/>
              <a:chExt cx="3938587" cy="1011238"/>
            </a:xfrm>
          </p:grpSpPr>
          <p:pic>
            <p:nvPicPr>
              <p:cNvPr id="31799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2761690" y="1385795"/>
                <a:ext cx="3777310" cy="861169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798" name="Rectangle 13"/>
            <p:cNvSpPr/>
            <p:nvPr/>
          </p:nvSpPr>
          <p:spPr>
            <a:xfrm>
              <a:off x="3657600" y="127000"/>
              <a:ext cx="2590800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  <a:endParaRPr sz="28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6" name="Freeform 25"/>
          <p:cNvSpPr/>
          <p:nvPr/>
        </p:nvSpPr>
        <p:spPr bwMode="auto">
          <a:xfrm>
            <a:off x="152400" y="939800"/>
            <a:ext cx="533400" cy="584200"/>
          </a:xfrm>
          <a:custGeom>
            <a:avLst/>
            <a:gdLst>
              <a:gd name="connsiteX0" fmla="*/ 1824037 w 1824037"/>
              <a:gd name="connsiteY0" fmla="*/ 300038 h 585788"/>
              <a:gd name="connsiteX1" fmla="*/ 1590675 w 1824037"/>
              <a:gd name="connsiteY1" fmla="*/ 71438 h 585788"/>
              <a:gd name="connsiteX2" fmla="*/ 500062 w 1824037"/>
              <a:gd name="connsiteY2" fmla="*/ 0 h 585788"/>
              <a:gd name="connsiteX3" fmla="*/ 9525 w 1824037"/>
              <a:gd name="connsiteY3" fmla="*/ 66675 h 585788"/>
              <a:gd name="connsiteX4" fmla="*/ 0 w 1824037"/>
              <a:gd name="connsiteY4" fmla="*/ 581025 h 585788"/>
              <a:gd name="connsiteX5" fmla="*/ 233362 w 1824037"/>
              <a:gd name="connsiteY5" fmla="*/ 500063 h 585788"/>
              <a:gd name="connsiteX6" fmla="*/ 842962 w 1824037"/>
              <a:gd name="connsiteY6" fmla="*/ 538163 h 585788"/>
              <a:gd name="connsiteX7" fmla="*/ 1614487 w 1824037"/>
              <a:gd name="connsiteY7" fmla="*/ 585788 h 585788"/>
              <a:gd name="connsiteX8" fmla="*/ 1824037 w 1824037"/>
              <a:gd name="connsiteY8" fmla="*/ 300038 h 585788"/>
              <a:gd name="connsiteX0-1" fmla="*/ 1824037 w 1824037"/>
              <a:gd name="connsiteY0-2" fmla="*/ 300038 h 585788"/>
              <a:gd name="connsiteX1-3" fmla="*/ 1590675 w 1824037"/>
              <a:gd name="connsiteY1-4" fmla="*/ 71438 h 585788"/>
              <a:gd name="connsiteX2-5" fmla="*/ 500062 w 1824037"/>
              <a:gd name="connsiteY2-6" fmla="*/ 0 h 585788"/>
              <a:gd name="connsiteX3-7" fmla="*/ 9525 w 1824037"/>
              <a:gd name="connsiteY3-8" fmla="*/ 66675 h 585788"/>
              <a:gd name="connsiteX4-9" fmla="*/ 0 w 1824037"/>
              <a:gd name="connsiteY4-10" fmla="*/ 581025 h 585788"/>
              <a:gd name="connsiteX5-11" fmla="*/ 233362 w 1824037"/>
              <a:gd name="connsiteY5-12" fmla="*/ 500063 h 585788"/>
              <a:gd name="connsiteX6-13" fmla="*/ 842962 w 1824037"/>
              <a:gd name="connsiteY6-14" fmla="*/ 538163 h 585788"/>
              <a:gd name="connsiteX7-15" fmla="*/ 1614487 w 1824037"/>
              <a:gd name="connsiteY7-16" fmla="*/ 585788 h 585788"/>
              <a:gd name="connsiteX8-17" fmla="*/ 1824037 w 1824037"/>
              <a:gd name="connsiteY8-18" fmla="*/ 300038 h 585788"/>
              <a:gd name="connsiteX0-19" fmla="*/ 1824037 w 1824037"/>
              <a:gd name="connsiteY0-20" fmla="*/ 303288 h 589038"/>
              <a:gd name="connsiteX1-21" fmla="*/ 1590675 w 1824037"/>
              <a:gd name="connsiteY1-22" fmla="*/ 74688 h 589038"/>
              <a:gd name="connsiteX2-23" fmla="*/ 500062 w 1824037"/>
              <a:gd name="connsiteY2-24" fmla="*/ 3250 h 589038"/>
              <a:gd name="connsiteX3-25" fmla="*/ 9525 w 1824037"/>
              <a:gd name="connsiteY3-26" fmla="*/ 69925 h 589038"/>
              <a:gd name="connsiteX4-27" fmla="*/ 0 w 1824037"/>
              <a:gd name="connsiteY4-28" fmla="*/ 584275 h 589038"/>
              <a:gd name="connsiteX5-29" fmla="*/ 233362 w 1824037"/>
              <a:gd name="connsiteY5-30" fmla="*/ 503313 h 589038"/>
              <a:gd name="connsiteX6-31" fmla="*/ 842962 w 1824037"/>
              <a:gd name="connsiteY6-32" fmla="*/ 541413 h 589038"/>
              <a:gd name="connsiteX7-33" fmla="*/ 1614487 w 1824037"/>
              <a:gd name="connsiteY7-34" fmla="*/ 589038 h 589038"/>
              <a:gd name="connsiteX8-35" fmla="*/ 1824037 w 1824037"/>
              <a:gd name="connsiteY8-36" fmla="*/ 303288 h 589038"/>
              <a:gd name="connsiteX0-37" fmla="*/ 1824037 w 1824037"/>
              <a:gd name="connsiteY0-38" fmla="*/ 303288 h 589038"/>
              <a:gd name="connsiteX1-39" fmla="*/ 1590675 w 1824037"/>
              <a:gd name="connsiteY1-40" fmla="*/ 74688 h 589038"/>
              <a:gd name="connsiteX2-41" fmla="*/ 500062 w 1824037"/>
              <a:gd name="connsiteY2-42" fmla="*/ 3250 h 589038"/>
              <a:gd name="connsiteX3-43" fmla="*/ 9525 w 1824037"/>
              <a:gd name="connsiteY3-44" fmla="*/ 69925 h 589038"/>
              <a:gd name="connsiteX4-45" fmla="*/ 0 w 1824037"/>
              <a:gd name="connsiteY4-46" fmla="*/ 584275 h 589038"/>
              <a:gd name="connsiteX5-47" fmla="*/ 233362 w 1824037"/>
              <a:gd name="connsiteY5-48" fmla="*/ 503313 h 589038"/>
              <a:gd name="connsiteX6-49" fmla="*/ 842962 w 1824037"/>
              <a:gd name="connsiteY6-50" fmla="*/ 541413 h 589038"/>
              <a:gd name="connsiteX7-51" fmla="*/ 1614487 w 1824037"/>
              <a:gd name="connsiteY7-52" fmla="*/ 589038 h 589038"/>
              <a:gd name="connsiteX8-53" fmla="*/ 1824037 w 1824037"/>
              <a:gd name="connsiteY8-54" fmla="*/ 303288 h 589038"/>
              <a:gd name="connsiteX0-55" fmla="*/ 1824037 w 1824037"/>
              <a:gd name="connsiteY0-56" fmla="*/ 303288 h 589038"/>
              <a:gd name="connsiteX1-57" fmla="*/ 1590675 w 1824037"/>
              <a:gd name="connsiteY1-58" fmla="*/ 74688 h 589038"/>
              <a:gd name="connsiteX2-59" fmla="*/ 500062 w 1824037"/>
              <a:gd name="connsiteY2-60" fmla="*/ 3250 h 589038"/>
              <a:gd name="connsiteX3-61" fmla="*/ 9525 w 1824037"/>
              <a:gd name="connsiteY3-62" fmla="*/ 69925 h 589038"/>
              <a:gd name="connsiteX4-63" fmla="*/ 0 w 1824037"/>
              <a:gd name="connsiteY4-64" fmla="*/ 584275 h 589038"/>
              <a:gd name="connsiteX5-65" fmla="*/ 233362 w 1824037"/>
              <a:gd name="connsiteY5-66" fmla="*/ 503313 h 589038"/>
              <a:gd name="connsiteX6-67" fmla="*/ 842962 w 1824037"/>
              <a:gd name="connsiteY6-68" fmla="*/ 541413 h 589038"/>
              <a:gd name="connsiteX7-69" fmla="*/ 1614487 w 1824037"/>
              <a:gd name="connsiteY7-70" fmla="*/ 589038 h 589038"/>
              <a:gd name="connsiteX8-71" fmla="*/ 1824037 w 1824037"/>
              <a:gd name="connsiteY8-72" fmla="*/ 303288 h 589038"/>
              <a:gd name="connsiteX0-73" fmla="*/ 1824037 w 1824037"/>
              <a:gd name="connsiteY0-74" fmla="*/ 303288 h 589038"/>
              <a:gd name="connsiteX1-75" fmla="*/ 1590675 w 1824037"/>
              <a:gd name="connsiteY1-76" fmla="*/ 74688 h 589038"/>
              <a:gd name="connsiteX2-77" fmla="*/ 500062 w 1824037"/>
              <a:gd name="connsiteY2-78" fmla="*/ 3250 h 589038"/>
              <a:gd name="connsiteX3-79" fmla="*/ 9525 w 1824037"/>
              <a:gd name="connsiteY3-80" fmla="*/ 69925 h 589038"/>
              <a:gd name="connsiteX4-81" fmla="*/ 0 w 1824037"/>
              <a:gd name="connsiteY4-82" fmla="*/ 577131 h 589038"/>
              <a:gd name="connsiteX5-83" fmla="*/ 233362 w 1824037"/>
              <a:gd name="connsiteY5-84" fmla="*/ 503313 h 589038"/>
              <a:gd name="connsiteX6-85" fmla="*/ 842962 w 1824037"/>
              <a:gd name="connsiteY6-86" fmla="*/ 541413 h 589038"/>
              <a:gd name="connsiteX7-87" fmla="*/ 1614487 w 1824037"/>
              <a:gd name="connsiteY7-88" fmla="*/ 589038 h 589038"/>
              <a:gd name="connsiteX8-89" fmla="*/ 1824037 w 1824037"/>
              <a:gd name="connsiteY8-90" fmla="*/ 303288 h 589038"/>
              <a:gd name="connsiteX0-91" fmla="*/ 1824037 w 1824037"/>
              <a:gd name="connsiteY0-92" fmla="*/ 303288 h 589038"/>
              <a:gd name="connsiteX1-93" fmla="*/ 1590675 w 1824037"/>
              <a:gd name="connsiteY1-94" fmla="*/ 74688 h 589038"/>
              <a:gd name="connsiteX2-95" fmla="*/ 500062 w 1824037"/>
              <a:gd name="connsiteY2-96" fmla="*/ 3250 h 589038"/>
              <a:gd name="connsiteX3-97" fmla="*/ 9525 w 1824037"/>
              <a:gd name="connsiteY3-98" fmla="*/ 69925 h 589038"/>
              <a:gd name="connsiteX4-99" fmla="*/ 0 w 1824037"/>
              <a:gd name="connsiteY4-100" fmla="*/ 577131 h 589038"/>
              <a:gd name="connsiteX5-101" fmla="*/ 233362 w 1824037"/>
              <a:gd name="connsiteY5-102" fmla="*/ 503313 h 589038"/>
              <a:gd name="connsiteX6-103" fmla="*/ 842962 w 1824037"/>
              <a:gd name="connsiteY6-104" fmla="*/ 541413 h 589038"/>
              <a:gd name="connsiteX7-105" fmla="*/ 1614487 w 1824037"/>
              <a:gd name="connsiteY7-106" fmla="*/ 589038 h 589038"/>
              <a:gd name="connsiteX8-107" fmla="*/ 1824037 w 1824037"/>
              <a:gd name="connsiteY8-108" fmla="*/ 303288 h 589038"/>
              <a:gd name="connsiteX0-109" fmla="*/ 1824037 w 1824037"/>
              <a:gd name="connsiteY0-110" fmla="*/ 303288 h 584276"/>
              <a:gd name="connsiteX1-111" fmla="*/ 1590675 w 1824037"/>
              <a:gd name="connsiteY1-112" fmla="*/ 74688 h 584276"/>
              <a:gd name="connsiteX2-113" fmla="*/ 500062 w 1824037"/>
              <a:gd name="connsiteY2-114" fmla="*/ 3250 h 584276"/>
              <a:gd name="connsiteX3-115" fmla="*/ 9525 w 1824037"/>
              <a:gd name="connsiteY3-116" fmla="*/ 69925 h 584276"/>
              <a:gd name="connsiteX4-117" fmla="*/ 0 w 1824037"/>
              <a:gd name="connsiteY4-118" fmla="*/ 577131 h 584276"/>
              <a:gd name="connsiteX5-119" fmla="*/ 233362 w 1824037"/>
              <a:gd name="connsiteY5-120" fmla="*/ 503313 h 584276"/>
              <a:gd name="connsiteX6-121" fmla="*/ 842962 w 1824037"/>
              <a:gd name="connsiteY6-122" fmla="*/ 541413 h 584276"/>
              <a:gd name="connsiteX7-123" fmla="*/ 1604962 w 1824037"/>
              <a:gd name="connsiteY7-124" fmla="*/ 584276 h 584276"/>
              <a:gd name="connsiteX8-125" fmla="*/ 1824037 w 1824037"/>
              <a:gd name="connsiteY8-126" fmla="*/ 303288 h 584276"/>
              <a:gd name="connsiteX0-127" fmla="*/ 1824037 w 1824037"/>
              <a:gd name="connsiteY0-128" fmla="*/ 303288 h 584276"/>
              <a:gd name="connsiteX1-129" fmla="*/ 1590675 w 1824037"/>
              <a:gd name="connsiteY1-130" fmla="*/ 74688 h 584276"/>
              <a:gd name="connsiteX2-131" fmla="*/ 500062 w 1824037"/>
              <a:gd name="connsiteY2-132" fmla="*/ 3250 h 584276"/>
              <a:gd name="connsiteX3-133" fmla="*/ 9525 w 1824037"/>
              <a:gd name="connsiteY3-134" fmla="*/ 69925 h 584276"/>
              <a:gd name="connsiteX4-135" fmla="*/ 0 w 1824037"/>
              <a:gd name="connsiteY4-136" fmla="*/ 577131 h 584276"/>
              <a:gd name="connsiteX5-137" fmla="*/ 233362 w 1824037"/>
              <a:gd name="connsiteY5-138" fmla="*/ 503313 h 584276"/>
              <a:gd name="connsiteX6-139" fmla="*/ 842962 w 1824037"/>
              <a:gd name="connsiteY6-140" fmla="*/ 541413 h 584276"/>
              <a:gd name="connsiteX7-141" fmla="*/ 1604962 w 1824037"/>
              <a:gd name="connsiteY7-142" fmla="*/ 584276 h 584276"/>
              <a:gd name="connsiteX8-143" fmla="*/ 1824037 w 1824037"/>
              <a:gd name="connsiteY8-144" fmla="*/ 303288 h 584276"/>
              <a:gd name="connsiteX0-145" fmla="*/ 1824037 w 1824037"/>
              <a:gd name="connsiteY0-146" fmla="*/ 303288 h 584276"/>
              <a:gd name="connsiteX1-147" fmla="*/ 1590675 w 1824037"/>
              <a:gd name="connsiteY1-148" fmla="*/ 74688 h 584276"/>
              <a:gd name="connsiteX2-149" fmla="*/ 500062 w 1824037"/>
              <a:gd name="connsiteY2-150" fmla="*/ 3250 h 584276"/>
              <a:gd name="connsiteX3-151" fmla="*/ 9525 w 1824037"/>
              <a:gd name="connsiteY3-152" fmla="*/ 69925 h 584276"/>
              <a:gd name="connsiteX4-153" fmla="*/ 0 w 1824037"/>
              <a:gd name="connsiteY4-154" fmla="*/ 577131 h 584276"/>
              <a:gd name="connsiteX5-155" fmla="*/ 233362 w 1824037"/>
              <a:gd name="connsiteY5-156" fmla="*/ 503313 h 584276"/>
              <a:gd name="connsiteX6-157" fmla="*/ 842962 w 1824037"/>
              <a:gd name="connsiteY6-158" fmla="*/ 541413 h 584276"/>
              <a:gd name="connsiteX7-159" fmla="*/ 1604962 w 1824037"/>
              <a:gd name="connsiteY7-160" fmla="*/ 584276 h 584276"/>
              <a:gd name="connsiteX8-161" fmla="*/ 1824037 w 1824037"/>
              <a:gd name="connsiteY8-162" fmla="*/ 303288 h 584276"/>
              <a:gd name="connsiteX0-163" fmla="*/ 1824037 w 1824037"/>
              <a:gd name="connsiteY0-164" fmla="*/ 303288 h 584276"/>
              <a:gd name="connsiteX1-165" fmla="*/ 1590675 w 1824037"/>
              <a:gd name="connsiteY1-166" fmla="*/ 74688 h 584276"/>
              <a:gd name="connsiteX2-167" fmla="*/ 500062 w 1824037"/>
              <a:gd name="connsiteY2-168" fmla="*/ 3250 h 584276"/>
              <a:gd name="connsiteX3-169" fmla="*/ 9525 w 1824037"/>
              <a:gd name="connsiteY3-170" fmla="*/ 69925 h 584276"/>
              <a:gd name="connsiteX4-171" fmla="*/ 0 w 1824037"/>
              <a:gd name="connsiteY4-172" fmla="*/ 577131 h 584276"/>
              <a:gd name="connsiteX5-173" fmla="*/ 233362 w 1824037"/>
              <a:gd name="connsiteY5-174" fmla="*/ 503313 h 584276"/>
              <a:gd name="connsiteX6-175" fmla="*/ 842962 w 1824037"/>
              <a:gd name="connsiteY6-176" fmla="*/ 541413 h 584276"/>
              <a:gd name="connsiteX7-177" fmla="*/ 1604962 w 1824037"/>
              <a:gd name="connsiteY7-178" fmla="*/ 584276 h 584276"/>
              <a:gd name="connsiteX8-179" fmla="*/ 1824037 w 1824037"/>
              <a:gd name="connsiteY8-180" fmla="*/ 303288 h 584276"/>
              <a:gd name="connsiteX0-181" fmla="*/ 1824037 w 1824037"/>
              <a:gd name="connsiteY0-182" fmla="*/ 303288 h 584276"/>
              <a:gd name="connsiteX1-183" fmla="*/ 1604962 w 1824037"/>
              <a:gd name="connsiteY1-184" fmla="*/ 74688 h 584276"/>
              <a:gd name="connsiteX2-185" fmla="*/ 500062 w 1824037"/>
              <a:gd name="connsiteY2-186" fmla="*/ 3250 h 584276"/>
              <a:gd name="connsiteX3-187" fmla="*/ 9525 w 1824037"/>
              <a:gd name="connsiteY3-188" fmla="*/ 69925 h 584276"/>
              <a:gd name="connsiteX4-189" fmla="*/ 0 w 1824037"/>
              <a:gd name="connsiteY4-190" fmla="*/ 577131 h 584276"/>
              <a:gd name="connsiteX5-191" fmla="*/ 233362 w 1824037"/>
              <a:gd name="connsiteY5-192" fmla="*/ 503313 h 584276"/>
              <a:gd name="connsiteX6-193" fmla="*/ 842962 w 1824037"/>
              <a:gd name="connsiteY6-194" fmla="*/ 541413 h 584276"/>
              <a:gd name="connsiteX7-195" fmla="*/ 1604962 w 1824037"/>
              <a:gd name="connsiteY7-196" fmla="*/ 584276 h 584276"/>
              <a:gd name="connsiteX8-197" fmla="*/ 1824037 w 1824037"/>
              <a:gd name="connsiteY8-198" fmla="*/ 303288 h 584276"/>
              <a:gd name="connsiteX0-199" fmla="*/ 1819275 w 1819275"/>
              <a:gd name="connsiteY0-200" fmla="*/ 312813 h 584276"/>
              <a:gd name="connsiteX1-201" fmla="*/ 1604962 w 1819275"/>
              <a:gd name="connsiteY1-202" fmla="*/ 74688 h 584276"/>
              <a:gd name="connsiteX2-203" fmla="*/ 500062 w 1819275"/>
              <a:gd name="connsiteY2-204" fmla="*/ 3250 h 584276"/>
              <a:gd name="connsiteX3-205" fmla="*/ 9525 w 1819275"/>
              <a:gd name="connsiteY3-206" fmla="*/ 69925 h 584276"/>
              <a:gd name="connsiteX4-207" fmla="*/ 0 w 1819275"/>
              <a:gd name="connsiteY4-208" fmla="*/ 577131 h 584276"/>
              <a:gd name="connsiteX5-209" fmla="*/ 233362 w 1819275"/>
              <a:gd name="connsiteY5-210" fmla="*/ 503313 h 584276"/>
              <a:gd name="connsiteX6-211" fmla="*/ 842962 w 1819275"/>
              <a:gd name="connsiteY6-212" fmla="*/ 541413 h 584276"/>
              <a:gd name="connsiteX7-213" fmla="*/ 1604962 w 1819275"/>
              <a:gd name="connsiteY7-214" fmla="*/ 584276 h 584276"/>
              <a:gd name="connsiteX8-215" fmla="*/ 1819275 w 1819275"/>
              <a:gd name="connsiteY8-216" fmla="*/ 312813 h 584276"/>
              <a:gd name="connsiteX0-217" fmla="*/ 1819275 w 1819275"/>
              <a:gd name="connsiteY0-218" fmla="*/ 312813 h 584276"/>
              <a:gd name="connsiteX1-219" fmla="*/ 1604962 w 1819275"/>
              <a:gd name="connsiteY1-220" fmla="*/ 74688 h 584276"/>
              <a:gd name="connsiteX2-221" fmla="*/ 500062 w 1819275"/>
              <a:gd name="connsiteY2-222" fmla="*/ 3250 h 584276"/>
              <a:gd name="connsiteX3-223" fmla="*/ 9525 w 1819275"/>
              <a:gd name="connsiteY3-224" fmla="*/ 69925 h 584276"/>
              <a:gd name="connsiteX4-225" fmla="*/ 0 w 1819275"/>
              <a:gd name="connsiteY4-226" fmla="*/ 577131 h 584276"/>
              <a:gd name="connsiteX5-227" fmla="*/ 233362 w 1819275"/>
              <a:gd name="connsiteY5-228" fmla="*/ 503313 h 584276"/>
              <a:gd name="connsiteX6-229" fmla="*/ 842962 w 1819275"/>
              <a:gd name="connsiteY6-230" fmla="*/ 541413 h 584276"/>
              <a:gd name="connsiteX7-231" fmla="*/ 1604962 w 1819275"/>
              <a:gd name="connsiteY7-232" fmla="*/ 584276 h 584276"/>
              <a:gd name="connsiteX8-233" fmla="*/ 1819275 w 1819275"/>
              <a:gd name="connsiteY8-234" fmla="*/ 312813 h 584276"/>
              <a:gd name="connsiteX0-235" fmla="*/ 1819275 w 1819275"/>
              <a:gd name="connsiteY0-236" fmla="*/ 312813 h 584276"/>
              <a:gd name="connsiteX1-237" fmla="*/ 1604962 w 1819275"/>
              <a:gd name="connsiteY1-238" fmla="*/ 74688 h 584276"/>
              <a:gd name="connsiteX2-239" fmla="*/ 500062 w 1819275"/>
              <a:gd name="connsiteY2-240" fmla="*/ 3250 h 584276"/>
              <a:gd name="connsiteX3-241" fmla="*/ 9525 w 1819275"/>
              <a:gd name="connsiteY3-242" fmla="*/ 69925 h 584276"/>
              <a:gd name="connsiteX4-243" fmla="*/ 0 w 1819275"/>
              <a:gd name="connsiteY4-244" fmla="*/ 577131 h 584276"/>
              <a:gd name="connsiteX5-245" fmla="*/ 233362 w 1819275"/>
              <a:gd name="connsiteY5-246" fmla="*/ 503313 h 584276"/>
              <a:gd name="connsiteX6-247" fmla="*/ 842962 w 1819275"/>
              <a:gd name="connsiteY6-248" fmla="*/ 541413 h 584276"/>
              <a:gd name="connsiteX7-249" fmla="*/ 1604962 w 1819275"/>
              <a:gd name="connsiteY7-250" fmla="*/ 584276 h 584276"/>
              <a:gd name="connsiteX8-251" fmla="*/ 1819275 w 1819275"/>
              <a:gd name="connsiteY8-252" fmla="*/ 312813 h 584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19275" h="584276">
                <a:moveTo>
                  <a:pt x="1819275" y="312813"/>
                </a:moveTo>
                <a:lnTo>
                  <a:pt x="1604962" y="74688"/>
                </a:lnTo>
                <a:cubicBezTo>
                  <a:pt x="1243806" y="74688"/>
                  <a:pt x="868362" y="27063"/>
                  <a:pt x="500062" y="3250"/>
                </a:cubicBezTo>
                <a:cubicBezTo>
                  <a:pt x="348456" y="-718"/>
                  <a:pt x="108744" y="-14213"/>
                  <a:pt x="9525" y="69925"/>
                </a:cubicBezTo>
                <a:lnTo>
                  <a:pt x="0" y="577131"/>
                </a:lnTo>
                <a:cubicBezTo>
                  <a:pt x="23020" y="507281"/>
                  <a:pt x="191294" y="513631"/>
                  <a:pt x="233362" y="503313"/>
                </a:cubicBezTo>
                <a:cubicBezTo>
                  <a:pt x="477043" y="496963"/>
                  <a:pt x="658812" y="514426"/>
                  <a:pt x="842962" y="541413"/>
                </a:cubicBezTo>
                <a:cubicBezTo>
                  <a:pt x="1020762" y="560464"/>
                  <a:pt x="1350962" y="569988"/>
                  <a:pt x="1604962" y="584276"/>
                </a:cubicBezTo>
                <a:lnTo>
                  <a:pt x="1819275" y="312813"/>
                </a:lnTo>
                <a:close/>
              </a:path>
            </a:pathLst>
          </a:custGeom>
          <a:gradFill flip="none" rotWithShape="1">
            <a:gsLst>
              <a:gs pos="22000">
                <a:srgbClr val="FFAD04"/>
              </a:gs>
              <a:gs pos="0">
                <a:srgbClr val="FFAD04">
                  <a:lumMod val="80000"/>
                  <a:lumOff val="20000"/>
                </a:srgbClr>
              </a:gs>
              <a:gs pos="49000">
                <a:srgbClr val="FFAD04">
                  <a:lumMod val="90000"/>
                </a:srgbClr>
              </a:gs>
              <a:gs pos="60000">
                <a:srgbClr val="FFAD04"/>
              </a:gs>
              <a:gs pos="100000">
                <a:srgbClr val="FFAD04">
                  <a:lumMod val="80000"/>
                </a:srgbClr>
              </a:gs>
              <a:gs pos="84000">
                <a:srgbClr val="FFAD04">
                  <a:lumMod val="50000"/>
                  <a:lumOff val="50000"/>
                </a:srgbClr>
              </a:gs>
              <a:gs pos="80000">
                <a:srgbClr val="FFAD04">
                  <a:lumMod val="50000"/>
                  <a:lumOff val="50000"/>
                </a:srgbClr>
              </a:gs>
            </a:gsLst>
            <a:lin ang="10800000" scaled="1"/>
            <a:tileRect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07984" y="1078468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115"/>
          <p:cNvGrpSpPr/>
          <p:nvPr/>
        </p:nvGrpSpPr>
        <p:grpSpPr>
          <a:xfrm>
            <a:off x="2057400" y="6029325"/>
            <a:ext cx="5791200" cy="814388"/>
            <a:chOff x="1981200" y="2309813"/>
            <a:chExt cx="4726151" cy="814387"/>
          </a:xfrm>
        </p:grpSpPr>
        <p:sp>
          <p:nvSpPr>
            <p:cNvPr id="33" name="AutoShape 51"/>
            <p:cNvSpPr>
              <a:spLocks noChangeArrowheads="1"/>
            </p:cNvSpPr>
            <p:nvPr/>
          </p:nvSpPr>
          <p:spPr bwMode="gray">
            <a:xfrm>
              <a:off x="2596930" y="2452577"/>
              <a:ext cx="4110421" cy="60931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Ghép tên tác giả v</a:t>
              </a:r>
              <a:r>
                <a:rPr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bức tranh cho đúng ?</a:t>
              </a:r>
              <a:endParaRPr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31789" name="Group 60"/>
            <p:cNvGrpSpPr/>
            <p:nvPr/>
          </p:nvGrpSpPr>
          <p:grpSpPr>
            <a:xfrm>
              <a:off x="1981200" y="2309813"/>
              <a:ext cx="762000" cy="814387"/>
              <a:chOff x="2078" y="1680"/>
              <a:chExt cx="1615" cy="1615"/>
            </a:xfrm>
          </p:grpSpPr>
          <p:sp>
            <p:nvSpPr>
              <p:cNvPr id="31790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791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450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3" name="Oval 64"/>
              <p:cNvSpPr/>
              <p:nvPr/>
            </p:nvSpPr>
            <p:spPr>
              <a:xfrm>
                <a:off x="2254" y="1856"/>
                <a:ext cx="449" cy="1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9" name="Oval 65"/>
              <p:cNvSpPr>
                <a:spLocks noChangeArrowheads="1"/>
              </p:cNvSpPr>
              <p:nvPr/>
            </p:nvSpPr>
            <p:spPr bwMode="gray">
              <a:xfrm>
                <a:off x="2336" y="1938"/>
                <a:ext cx="1098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5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 bwMode="auto">
          <a:xfrm>
            <a:off x="2133600" y="6135469"/>
            <a:ext cx="766529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1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2" name="Picture 8" descr="An tuong Mat troi mo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8" y="3657600"/>
            <a:ext cx="2778125" cy="213360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Freeform 27"/>
          <p:cNvSpPr/>
          <p:nvPr/>
        </p:nvSpPr>
        <p:spPr bwMode="auto">
          <a:xfrm>
            <a:off x="173038" y="3657600"/>
            <a:ext cx="665163" cy="584200"/>
          </a:xfrm>
          <a:custGeom>
            <a:avLst/>
            <a:gdLst>
              <a:gd name="connsiteX0" fmla="*/ 1824037 w 1824037"/>
              <a:gd name="connsiteY0" fmla="*/ 300038 h 585788"/>
              <a:gd name="connsiteX1" fmla="*/ 1590675 w 1824037"/>
              <a:gd name="connsiteY1" fmla="*/ 71438 h 585788"/>
              <a:gd name="connsiteX2" fmla="*/ 500062 w 1824037"/>
              <a:gd name="connsiteY2" fmla="*/ 0 h 585788"/>
              <a:gd name="connsiteX3" fmla="*/ 9525 w 1824037"/>
              <a:gd name="connsiteY3" fmla="*/ 66675 h 585788"/>
              <a:gd name="connsiteX4" fmla="*/ 0 w 1824037"/>
              <a:gd name="connsiteY4" fmla="*/ 581025 h 585788"/>
              <a:gd name="connsiteX5" fmla="*/ 233362 w 1824037"/>
              <a:gd name="connsiteY5" fmla="*/ 500063 h 585788"/>
              <a:gd name="connsiteX6" fmla="*/ 842962 w 1824037"/>
              <a:gd name="connsiteY6" fmla="*/ 538163 h 585788"/>
              <a:gd name="connsiteX7" fmla="*/ 1614487 w 1824037"/>
              <a:gd name="connsiteY7" fmla="*/ 585788 h 585788"/>
              <a:gd name="connsiteX8" fmla="*/ 1824037 w 1824037"/>
              <a:gd name="connsiteY8" fmla="*/ 300038 h 585788"/>
              <a:gd name="connsiteX0-1" fmla="*/ 1824037 w 1824037"/>
              <a:gd name="connsiteY0-2" fmla="*/ 300038 h 585788"/>
              <a:gd name="connsiteX1-3" fmla="*/ 1590675 w 1824037"/>
              <a:gd name="connsiteY1-4" fmla="*/ 71438 h 585788"/>
              <a:gd name="connsiteX2-5" fmla="*/ 500062 w 1824037"/>
              <a:gd name="connsiteY2-6" fmla="*/ 0 h 585788"/>
              <a:gd name="connsiteX3-7" fmla="*/ 9525 w 1824037"/>
              <a:gd name="connsiteY3-8" fmla="*/ 66675 h 585788"/>
              <a:gd name="connsiteX4-9" fmla="*/ 0 w 1824037"/>
              <a:gd name="connsiteY4-10" fmla="*/ 581025 h 585788"/>
              <a:gd name="connsiteX5-11" fmla="*/ 233362 w 1824037"/>
              <a:gd name="connsiteY5-12" fmla="*/ 500063 h 585788"/>
              <a:gd name="connsiteX6-13" fmla="*/ 842962 w 1824037"/>
              <a:gd name="connsiteY6-14" fmla="*/ 538163 h 585788"/>
              <a:gd name="connsiteX7-15" fmla="*/ 1614487 w 1824037"/>
              <a:gd name="connsiteY7-16" fmla="*/ 585788 h 585788"/>
              <a:gd name="connsiteX8-17" fmla="*/ 1824037 w 1824037"/>
              <a:gd name="connsiteY8-18" fmla="*/ 300038 h 585788"/>
              <a:gd name="connsiteX0-19" fmla="*/ 1824037 w 1824037"/>
              <a:gd name="connsiteY0-20" fmla="*/ 303288 h 589038"/>
              <a:gd name="connsiteX1-21" fmla="*/ 1590675 w 1824037"/>
              <a:gd name="connsiteY1-22" fmla="*/ 74688 h 589038"/>
              <a:gd name="connsiteX2-23" fmla="*/ 500062 w 1824037"/>
              <a:gd name="connsiteY2-24" fmla="*/ 3250 h 589038"/>
              <a:gd name="connsiteX3-25" fmla="*/ 9525 w 1824037"/>
              <a:gd name="connsiteY3-26" fmla="*/ 69925 h 589038"/>
              <a:gd name="connsiteX4-27" fmla="*/ 0 w 1824037"/>
              <a:gd name="connsiteY4-28" fmla="*/ 584275 h 589038"/>
              <a:gd name="connsiteX5-29" fmla="*/ 233362 w 1824037"/>
              <a:gd name="connsiteY5-30" fmla="*/ 503313 h 589038"/>
              <a:gd name="connsiteX6-31" fmla="*/ 842962 w 1824037"/>
              <a:gd name="connsiteY6-32" fmla="*/ 541413 h 589038"/>
              <a:gd name="connsiteX7-33" fmla="*/ 1614487 w 1824037"/>
              <a:gd name="connsiteY7-34" fmla="*/ 589038 h 589038"/>
              <a:gd name="connsiteX8-35" fmla="*/ 1824037 w 1824037"/>
              <a:gd name="connsiteY8-36" fmla="*/ 303288 h 589038"/>
              <a:gd name="connsiteX0-37" fmla="*/ 1824037 w 1824037"/>
              <a:gd name="connsiteY0-38" fmla="*/ 303288 h 589038"/>
              <a:gd name="connsiteX1-39" fmla="*/ 1590675 w 1824037"/>
              <a:gd name="connsiteY1-40" fmla="*/ 74688 h 589038"/>
              <a:gd name="connsiteX2-41" fmla="*/ 500062 w 1824037"/>
              <a:gd name="connsiteY2-42" fmla="*/ 3250 h 589038"/>
              <a:gd name="connsiteX3-43" fmla="*/ 9525 w 1824037"/>
              <a:gd name="connsiteY3-44" fmla="*/ 69925 h 589038"/>
              <a:gd name="connsiteX4-45" fmla="*/ 0 w 1824037"/>
              <a:gd name="connsiteY4-46" fmla="*/ 584275 h 589038"/>
              <a:gd name="connsiteX5-47" fmla="*/ 233362 w 1824037"/>
              <a:gd name="connsiteY5-48" fmla="*/ 503313 h 589038"/>
              <a:gd name="connsiteX6-49" fmla="*/ 842962 w 1824037"/>
              <a:gd name="connsiteY6-50" fmla="*/ 541413 h 589038"/>
              <a:gd name="connsiteX7-51" fmla="*/ 1614487 w 1824037"/>
              <a:gd name="connsiteY7-52" fmla="*/ 589038 h 589038"/>
              <a:gd name="connsiteX8-53" fmla="*/ 1824037 w 1824037"/>
              <a:gd name="connsiteY8-54" fmla="*/ 303288 h 589038"/>
              <a:gd name="connsiteX0-55" fmla="*/ 1824037 w 1824037"/>
              <a:gd name="connsiteY0-56" fmla="*/ 303288 h 589038"/>
              <a:gd name="connsiteX1-57" fmla="*/ 1590675 w 1824037"/>
              <a:gd name="connsiteY1-58" fmla="*/ 74688 h 589038"/>
              <a:gd name="connsiteX2-59" fmla="*/ 500062 w 1824037"/>
              <a:gd name="connsiteY2-60" fmla="*/ 3250 h 589038"/>
              <a:gd name="connsiteX3-61" fmla="*/ 9525 w 1824037"/>
              <a:gd name="connsiteY3-62" fmla="*/ 69925 h 589038"/>
              <a:gd name="connsiteX4-63" fmla="*/ 0 w 1824037"/>
              <a:gd name="connsiteY4-64" fmla="*/ 584275 h 589038"/>
              <a:gd name="connsiteX5-65" fmla="*/ 233362 w 1824037"/>
              <a:gd name="connsiteY5-66" fmla="*/ 503313 h 589038"/>
              <a:gd name="connsiteX6-67" fmla="*/ 842962 w 1824037"/>
              <a:gd name="connsiteY6-68" fmla="*/ 541413 h 589038"/>
              <a:gd name="connsiteX7-69" fmla="*/ 1614487 w 1824037"/>
              <a:gd name="connsiteY7-70" fmla="*/ 589038 h 589038"/>
              <a:gd name="connsiteX8-71" fmla="*/ 1824037 w 1824037"/>
              <a:gd name="connsiteY8-72" fmla="*/ 303288 h 589038"/>
              <a:gd name="connsiteX0-73" fmla="*/ 1824037 w 1824037"/>
              <a:gd name="connsiteY0-74" fmla="*/ 303288 h 589038"/>
              <a:gd name="connsiteX1-75" fmla="*/ 1590675 w 1824037"/>
              <a:gd name="connsiteY1-76" fmla="*/ 74688 h 589038"/>
              <a:gd name="connsiteX2-77" fmla="*/ 500062 w 1824037"/>
              <a:gd name="connsiteY2-78" fmla="*/ 3250 h 589038"/>
              <a:gd name="connsiteX3-79" fmla="*/ 9525 w 1824037"/>
              <a:gd name="connsiteY3-80" fmla="*/ 69925 h 589038"/>
              <a:gd name="connsiteX4-81" fmla="*/ 0 w 1824037"/>
              <a:gd name="connsiteY4-82" fmla="*/ 577131 h 589038"/>
              <a:gd name="connsiteX5-83" fmla="*/ 233362 w 1824037"/>
              <a:gd name="connsiteY5-84" fmla="*/ 503313 h 589038"/>
              <a:gd name="connsiteX6-85" fmla="*/ 842962 w 1824037"/>
              <a:gd name="connsiteY6-86" fmla="*/ 541413 h 589038"/>
              <a:gd name="connsiteX7-87" fmla="*/ 1614487 w 1824037"/>
              <a:gd name="connsiteY7-88" fmla="*/ 589038 h 589038"/>
              <a:gd name="connsiteX8-89" fmla="*/ 1824037 w 1824037"/>
              <a:gd name="connsiteY8-90" fmla="*/ 303288 h 589038"/>
              <a:gd name="connsiteX0-91" fmla="*/ 1824037 w 1824037"/>
              <a:gd name="connsiteY0-92" fmla="*/ 303288 h 589038"/>
              <a:gd name="connsiteX1-93" fmla="*/ 1590675 w 1824037"/>
              <a:gd name="connsiteY1-94" fmla="*/ 74688 h 589038"/>
              <a:gd name="connsiteX2-95" fmla="*/ 500062 w 1824037"/>
              <a:gd name="connsiteY2-96" fmla="*/ 3250 h 589038"/>
              <a:gd name="connsiteX3-97" fmla="*/ 9525 w 1824037"/>
              <a:gd name="connsiteY3-98" fmla="*/ 69925 h 589038"/>
              <a:gd name="connsiteX4-99" fmla="*/ 0 w 1824037"/>
              <a:gd name="connsiteY4-100" fmla="*/ 577131 h 589038"/>
              <a:gd name="connsiteX5-101" fmla="*/ 233362 w 1824037"/>
              <a:gd name="connsiteY5-102" fmla="*/ 503313 h 589038"/>
              <a:gd name="connsiteX6-103" fmla="*/ 842962 w 1824037"/>
              <a:gd name="connsiteY6-104" fmla="*/ 541413 h 589038"/>
              <a:gd name="connsiteX7-105" fmla="*/ 1614487 w 1824037"/>
              <a:gd name="connsiteY7-106" fmla="*/ 589038 h 589038"/>
              <a:gd name="connsiteX8-107" fmla="*/ 1824037 w 1824037"/>
              <a:gd name="connsiteY8-108" fmla="*/ 303288 h 589038"/>
              <a:gd name="connsiteX0-109" fmla="*/ 1824037 w 1824037"/>
              <a:gd name="connsiteY0-110" fmla="*/ 303288 h 584276"/>
              <a:gd name="connsiteX1-111" fmla="*/ 1590675 w 1824037"/>
              <a:gd name="connsiteY1-112" fmla="*/ 74688 h 584276"/>
              <a:gd name="connsiteX2-113" fmla="*/ 500062 w 1824037"/>
              <a:gd name="connsiteY2-114" fmla="*/ 3250 h 584276"/>
              <a:gd name="connsiteX3-115" fmla="*/ 9525 w 1824037"/>
              <a:gd name="connsiteY3-116" fmla="*/ 69925 h 584276"/>
              <a:gd name="connsiteX4-117" fmla="*/ 0 w 1824037"/>
              <a:gd name="connsiteY4-118" fmla="*/ 577131 h 584276"/>
              <a:gd name="connsiteX5-119" fmla="*/ 233362 w 1824037"/>
              <a:gd name="connsiteY5-120" fmla="*/ 503313 h 584276"/>
              <a:gd name="connsiteX6-121" fmla="*/ 842962 w 1824037"/>
              <a:gd name="connsiteY6-122" fmla="*/ 541413 h 584276"/>
              <a:gd name="connsiteX7-123" fmla="*/ 1604962 w 1824037"/>
              <a:gd name="connsiteY7-124" fmla="*/ 584276 h 584276"/>
              <a:gd name="connsiteX8-125" fmla="*/ 1824037 w 1824037"/>
              <a:gd name="connsiteY8-126" fmla="*/ 303288 h 584276"/>
              <a:gd name="connsiteX0-127" fmla="*/ 1824037 w 1824037"/>
              <a:gd name="connsiteY0-128" fmla="*/ 303288 h 584276"/>
              <a:gd name="connsiteX1-129" fmla="*/ 1590675 w 1824037"/>
              <a:gd name="connsiteY1-130" fmla="*/ 74688 h 584276"/>
              <a:gd name="connsiteX2-131" fmla="*/ 500062 w 1824037"/>
              <a:gd name="connsiteY2-132" fmla="*/ 3250 h 584276"/>
              <a:gd name="connsiteX3-133" fmla="*/ 9525 w 1824037"/>
              <a:gd name="connsiteY3-134" fmla="*/ 69925 h 584276"/>
              <a:gd name="connsiteX4-135" fmla="*/ 0 w 1824037"/>
              <a:gd name="connsiteY4-136" fmla="*/ 577131 h 584276"/>
              <a:gd name="connsiteX5-137" fmla="*/ 233362 w 1824037"/>
              <a:gd name="connsiteY5-138" fmla="*/ 503313 h 584276"/>
              <a:gd name="connsiteX6-139" fmla="*/ 842962 w 1824037"/>
              <a:gd name="connsiteY6-140" fmla="*/ 541413 h 584276"/>
              <a:gd name="connsiteX7-141" fmla="*/ 1604962 w 1824037"/>
              <a:gd name="connsiteY7-142" fmla="*/ 584276 h 584276"/>
              <a:gd name="connsiteX8-143" fmla="*/ 1824037 w 1824037"/>
              <a:gd name="connsiteY8-144" fmla="*/ 303288 h 584276"/>
              <a:gd name="connsiteX0-145" fmla="*/ 1824037 w 1824037"/>
              <a:gd name="connsiteY0-146" fmla="*/ 303288 h 584276"/>
              <a:gd name="connsiteX1-147" fmla="*/ 1590675 w 1824037"/>
              <a:gd name="connsiteY1-148" fmla="*/ 74688 h 584276"/>
              <a:gd name="connsiteX2-149" fmla="*/ 500062 w 1824037"/>
              <a:gd name="connsiteY2-150" fmla="*/ 3250 h 584276"/>
              <a:gd name="connsiteX3-151" fmla="*/ 9525 w 1824037"/>
              <a:gd name="connsiteY3-152" fmla="*/ 69925 h 584276"/>
              <a:gd name="connsiteX4-153" fmla="*/ 0 w 1824037"/>
              <a:gd name="connsiteY4-154" fmla="*/ 577131 h 584276"/>
              <a:gd name="connsiteX5-155" fmla="*/ 233362 w 1824037"/>
              <a:gd name="connsiteY5-156" fmla="*/ 503313 h 584276"/>
              <a:gd name="connsiteX6-157" fmla="*/ 842962 w 1824037"/>
              <a:gd name="connsiteY6-158" fmla="*/ 541413 h 584276"/>
              <a:gd name="connsiteX7-159" fmla="*/ 1604962 w 1824037"/>
              <a:gd name="connsiteY7-160" fmla="*/ 584276 h 584276"/>
              <a:gd name="connsiteX8-161" fmla="*/ 1824037 w 1824037"/>
              <a:gd name="connsiteY8-162" fmla="*/ 303288 h 584276"/>
              <a:gd name="connsiteX0-163" fmla="*/ 1824037 w 1824037"/>
              <a:gd name="connsiteY0-164" fmla="*/ 303288 h 584276"/>
              <a:gd name="connsiteX1-165" fmla="*/ 1590675 w 1824037"/>
              <a:gd name="connsiteY1-166" fmla="*/ 74688 h 584276"/>
              <a:gd name="connsiteX2-167" fmla="*/ 500062 w 1824037"/>
              <a:gd name="connsiteY2-168" fmla="*/ 3250 h 584276"/>
              <a:gd name="connsiteX3-169" fmla="*/ 9525 w 1824037"/>
              <a:gd name="connsiteY3-170" fmla="*/ 69925 h 584276"/>
              <a:gd name="connsiteX4-171" fmla="*/ 0 w 1824037"/>
              <a:gd name="connsiteY4-172" fmla="*/ 577131 h 584276"/>
              <a:gd name="connsiteX5-173" fmla="*/ 233362 w 1824037"/>
              <a:gd name="connsiteY5-174" fmla="*/ 503313 h 584276"/>
              <a:gd name="connsiteX6-175" fmla="*/ 842962 w 1824037"/>
              <a:gd name="connsiteY6-176" fmla="*/ 541413 h 584276"/>
              <a:gd name="connsiteX7-177" fmla="*/ 1604962 w 1824037"/>
              <a:gd name="connsiteY7-178" fmla="*/ 584276 h 584276"/>
              <a:gd name="connsiteX8-179" fmla="*/ 1824037 w 1824037"/>
              <a:gd name="connsiteY8-180" fmla="*/ 303288 h 584276"/>
              <a:gd name="connsiteX0-181" fmla="*/ 1824037 w 1824037"/>
              <a:gd name="connsiteY0-182" fmla="*/ 303288 h 584276"/>
              <a:gd name="connsiteX1-183" fmla="*/ 1604962 w 1824037"/>
              <a:gd name="connsiteY1-184" fmla="*/ 74688 h 584276"/>
              <a:gd name="connsiteX2-185" fmla="*/ 500062 w 1824037"/>
              <a:gd name="connsiteY2-186" fmla="*/ 3250 h 584276"/>
              <a:gd name="connsiteX3-187" fmla="*/ 9525 w 1824037"/>
              <a:gd name="connsiteY3-188" fmla="*/ 69925 h 584276"/>
              <a:gd name="connsiteX4-189" fmla="*/ 0 w 1824037"/>
              <a:gd name="connsiteY4-190" fmla="*/ 577131 h 584276"/>
              <a:gd name="connsiteX5-191" fmla="*/ 233362 w 1824037"/>
              <a:gd name="connsiteY5-192" fmla="*/ 503313 h 584276"/>
              <a:gd name="connsiteX6-193" fmla="*/ 842962 w 1824037"/>
              <a:gd name="connsiteY6-194" fmla="*/ 541413 h 584276"/>
              <a:gd name="connsiteX7-195" fmla="*/ 1604962 w 1824037"/>
              <a:gd name="connsiteY7-196" fmla="*/ 584276 h 584276"/>
              <a:gd name="connsiteX8-197" fmla="*/ 1824037 w 1824037"/>
              <a:gd name="connsiteY8-198" fmla="*/ 303288 h 584276"/>
              <a:gd name="connsiteX0-199" fmla="*/ 1819275 w 1819275"/>
              <a:gd name="connsiteY0-200" fmla="*/ 312813 h 584276"/>
              <a:gd name="connsiteX1-201" fmla="*/ 1604962 w 1819275"/>
              <a:gd name="connsiteY1-202" fmla="*/ 74688 h 584276"/>
              <a:gd name="connsiteX2-203" fmla="*/ 500062 w 1819275"/>
              <a:gd name="connsiteY2-204" fmla="*/ 3250 h 584276"/>
              <a:gd name="connsiteX3-205" fmla="*/ 9525 w 1819275"/>
              <a:gd name="connsiteY3-206" fmla="*/ 69925 h 584276"/>
              <a:gd name="connsiteX4-207" fmla="*/ 0 w 1819275"/>
              <a:gd name="connsiteY4-208" fmla="*/ 577131 h 584276"/>
              <a:gd name="connsiteX5-209" fmla="*/ 233362 w 1819275"/>
              <a:gd name="connsiteY5-210" fmla="*/ 503313 h 584276"/>
              <a:gd name="connsiteX6-211" fmla="*/ 842962 w 1819275"/>
              <a:gd name="connsiteY6-212" fmla="*/ 541413 h 584276"/>
              <a:gd name="connsiteX7-213" fmla="*/ 1604962 w 1819275"/>
              <a:gd name="connsiteY7-214" fmla="*/ 584276 h 584276"/>
              <a:gd name="connsiteX8-215" fmla="*/ 1819275 w 1819275"/>
              <a:gd name="connsiteY8-216" fmla="*/ 312813 h 584276"/>
              <a:gd name="connsiteX0-217" fmla="*/ 1819275 w 1819275"/>
              <a:gd name="connsiteY0-218" fmla="*/ 312813 h 584276"/>
              <a:gd name="connsiteX1-219" fmla="*/ 1604962 w 1819275"/>
              <a:gd name="connsiteY1-220" fmla="*/ 74688 h 584276"/>
              <a:gd name="connsiteX2-221" fmla="*/ 500062 w 1819275"/>
              <a:gd name="connsiteY2-222" fmla="*/ 3250 h 584276"/>
              <a:gd name="connsiteX3-223" fmla="*/ 9525 w 1819275"/>
              <a:gd name="connsiteY3-224" fmla="*/ 69925 h 584276"/>
              <a:gd name="connsiteX4-225" fmla="*/ 0 w 1819275"/>
              <a:gd name="connsiteY4-226" fmla="*/ 577131 h 584276"/>
              <a:gd name="connsiteX5-227" fmla="*/ 233362 w 1819275"/>
              <a:gd name="connsiteY5-228" fmla="*/ 503313 h 584276"/>
              <a:gd name="connsiteX6-229" fmla="*/ 842962 w 1819275"/>
              <a:gd name="connsiteY6-230" fmla="*/ 541413 h 584276"/>
              <a:gd name="connsiteX7-231" fmla="*/ 1604962 w 1819275"/>
              <a:gd name="connsiteY7-232" fmla="*/ 584276 h 584276"/>
              <a:gd name="connsiteX8-233" fmla="*/ 1819275 w 1819275"/>
              <a:gd name="connsiteY8-234" fmla="*/ 312813 h 584276"/>
              <a:gd name="connsiteX0-235" fmla="*/ 1819275 w 1819275"/>
              <a:gd name="connsiteY0-236" fmla="*/ 312813 h 584276"/>
              <a:gd name="connsiteX1-237" fmla="*/ 1604962 w 1819275"/>
              <a:gd name="connsiteY1-238" fmla="*/ 74688 h 584276"/>
              <a:gd name="connsiteX2-239" fmla="*/ 500062 w 1819275"/>
              <a:gd name="connsiteY2-240" fmla="*/ 3250 h 584276"/>
              <a:gd name="connsiteX3-241" fmla="*/ 9525 w 1819275"/>
              <a:gd name="connsiteY3-242" fmla="*/ 69925 h 584276"/>
              <a:gd name="connsiteX4-243" fmla="*/ 0 w 1819275"/>
              <a:gd name="connsiteY4-244" fmla="*/ 577131 h 584276"/>
              <a:gd name="connsiteX5-245" fmla="*/ 233362 w 1819275"/>
              <a:gd name="connsiteY5-246" fmla="*/ 503313 h 584276"/>
              <a:gd name="connsiteX6-247" fmla="*/ 842962 w 1819275"/>
              <a:gd name="connsiteY6-248" fmla="*/ 541413 h 584276"/>
              <a:gd name="connsiteX7-249" fmla="*/ 1604962 w 1819275"/>
              <a:gd name="connsiteY7-250" fmla="*/ 584276 h 584276"/>
              <a:gd name="connsiteX8-251" fmla="*/ 1819275 w 1819275"/>
              <a:gd name="connsiteY8-252" fmla="*/ 312813 h 584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19275" h="584276">
                <a:moveTo>
                  <a:pt x="1819275" y="312813"/>
                </a:moveTo>
                <a:lnTo>
                  <a:pt x="1604962" y="74688"/>
                </a:lnTo>
                <a:cubicBezTo>
                  <a:pt x="1243806" y="74688"/>
                  <a:pt x="868362" y="27063"/>
                  <a:pt x="500062" y="3250"/>
                </a:cubicBezTo>
                <a:cubicBezTo>
                  <a:pt x="348456" y="-718"/>
                  <a:pt x="108744" y="-14213"/>
                  <a:pt x="9525" y="69925"/>
                </a:cubicBezTo>
                <a:lnTo>
                  <a:pt x="0" y="577131"/>
                </a:lnTo>
                <a:cubicBezTo>
                  <a:pt x="23020" y="507281"/>
                  <a:pt x="191294" y="513631"/>
                  <a:pt x="233362" y="503313"/>
                </a:cubicBezTo>
                <a:cubicBezTo>
                  <a:pt x="477043" y="496963"/>
                  <a:pt x="658812" y="514426"/>
                  <a:pt x="842962" y="541413"/>
                </a:cubicBezTo>
                <a:cubicBezTo>
                  <a:pt x="1020762" y="560464"/>
                  <a:pt x="1350962" y="569988"/>
                  <a:pt x="1604962" y="584276"/>
                </a:cubicBezTo>
                <a:lnTo>
                  <a:pt x="1819275" y="312813"/>
                </a:lnTo>
                <a:close/>
              </a:path>
            </a:pathLst>
          </a:custGeom>
          <a:gradFill flip="none" rotWithShape="1">
            <a:gsLst>
              <a:gs pos="22000">
                <a:srgbClr val="FFAD04"/>
              </a:gs>
              <a:gs pos="0">
                <a:srgbClr val="FFAD04">
                  <a:lumMod val="80000"/>
                  <a:lumOff val="20000"/>
                </a:srgbClr>
              </a:gs>
              <a:gs pos="49000">
                <a:srgbClr val="FFAD04">
                  <a:lumMod val="90000"/>
                </a:srgbClr>
              </a:gs>
              <a:gs pos="60000">
                <a:srgbClr val="FFAD04"/>
              </a:gs>
              <a:gs pos="100000">
                <a:srgbClr val="FFAD04">
                  <a:lumMod val="80000"/>
                </a:srgbClr>
              </a:gs>
              <a:gs pos="84000">
                <a:srgbClr val="FFAD04">
                  <a:lumMod val="50000"/>
                  <a:lumOff val="50000"/>
                </a:srgbClr>
              </a:gs>
              <a:gs pos="80000">
                <a:srgbClr val="FFAD04">
                  <a:lumMod val="50000"/>
                  <a:lumOff val="50000"/>
                </a:srgbClr>
              </a:gs>
            </a:gsLst>
            <a:lin ang="10800000" scaled="1"/>
            <a:tileRect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52400" y="3733800"/>
            <a:ext cx="76652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618163" y="914400"/>
            <a:ext cx="630238" cy="584200"/>
          </a:xfrm>
          <a:custGeom>
            <a:avLst/>
            <a:gdLst>
              <a:gd name="connsiteX0" fmla="*/ 1824037 w 1824037"/>
              <a:gd name="connsiteY0" fmla="*/ 300038 h 585788"/>
              <a:gd name="connsiteX1" fmla="*/ 1590675 w 1824037"/>
              <a:gd name="connsiteY1" fmla="*/ 71438 h 585788"/>
              <a:gd name="connsiteX2" fmla="*/ 500062 w 1824037"/>
              <a:gd name="connsiteY2" fmla="*/ 0 h 585788"/>
              <a:gd name="connsiteX3" fmla="*/ 9525 w 1824037"/>
              <a:gd name="connsiteY3" fmla="*/ 66675 h 585788"/>
              <a:gd name="connsiteX4" fmla="*/ 0 w 1824037"/>
              <a:gd name="connsiteY4" fmla="*/ 581025 h 585788"/>
              <a:gd name="connsiteX5" fmla="*/ 233362 w 1824037"/>
              <a:gd name="connsiteY5" fmla="*/ 500063 h 585788"/>
              <a:gd name="connsiteX6" fmla="*/ 842962 w 1824037"/>
              <a:gd name="connsiteY6" fmla="*/ 538163 h 585788"/>
              <a:gd name="connsiteX7" fmla="*/ 1614487 w 1824037"/>
              <a:gd name="connsiteY7" fmla="*/ 585788 h 585788"/>
              <a:gd name="connsiteX8" fmla="*/ 1824037 w 1824037"/>
              <a:gd name="connsiteY8" fmla="*/ 300038 h 585788"/>
              <a:gd name="connsiteX0-1" fmla="*/ 1824037 w 1824037"/>
              <a:gd name="connsiteY0-2" fmla="*/ 300038 h 585788"/>
              <a:gd name="connsiteX1-3" fmla="*/ 1590675 w 1824037"/>
              <a:gd name="connsiteY1-4" fmla="*/ 71438 h 585788"/>
              <a:gd name="connsiteX2-5" fmla="*/ 500062 w 1824037"/>
              <a:gd name="connsiteY2-6" fmla="*/ 0 h 585788"/>
              <a:gd name="connsiteX3-7" fmla="*/ 9525 w 1824037"/>
              <a:gd name="connsiteY3-8" fmla="*/ 66675 h 585788"/>
              <a:gd name="connsiteX4-9" fmla="*/ 0 w 1824037"/>
              <a:gd name="connsiteY4-10" fmla="*/ 581025 h 585788"/>
              <a:gd name="connsiteX5-11" fmla="*/ 233362 w 1824037"/>
              <a:gd name="connsiteY5-12" fmla="*/ 500063 h 585788"/>
              <a:gd name="connsiteX6-13" fmla="*/ 842962 w 1824037"/>
              <a:gd name="connsiteY6-14" fmla="*/ 538163 h 585788"/>
              <a:gd name="connsiteX7-15" fmla="*/ 1614487 w 1824037"/>
              <a:gd name="connsiteY7-16" fmla="*/ 585788 h 585788"/>
              <a:gd name="connsiteX8-17" fmla="*/ 1824037 w 1824037"/>
              <a:gd name="connsiteY8-18" fmla="*/ 300038 h 585788"/>
              <a:gd name="connsiteX0-19" fmla="*/ 1824037 w 1824037"/>
              <a:gd name="connsiteY0-20" fmla="*/ 303288 h 589038"/>
              <a:gd name="connsiteX1-21" fmla="*/ 1590675 w 1824037"/>
              <a:gd name="connsiteY1-22" fmla="*/ 74688 h 589038"/>
              <a:gd name="connsiteX2-23" fmla="*/ 500062 w 1824037"/>
              <a:gd name="connsiteY2-24" fmla="*/ 3250 h 589038"/>
              <a:gd name="connsiteX3-25" fmla="*/ 9525 w 1824037"/>
              <a:gd name="connsiteY3-26" fmla="*/ 69925 h 589038"/>
              <a:gd name="connsiteX4-27" fmla="*/ 0 w 1824037"/>
              <a:gd name="connsiteY4-28" fmla="*/ 584275 h 589038"/>
              <a:gd name="connsiteX5-29" fmla="*/ 233362 w 1824037"/>
              <a:gd name="connsiteY5-30" fmla="*/ 503313 h 589038"/>
              <a:gd name="connsiteX6-31" fmla="*/ 842962 w 1824037"/>
              <a:gd name="connsiteY6-32" fmla="*/ 541413 h 589038"/>
              <a:gd name="connsiteX7-33" fmla="*/ 1614487 w 1824037"/>
              <a:gd name="connsiteY7-34" fmla="*/ 589038 h 589038"/>
              <a:gd name="connsiteX8-35" fmla="*/ 1824037 w 1824037"/>
              <a:gd name="connsiteY8-36" fmla="*/ 303288 h 589038"/>
              <a:gd name="connsiteX0-37" fmla="*/ 1824037 w 1824037"/>
              <a:gd name="connsiteY0-38" fmla="*/ 303288 h 589038"/>
              <a:gd name="connsiteX1-39" fmla="*/ 1590675 w 1824037"/>
              <a:gd name="connsiteY1-40" fmla="*/ 74688 h 589038"/>
              <a:gd name="connsiteX2-41" fmla="*/ 500062 w 1824037"/>
              <a:gd name="connsiteY2-42" fmla="*/ 3250 h 589038"/>
              <a:gd name="connsiteX3-43" fmla="*/ 9525 w 1824037"/>
              <a:gd name="connsiteY3-44" fmla="*/ 69925 h 589038"/>
              <a:gd name="connsiteX4-45" fmla="*/ 0 w 1824037"/>
              <a:gd name="connsiteY4-46" fmla="*/ 584275 h 589038"/>
              <a:gd name="connsiteX5-47" fmla="*/ 233362 w 1824037"/>
              <a:gd name="connsiteY5-48" fmla="*/ 503313 h 589038"/>
              <a:gd name="connsiteX6-49" fmla="*/ 842962 w 1824037"/>
              <a:gd name="connsiteY6-50" fmla="*/ 541413 h 589038"/>
              <a:gd name="connsiteX7-51" fmla="*/ 1614487 w 1824037"/>
              <a:gd name="connsiteY7-52" fmla="*/ 589038 h 589038"/>
              <a:gd name="connsiteX8-53" fmla="*/ 1824037 w 1824037"/>
              <a:gd name="connsiteY8-54" fmla="*/ 303288 h 589038"/>
              <a:gd name="connsiteX0-55" fmla="*/ 1824037 w 1824037"/>
              <a:gd name="connsiteY0-56" fmla="*/ 303288 h 589038"/>
              <a:gd name="connsiteX1-57" fmla="*/ 1590675 w 1824037"/>
              <a:gd name="connsiteY1-58" fmla="*/ 74688 h 589038"/>
              <a:gd name="connsiteX2-59" fmla="*/ 500062 w 1824037"/>
              <a:gd name="connsiteY2-60" fmla="*/ 3250 h 589038"/>
              <a:gd name="connsiteX3-61" fmla="*/ 9525 w 1824037"/>
              <a:gd name="connsiteY3-62" fmla="*/ 69925 h 589038"/>
              <a:gd name="connsiteX4-63" fmla="*/ 0 w 1824037"/>
              <a:gd name="connsiteY4-64" fmla="*/ 584275 h 589038"/>
              <a:gd name="connsiteX5-65" fmla="*/ 233362 w 1824037"/>
              <a:gd name="connsiteY5-66" fmla="*/ 503313 h 589038"/>
              <a:gd name="connsiteX6-67" fmla="*/ 842962 w 1824037"/>
              <a:gd name="connsiteY6-68" fmla="*/ 541413 h 589038"/>
              <a:gd name="connsiteX7-69" fmla="*/ 1614487 w 1824037"/>
              <a:gd name="connsiteY7-70" fmla="*/ 589038 h 589038"/>
              <a:gd name="connsiteX8-71" fmla="*/ 1824037 w 1824037"/>
              <a:gd name="connsiteY8-72" fmla="*/ 303288 h 589038"/>
              <a:gd name="connsiteX0-73" fmla="*/ 1824037 w 1824037"/>
              <a:gd name="connsiteY0-74" fmla="*/ 303288 h 589038"/>
              <a:gd name="connsiteX1-75" fmla="*/ 1590675 w 1824037"/>
              <a:gd name="connsiteY1-76" fmla="*/ 74688 h 589038"/>
              <a:gd name="connsiteX2-77" fmla="*/ 500062 w 1824037"/>
              <a:gd name="connsiteY2-78" fmla="*/ 3250 h 589038"/>
              <a:gd name="connsiteX3-79" fmla="*/ 9525 w 1824037"/>
              <a:gd name="connsiteY3-80" fmla="*/ 69925 h 589038"/>
              <a:gd name="connsiteX4-81" fmla="*/ 0 w 1824037"/>
              <a:gd name="connsiteY4-82" fmla="*/ 577131 h 589038"/>
              <a:gd name="connsiteX5-83" fmla="*/ 233362 w 1824037"/>
              <a:gd name="connsiteY5-84" fmla="*/ 503313 h 589038"/>
              <a:gd name="connsiteX6-85" fmla="*/ 842962 w 1824037"/>
              <a:gd name="connsiteY6-86" fmla="*/ 541413 h 589038"/>
              <a:gd name="connsiteX7-87" fmla="*/ 1614487 w 1824037"/>
              <a:gd name="connsiteY7-88" fmla="*/ 589038 h 589038"/>
              <a:gd name="connsiteX8-89" fmla="*/ 1824037 w 1824037"/>
              <a:gd name="connsiteY8-90" fmla="*/ 303288 h 589038"/>
              <a:gd name="connsiteX0-91" fmla="*/ 1824037 w 1824037"/>
              <a:gd name="connsiteY0-92" fmla="*/ 303288 h 589038"/>
              <a:gd name="connsiteX1-93" fmla="*/ 1590675 w 1824037"/>
              <a:gd name="connsiteY1-94" fmla="*/ 74688 h 589038"/>
              <a:gd name="connsiteX2-95" fmla="*/ 500062 w 1824037"/>
              <a:gd name="connsiteY2-96" fmla="*/ 3250 h 589038"/>
              <a:gd name="connsiteX3-97" fmla="*/ 9525 w 1824037"/>
              <a:gd name="connsiteY3-98" fmla="*/ 69925 h 589038"/>
              <a:gd name="connsiteX4-99" fmla="*/ 0 w 1824037"/>
              <a:gd name="connsiteY4-100" fmla="*/ 577131 h 589038"/>
              <a:gd name="connsiteX5-101" fmla="*/ 233362 w 1824037"/>
              <a:gd name="connsiteY5-102" fmla="*/ 503313 h 589038"/>
              <a:gd name="connsiteX6-103" fmla="*/ 842962 w 1824037"/>
              <a:gd name="connsiteY6-104" fmla="*/ 541413 h 589038"/>
              <a:gd name="connsiteX7-105" fmla="*/ 1614487 w 1824037"/>
              <a:gd name="connsiteY7-106" fmla="*/ 589038 h 589038"/>
              <a:gd name="connsiteX8-107" fmla="*/ 1824037 w 1824037"/>
              <a:gd name="connsiteY8-108" fmla="*/ 303288 h 589038"/>
              <a:gd name="connsiteX0-109" fmla="*/ 1824037 w 1824037"/>
              <a:gd name="connsiteY0-110" fmla="*/ 303288 h 584276"/>
              <a:gd name="connsiteX1-111" fmla="*/ 1590675 w 1824037"/>
              <a:gd name="connsiteY1-112" fmla="*/ 74688 h 584276"/>
              <a:gd name="connsiteX2-113" fmla="*/ 500062 w 1824037"/>
              <a:gd name="connsiteY2-114" fmla="*/ 3250 h 584276"/>
              <a:gd name="connsiteX3-115" fmla="*/ 9525 w 1824037"/>
              <a:gd name="connsiteY3-116" fmla="*/ 69925 h 584276"/>
              <a:gd name="connsiteX4-117" fmla="*/ 0 w 1824037"/>
              <a:gd name="connsiteY4-118" fmla="*/ 577131 h 584276"/>
              <a:gd name="connsiteX5-119" fmla="*/ 233362 w 1824037"/>
              <a:gd name="connsiteY5-120" fmla="*/ 503313 h 584276"/>
              <a:gd name="connsiteX6-121" fmla="*/ 842962 w 1824037"/>
              <a:gd name="connsiteY6-122" fmla="*/ 541413 h 584276"/>
              <a:gd name="connsiteX7-123" fmla="*/ 1604962 w 1824037"/>
              <a:gd name="connsiteY7-124" fmla="*/ 584276 h 584276"/>
              <a:gd name="connsiteX8-125" fmla="*/ 1824037 w 1824037"/>
              <a:gd name="connsiteY8-126" fmla="*/ 303288 h 584276"/>
              <a:gd name="connsiteX0-127" fmla="*/ 1824037 w 1824037"/>
              <a:gd name="connsiteY0-128" fmla="*/ 303288 h 584276"/>
              <a:gd name="connsiteX1-129" fmla="*/ 1590675 w 1824037"/>
              <a:gd name="connsiteY1-130" fmla="*/ 74688 h 584276"/>
              <a:gd name="connsiteX2-131" fmla="*/ 500062 w 1824037"/>
              <a:gd name="connsiteY2-132" fmla="*/ 3250 h 584276"/>
              <a:gd name="connsiteX3-133" fmla="*/ 9525 w 1824037"/>
              <a:gd name="connsiteY3-134" fmla="*/ 69925 h 584276"/>
              <a:gd name="connsiteX4-135" fmla="*/ 0 w 1824037"/>
              <a:gd name="connsiteY4-136" fmla="*/ 577131 h 584276"/>
              <a:gd name="connsiteX5-137" fmla="*/ 233362 w 1824037"/>
              <a:gd name="connsiteY5-138" fmla="*/ 503313 h 584276"/>
              <a:gd name="connsiteX6-139" fmla="*/ 842962 w 1824037"/>
              <a:gd name="connsiteY6-140" fmla="*/ 541413 h 584276"/>
              <a:gd name="connsiteX7-141" fmla="*/ 1604962 w 1824037"/>
              <a:gd name="connsiteY7-142" fmla="*/ 584276 h 584276"/>
              <a:gd name="connsiteX8-143" fmla="*/ 1824037 w 1824037"/>
              <a:gd name="connsiteY8-144" fmla="*/ 303288 h 584276"/>
              <a:gd name="connsiteX0-145" fmla="*/ 1824037 w 1824037"/>
              <a:gd name="connsiteY0-146" fmla="*/ 303288 h 584276"/>
              <a:gd name="connsiteX1-147" fmla="*/ 1590675 w 1824037"/>
              <a:gd name="connsiteY1-148" fmla="*/ 74688 h 584276"/>
              <a:gd name="connsiteX2-149" fmla="*/ 500062 w 1824037"/>
              <a:gd name="connsiteY2-150" fmla="*/ 3250 h 584276"/>
              <a:gd name="connsiteX3-151" fmla="*/ 9525 w 1824037"/>
              <a:gd name="connsiteY3-152" fmla="*/ 69925 h 584276"/>
              <a:gd name="connsiteX4-153" fmla="*/ 0 w 1824037"/>
              <a:gd name="connsiteY4-154" fmla="*/ 577131 h 584276"/>
              <a:gd name="connsiteX5-155" fmla="*/ 233362 w 1824037"/>
              <a:gd name="connsiteY5-156" fmla="*/ 503313 h 584276"/>
              <a:gd name="connsiteX6-157" fmla="*/ 842962 w 1824037"/>
              <a:gd name="connsiteY6-158" fmla="*/ 541413 h 584276"/>
              <a:gd name="connsiteX7-159" fmla="*/ 1604962 w 1824037"/>
              <a:gd name="connsiteY7-160" fmla="*/ 584276 h 584276"/>
              <a:gd name="connsiteX8-161" fmla="*/ 1824037 w 1824037"/>
              <a:gd name="connsiteY8-162" fmla="*/ 303288 h 584276"/>
              <a:gd name="connsiteX0-163" fmla="*/ 1824037 w 1824037"/>
              <a:gd name="connsiteY0-164" fmla="*/ 303288 h 584276"/>
              <a:gd name="connsiteX1-165" fmla="*/ 1590675 w 1824037"/>
              <a:gd name="connsiteY1-166" fmla="*/ 74688 h 584276"/>
              <a:gd name="connsiteX2-167" fmla="*/ 500062 w 1824037"/>
              <a:gd name="connsiteY2-168" fmla="*/ 3250 h 584276"/>
              <a:gd name="connsiteX3-169" fmla="*/ 9525 w 1824037"/>
              <a:gd name="connsiteY3-170" fmla="*/ 69925 h 584276"/>
              <a:gd name="connsiteX4-171" fmla="*/ 0 w 1824037"/>
              <a:gd name="connsiteY4-172" fmla="*/ 577131 h 584276"/>
              <a:gd name="connsiteX5-173" fmla="*/ 233362 w 1824037"/>
              <a:gd name="connsiteY5-174" fmla="*/ 503313 h 584276"/>
              <a:gd name="connsiteX6-175" fmla="*/ 842962 w 1824037"/>
              <a:gd name="connsiteY6-176" fmla="*/ 541413 h 584276"/>
              <a:gd name="connsiteX7-177" fmla="*/ 1604962 w 1824037"/>
              <a:gd name="connsiteY7-178" fmla="*/ 584276 h 584276"/>
              <a:gd name="connsiteX8-179" fmla="*/ 1824037 w 1824037"/>
              <a:gd name="connsiteY8-180" fmla="*/ 303288 h 584276"/>
              <a:gd name="connsiteX0-181" fmla="*/ 1824037 w 1824037"/>
              <a:gd name="connsiteY0-182" fmla="*/ 303288 h 584276"/>
              <a:gd name="connsiteX1-183" fmla="*/ 1604962 w 1824037"/>
              <a:gd name="connsiteY1-184" fmla="*/ 74688 h 584276"/>
              <a:gd name="connsiteX2-185" fmla="*/ 500062 w 1824037"/>
              <a:gd name="connsiteY2-186" fmla="*/ 3250 h 584276"/>
              <a:gd name="connsiteX3-187" fmla="*/ 9525 w 1824037"/>
              <a:gd name="connsiteY3-188" fmla="*/ 69925 h 584276"/>
              <a:gd name="connsiteX4-189" fmla="*/ 0 w 1824037"/>
              <a:gd name="connsiteY4-190" fmla="*/ 577131 h 584276"/>
              <a:gd name="connsiteX5-191" fmla="*/ 233362 w 1824037"/>
              <a:gd name="connsiteY5-192" fmla="*/ 503313 h 584276"/>
              <a:gd name="connsiteX6-193" fmla="*/ 842962 w 1824037"/>
              <a:gd name="connsiteY6-194" fmla="*/ 541413 h 584276"/>
              <a:gd name="connsiteX7-195" fmla="*/ 1604962 w 1824037"/>
              <a:gd name="connsiteY7-196" fmla="*/ 584276 h 584276"/>
              <a:gd name="connsiteX8-197" fmla="*/ 1824037 w 1824037"/>
              <a:gd name="connsiteY8-198" fmla="*/ 303288 h 584276"/>
              <a:gd name="connsiteX0-199" fmla="*/ 1819275 w 1819275"/>
              <a:gd name="connsiteY0-200" fmla="*/ 312813 h 584276"/>
              <a:gd name="connsiteX1-201" fmla="*/ 1604962 w 1819275"/>
              <a:gd name="connsiteY1-202" fmla="*/ 74688 h 584276"/>
              <a:gd name="connsiteX2-203" fmla="*/ 500062 w 1819275"/>
              <a:gd name="connsiteY2-204" fmla="*/ 3250 h 584276"/>
              <a:gd name="connsiteX3-205" fmla="*/ 9525 w 1819275"/>
              <a:gd name="connsiteY3-206" fmla="*/ 69925 h 584276"/>
              <a:gd name="connsiteX4-207" fmla="*/ 0 w 1819275"/>
              <a:gd name="connsiteY4-208" fmla="*/ 577131 h 584276"/>
              <a:gd name="connsiteX5-209" fmla="*/ 233362 w 1819275"/>
              <a:gd name="connsiteY5-210" fmla="*/ 503313 h 584276"/>
              <a:gd name="connsiteX6-211" fmla="*/ 842962 w 1819275"/>
              <a:gd name="connsiteY6-212" fmla="*/ 541413 h 584276"/>
              <a:gd name="connsiteX7-213" fmla="*/ 1604962 w 1819275"/>
              <a:gd name="connsiteY7-214" fmla="*/ 584276 h 584276"/>
              <a:gd name="connsiteX8-215" fmla="*/ 1819275 w 1819275"/>
              <a:gd name="connsiteY8-216" fmla="*/ 312813 h 584276"/>
              <a:gd name="connsiteX0-217" fmla="*/ 1819275 w 1819275"/>
              <a:gd name="connsiteY0-218" fmla="*/ 312813 h 584276"/>
              <a:gd name="connsiteX1-219" fmla="*/ 1604962 w 1819275"/>
              <a:gd name="connsiteY1-220" fmla="*/ 74688 h 584276"/>
              <a:gd name="connsiteX2-221" fmla="*/ 500062 w 1819275"/>
              <a:gd name="connsiteY2-222" fmla="*/ 3250 h 584276"/>
              <a:gd name="connsiteX3-223" fmla="*/ 9525 w 1819275"/>
              <a:gd name="connsiteY3-224" fmla="*/ 69925 h 584276"/>
              <a:gd name="connsiteX4-225" fmla="*/ 0 w 1819275"/>
              <a:gd name="connsiteY4-226" fmla="*/ 577131 h 584276"/>
              <a:gd name="connsiteX5-227" fmla="*/ 233362 w 1819275"/>
              <a:gd name="connsiteY5-228" fmla="*/ 503313 h 584276"/>
              <a:gd name="connsiteX6-229" fmla="*/ 842962 w 1819275"/>
              <a:gd name="connsiteY6-230" fmla="*/ 541413 h 584276"/>
              <a:gd name="connsiteX7-231" fmla="*/ 1604962 w 1819275"/>
              <a:gd name="connsiteY7-232" fmla="*/ 584276 h 584276"/>
              <a:gd name="connsiteX8-233" fmla="*/ 1819275 w 1819275"/>
              <a:gd name="connsiteY8-234" fmla="*/ 312813 h 584276"/>
              <a:gd name="connsiteX0-235" fmla="*/ 1819275 w 1819275"/>
              <a:gd name="connsiteY0-236" fmla="*/ 312813 h 584276"/>
              <a:gd name="connsiteX1-237" fmla="*/ 1604962 w 1819275"/>
              <a:gd name="connsiteY1-238" fmla="*/ 74688 h 584276"/>
              <a:gd name="connsiteX2-239" fmla="*/ 500062 w 1819275"/>
              <a:gd name="connsiteY2-240" fmla="*/ 3250 h 584276"/>
              <a:gd name="connsiteX3-241" fmla="*/ 9525 w 1819275"/>
              <a:gd name="connsiteY3-242" fmla="*/ 69925 h 584276"/>
              <a:gd name="connsiteX4-243" fmla="*/ 0 w 1819275"/>
              <a:gd name="connsiteY4-244" fmla="*/ 577131 h 584276"/>
              <a:gd name="connsiteX5-245" fmla="*/ 233362 w 1819275"/>
              <a:gd name="connsiteY5-246" fmla="*/ 503313 h 584276"/>
              <a:gd name="connsiteX6-247" fmla="*/ 842962 w 1819275"/>
              <a:gd name="connsiteY6-248" fmla="*/ 541413 h 584276"/>
              <a:gd name="connsiteX7-249" fmla="*/ 1604962 w 1819275"/>
              <a:gd name="connsiteY7-250" fmla="*/ 584276 h 584276"/>
              <a:gd name="connsiteX8-251" fmla="*/ 1819275 w 1819275"/>
              <a:gd name="connsiteY8-252" fmla="*/ 312813 h 584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19275" h="584276">
                <a:moveTo>
                  <a:pt x="1819275" y="312813"/>
                </a:moveTo>
                <a:lnTo>
                  <a:pt x="1604962" y="74688"/>
                </a:lnTo>
                <a:cubicBezTo>
                  <a:pt x="1243806" y="74688"/>
                  <a:pt x="868362" y="27063"/>
                  <a:pt x="500062" y="3250"/>
                </a:cubicBezTo>
                <a:cubicBezTo>
                  <a:pt x="348456" y="-718"/>
                  <a:pt x="108744" y="-14213"/>
                  <a:pt x="9525" y="69925"/>
                </a:cubicBezTo>
                <a:lnTo>
                  <a:pt x="0" y="577131"/>
                </a:lnTo>
                <a:cubicBezTo>
                  <a:pt x="23020" y="507281"/>
                  <a:pt x="191294" y="513631"/>
                  <a:pt x="233362" y="503313"/>
                </a:cubicBezTo>
                <a:cubicBezTo>
                  <a:pt x="477043" y="496963"/>
                  <a:pt x="658812" y="514426"/>
                  <a:pt x="842962" y="541413"/>
                </a:cubicBezTo>
                <a:cubicBezTo>
                  <a:pt x="1020762" y="560464"/>
                  <a:pt x="1350962" y="569988"/>
                  <a:pt x="1604962" y="584276"/>
                </a:cubicBezTo>
                <a:lnTo>
                  <a:pt x="1819275" y="312813"/>
                </a:lnTo>
                <a:close/>
              </a:path>
            </a:pathLst>
          </a:custGeom>
          <a:gradFill flip="none" rotWithShape="1">
            <a:gsLst>
              <a:gs pos="22000">
                <a:srgbClr val="FFAD04"/>
              </a:gs>
              <a:gs pos="0">
                <a:srgbClr val="FFAD04">
                  <a:lumMod val="80000"/>
                  <a:lumOff val="20000"/>
                </a:srgbClr>
              </a:gs>
              <a:gs pos="49000">
                <a:srgbClr val="FFAD04">
                  <a:lumMod val="90000"/>
                </a:srgbClr>
              </a:gs>
              <a:gs pos="60000">
                <a:srgbClr val="FFAD04"/>
              </a:gs>
              <a:gs pos="100000">
                <a:srgbClr val="FFAD04">
                  <a:lumMod val="80000"/>
                </a:srgbClr>
              </a:gs>
              <a:gs pos="84000">
                <a:srgbClr val="FFAD04">
                  <a:lumMod val="50000"/>
                  <a:lumOff val="50000"/>
                </a:srgbClr>
              </a:gs>
              <a:gs pos="80000">
                <a:srgbClr val="FFAD04">
                  <a:lumMod val="50000"/>
                  <a:lumOff val="50000"/>
                </a:srgbClr>
              </a:gs>
            </a:gsLst>
            <a:lin ang="10800000" scaled="1"/>
            <a:tileRect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562601" y="1053068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715000" y="3733800"/>
            <a:ext cx="609600" cy="584200"/>
          </a:xfrm>
          <a:custGeom>
            <a:avLst/>
            <a:gdLst>
              <a:gd name="connsiteX0" fmla="*/ 1824037 w 1824037"/>
              <a:gd name="connsiteY0" fmla="*/ 300038 h 585788"/>
              <a:gd name="connsiteX1" fmla="*/ 1590675 w 1824037"/>
              <a:gd name="connsiteY1" fmla="*/ 71438 h 585788"/>
              <a:gd name="connsiteX2" fmla="*/ 500062 w 1824037"/>
              <a:gd name="connsiteY2" fmla="*/ 0 h 585788"/>
              <a:gd name="connsiteX3" fmla="*/ 9525 w 1824037"/>
              <a:gd name="connsiteY3" fmla="*/ 66675 h 585788"/>
              <a:gd name="connsiteX4" fmla="*/ 0 w 1824037"/>
              <a:gd name="connsiteY4" fmla="*/ 581025 h 585788"/>
              <a:gd name="connsiteX5" fmla="*/ 233362 w 1824037"/>
              <a:gd name="connsiteY5" fmla="*/ 500063 h 585788"/>
              <a:gd name="connsiteX6" fmla="*/ 842962 w 1824037"/>
              <a:gd name="connsiteY6" fmla="*/ 538163 h 585788"/>
              <a:gd name="connsiteX7" fmla="*/ 1614487 w 1824037"/>
              <a:gd name="connsiteY7" fmla="*/ 585788 h 585788"/>
              <a:gd name="connsiteX8" fmla="*/ 1824037 w 1824037"/>
              <a:gd name="connsiteY8" fmla="*/ 300038 h 585788"/>
              <a:gd name="connsiteX0-1" fmla="*/ 1824037 w 1824037"/>
              <a:gd name="connsiteY0-2" fmla="*/ 300038 h 585788"/>
              <a:gd name="connsiteX1-3" fmla="*/ 1590675 w 1824037"/>
              <a:gd name="connsiteY1-4" fmla="*/ 71438 h 585788"/>
              <a:gd name="connsiteX2-5" fmla="*/ 500062 w 1824037"/>
              <a:gd name="connsiteY2-6" fmla="*/ 0 h 585788"/>
              <a:gd name="connsiteX3-7" fmla="*/ 9525 w 1824037"/>
              <a:gd name="connsiteY3-8" fmla="*/ 66675 h 585788"/>
              <a:gd name="connsiteX4-9" fmla="*/ 0 w 1824037"/>
              <a:gd name="connsiteY4-10" fmla="*/ 581025 h 585788"/>
              <a:gd name="connsiteX5-11" fmla="*/ 233362 w 1824037"/>
              <a:gd name="connsiteY5-12" fmla="*/ 500063 h 585788"/>
              <a:gd name="connsiteX6-13" fmla="*/ 842962 w 1824037"/>
              <a:gd name="connsiteY6-14" fmla="*/ 538163 h 585788"/>
              <a:gd name="connsiteX7-15" fmla="*/ 1614487 w 1824037"/>
              <a:gd name="connsiteY7-16" fmla="*/ 585788 h 585788"/>
              <a:gd name="connsiteX8-17" fmla="*/ 1824037 w 1824037"/>
              <a:gd name="connsiteY8-18" fmla="*/ 300038 h 585788"/>
              <a:gd name="connsiteX0-19" fmla="*/ 1824037 w 1824037"/>
              <a:gd name="connsiteY0-20" fmla="*/ 303288 h 589038"/>
              <a:gd name="connsiteX1-21" fmla="*/ 1590675 w 1824037"/>
              <a:gd name="connsiteY1-22" fmla="*/ 74688 h 589038"/>
              <a:gd name="connsiteX2-23" fmla="*/ 500062 w 1824037"/>
              <a:gd name="connsiteY2-24" fmla="*/ 3250 h 589038"/>
              <a:gd name="connsiteX3-25" fmla="*/ 9525 w 1824037"/>
              <a:gd name="connsiteY3-26" fmla="*/ 69925 h 589038"/>
              <a:gd name="connsiteX4-27" fmla="*/ 0 w 1824037"/>
              <a:gd name="connsiteY4-28" fmla="*/ 584275 h 589038"/>
              <a:gd name="connsiteX5-29" fmla="*/ 233362 w 1824037"/>
              <a:gd name="connsiteY5-30" fmla="*/ 503313 h 589038"/>
              <a:gd name="connsiteX6-31" fmla="*/ 842962 w 1824037"/>
              <a:gd name="connsiteY6-32" fmla="*/ 541413 h 589038"/>
              <a:gd name="connsiteX7-33" fmla="*/ 1614487 w 1824037"/>
              <a:gd name="connsiteY7-34" fmla="*/ 589038 h 589038"/>
              <a:gd name="connsiteX8-35" fmla="*/ 1824037 w 1824037"/>
              <a:gd name="connsiteY8-36" fmla="*/ 303288 h 589038"/>
              <a:gd name="connsiteX0-37" fmla="*/ 1824037 w 1824037"/>
              <a:gd name="connsiteY0-38" fmla="*/ 303288 h 589038"/>
              <a:gd name="connsiteX1-39" fmla="*/ 1590675 w 1824037"/>
              <a:gd name="connsiteY1-40" fmla="*/ 74688 h 589038"/>
              <a:gd name="connsiteX2-41" fmla="*/ 500062 w 1824037"/>
              <a:gd name="connsiteY2-42" fmla="*/ 3250 h 589038"/>
              <a:gd name="connsiteX3-43" fmla="*/ 9525 w 1824037"/>
              <a:gd name="connsiteY3-44" fmla="*/ 69925 h 589038"/>
              <a:gd name="connsiteX4-45" fmla="*/ 0 w 1824037"/>
              <a:gd name="connsiteY4-46" fmla="*/ 584275 h 589038"/>
              <a:gd name="connsiteX5-47" fmla="*/ 233362 w 1824037"/>
              <a:gd name="connsiteY5-48" fmla="*/ 503313 h 589038"/>
              <a:gd name="connsiteX6-49" fmla="*/ 842962 w 1824037"/>
              <a:gd name="connsiteY6-50" fmla="*/ 541413 h 589038"/>
              <a:gd name="connsiteX7-51" fmla="*/ 1614487 w 1824037"/>
              <a:gd name="connsiteY7-52" fmla="*/ 589038 h 589038"/>
              <a:gd name="connsiteX8-53" fmla="*/ 1824037 w 1824037"/>
              <a:gd name="connsiteY8-54" fmla="*/ 303288 h 589038"/>
              <a:gd name="connsiteX0-55" fmla="*/ 1824037 w 1824037"/>
              <a:gd name="connsiteY0-56" fmla="*/ 303288 h 589038"/>
              <a:gd name="connsiteX1-57" fmla="*/ 1590675 w 1824037"/>
              <a:gd name="connsiteY1-58" fmla="*/ 74688 h 589038"/>
              <a:gd name="connsiteX2-59" fmla="*/ 500062 w 1824037"/>
              <a:gd name="connsiteY2-60" fmla="*/ 3250 h 589038"/>
              <a:gd name="connsiteX3-61" fmla="*/ 9525 w 1824037"/>
              <a:gd name="connsiteY3-62" fmla="*/ 69925 h 589038"/>
              <a:gd name="connsiteX4-63" fmla="*/ 0 w 1824037"/>
              <a:gd name="connsiteY4-64" fmla="*/ 584275 h 589038"/>
              <a:gd name="connsiteX5-65" fmla="*/ 233362 w 1824037"/>
              <a:gd name="connsiteY5-66" fmla="*/ 503313 h 589038"/>
              <a:gd name="connsiteX6-67" fmla="*/ 842962 w 1824037"/>
              <a:gd name="connsiteY6-68" fmla="*/ 541413 h 589038"/>
              <a:gd name="connsiteX7-69" fmla="*/ 1614487 w 1824037"/>
              <a:gd name="connsiteY7-70" fmla="*/ 589038 h 589038"/>
              <a:gd name="connsiteX8-71" fmla="*/ 1824037 w 1824037"/>
              <a:gd name="connsiteY8-72" fmla="*/ 303288 h 589038"/>
              <a:gd name="connsiteX0-73" fmla="*/ 1824037 w 1824037"/>
              <a:gd name="connsiteY0-74" fmla="*/ 303288 h 589038"/>
              <a:gd name="connsiteX1-75" fmla="*/ 1590675 w 1824037"/>
              <a:gd name="connsiteY1-76" fmla="*/ 74688 h 589038"/>
              <a:gd name="connsiteX2-77" fmla="*/ 500062 w 1824037"/>
              <a:gd name="connsiteY2-78" fmla="*/ 3250 h 589038"/>
              <a:gd name="connsiteX3-79" fmla="*/ 9525 w 1824037"/>
              <a:gd name="connsiteY3-80" fmla="*/ 69925 h 589038"/>
              <a:gd name="connsiteX4-81" fmla="*/ 0 w 1824037"/>
              <a:gd name="connsiteY4-82" fmla="*/ 577131 h 589038"/>
              <a:gd name="connsiteX5-83" fmla="*/ 233362 w 1824037"/>
              <a:gd name="connsiteY5-84" fmla="*/ 503313 h 589038"/>
              <a:gd name="connsiteX6-85" fmla="*/ 842962 w 1824037"/>
              <a:gd name="connsiteY6-86" fmla="*/ 541413 h 589038"/>
              <a:gd name="connsiteX7-87" fmla="*/ 1614487 w 1824037"/>
              <a:gd name="connsiteY7-88" fmla="*/ 589038 h 589038"/>
              <a:gd name="connsiteX8-89" fmla="*/ 1824037 w 1824037"/>
              <a:gd name="connsiteY8-90" fmla="*/ 303288 h 589038"/>
              <a:gd name="connsiteX0-91" fmla="*/ 1824037 w 1824037"/>
              <a:gd name="connsiteY0-92" fmla="*/ 303288 h 589038"/>
              <a:gd name="connsiteX1-93" fmla="*/ 1590675 w 1824037"/>
              <a:gd name="connsiteY1-94" fmla="*/ 74688 h 589038"/>
              <a:gd name="connsiteX2-95" fmla="*/ 500062 w 1824037"/>
              <a:gd name="connsiteY2-96" fmla="*/ 3250 h 589038"/>
              <a:gd name="connsiteX3-97" fmla="*/ 9525 w 1824037"/>
              <a:gd name="connsiteY3-98" fmla="*/ 69925 h 589038"/>
              <a:gd name="connsiteX4-99" fmla="*/ 0 w 1824037"/>
              <a:gd name="connsiteY4-100" fmla="*/ 577131 h 589038"/>
              <a:gd name="connsiteX5-101" fmla="*/ 233362 w 1824037"/>
              <a:gd name="connsiteY5-102" fmla="*/ 503313 h 589038"/>
              <a:gd name="connsiteX6-103" fmla="*/ 842962 w 1824037"/>
              <a:gd name="connsiteY6-104" fmla="*/ 541413 h 589038"/>
              <a:gd name="connsiteX7-105" fmla="*/ 1614487 w 1824037"/>
              <a:gd name="connsiteY7-106" fmla="*/ 589038 h 589038"/>
              <a:gd name="connsiteX8-107" fmla="*/ 1824037 w 1824037"/>
              <a:gd name="connsiteY8-108" fmla="*/ 303288 h 589038"/>
              <a:gd name="connsiteX0-109" fmla="*/ 1824037 w 1824037"/>
              <a:gd name="connsiteY0-110" fmla="*/ 303288 h 584276"/>
              <a:gd name="connsiteX1-111" fmla="*/ 1590675 w 1824037"/>
              <a:gd name="connsiteY1-112" fmla="*/ 74688 h 584276"/>
              <a:gd name="connsiteX2-113" fmla="*/ 500062 w 1824037"/>
              <a:gd name="connsiteY2-114" fmla="*/ 3250 h 584276"/>
              <a:gd name="connsiteX3-115" fmla="*/ 9525 w 1824037"/>
              <a:gd name="connsiteY3-116" fmla="*/ 69925 h 584276"/>
              <a:gd name="connsiteX4-117" fmla="*/ 0 w 1824037"/>
              <a:gd name="connsiteY4-118" fmla="*/ 577131 h 584276"/>
              <a:gd name="connsiteX5-119" fmla="*/ 233362 w 1824037"/>
              <a:gd name="connsiteY5-120" fmla="*/ 503313 h 584276"/>
              <a:gd name="connsiteX6-121" fmla="*/ 842962 w 1824037"/>
              <a:gd name="connsiteY6-122" fmla="*/ 541413 h 584276"/>
              <a:gd name="connsiteX7-123" fmla="*/ 1604962 w 1824037"/>
              <a:gd name="connsiteY7-124" fmla="*/ 584276 h 584276"/>
              <a:gd name="connsiteX8-125" fmla="*/ 1824037 w 1824037"/>
              <a:gd name="connsiteY8-126" fmla="*/ 303288 h 584276"/>
              <a:gd name="connsiteX0-127" fmla="*/ 1824037 w 1824037"/>
              <a:gd name="connsiteY0-128" fmla="*/ 303288 h 584276"/>
              <a:gd name="connsiteX1-129" fmla="*/ 1590675 w 1824037"/>
              <a:gd name="connsiteY1-130" fmla="*/ 74688 h 584276"/>
              <a:gd name="connsiteX2-131" fmla="*/ 500062 w 1824037"/>
              <a:gd name="connsiteY2-132" fmla="*/ 3250 h 584276"/>
              <a:gd name="connsiteX3-133" fmla="*/ 9525 w 1824037"/>
              <a:gd name="connsiteY3-134" fmla="*/ 69925 h 584276"/>
              <a:gd name="connsiteX4-135" fmla="*/ 0 w 1824037"/>
              <a:gd name="connsiteY4-136" fmla="*/ 577131 h 584276"/>
              <a:gd name="connsiteX5-137" fmla="*/ 233362 w 1824037"/>
              <a:gd name="connsiteY5-138" fmla="*/ 503313 h 584276"/>
              <a:gd name="connsiteX6-139" fmla="*/ 842962 w 1824037"/>
              <a:gd name="connsiteY6-140" fmla="*/ 541413 h 584276"/>
              <a:gd name="connsiteX7-141" fmla="*/ 1604962 w 1824037"/>
              <a:gd name="connsiteY7-142" fmla="*/ 584276 h 584276"/>
              <a:gd name="connsiteX8-143" fmla="*/ 1824037 w 1824037"/>
              <a:gd name="connsiteY8-144" fmla="*/ 303288 h 584276"/>
              <a:gd name="connsiteX0-145" fmla="*/ 1824037 w 1824037"/>
              <a:gd name="connsiteY0-146" fmla="*/ 303288 h 584276"/>
              <a:gd name="connsiteX1-147" fmla="*/ 1590675 w 1824037"/>
              <a:gd name="connsiteY1-148" fmla="*/ 74688 h 584276"/>
              <a:gd name="connsiteX2-149" fmla="*/ 500062 w 1824037"/>
              <a:gd name="connsiteY2-150" fmla="*/ 3250 h 584276"/>
              <a:gd name="connsiteX3-151" fmla="*/ 9525 w 1824037"/>
              <a:gd name="connsiteY3-152" fmla="*/ 69925 h 584276"/>
              <a:gd name="connsiteX4-153" fmla="*/ 0 w 1824037"/>
              <a:gd name="connsiteY4-154" fmla="*/ 577131 h 584276"/>
              <a:gd name="connsiteX5-155" fmla="*/ 233362 w 1824037"/>
              <a:gd name="connsiteY5-156" fmla="*/ 503313 h 584276"/>
              <a:gd name="connsiteX6-157" fmla="*/ 842962 w 1824037"/>
              <a:gd name="connsiteY6-158" fmla="*/ 541413 h 584276"/>
              <a:gd name="connsiteX7-159" fmla="*/ 1604962 w 1824037"/>
              <a:gd name="connsiteY7-160" fmla="*/ 584276 h 584276"/>
              <a:gd name="connsiteX8-161" fmla="*/ 1824037 w 1824037"/>
              <a:gd name="connsiteY8-162" fmla="*/ 303288 h 584276"/>
              <a:gd name="connsiteX0-163" fmla="*/ 1824037 w 1824037"/>
              <a:gd name="connsiteY0-164" fmla="*/ 303288 h 584276"/>
              <a:gd name="connsiteX1-165" fmla="*/ 1590675 w 1824037"/>
              <a:gd name="connsiteY1-166" fmla="*/ 74688 h 584276"/>
              <a:gd name="connsiteX2-167" fmla="*/ 500062 w 1824037"/>
              <a:gd name="connsiteY2-168" fmla="*/ 3250 h 584276"/>
              <a:gd name="connsiteX3-169" fmla="*/ 9525 w 1824037"/>
              <a:gd name="connsiteY3-170" fmla="*/ 69925 h 584276"/>
              <a:gd name="connsiteX4-171" fmla="*/ 0 w 1824037"/>
              <a:gd name="connsiteY4-172" fmla="*/ 577131 h 584276"/>
              <a:gd name="connsiteX5-173" fmla="*/ 233362 w 1824037"/>
              <a:gd name="connsiteY5-174" fmla="*/ 503313 h 584276"/>
              <a:gd name="connsiteX6-175" fmla="*/ 842962 w 1824037"/>
              <a:gd name="connsiteY6-176" fmla="*/ 541413 h 584276"/>
              <a:gd name="connsiteX7-177" fmla="*/ 1604962 w 1824037"/>
              <a:gd name="connsiteY7-178" fmla="*/ 584276 h 584276"/>
              <a:gd name="connsiteX8-179" fmla="*/ 1824037 w 1824037"/>
              <a:gd name="connsiteY8-180" fmla="*/ 303288 h 584276"/>
              <a:gd name="connsiteX0-181" fmla="*/ 1824037 w 1824037"/>
              <a:gd name="connsiteY0-182" fmla="*/ 303288 h 584276"/>
              <a:gd name="connsiteX1-183" fmla="*/ 1604962 w 1824037"/>
              <a:gd name="connsiteY1-184" fmla="*/ 74688 h 584276"/>
              <a:gd name="connsiteX2-185" fmla="*/ 500062 w 1824037"/>
              <a:gd name="connsiteY2-186" fmla="*/ 3250 h 584276"/>
              <a:gd name="connsiteX3-187" fmla="*/ 9525 w 1824037"/>
              <a:gd name="connsiteY3-188" fmla="*/ 69925 h 584276"/>
              <a:gd name="connsiteX4-189" fmla="*/ 0 w 1824037"/>
              <a:gd name="connsiteY4-190" fmla="*/ 577131 h 584276"/>
              <a:gd name="connsiteX5-191" fmla="*/ 233362 w 1824037"/>
              <a:gd name="connsiteY5-192" fmla="*/ 503313 h 584276"/>
              <a:gd name="connsiteX6-193" fmla="*/ 842962 w 1824037"/>
              <a:gd name="connsiteY6-194" fmla="*/ 541413 h 584276"/>
              <a:gd name="connsiteX7-195" fmla="*/ 1604962 w 1824037"/>
              <a:gd name="connsiteY7-196" fmla="*/ 584276 h 584276"/>
              <a:gd name="connsiteX8-197" fmla="*/ 1824037 w 1824037"/>
              <a:gd name="connsiteY8-198" fmla="*/ 303288 h 584276"/>
              <a:gd name="connsiteX0-199" fmla="*/ 1819275 w 1819275"/>
              <a:gd name="connsiteY0-200" fmla="*/ 312813 h 584276"/>
              <a:gd name="connsiteX1-201" fmla="*/ 1604962 w 1819275"/>
              <a:gd name="connsiteY1-202" fmla="*/ 74688 h 584276"/>
              <a:gd name="connsiteX2-203" fmla="*/ 500062 w 1819275"/>
              <a:gd name="connsiteY2-204" fmla="*/ 3250 h 584276"/>
              <a:gd name="connsiteX3-205" fmla="*/ 9525 w 1819275"/>
              <a:gd name="connsiteY3-206" fmla="*/ 69925 h 584276"/>
              <a:gd name="connsiteX4-207" fmla="*/ 0 w 1819275"/>
              <a:gd name="connsiteY4-208" fmla="*/ 577131 h 584276"/>
              <a:gd name="connsiteX5-209" fmla="*/ 233362 w 1819275"/>
              <a:gd name="connsiteY5-210" fmla="*/ 503313 h 584276"/>
              <a:gd name="connsiteX6-211" fmla="*/ 842962 w 1819275"/>
              <a:gd name="connsiteY6-212" fmla="*/ 541413 h 584276"/>
              <a:gd name="connsiteX7-213" fmla="*/ 1604962 w 1819275"/>
              <a:gd name="connsiteY7-214" fmla="*/ 584276 h 584276"/>
              <a:gd name="connsiteX8-215" fmla="*/ 1819275 w 1819275"/>
              <a:gd name="connsiteY8-216" fmla="*/ 312813 h 584276"/>
              <a:gd name="connsiteX0-217" fmla="*/ 1819275 w 1819275"/>
              <a:gd name="connsiteY0-218" fmla="*/ 312813 h 584276"/>
              <a:gd name="connsiteX1-219" fmla="*/ 1604962 w 1819275"/>
              <a:gd name="connsiteY1-220" fmla="*/ 74688 h 584276"/>
              <a:gd name="connsiteX2-221" fmla="*/ 500062 w 1819275"/>
              <a:gd name="connsiteY2-222" fmla="*/ 3250 h 584276"/>
              <a:gd name="connsiteX3-223" fmla="*/ 9525 w 1819275"/>
              <a:gd name="connsiteY3-224" fmla="*/ 69925 h 584276"/>
              <a:gd name="connsiteX4-225" fmla="*/ 0 w 1819275"/>
              <a:gd name="connsiteY4-226" fmla="*/ 577131 h 584276"/>
              <a:gd name="connsiteX5-227" fmla="*/ 233362 w 1819275"/>
              <a:gd name="connsiteY5-228" fmla="*/ 503313 h 584276"/>
              <a:gd name="connsiteX6-229" fmla="*/ 842962 w 1819275"/>
              <a:gd name="connsiteY6-230" fmla="*/ 541413 h 584276"/>
              <a:gd name="connsiteX7-231" fmla="*/ 1604962 w 1819275"/>
              <a:gd name="connsiteY7-232" fmla="*/ 584276 h 584276"/>
              <a:gd name="connsiteX8-233" fmla="*/ 1819275 w 1819275"/>
              <a:gd name="connsiteY8-234" fmla="*/ 312813 h 584276"/>
              <a:gd name="connsiteX0-235" fmla="*/ 1819275 w 1819275"/>
              <a:gd name="connsiteY0-236" fmla="*/ 312813 h 584276"/>
              <a:gd name="connsiteX1-237" fmla="*/ 1604962 w 1819275"/>
              <a:gd name="connsiteY1-238" fmla="*/ 74688 h 584276"/>
              <a:gd name="connsiteX2-239" fmla="*/ 500062 w 1819275"/>
              <a:gd name="connsiteY2-240" fmla="*/ 3250 h 584276"/>
              <a:gd name="connsiteX3-241" fmla="*/ 9525 w 1819275"/>
              <a:gd name="connsiteY3-242" fmla="*/ 69925 h 584276"/>
              <a:gd name="connsiteX4-243" fmla="*/ 0 w 1819275"/>
              <a:gd name="connsiteY4-244" fmla="*/ 577131 h 584276"/>
              <a:gd name="connsiteX5-245" fmla="*/ 233362 w 1819275"/>
              <a:gd name="connsiteY5-246" fmla="*/ 503313 h 584276"/>
              <a:gd name="connsiteX6-247" fmla="*/ 842962 w 1819275"/>
              <a:gd name="connsiteY6-248" fmla="*/ 541413 h 584276"/>
              <a:gd name="connsiteX7-249" fmla="*/ 1604962 w 1819275"/>
              <a:gd name="connsiteY7-250" fmla="*/ 584276 h 584276"/>
              <a:gd name="connsiteX8-251" fmla="*/ 1819275 w 1819275"/>
              <a:gd name="connsiteY8-252" fmla="*/ 312813 h 584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19275" h="584276">
                <a:moveTo>
                  <a:pt x="1819275" y="312813"/>
                </a:moveTo>
                <a:lnTo>
                  <a:pt x="1604962" y="74688"/>
                </a:lnTo>
                <a:cubicBezTo>
                  <a:pt x="1243806" y="74688"/>
                  <a:pt x="868362" y="27063"/>
                  <a:pt x="500062" y="3250"/>
                </a:cubicBezTo>
                <a:cubicBezTo>
                  <a:pt x="348456" y="-718"/>
                  <a:pt x="108744" y="-14213"/>
                  <a:pt x="9525" y="69925"/>
                </a:cubicBezTo>
                <a:lnTo>
                  <a:pt x="0" y="577131"/>
                </a:lnTo>
                <a:cubicBezTo>
                  <a:pt x="23020" y="507281"/>
                  <a:pt x="191294" y="513631"/>
                  <a:pt x="233362" y="503313"/>
                </a:cubicBezTo>
                <a:cubicBezTo>
                  <a:pt x="477043" y="496963"/>
                  <a:pt x="658812" y="514426"/>
                  <a:pt x="842962" y="541413"/>
                </a:cubicBezTo>
                <a:cubicBezTo>
                  <a:pt x="1020762" y="560464"/>
                  <a:pt x="1350962" y="569988"/>
                  <a:pt x="1604962" y="584276"/>
                </a:cubicBezTo>
                <a:lnTo>
                  <a:pt x="1819275" y="312813"/>
                </a:lnTo>
                <a:close/>
              </a:path>
            </a:pathLst>
          </a:custGeom>
          <a:gradFill flip="none" rotWithShape="1">
            <a:gsLst>
              <a:gs pos="22000">
                <a:srgbClr val="FFAD04"/>
              </a:gs>
              <a:gs pos="0">
                <a:srgbClr val="FFAD04">
                  <a:lumMod val="80000"/>
                  <a:lumOff val="20000"/>
                </a:srgbClr>
              </a:gs>
              <a:gs pos="49000">
                <a:srgbClr val="FFAD04">
                  <a:lumMod val="90000"/>
                </a:srgbClr>
              </a:gs>
              <a:gs pos="60000">
                <a:srgbClr val="FFAD04"/>
              </a:gs>
              <a:gs pos="100000">
                <a:srgbClr val="FFAD04">
                  <a:lumMod val="80000"/>
                </a:srgbClr>
              </a:gs>
              <a:gs pos="84000">
                <a:srgbClr val="FFAD04">
                  <a:lumMod val="50000"/>
                  <a:lumOff val="50000"/>
                </a:srgbClr>
              </a:gs>
              <a:gs pos="80000">
                <a:srgbClr val="FFAD04">
                  <a:lumMod val="50000"/>
                  <a:lumOff val="50000"/>
                </a:srgbClr>
              </a:gs>
            </a:gsLst>
            <a:lin ang="10800000" scaled="1"/>
            <a:tileRect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715000" y="3810000"/>
            <a:ext cx="68580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657600" y="1981200"/>
            <a:ext cx="18288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Mô-nê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657600" y="2819400"/>
            <a:ext cx="18288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Pi-cát-xô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3657600" y="3657600"/>
            <a:ext cx="18288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Gô-ganh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657600" y="4495800"/>
            <a:ext cx="18288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Ma-tít-xơ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3124200"/>
            <a:ext cx="2743200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Những cô gái A-vi-nhông 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1000" y="5514201"/>
            <a:ext cx="2743200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Ấn tượng mặt trời mọc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3600" y="3124200"/>
            <a:ext cx="29718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Những chiếc đĩa v</a:t>
            </a:r>
            <a:r>
              <a:rPr sz="12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quả 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trên tấm thảm đen đỏ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35675" y="5590401"/>
            <a:ext cx="2743200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Hai cô gái bên bờ biển</a:t>
            </a:r>
            <a:endParaRPr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4167 0.483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0.00556 L -0.05694 0.0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0.00556 L 0.03194 0.122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44444E-6 L 0.04861 -0.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2" descr="C:\Users\Admin\Desktop\Claude_Monet_ 000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0600" y="990600"/>
            <a:ext cx="3368675" cy="2667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914400" y="3429000"/>
            <a:ext cx="3657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772" name="Group 33"/>
          <p:cNvGrpSpPr/>
          <p:nvPr/>
        </p:nvGrpSpPr>
        <p:grpSpPr>
          <a:xfrm>
            <a:off x="2590800" y="76200"/>
            <a:ext cx="3886200" cy="838200"/>
            <a:chOff x="2590800" y="76200"/>
            <a:chExt cx="3886200" cy="838200"/>
          </a:xfrm>
        </p:grpSpPr>
        <p:grpSp>
          <p:nvGrpSpPr>
            <p:cNvPr id="32808" name="Group 1"/>
            <p:cNvGrpSpPr/>
            <p:nvPr/>
          </p:nvGrpSpPr>
          <p:grpSpPr>
            <a:xfrm>
              <a:off x="2590800" y="152400"/>
              <a:ext cx="3886200" cy="474663"/>
              <a:chOff x="1631147" y="1316985"/>
              <a:chExt cx="5761832" cy="559049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631147" y="1316985"/>
                <a:ext cx="5761832" cy="559049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-1" fmla="*/ 12700 w 5759450"/>
                  <a:gd name="connsiteY0-2" fmla="*/ 0 h 565150"/>
                  <a:gd name="connsiteX1-3" fmla="*/ 374650 w 5759450"/>
                  <a:gd name="connsiteY1-4" fmla="*/ 38100 h 565150"/>
                  <a:gd name="connsiteX2-5" fmla="*/ 5073650 w 5759450"/>
                  <a:gd name="connsiteY2-6" fmla="*/ 38100 h 565150"/>
                  <a:gd name="connsiteX3-7" fmla="*/ 5759450 w 5759450"/>
                  <a:gd name="connsiteY3-8" fmla="*/ 6350 h 565150"/>
                  <a:gd name="connsiteX4-9" fmla="*/ 5594350 w 5759450"/>
                  <a:gd name="connsiteY4-10" fmla="*/ 279400 h 565150"/>
                  <a:gd name="connsiteX5-11" fmla="*/ 5759450 w 5759450"/>
                  <a:gd name="connsiteY5-12" fmla="*/ 552450 h 565150"/>
                  <a:gd name="connsiteX6-13" fmla="*/ 5251450 w 5759450"/>
                  <a:gd name="connsiteY6-14" fmla="*/ 565150 h 565150"/>
                  <a:gd name="connsiteX7-15" fmla="*/ 654050 w 5759450"/>
                  <a:gd name="connsiteY7-16" fmla="*/ 552450 h 565150"/>
                  <a:gd name="connsiteX8-17" fmla="*/ 0 w 5759450"/>
                  <a:gd name="connsiteY8-18" fmla="*/ 533400 h 565150"/>
                  <a:gd name="connsiteX9-19" fmla="*/ 190500 w 5759450"/>
                  <a:gd name="connsiteY9-20" fmla="*/ 254000 h 565150"/>
                  <a:gd name="connsiteX10-21" fmla="*/ 12700 w 5759450"/>
                  <a:gd name="connsiteY10-22" fmla="*/ 0 h 565150"/>
                  <a:gd name="connsiteX0-23" fmla="*/ 12700 w 5759450"/>
                  <a:gd name="connsiteY0-24" fmla="*/ 0 h 565150"/>
                  <a:gd name="connsiteX1-25" fmla="*/ 374650 w 5759450"/>
                  <a:gd name="connsiteY1-26" fmla="*/ 38100 h 565150"/>
                  <a:gd name="connsiteX2-27" fmla="*/ 5073650 w 5759450"/>
                  <a:gd name="connsiteY2-28" fmla="*/ 38100 h 565150"/>
                  <a:gd name="connsiteX3-29" fmla="*/ 5759450 w 5759450"/>
                  <a:gd name="connsiteY3-30" fmla="*/ 6350 h 565150"/>
                  <a:gd name="connsiteX4-31" fmla="*/ 5594350 w 5759450"/>
                  <a:gd name="connsiteY4-32" fmla="*/ 279400 h 565150"/>
                  <a:gd name="connsiteX5-33" fmla="*/ 5759450 w 5759450"/>
                  <a:gd name="connsiteY5-34" fmla="*/ 552450 h 565150"/>
                  <a:gd name="connsiteX6-35" fmla="*/ 5251450 w 5759450"/>
                  <a:gd name="connsiteY6-36" fmla="*/ 565150 h 565150"/>
                  <a:gd name="connsiteX7-37" fmla="*/ 654050 w 5759450"/>
                  <a:gd name="connsiteY7-38" fmla="*/ 552450 h 565150"/>
                  <a:gd name="connsiteX8-39" fmla="*/ 0 w 5759450"/>
                  <a:gd name="connsiteY8-40" fmla="*/ 533400 h 565150"/>
                  <a:gd name="connsiteX9-41" fmla="*/ 190500 w 5759450"/>
                  <a:gd name="connsiteY9-42" fmla="*/ 254000 h 565150"/>
                  <a:gd name="connsiteX10-43" fmla="*/ 12700 w 5759450"/>
                  <a:gd name="connsiteY10-44" fmla="*/ 0 h 565150"/>
                  <a:gd name="connsiteX0-45" fmla="*/ 22225 w 5759450"/>
                  <a:gd name="connsiteY0-46" fmla="*/ 7938 h 558800"/>
                  <a:gd name="connsiteX1-47" fmla="*/ 374650 w 5759450"/>
                  <a:gd name="connsiteY1-48" fmla="*/ 31750 h 558800"/>
                  <a:gd name="connsiteX2-49" fmla="*/ 5073650 w 5759450"/>
                  <a:gd name="connsiteY2-50" fmla="*/ 31750 h 558800"/>
                  <a:gd name="connsiteX3-51" fmla="*/ 5759450 w 5759450"/>
                  <a:gd name="connsiteY3-52" fmla="*/ 0 h 558800"/>
                  <a:gd name="connsiteX4-53" fmla="*/ 5594350 w 5759450"/>
                  <a:gd name="connsiteY4-54" fmla="*/ 273050 h 558800"/>
                  <a:gd name="connsiteX5-55" fmla="*/ 5759450 w 5759450"/>
                  <a:gd name="connsiteY5-56" fmla="*/ 546100 h 558800"/>
                  <a:gd name="connsiteX6-57" fmla="*/ 5251450 w 5759450"/>
                  <a:gd name="connsiteY6-58" fmla="*/ 558800 h 558800"/>
                  <a:gd name="connsiteX7-59" fmla="*/ 654050 w 5759450"/>
                  <a:gd name="connsiteY7-60" fmla="*/ 546100 h 558800"/>
                  <a:gd name="connsiteX8-61" fmla="*/ 0 w 5759450"/>
                  <a:gd name="connsiteY8-62" fmla="*/ 527050 h 558800"/>
                  <a:gd name="connsiteX9-63" fmla="*/ 190500 w 5759450"/>
                  <a:gd name="connsiteY9-64" fmla="*/ 247650 h 558800"/>
                  <a:gd name="connsiteX10-65" fmla="*/ 22225 w 5759450"/>
                  <a:gd name="connsiteY10-66" fmla="*/ 7938 h 558800"/>
                  <a:gd name="connsiteX0-67" fmla="*/ 22225 w 5759450"/>
                  <a:gd name="connsiteY0-68" fmla="*/ 7938 h 558800"/>
                  <a:gd name="connsiteX1-69" fmla="*/ 374650 w 5759450"/>
                  <a:gd name="connsiteY1-70" fmla="*/ 31750 h 558800"/>
                  <a:gd name="connsiteX2-71" fmla="*/ 5073650 w 5759450"/>
                  <a:gd name="connsiteY2-72" fmla="*/ 31750 h 558800"/>
                  <a:gd name="connsiteX3-73" fmla="*/ 5759450 w 5759450"/>
                  <a:gd name="connsiteY3-74" fmla="*/ 0 h 558800"/>
                  <a:gd name="connsiteX4-75" fmla="*/ 5594350 w 5759450"/>
                  <a:gd name="connsiteY4-76" fmla="*/ 273050 h 558800"/>
                  <a:gd name="connsiteX5-77" fmla="*/ 5759450 w 5759450"/>
                  <a:gd name="connsiteY5-78" fmla="*/ 546100 h 558800"/>
                  <a:gd name="connsiteX6-79" fmla="*/ 5251450 w 5759450"/>
                  <a:gd name="connsiteY6-80" fmla="*/ 558800 h 558800"/>
                  <a:gd name="connsiteX7-81" fmla="*/ 654050 w 5759450"/>
                  <a:gd name="connsiteY7-82" fmla="*/ 546100 h 558800"/>
                  <a:gd name="connsiteX8-83" fmla="*/ 0 w 5759450"/>
                  <a:gd name="connsiteY8-84" fmla="*/ 527050 h 558800"/>
                  <a:gd name="connsiteX9-85" fmla="*/ 190500 w 5759450"/>
                  <a:gd name="connsiteY9-86" fmla="*/ 247650 h 558800"/>
                  <a:gd name="connsiteX10-87" fmla="*/ 30956 w 5759450"/>
                  <a:gd name="connsiteY10-88" fmla="*/ 28575 h 558800"/>
                  <a:gd name="connsiteX11" fmla="*/ 22225 w 5759450"/>
                  <a:gd name="connsiteY11" fmla="*/ 7938 h 558800"/>
                  <a:gd name="connsiteX0-89" fmla="*/ 22225 w 5759450"/>
                  <a:gd name="connsiteY0-90" fmla="*/ 7938 h 558800"/>
                  <a:gd name="connsiteX1-91" fmla="*/ 374650 w 5759450"/>
                  <a:gd name="connsiteY1-92" fmla="*/ 31750 h 558800"/>
                  <a:gd name="connsiteX2-93" fmla="*/ 5073650 w 5759450"/>
                  <a:gd name="connsiteY2-94" fmla="*/ 31750 h 558800"/>
                  <a:gd name="connsiteX3-95" fmla="*/ 5759450 w 5759450"/>
                  <a:gd name="connsiteY3-96" fmla="*/ 0 h 558800"/>
                  <a:gd name="connsiteX4-97" fmla="*/ 5594350 w 5759450"/>
                  <a:gd name="connsiteY4-98" fmla="*/ 273050 h 558800"/>
                  <a:gd name="connsiteX5-99" fmla="*/ 5759450 w 5759450"/>
                  <a:gd name="connsiteY5-100" fmla="*/ 546100 h 558800"/>
                  <a:gd name="connsiteX6-101" fmla="*/ 5251450 w 5759450"/>
                  <a:gd name="connsiteY6-102" fmla="*/ 558800 h 558800"/>
                  <a:gd name="connsiteX7-103" fmla="*/ 654050 w 5759450"/>
                  <a:gd name="connsiteY7-104" fmla="*/ 546100 h 558800"/>
                  <a:gd name="connsiteX8-105" fmla="*/ 0 w 5759450"/>
                  <a:gd name="connsiteY8-106" fmla="*/ 527050 h 558800"/>
                  <a:gd name="connsiteX9-107" fmla="*/ 190500 w 5759450"/>
                  <a:gd name="connsiteY9-108" fmla="*/ 247650 h 558800"/>
                  <a:gd name="connsiteX10-109" fmla="*/ 19050 w 5759450"/>
                  <a:gd name="connsiteY10-110" fmla="*/ 35719 h 558800"/>
                  <a:gd name="connsiteX11-111" fmla="*/ 22225 w 5759450"/>
                  <a:gd name="connsiteY11-112" fmla="*/ 7938 h 558800"/>
                  <a:gd name="connsiteX0-113" fmla="*/ 24606 w 5761831"/>
                  <a:gd name="connsiteY0-114" fmla="*/ 7938 h 558800"/>
                  <a:gd name="connsiteX1-115" fmla="*/ 377031 w 5761831"/>
                  <a:gd name="connsiteY1-116" fmla="*/ 31750 h 558800"/>
                  <a:gd name="connsiteX2-117" fmla="*/ 5076031 w 5761831"/>
                  <a:gd name="connsiteY2-118" fmla="*/ 31750 h 558800"/>
                  <a:gd name="connsiteX3-119" fmla="*/ 5761831 w 5761831"/>
                  <a:gd name="connsiteY3-120" fmla="*/ 0 h 558800"/>
                  <a:gd name="connsiteX4-121" fmla="*/ 5596731 w 5761831"/>
                  <a:gd name="connsiteY4-122" fmla="*/ 273050 h 558800"/>
                  <a:gd name="connsiteX5-123" fmla="*/ 5761831 w 5761831"/>
                  <a:gd name="connsiteY5-124" fmla="*/ 546100 h 558800"/>
                  <a:gd name="connsiteX6-125" fmla="*/ 5253831 w 5761831"/>
                  <a:gd name="connsiteY6-126" fmla="*/ 558800 h 558800"/>
                  <a:gd name="connsiteX7-127" fmla="*/ 656431 w 5761831"/>
                  <a:gd name="connsiteY7-128" fmla="*/ 546100 h 558800"/>
                  <a:gd name="connsiteX8-129" fmla="*/ 2381 w 5761831"/>
                  <a:gd name="connsiteY8-130" fmla="*/ 527050 h 558800"/>
                  <a:gd name="connsiteX9-131" fmla="*/ 192881 w 5761831"/>
                  <a:gd name="connsiteY9-132" fmla="*/ 247650 h 558800"/>
                  <a:gd name="connsiteX10-133" fmla="*/ 0 w 5761831"/>
                  <a:gd name="connsiteY10-134" fmla="*/ 30957 h 558800"/>
                  <a:gd name="connsiteX11-135" fmla="*/ 24606 w 5761831"/>
                  <a:gd name="connsiteY11-136" fmla="*/ 7938 h 558800"/>
                  <a:gd name="connsiteX0-137" fmla="*/ 22225 w 5759450"/>
                  <a:gd name="connsiteY0-138" fmla="*/ 7938 h 558800"/>
                  <a:gd name="connsiteX1-139" fmla="*/ 374650 w 5759450"/>
                  <a:gd name="connsiteY1-140" fmla="*/ 31750 h 558800"/>
                  <a:gd name="connsiteX2-141" fmla="*/ 5073650 w 5759450"/>
                  <a:gd name="connsiteY2-142" fmla="*/ 31750 h 558800"/>
                  <a:gd name="connsiteX3-143" fmla="*/ 5759450 w 5759450"/>
                  <a:gd name="connsiteY3-144" fmla="*/ 0 h 558800"/>
                  <a:gd name="connsiteX4-145" fmla="*/ 5594350 w 5759450"/>
                  <a:gd name="connsiteY4-146" fmla="*/ 273050 h 558800"/>
                  <a:gd name="connsiteX5-147" fmla="*/ 5759450 w 5759450"/>
                  <a:gd name="connsiteY5-148" fmla="*/ 546100 h 558800"/>
                  <a:gd name="connsiteX6-149" fmla="*/ 5251450 w 5759450"/>
                  <a:gd name="connsiteY6-150" fmla="*/ 558800 h 558800"/>
                  <a:gd name="connsiteX7-151" fmla="*/ 654050 w 5759450"/>
                  <a:gd name="connsiteY7-152" fmla="*/ 546100 h 558800"/>
                  <a:gd name="connsiteX8-153" fmla="*/ 0 w 5759450"/>
                  <a:gd name="connsiteY8-154" fmla="*/ 527050 h 558800"/>
                  <a:gd name="connsiteX9-155" fmla="*/ 190500 w 5759450"/>
                  <a:gd name="connsiteY9-156" fmla="*/ 247650 h 558800"/>
                  <a:gd name="connsiteX10-157" fmla="*/ 22225 w 5759450"/>
                  <a:gd name="connsiteY10-158" fmla="*/ 7938 h 558800"/>
                  <a:gd name="connsiteX0-159" fmla="*/ 793 w 5759450"/>
                  <a:gd name="connsiteY0-160" fmla="*/ 7938 h 558800"/>
                  <a:gd name="connsiteX1-161" fmla="*/ 374650 w 5759450"/>
                  <a:gd name="connsiteY1-162" fmla="*/ 31750 h 558800"/>
                  <a:gd name="connsiteX2-163" fmla="*/ 5073650 w 5759450"/>
                  <a:gd name="connsiteY2-164" fmla="*/ 31750 h 558800"/>
                  <a:gd name="connsiteX3-165" fmla="*/ 5759450 w 5759450"/>
                  <a:gd name="connsiteY3-166" fmla="*/ 0 h 558800"/>
                  <a:gd name="connsiteX4-167" fmla="*/ 5594350 w 5759450"/>
                  <a:gd name="connsiteY4-168" fmla="*/ 273050 h 558800"/>
                  <a:gd name="connsiteX5-169" fmla="*/ 5759450 w 5759450"/>
                  <a:gd name="connsiteY5-170" fmla="*/ 546100 h 558800"/>
                  <a:gd name="connsiteX6-171" fmla="*/ 5251450 w 5759450"/>
                  <a:gd name="connsiteY6-172" fmla="*/ 558800 h 558800"/>
                  <a:gd name="connsiteX7-173" fmla="*/ 654050 w 5759450"/>
                  <a:gd name="connsiteY7-174" fmla="*/ 546100 h 558800"/>
                  <a:gd name="connsiteX8-175" fmla="*/ 0 w 5759450"/>
                  <a:gd name="connsiteY8-176" fmla="*/ 527050 h 558800"/>
                  <a:gd name="connsiteX9-177" fmla="*/ 190500 w 5759450"/>
                  <a:gd name="connsiteY9-178" fmla="*/ 247650 h 558800"/>
                  <a:gd name="connsiteX10-179" fmla="*/ 793 w 5759450"/>
                  <a:gd name="connsiteY10-180" fmla="*/ 7938 h 558800"/>
                  <a:gd name="connsiteX0-181" fmla="*/ 793 w 5759450"/>
                  <a:gd name="connsiteY0-182" fmla="*/ 7938 h 558800"/>
                  <a:gd name="connsiteX1-183" fmla="*/ 374650 w 5759450"/>
                  <a:gd name="connsiteY1-184" fmla="*/ 31750 h 558800"/>
                  <a:gd name="connsiteX2-185" fmla="*/ 5073650 w 5759450"/>
                  <a:gd name="connsiteY2-186" fmla="*/ 31750 h 558800"/>
                  <a:gd name="connsiteX3-187" fmla="*/ 5759450 w 5759450"/>
                  <a:gd name="connsiteY3-188" fmla="*/ 0 h 558800"/>
                  <a:gd name="connsiteX4-189" fmla="*/ 5594350 w 5759450"/>
                  <a:gd name="connsiteY4-190" fmla="*/ 273050 h 558800"/>
                  <a:gd name="connsiteX5-191" fmla="*/ 5759450 w 5759450"/>
                  <a:gd name="connsiteY5-192" fmla="*/ 546100 h 558800"/>
                  <a:gd name="connsiteX6-193" fmla="*/ 5251450 w 5759450"/>
                  <a:gd name="connsiteY6-194" fmla="*/ 558800 h 558800"/>
                  <a:gd name="connsiteX7-195" fmla="*/ 654050 w 5759450"/>
                  <a:gd name="connsiteY7-196" fmla="*/ 546100 h 558800"/>
                  <a:gd name="connsiteX8-197" fmla="*/ 0 w 5759450"/>
                  <a:gd name="connsiteY8-198" fmla="*/ 527050 h 558800"/>
                  <a:gd name="connsiteX9-199" fmla="*/ 190500 w 5759450"/>
                  <a:gd name="connsiteY9-200" fmla="*/ 247650 h 558800"/>
                  <a:gd name="connsiteX10-201" fmla="*/ 793 w 5759450"/>
                  <a:gd name="connsiteY10-202" fmla="*/ 7938 h 558800"/>
                  <a:gd name="connsiteX0-203" fmla="*/ 793 w 5759450"/>
                  <a:gd name="connsiteY0-204" fmla="*/ 7938 h 558800"/>
                  <a:gd name="connsiteX1-205" fmla="*/ 374650 w 5759450"/>
                  <a:gd name="connsiteY1-206" fmla="*/ 31750 h 558800"/>
                  <a:gd name="connsiteX2-207" fmla="*/ 5073650 w 5759450"/>
                  <a:gd name="connsiteY2-208" fmla="*/ 31750 h 558800"/>
                  <a:gd name="connsiteX3-209" fmla="*/ 5759450 w 5759450"/>
                  <a:gd name="connsiteY3-210" fmla="*/ 0 h 558800"/>
                  <a:gd name="connsiteX4-211" fmla="*/ 5594350 w 5759450"/>
                  <a:gd name="connsiteY4-212" fmla="*/ 273050 h 558800"/>
                  <a:gd name="connsiteX5-213" fmla="*/ 5759450 w 5759450"/>
                  <a:gd name="connsiteY5-214" fmla="*/ 546100 h 558800"/>
                  <a:gd name="connsiteX6-215" fmla="*/ 5251450 w 5759450"/>
                  <a:gd name="connsiteY6-216" fmla="*/ 558800 h 558800"/>
                  <a:gd name="connsiteX7-217" fmla="*/ 654050 w 5759450"/>
                  <a:gd name="connsiteY7-218" fmla="*/ 546100 h 558800"/>
                  <a:gd name="connsiteX8-219" fmla="*/ 0 w 5759450"/>
                  <a:gd name="connsiteY8-220" fmla="*/ 527050 h 558800"/>
                  <a:gd name="connsiteX9-221" fmla="*/ 200025 w 5759450"/>
                  <a:gd name="connsiteY9-222" fmla="*/ 271463 h 558800"/>
                  <a:gd name="connsiteX10-223" fmla="*/ 793 w 5759450"/>
                  <a:gd name="connsiteY10-224" fmla="*/ 7938 h 558800"/>
                  <a:gd name="connsiteX0-225" fmla="*/ 793 w 5759450"/>
                  <a:gd name="connsiteY0-226" fmla="*/ 7938 h 558800"/>
                  <a:gd name="connsiteX1-227" fmla="*/ 374650 w 5759450"/>
                  <a:gd name="connsiteY1-228" fmla="*/ 31750 h 558800"/>
                  <a:gd name="connsiteX2-229" fmla="*/ 5073650 w 5759450"/>
                  <a:gd name="connsiteY2-230" fmla="*/ 31750 h 558800"/>
                  <a:gd name="connsiteX3-231" fmla="*/ 5759450 w 5759450"/>
                  <a:gd name="connsiteY3-232" fmla="*/ 0 h 558800"/>
                  <a:gd name="connsiteX4-233" fmla="*/ 5594350 w 5759450"/>
                  <a:gd name="connsiteY4-234" fmla="*/ 273050 h 558800"/>
                  <a:gd name="connsiteX5-235" fmla="*/ 5759450 w 5759450"/>
                  <a:gd name="connsiteY5-236" fmla="*/ 546100 h 558800"/>
                  <a:gd name="connsiteX6-237" fmla="*/ 5251450 w 5759450"/>
                  <a:gd name="connsiteY6-238" fmla="*/ 558800 h 558800"/>
                  <a:gd name="connsiteX7-239" fmla="*/ 654050 w 5759450"/>
                  <a:gd name="connsiteY7-240" fmla="*/ 546100 h 558800"/>
                  <a:gd name="connsiteX8-241" fmla="*/ 0 w 5759450"/>
                  <a:gd name="connsiteY8-242" fmla="*/ 527050 h 558800"/>
                  <a:gd name="connsiteX9-243" fmla="*/ 200025 w 5759450"/>
                  <a:gd name="connsiteY9-244" fmla="*/ 271463 h 558800"/>
                  <a:gd name="connsiteX10-245" fmla="*/ 793 w 5759450"/>
                  <a:gd name="connsiteY10-246" fmla="*/ 7938 h 558800"/>
                  <a:gd name="connsiteX0-247" fmla="*/ 793 w 5759450"/>
                  <a:gd name="connsiteY0-248" fmla="*/ 7938 h 558800"/>
                  <a:gd name="connsiteX1-249" fmla="*/ 374650 w 5759450"/>
                  <a:gd name="connsiteY1-250" fmla="*/ 31750 h 558800"/>
                  <a:gd name="connsiteX2-251" fmla="*/ 5073650 w 5759450"/>
                  <a:gd name="connsiteY2-252" fmla="*/ 31750 h 558800"/>
                  <a:gd name="connsiteX3-253" fmla="*/ 5759450 w 5759450"/>
                  <a:gd name="connsiteY3-254" fmla="*/ 0 h 558800"/>
                  <a:gd name="connsiteX4-255" fmla="*/ 5594350 w 5759450"/>
                  <a:gd name="connsiteY4-256" fmla="*/ 273050 h 558800"/>
                  <a:gd name="connsiteX5-257" fmla="*/ 5759450 w 5759450"/>
                  <a:gd name="connsiteY5-258" fmla="*/ 546100 h 558800"/>
                  <a:gd name="connsiteX6-259" fmla="*/ 5251450 w 5759450"/>
                  <a:gd name="connsiteY6-260" fmla="*/ 558800 h 558800"/>
                  <a:gd name="connsiteX7-261" fmla="*/ 654050 w 5759450"/>
                  <a:gd name="connsiteY7-262" fmla="*/ 546100 h 558800"/>
                  <a:gd name="connsiteX8-263" fmla="*/ 0 w 5759450"/>
                  <a:gd name="connsiteY8-264" fmla="*/ 527050 h 558800"/>
                  <a:gd name="connsiteX9-265" fmla="*/ 200025 w 5759450"/>
                  <a:gd name="connsiteY9-266" fmla="*/ 271463 h 558800"/>
                  <a:gd name="connsiteX10-267" fmla="*/ 793 w 5759450"/>
                  <a:gd name="connsiteY10-268" fmla="*/ 7938 h 558800"/>
                  <a:gd name="connsiteX0-269" fmla="*/ 793 w 5759450"/>
                  <a:gd name="connsiteY0-270" fmla="*/ 7938 h 558800"/>
                  <a:gd name="connsiteX1-271" fmla="*/ 374650 w 5759450"/>
                  <a:gd name="connsiteY1-272" fmla="*/ 31750 h 558800"/>
                  <a:gd name="connsiteX2-273" fmla="*/ 5073650 w 5759450"/>
                  <a:gd name="connsiteY2-274" fmla="*/ 31750 h 558800"/>
                  <a:gd name="connsiteX3-275" fmla="*/ 5759450 w 5759450"/>
                  <a:gd name="connsiteY3-276" fmla="*/ 0 h 558800"/>
                  <a:gd name="connsiteX4-277" fmla="*/ 5594350 w 5759450"/>
                  <a:gd name="connsiteY4-278" fmla="*/ 273050 h 558800"/>
                  <a:gd name="connsiteX5-279" fmla="*/ 5759450 w 5759450"/>
                  <a:gd name="connsiteY5-280" fmla="*/ 546100 h 558800"/>
                  <a:gd name="connsiteX6-281" fmla="*/ 5251450 w 5759450"/>
                  <a:gd name="connsiteY6-282" fmla="*/ 558800 h 558800"/>
                  <a:gd name="connsiteX7-283" fmla="*/ 654050 w 5759450"/>
                  <a:gd name="connsiteY7-284" fmla="*/ 546100 h 558800"/>
                  <a:gd name="connsiteX8-285" fmla="*/ 0 w 5759450"/>
                  <a:gd name="connsiteY8-286" fmla="*/ 527050 h 558800"/>
                  <a:gd name="connsiteX9-287" fmla="*/ 200025 w 5759450"/>
                  <a:gd name="connsiteY9-288" fmla="*/ 271463 h 558800"/>
                  <a:gd name="connsiteX10-289" fmla="*/ 793 w 5759450"/>
                  <a:gd name="connsiteY10-290" fmla="*/ 7938 h 558800"/>
                  <a:gd name="connsiteX0-291" fmla="*/ 793 w 5759450"/>
                  <a:gd name="connsiteY0-292" fmla="*/ 7938 h 558800"/>
                  <a:gd name="connsiteX1-293" fmla="*/ 374650 w 5759450"/>
                  <a:gd name="connsiteY1-294" fmla="*/ 31750 h 558800"/>
                  <a:gd name="connsiteX2-295" fmla="*/ 5073650 w 5759450"/>
                  <a:gd name="connsiteY2-296" fmla="*/ 31750 h 558800"/>
                  <a:gd name="connsiteX3-297" fmla="*/ 5759450 w 5759450"/>
                  <a:gd name="connsiteY3-298" fmla="*/ 0 h 558800"/>
                  <a:gd name="connsiteX4-299" fmla="*/ 5594350 w 5759450"/>
                  <a:gd name="connsiteY4-300" fmla="*/ 273050 h 558800"/>
                  <a:gd name="connsiteX5-301" fmla="*/ 5759450 w 5759450"/>
                  <a:gd name="connsiteY5-302" fmla="*/ 546100 h 558800"/>
                  <a:gd name="connsiteX6-303" fmla="*/ 5251450 w 5759450"/>
                  <a:gd name="connsiteY6-304" fmla="*/ 558800 h 558800"/>
                  <a:gd name="connsiteX7-305" fmla="*/ 654050 w 5759450"/>
                  <a:gd name="connsiteY7-306" fmla="*/ 546100 h 558800"/>
                  <a:gd name="connsiteX8-307" fmla="*/ 0 w 5759450"/>
                  <a:gd name="connsiteY8-308" fmla="*/ 527050 h 558800"/>
                  <a:gd name="connsiteX9-309" fmla="*/ 200025 w 5759450"/>
                  <a:gd name="connsiteY9-310" fmla="*/ 271463 h 558800"/>
                  <a:gd name="connsiteX10-311" fmla="*/ 793 w 5759450"/>
                  <a:gd name="connsiteY10-312" fmla="*/ 7938 h 558800"/>
                  <a:gd name="connsiteX0-313" fmla="*/ 793 w 5759450"/>
                  <a:gd name="connsiteY0-314" fmla="*/ 7938 h 558800"/>
                  <a:gd name="connsiteX1-315" fmla="*/ 374650 w 5759450"/>
                  <a:gd name="connsiteY1-316" fmla="*/ 31750 h 558800"/>
                  <a:gd name="connsiteX2-317" fmla="*/ 5073650 w 5759450"/>
                  <a:gd name="connsiteY2-318" fmla="*/ 31750 h 558800"/>
                  <a:gd name="connsiteX3-319" fmla="*/ 5759450 w 5759450"/>
                  <a:gd name="connsiteY3-320" fmla="*/ 0 h 558800"/>
                  <a:gd name="connsiteX4-321" fmla="*/ 5594350 w 5759450"/>
                  <a:gd name="connsiteY4-322" fmla="*/ 273050 h 558800"/>
                  <a:gd name="connsiteX5-323" fmla="*/ 5759450 w 5759450"/>
                  <a:gd name="connsiteY5-324" fmla="*/ 546100 h 558800"/>
                  <a:gd name="connsiteX6-325" fmla="*/ 5251450 w 5759450"/>
                  <a:gd name="connsiteY6-326" fmla="*/ 558800 h 558800"/>
                  <a:gd name="connsiteX7-327" fmla="*/ 661194 w 5759450"/>
                  <a:gd name="connsiteY7-328" fmla="*/ 553244 h 558800"/>
                  <a:gd name="connsiteX8-329" fmla="*/ 0 w 5759450"/>
                  <a:gd name="connsiteY8-330" fmla="*/ 527050 h 558800"/>
                  <a:gd name="connsiteX9-331" fmla="*/ 200025 w 5759450"/>
                  <a:gd name="connsiteY9-332" fmla="*/ 271463 h 558800"/>
                  <a:gd name="connsiteX10-333" fmla="*/ 793 w 5759450"/>
                  <a:gd name="connsiteY10-334" fmla="*/ 7938 h 558800"/>
                  <a:gd name="connsiteX0-335" fmla="*/ 793 w 5759450"/>
                  <a:gd name="connsiteY0-336" fmla="*/ 7938 h 559049"/>
                  <a:gd name="connsiteX1-337" fmla="*/ 374650 w 5759450"/>
                  <a:gd name="connsiteY1-338" fmla="*/ 31750 h 559049"/>
                  <a:gd name="connsiteX2-339" fmla="*/ 5073650 w 5759450"/>
                  <a:gd name="connsiteY2-340" fmla="*/ 31750 h 559049"/>
                  <a:gd name="connsiteX3-341" fmla="*/ 5759450 w 5759450"/>
                  <a:gd name="connsiteY3-342" fmla="*/ 0 h 559049"/>
                  <a:gd name="connsiteX4-343" fmla="*/ 5594350 w 5759450"/>
                  <a:gd name="connsiteY4-344" fmla="*/ 273050 h 559049"/>
                  <a:gd name="connsiteX5-345" fmla="*/ 5759450 w 5759450"/>
                  <a:gd name="connsiteY5-346" fmla="*/ 546100 h 559049"/>
                  <a:gd name="connsiteX6-347" fmla="*/ 5251450 w 5759450"/>
                  <a:gd name="connsiteY6-348" fmla="*/ 558800 h 559049"/>
                  <a:gd name="connsiteX7-349" fmla="*/ 661194 w 5759450"/>
                  <a:gd name="connsiteY7-350" fmla="*/ 553244 h 559049"/>
                  <a:gd name="connsiteX8-351" fmla="*/ 0 w 5759450"/>
                  <a:gd name="connsiteY8-352" fmla="*/ 527050 h 559049"/>
                  <a:gd name="connsiteX9-353" fmla="*/ 200025 w 5759450"/>
                  <a:gd name="connsiteY9-354" fmla="*/ 271463 h 559049"/>
                  <a:gd name="connsiteX10-355" fmla="*/ 793 w 5759450"/>
                  <a:gd name="connsiteY10-356" fmla="*/ 7938 h 559049"/>
                  <a:gd name="connsiteX0-357" fmla="*/ 793 w 5759450"/>
                  <a:gd name="connsiteY0-358" fmla="*/ 7938 h 559049"/>
                  <a:gd name="connsiteX1-359" fmla="*/ 374650 w 5759450"/>
                  <a:gd name="connsiteY1-360" fmla="*/ 31750 h 559049"/>
                  <a:gd name="connsiteX2-361" fmla="*/ 919163 w 5759450"/>
                  <a:gd name="connsiteY2-362" fmla="*/ 28575 h 559049"/>
                  <a:gd name="connsiteX3-363" fmla="*/ 5073650 w 5759450"/>
                  <a:gd name="connsiteY3-364" fmla="*/ 31750 h 559049"/>
                  <a:gd name="connsiteX4-365" fmla="*/ 5759450 w 5759450"/>
                  <a:gd name="connsiteY4-366" fmla="*/ 0 h 559049"/>
                  <a:gd name="connsiteX5-367" fmla="*/ 5594350 w 5759450"/>
                  <a:gd name="connsiteY5-368" fmla="*/ 273050 h 559049"/>
                  <a:gd name="connsiteX6-369" fmla="*/ 5759450 w 5759450"/>
                  <a:gd name="connsiteY6-370" fmla="*/ 546100 h 559049"/>
                  <a:gd name="connsiteX7-371" fmla="*/ 5251450 w 5759450"/>
                  <a:gd name="connsiteY7-372" fmla="*/ 558800 h 559049"/>
                  <a:gd name="connsiteX8-373" fmla="*/ 661194 w 5759450"/>
                  <a:gd name="connsiteY8-374" fmla="*/ 553244 h 559049"/>
                  <a:gd name="connsiteX9-375" fmla="*/ 0 w 5759450"/>
                  <a:gd name="connsiteY9-376" fmla="*/ 527050 h 559049"/>
                  <a:gd name="connsiteX10-377" fmla="*/ 200025 w 5759450"/>
                  <a:gd name="connsiteY10-378" fmla="*/ 271463 h 559049"/>
                  <a:gd name="connsiteX11-379" fmla="*/ 793 w 5759450"/>
                  <a:gd name="connsiteY11-380" fmla="*/ 7938 h 559049"/>
                  <a:gd name="connsiteX0-381" fmla="*/ 793 w 5759450"/>
                  <a:gd name="connsiteY0-382" fmla="*/ 7938 h 559049"/>
                  <a:gd name="connsiteX1-383" fmla="*/ 374650 w 5759450"/>
                  <a:gd name="connsiteY1-384" fmla="*/ 31750 h 559049"/>
                  <a:gd name="connsiteX2-385" fmla="*/ 916782 w 5759450"/>
                  <a:gd name="connsiteY2-386" fmla="*/ 19050 h 559049"/>
                  <a:gd name="connsiteX3-387" fmla="*/ 5073650 w 5759450"/>
                  <a:gd name="connsiteY3-388" fmla="*/ 31750 h 559049"/>
                  <a:gd name="connsiteX4-389" fmla="*/ 5759450 w 5759450"/>
                  <a:gd name="connsiteY4-390" fmla="*/ 0 h 559049"/>
                  <a:gd name="connsiteX5-391" fmla="*/ 5594350 w 5759450"/>
                  <a:gd name="connsiteY5-392" fmla="*/ 273050 h 559049"/>
                  <a:gd name="connsiteX6-393" fmla="*/ 5759450 w 5759450"/>
                  <a:gd name="connsiteY6-394" fmla="*/ 546100 h 559049"/>
                  <a:gd name="connsiteX7-395" fmla="*/ 5251450 w 5759450"/>
                  <a:gd name="connsiteY7-396" fmla="*/ 558800 h 559049"/>
                  <a:gd name="connsiteX8-397" fmla="*/ 661194 w 5759450"/>
                  <a:gd name="connsiteY8-398" fmla="*/ 553244 h 559049"/>
                  <a:gd name="connsiteX9-399" fmla="*/ 0 w 5759450"/>
                  <a:gd name="connsiteY9-400" fmla="*/ 527050 h 559049"/>
                  <a:gd name="connsiteX10-401" fmla="*/ 200025 w 5759450"/>
                  <a:gd name="connsiteY10-402" fmla="*/ 271463 h 559049"/>
                  <a:gd name="connsiteX11-403" fmla="*/ 793 w 5759450"/>
                  <a:gd name="connsiteY11-404" fmla="*/ 7938 h 559049"/>
                  <a:gd name="connsiteX0-405" fmla="*/ 793 w 5759450"/>
                  <a:gd name="connsiteY0-406" fmla="*/ 7938 h 559049"/>
                  <a:gd name="connsiteX1-407" fmla="*/ 374650 w 5759450"/>
                  <a:gd name="connsiteY1-408" fmla="*/ 31750 h 559049"/>
                  <a:gd name="connsiteX2-409" fmla="*/ 916782 w 5759450"/>
                  <a:gd name="connsiteY2-410" fmla="*/ 19050 h 559049"/>
                  <a:gd name="connsiteX3-411" fmla="*/ 5073650 w 5759450"/>
                  <a:gd name="connsiteY3-412" fmla="*/ 31750 h 559049"/>
                  <a:gd name="connsiteX4-413" fmla="*/ 5759450 w 5759450"/>
                  <a:gd name="connsiteY4-414" fmla="*/ 0 h 559049"/>
                  <a:gd name="connsiteX5-415" fmla="*/ 5594350 w 5759450"/>
                  <a:gd name="connsiteY5-416" fmla="*/ 273050 h 559049"/>
                  <a:gd name="connsiteX6-417" fmla="*/ 5759450 w 5759450"/>
                  <a:gd name="connsiteY6-418" fmla="*/ 546100 h 559049"/>
                  <a:gd name="connsiteX7-419" fmla="*/ 5251450 w 5759450"/>
                  <a:gd name="connsiteY7-420" fmla="*/ 558800 h 559049"/>
                  <a:gd name="connsiteX8-421" fmla="*/ 661194 w 5759450"/>
                  <a:gd name="connsiteY8-422" fmla="*/ 553244 h 559049"/>
                  <a:gd name="connsiteX9-423" fmla="*/ 0 w 5759450"/>
                  <a:gd name="connsiteY9-424" fmla="*/ 527050 h 559049"/>
                  <a:gd name="connsiteX10-425" fmla="*/ 200025 w 5759450"/>
                  <a:gd name="connsiteY10-426" fmla="*/ 271463 h 559049"/>
                  <a:gd name="connsiteX11-427" fmla="*/ 793 w 5759450"/>
                  <a:gd name="connsiteY11-428" fmla="*/ 7938 h 559049"/>
                  <a:gd name="connsiteX0-429" fmla="*/ 793 w 5759450"/>
                  <a:gd name="connsiteY0-430" fmla="*/ 7938 h 559049"/>
                  <a:gd name="connsiteX1-431" fmla="*/ 374650 w 5759450"/>
                  <a:gd name="connsiteY1-432" fmla="*/ 31750 h 559049"/>
                  <a:gd name="connsiteX2-433" fmla="*/ 916782 w 5759450"/>
                  <a:gd name="connsiteY2-434" fmla="*/ 19050 h 559049"/>
                  <a:gd name="connsiteX3-435" fmla="*/ 5073650 w 5759450"/>
                  <a:gd name="connsiteY3-436" fmla="*/ 31750 h 559049"/>
                  <a:gd name="connsiteX4-437" fmla="*/ 5759450 w 5759450"/>
                  <a:gd name="connsiteY4-438" fmla="*/ 0 h 559049"/>
                  <a:gd name="connsiteX5-439" fmla="*/ 5594350 w 5759450"/>
                  <a:gd name="connsiteY5-440" fmla="*/ 273050 h 559049"/>
                  <a:gd name="connsiteX6-441" fmla="*/ 5759450 w 5759450"/>
                  <a:gd name="connsiteY6-442" fmla="*/ 546100 h 559049"/>
                  <a:gd name="connsiteX7-443" fmla="*/ 5251450 w 5759450"/>
                  <a:gd name="connsiteY7-444" fmla="*/ 558800 h 559049"/>
                  <a:gd name="connsiteX8-445" fmla="*/ 661194 w 5759450"/>
                  <a:gd name="connsiteY8-446" fmla="*/ 553244 h 559049"/>
                  <a:gd name="connsiteX9-447" fmla="*/ 0 w 5759450"/>
                  <a:gd name="connsiteY9-448" fmla="*/ 527050 h 559049"/>
                  <a:gd name="connsiteX10-449" fmla="*/ 200025 w 5759450"/>
                  <a:gd name="connsiteY10-450" fmla="*/ 271463 h 559049"/>
                  <a:gd name="connsiteX11-451" fmla="*/ 793 w 5759450"/>
                  <a:gd name="connsiteY11-452" fmla="*/ 7938 h 559049"/>
                  <a:gd name="connsiteX0-453" fmla="*/ 793 w 5759450"/>
                  <a:gd name="connsiteY0-454" fmla="*/ 7938 h 559049"/>
                  <a:gd name="connsiteX1-455" fmla="*/ 374650 w 5759450"/>
                  <a:gd name="connsiteY1-456" fmla="*/ 31750 h 559049"/>
                  <a:gd name="connsiteX2-457" fmla="*/ 916782 w 5759450"/>
                  <a:gd name="connsiteY2-458" fmla="*/ 19050 h 559049"/>
                  <a:gd name="connsiteX3-459" fmla="*/ 5073650 w 5759450"/>
                  <a:gd name="connsiteY3-460" fmla="*/ 31750 h 559049"/>
                  <a:gd name="connsiteX4-461" fmla="*/ 5759450 w 5759450"/>
                  <a:gd name="connsiteY4-462" fmla="*/ 0 h 559049"/>
                  <a:gd name="connsiteX5-463" fmla="*/ 5594350 w 5759450"/>
                  <a:gd name="connsiteY5-464" fmla="*/ 273050 h 559049"/>
                  <a:gd name="connsiteX6-465" fmla="*/ 5759450 w 5759450"/>
                  <a:gd name="connsiteY6-466" fmla="*/ 546100 h 559049"/>
                  <a:gd name="connsiteX7-467" fmla="*/ 5251450 w 5759450"/>
                  <a:gd name="connsiteY7-468" fmla="*/ 558800 h 559049"/>
                  <a:gd name="connsiteX8-469" fmla="*/ 919163 w 5759450"/>
                  <a:gd name="connsiteY8-470" fmla="*/ 554831 h 559049"/>
                  <a:gd name="connsiteX9-471" fmla="*/ 661194 w 5759450"/>
                  <a:gd name="connsiteY9-472" fmla="*/ 553244 h 559049"/>
                  <a:gd name="connsiteX10-473" fmla="*/ 0 w 5759450"/>
                  <a:gd name="connsiteY10-474" fmla="*/ 527050 h 559049"/>
                  <a:gd name="connsiteX11-475" fmla="*/ 200025 w 5759450"/>
                  <a:gd name="connsiteY11-476" fmla="*/ 271463 h 559049"/>
                  <a:gd name="connsiteX12" fmla="*/ 793 w 5759450"/>
                  <a:gd name="connsiteY12" fmla="*/ 7938 h 559049"/>
                  <a:gd name="connsiteX0-477" fmla="*/ 793 w 5759450"/>
                  <a:gd name="connsiteY0-478" fmla="*/ 7938 h 559049"/>
                  <a:gd name="connsiteX1-479" fmla="*/ 374650 w 5759450"/>
                  <a:gd name="connsiteY1-480" fmla="*/ 31750 h 559049"/>
                  <a:gd name="connsiteX2-481" fmla="*/ 916782 w 5759450"/>
                  <a:gd name="connsiteY2-482" fmla="*/ 19050 h 559049"/>
                  <a:gd name="connsiteX3-483" fmla="*/ 5073650 w 5759450"/>
                  <a:gd name="connsiteY3-484" fmla="*/ 31750 h 559049"/>
                  <a:gd name="connsiteX4-485" fmla="*/ 5759450 w 5759450"/>
                  <a:gd name="connsiteY4-486" fmla="*/ 0 h 559049"/>
                  <a:gd name="connsiteX5-487" fmla="*/ 5594350 w 5759450"/>
                  <a:gd name="connsiteY5-488" fmla="*/ 273050 h 559049"/>
                  <a:gd name="connsiteX6-489" fmla="*/ 5759450 w 5759450"/>
                  <a:gd name="connsiteY6-490" fmla="*/ 546100 h 559049"/>
                  <a:gd name="connsiteX7-491" fmla="*/ 5251450 w 5759450"/>
                  <a:gd name="connsiteY7-492" fmla="*/ 558800 h 559049"/>
                  <a:gd name="connsiteX8-493" fmla="*/ 919163 w 5759450"/>
                  <a:gd name="connsiteY8-494" fmla="*/ 550068 h 559049"/>
                  <a:gd name="connsiteX9-495" fmla="*/ 661194 w 5759450"/>
                  <a:gd name="connsiteY9-496" fmla="*/ 553244 h 559049"/>
                  <a:gd name="connsiteX10-497" fmla="*/ 0 w 5759450"/>
                  <a:gd name="connsiteY10-498" fmla="*/ 527050 h 559049"/>
                  <a:gd name="connsiteX11-499" fmla="*/ 200025 w 5759450"/>
                  <a:gd name="connsiteY11-500" fmla="*/ 271463 h 559049"/>
                  <a:gd name="connsiteX12-501" fmla="*/ 793 w 5759450"/>
                  <a:gd name="connsiteY12-502" fmla="*/ 7938 h 559049"/>
                  <a:gd name="connsiteX0-503" fmla="*/ 793 w 5759450"/>
                  <a:gd name="connsiteY0-504" fmla="*/ 7938 h 559049"/>
                  <a:gd name="connsiteX1-505" fmla="*/ 374650 w 5759450"/>
                  <a:gd name="connsiteY1-506" fmla="*/ 31750 h 559049"/>
                  <a:gd name="connsiteX2-507" fmla="*/ 916782 w 5759450"/>
                  <a:gd name="connsiteY2-508" fmla="*/ 19050 h 559049"/>
                  <a:gd name="connsiteX3-509" fmla="*/ 4860131 w 5759450"/>
                  <a:gd name="connsiteY3-510" fmla="*/ 30956 h 559049"/>
                  <a:gd name="connsiteX4-511" fmla="*/ 5073650 w 5759450"/>
                  <a:gd name="connsiteY4-512" fmla="*/ 31750 h 559049"/>
                  <a:gd name="connsiteX5-513" fmla="*/ 5759450 w 5759450"/>
                  <a:gd name="connsiteY5-514" fmla="*/ 0 h 559049"/>
                  <a:gd name="connsiteX6-515" fmla="*/ 5594350 w 5759450"/>
                  <a:gd name="connsiteY6-516" fmla="*/ 273050 h 559049"/>
                  <a:gd name="connsiteX7-517" fmla="*/ 5759450 w 5759450"/>
                  <a:gd name="connsiteY7-518" fmla="*/ 546100 h 559049"/>
                  <a:gd name="connsiteX8-519" fmla="*/ 5251450 w 5759450"/>
                  <a:gd name="connsiteY8-520" fmla="*/ 558800 h 559049"/>
                  <a:gd name="connsiteX9-521" fmla="*/ 919163 w 5759450"/>
                  <a:gd name="connsiteY9-522" fmla="*/ 550068 h 559049"/>
                  <a:gd name="connsiteX10-523" fmla="*/ 661194 w 5759450"/>
                  <a:gd name="connsiteY10-524" fmla="*/ 553244 h 559049"/>
                  <a:gd name="connsiteX11-525" fmla="*/ 0 w 5759450"/>
                  <a:gd name="connsiteY11-526" fmla="*/ 527050 h 559049"/>
                  <a:gd name="connsiteX12-527" fmla="*/ 200025 w 5759450"/>
                  <a:gd name="connsiteY12-528" fmla="*/ 271463 h 559049"/>
                  <a:gd name="connsiteX13" fmla="*/ 793 w 5759450"/>
                  <a:gd name="connsiteY13" fmla="*/ 7938 h 559049"/>
                  <a:gd name="connsiteX0-529" fmla="*/ 793 w 5759450"/>
                  <a:gd name="connsiteY0-530" fmla="*/ 7938 h 559049"/>
                  <a:gd name="connsiteX1-531" fmla="*/ 374650 w 5759450"/>
                  <a:gd name="connsiteY1-532" fmla="*/ 31750 h 559049"/>
                  <a:gd name="connsiteX2-533" fmla="*/ 916782 w 5759450"/>
                  <a:gd name="connsiteY2-534" fmla="*/ 19050 h 559049"/>
                  <a:gd name="connsiteX3-535" fmla="*/ 4862512 w 5759450"/>
                  <a:gd name="connsiteY3-536" fmla="*/ 19050 h 559049"/>
                  <a:gd name="connsiteX4-537" fmla="*/ 5073650 w 5759450"/>
                  <a:gd name="connsiteY4-538" fmla="*/ 31750 h 559049"/>
                  <a:gd name="connsiteX5-539" fmla="*/ 5759450 w 5759450"/>
                  <a:gd name="connsiteY5-540" fmla="*/ 0 h 559049"/>
                  <a:gd name="connsiteX6-541" fmla="*/ 5594350 w 5759450"/>
                  <a:gd name="connsiteY6-542" fmla="*/ 273050 h 559049"/>
                  <a:gd name="connsiteX7-543" fmla="*/ 5759450 w 5759450"/>
                  <a:gd name="connsiteY7-544" fmla="*/ 546100 h 559049"/>
                  <a:gd name="connsiteX8-545" fmla="*/ 5251450 w 5759450"/>
                  <a:gd name="connsiteY8-546" fmla="*/ 558800 h 559049"/>
                  <a:gd name="connsiteX9-547" fmla="*/ 919163 w 5759450"/>
                  <a:gd name="connsiteY9-548" fmla="*/ 550068 h 559049"/>
                  <a:gd name="connsiteX10-549" fmla="*/ 661194 w 5759450"/>
                  <a:gd name="connsiteY10-550" fmla="*/ 553244 h 559049"/>
                  <a:gd name="connsiteX11-551" fmla="*/ 0 w 5759450"/>
                  <a:gd name="connsiteY11-552" fmla="*/ 527050 h 559049"/>
                  <a:gd name="connsiteX12-553" fmla="*/ 200025 w 5759450"/>
                  <a:gd name="connsiteY12-554" fmla="*/ 271463 h 559049"/>
                  <a:gd name="connsiteX13-555" fmla="*/ 793 w 5759450"/>
                  <a:gd name="connsiteY13-556" fmla="*/ 7938 h 559049"/>
                  <a:gd name="connsiteX0-557" fmla="*/ 793 w 5759450"/>
                  <a:gd name="connsiteY0-558" fmla="*/ 7938 h 559049"/>
                  <a:gd name="connsiteX1-559" fmla="*/ 374650 w 5759450"/>
                  <a:gd name="connsiteY1-560" fmla="*/ 31750 h 559049"/>
                  <a:gd name="connsiteX2-561" fmla="*/ 916782 w 5759450"/>
                  <a:gd name="connsiteY2-562" fmla="*/ 19050 h 559049"/>
                  <a:gd name="connsiteX3-563" fmla="*/ 4862512 w 5759450"/>
                  <a:gd name="connsiteY3-564" fmla="*/ 19050 h 559049"/>
                  <a:gd name="connsiteX4-565" fmla="*/ 5076032 w 5759450"/>
                  <a:gd name="connsiteY4-566" fmla="*/ 26988 h 559049"/>
                  <a:gd name="connsiteX5-567" fmla="*/ 5759450 w 5759450"/>
                  <a:gd name="connsiteY5-568" fmla="*/ 0 h 559049"/>
                  <a:gd name="connsiteX6-569" fmla="*/ 5594350 w 5759450"/>
                  <a:gd name="connsiteY6-570" fmla="*/ 273050 h 559049"/>
                  <a:gd name="connsiteX7-571" fmla="*/ 5759450 w 5759450"/>
                  <a:gd name="connsiteY7-572" fmla="*/ 546100 h 559049"/>
                  <a:gd name="connsiteX8-573" fmla="*/ 5251450 w 5759450"/>
                  <a:gd name="connsiteY8-574" fmla="*/ 558800 h 559049"/>
                  <a:gd name="connsiteX9-575" fmla="*/ 919163 w 5759450"/>
                  <a:gd name="connsiteY9-576" fmla="*/ 550068 h 559049"/>
                  <a:gd name="connsiteX10-577" fmla="*/ 661194 w 5759450"/>
                  <a:gd name="connsiteY10-578" fmla="*/ 553244 h 559049"/>
                  <a:gd name="connsiteX11-579" fmla="*/ 0 w 5759450"/>
                  <a:gd name="connsiteY11-580" fmla="*/ 527050 h 559049"/>
                  <a:gd name="connsiteX12-581" fmla="*/ 200025 w 5759450"/>
                  <a:gd name="connsiteY12-582" fmla="*/ 271463 h 559049"/>
                  <a:gd name="connsiteX13-583" fmla="*/ 793 w 5759450"/>
                  <a:gd name="connsiteY13-584" fmla="*/ 7938 h 559049"/>
                  <a:gd name="connsiteX0-585" fmla="*/ 793 w 5759450"/>
                  <a:gd name="connsiteY0-586" fmla="*/ 7938 h 559049"/>
                  <a:gd name="connsiteX1-587" fmla="*/ 374650 w 5759450"/>
                  <a:gd name="connsiteY1-588" fmla="*/ 31750 h 559049"/>
                  <a:gd name="connsiteX2-589" fmla="*/ 916782 w 5759450"/>
                  <a:gd name="connsiteY2-590" fmla="*/ 19050 h 559049"/>
                  <a:gd name="connsiteX3-591" fmla="*/ 4862512 w 5759450"/>
                  <a:gd name="connsiteY3-592" fmla="*/ 19050 h 559049"/>
                  <a:gd name="connsiteX4-593" fmla="*/ 5076032 w 5759450"/>
                  <a:gd name="connsiteY4-594" fmla="*/ 26988 h 559049"/>
                  <a:gd name="connsiteX5-595" fmla="*/ 5759450 w 5759450"/>
                  <a:gd name="connsiteY5-596" fmla="*/ 0 h 559049"/>
                  <a:gd name="connsiteX6-597" fmla="*/ 5594350 w 5759450"/>
                  <a:gd name="connsiteY6-598" fmla="*/ 273050 h 559049"/>
                  <a:gd name="connsiteX7-599" fmla="*/ 5759450 w 5759450"/>
                  <a:gd name="connsiteY7-600" fmla="*/ 546100 h 559049"/>
                  <a:gd name="connsiteX8-601" fmla="*/ 5251450 w 5759450"/>
                  <a:gd name="connsiteY8-602" fmla="*/ 558800 h 559049"/>
                  <a:gd name="connsiteX9-603" fmla="*/ 919163 w 5759450"/>
                  <a:gd name="connsiteY9-604" fmla="*/ 550068 h 559049"/>
                  <a:gd name="connsiteX10-605" fmla="*/ 661194 w 5759450"/>
                  <a:gd name="connsiteY10-606" fmla="*/ 553244 h 559049"/>
                  <a:gd name="connsiteX11-607" fmla="*/ 0 w 5759450"/>
                  <a:gd name="connsiteY11-608" fmla="*/ 527050 h 559049"/>
                  <a:gd name="connsiteX12-609" fmla="*/ 200025 w 5759450"/>
                  <a:gd name="connsiteY12-610" fmla="*/ 271463 h 559049"/>
                  <a:gd name="connsiteX13-611" fmla="*/ 793 w 5759450"/>
                  <a:gd name="connsiteY13-612" fmla="*/ 7938 h 559049"/>
                  <a:gd name="connsiteX0-613" fmla="*/ 793 w 5759450"/>
                  <a:gd name="connsiteY0-614" fmla="*/ 7938 h 559049"/>
                  <a:gd name="connsiteX1-615" fmla="*/ 374650 w 5759450"/>
                  <a:gd name="connsiteY1-616" fmla="*/ 31750 h 559049"/>
                  <a:gd name="connsiteX2-617" fmla="*/ 916782 w 5759450"/>
                  <a:gd name="connsiteY2-618" fmla="*/ 19050 h 559049"/>
                  <a:gd name="connsiteX3-619" fmla="*/ 4862512 w 5759450"/>
                  <a:gd name="connsiteY3-620" fmla="*/ 19050 h 559049"/>
                  <a:gd name="connsiteX4-621" fmla="*/ 5076032 w 5759450"/>
                  <a:gd name="connsiteY4-622" fmla="*/ 26988 h 559049"/>
                  <a:gd name="connsiteX5-623" fmla="*/ 5759450 w 5759450"/>
                  <a:gd name="connsiteY5-624" fmla="*/ 0 h 559049"/>
                  <a:gd name="connsiteX6-625" fmla="*/ 5594350 w 5759450"/>
                  <a:gd name="connsiteY6-626" fmla="*/ 273050 h 559049"/>
                  <a:gd name="connsiteX7-627" fmla="*/ 5759450 w 5759450"/>
                  <a:gd name="connsiteY7-628" fmla="*/ 546100 h 559049"/>
                  <a:gd name="connsiteX8-629" fmla="*/ 5251450 w 5759450"/>
                  <a:gd name="connsiteY8-630" fmla="*/ 558800 h 559049"/>
                  <a:gd name="connsiteX9-631" fmla="*/ 919163 w 5759450"/>
                  <a:gd name="connsiteY9-632" fmla="*/ 550068 h 559049"/>
                  <a:gd name="connsiteX10-633" fmla="*/ 661194 w 5759450"/>
                  <a:gd name="connsiteY10-634" fmla="*/ 553244 h 559049"/>
                  <a:gd name="connsiteX11-635" fmla="*/ 0 w 5759450"/>
                  <a:gd name="connsiteY11-636" fmla="*/ 527050 h 559049"/>
                  <a:gd name="connsiteX12-637" fmla="*/ 200025 w 5759450"/>
                  <a:gd name="connsiteY12-638" fmla="*/ 271463 h 559049"/>
                  <a:gd name="connsiteX13-639" fmla="*/ 793 w 5759450"/>
                  <a:gd name="connsiteY13-640" fmla="*/ 7938 h 559049"/>
                  <a:gd name="connsiteX0-641" fmla="*/ 793 w 5759450"/>
                  <a:gd name="connsiteY0-642" fmla="*/ 7938 h 559049"/>
                  <a:gd name="connsiteX1-643" fmla="*/ 374650 w 5759450"/>
                  <a:gd name="connsiteY1-644" fmla="*/ 31750 h 559049"/>
                  <a:gd name="connsiteX2-645" fmla="*/ 916782 w 5759450"/>
                  <a:gd name="connsiteY2-646" fmla="*/ 19050 h 559049"/>
                  <a:gd name="connsiteX3-647" fmla="*/ 4862512 w 5759450"/>
                  <a:gd name="connsiteY3-648" fmla="*/ 19050 h 559049"/>
                  <a:gd name="connsiteX4-649" fmla="*/ 5076032 w 5759450"/>
                  <a:gd name="connsiteY4-650" fmla="*/ 26988 h 559049"/>
                  <a:gd name="connsiteX5-651" fmla="*/ 5759450 w 5759450"/>
                  <a:gd name="connsiteY5-652" fmla="*/ 0 h 559049"/>
                  <a:gd name="connsiteX6-653" fmla="*/ 5594350 w 5759450"/>
                  <a:gd name="connsiteY6-654" fmla="*/ 273050 h 559049"/>
                  <a:gd name="connsiteX7-655" fmla="*/ 5759450 w 5759450"/>
                  <a:gd name="connsiteY7-656" fmla="*/ 546100 h 559049"/>
                  <a:gd name="connsiteX8-657" fmla="*/ 5251450 w 5759450"/>
                  <a:gd name="connsiteY8-658" fmla="*/ 558800 h 559049"/>
                  <a:gd name="connsiteX9-659" fmla="*/ 919163 w 5759450"/>
                  <a:gd name="connsiteY9-660" fmla="*/ 550068 h 559049"/>
                  <a:gd name="connsiteX10-661" fmla="*/ 661194 w 5759450"/>
                  <a:gd name="connsiteY10-662" fmla="*/ 553244 h 559049"/>
                  <a:gd name="connsiteX11-663" fmla="*/ 0 w 5759450"/>
                  <a:gd name="connsiteY11-664" fmla="*/ 527050 h 559049"/>
                  <a:gd name="connsiteX12-665" fmla="*/ 200025 w 5759450"/>
                  <a:gd name="connsiteY12-666" fmla="*/ 271463 h 559049"/>
                  <a:gd name="connsiteX13-667" fmla="*/ 793 w 5759450"/>
                  <a:gd name="connsiteY13-668" fmla="*/ 7938 h 559049"/>
                  <a:gd name="connsiteX0-669" fmla="*/ 793 w 5759450"/>
                  <a:gd name="connsiteY0-670" fmla="*/ 7938 h 559049"/>
                  <a:gd name="connsiteX1-671" fmla="*/ 374650 w 5759450"/>
                  <a:gd name="connsiteY1-672" fmla="*/ 31750 h 559049"/>
                  <a:gd name="connsiteX2-673" fmla="*/ 916782 w 5759450"/>
                  <a:gd name="connsiteY2-674" fmla="*/ 19050 h 559049"/>
                  <a:gd name="connsiteX3-675" fmla="*/ 4862512 w 5759450"/>
                  <a:gd name="connsiteY3-676" fmla="*/ 19050 h 559049"/>
                  <a:gd name="connsiteX4-677" fmla="*/ 5076032 w 5759450"/>
                  <a:gd name="connsiteY4-678" fmla="*/ 26988 h 559049"/>
                  <a:gd name="connsiteX5-679" fmla="*/ 5759450 w 5759450"/>
                  <a:gd name="connsiteY5-680" fmla="*/ 0 h 559049"/>
                  <a:gd name="connsiteX6-681" fmla="*/ 5577681 w 5759450"/>
                  <a:gd name="connsiteY6-682" fmla="*/ 273050 h 559049"/>
                  <a:gd name="connsiteX7-683" fmla="*/ 5759450 w 5759450"/>
                  <a:gd name="connsiteY7-684" fmla="*/ 546100 h 559049"/>
                  <a:gd name="connsiteX8-685" fmla="*/ 5251450 w 5759450"/>
                  <a:gd name="connsiteY8-686" fmla="*/ 558800 h 559049"/>
                  <a:gd name="connsiteX9-687" fmla="*/ 919163 w 5759450"/>
                  <a:gd name="connsiteY9-688" fmla="*/ 550068 h 559049"/>
                  <a:gd name="connsiteX10-689" fmla="*/ 661194 w 5759450"/>
                  <a:gd name="connsiteY10-690" fmla="*/ 553244 h 559049"/>
                  <a:gd name="connsiteX11-691" fmla="*/ 0 w 5759450"/>
                  <a:gd name="connsiteY11-692" fmla="*/ 527050 h 559049"/>
                  <a:gd name="connsiteX12-693" fmla="*/ 200025 w 5759450"/>
                  <a:gd name="connsiteY12-694" fmla="*/ 271463 h 559049"/>
                  <a:gd name="connsiteX13-695" fmla="*/ 793 w 5759450"/>
                  <a:gd name="connsiteY13-696" fmla="*/ 7938 h 559049"/>
                  <a:gd name="connsiteX0-697" fmla="*/ 793 w 5759450"/>
                  <a:gd name="connsiteY0-698" fmla="*/ 7938 h 559049"/>
                  <a:gd name="connsiteX1-699" fmla="*/ 374650 w 5759450"/>
                  <a:gd name="connsiteY1-700" fmla="*/ 31750 h 559049"/>
                  <a:gd name="connsiteX2-701" fmla="*/ 916782 w 5759450"/>
                  <a:gd name="connsiteY2-702" fmla="*/ 19050 h 559049"/>
                  <a:gd name="connsiteX3-703" fmla="*/ 4862512 w 5759450"/>
                  <a:gd name="connsiteY3-704" fmla="*/ 19050 h 559049"/>
                  <a:gd name="connsiteX4-705" fmla="*/ 5076032 w 5759450"/>
                  <a:gd name="connsiteY4-706" fmla="*/ 26988 h 559049"/>
                  <a:gd name="connsiteX5-707" fmla="*/ 5759450 w 5759450"/>
                  <a:gd name="connsiteY5-708" fmla="*/ 0 h 559049"/>
                  <a:gd name="connsiteX6-709" fmla="*/ 5577681 w 5759450"/>
                  <a:gd name="connsiteY6-710" fmla="*/ 273050 h 559049"/>
                  <a:gd name="connsiteX7-711" fmla="*/ 5759450 w 5759450"/>
                  <a:gd name="connsiteY7-712" fmla="*/ 546100 h 559049"/>
                  <a:gd name="connsiteX8-713" fmla="*/ 5251450 w 5759450"/>
                  <a:gd name="connsiteY8-714" fmla="*/ 558800 h 559049"/>
                  <a:gd name="connsiteX9-715" fmla="*/ 919163 w 5759450"/>
                  <a:gd name="connsiteY9-716" fmla="*/ 550068 h 559049"/>
                  <a:gd name="connsiteX10-717" fmla="*/ 661194 w 5759450"/>
                  <a:gd name="connsiteY10-718" fmla="*/ 553244 h 559049"/>
                  <a:gd name="connsiteX11-719" fmla="*/ 0 w 5759450"/>
                  <a:gd name="connsiteY11-720" fmla="*/ 527050 h 559049"/>
                  <a:gd name="connsiteX12-721" fmla="*/ 200025 w 5759450"/>
                  <a:gd name="connsiteY12-722" fmla="*/ 271463 h 559049"/>
                  <a:gd name="connsiteX13-723" fmla="*/ 793 w 5759450"/>
                  <a:gd name="connsiteY13-724" fmla="*/ 7938 h 559049"/>
                  <a:gd name="connsiteX0-725" fmla="*/ 793 w 5759450"/>
                  <a:gd name="connsiteY0-726" fmla="*/ 7938 h 559049"/>
                  <a:gd name="connsiteX1-727" fmla="*/ 374650 w 5759450"/>
                  <a:gd name="connsiteY1-728" fmla="*/ 31750 h 559049"/>
                  <a:gd name="connsiteX2-729" fmla="*/ 916782 w 5759450"/>
                  <a:gd name="connsiteY2-730" fmla="*/ 19050 h 559049"/>
                  <a:gd name="connsiteX3-731" fmla="*/ 4862512 w 5759450"/>
                  <a:gd name="connsiteY3-732" fmla="*/ 19050 h 559049"/>
                  <a:gd name="connsiteX4-733" fmla="*/ 5076032 w 5759450"/>
                  <a:gd name="connsiteY4-734" fmla="*/ 26988 h 559049"/>
                  <a:gd name="connsiteX5-735" fmla="*/ 5759450 w 5759450"/>
                  <a:gd name="connsiteY5-736" fmla="*/ 0 h 559049"/>
                  <a:gd name="connsiteX6-737" fmla="*/ 5577681 w 5759450"/>
                  <a:gd name="connsiteY6-738" fmla="*/ 273050 h 559049"/>
                  <a:gd name="connsiteX7-739" fmla="*/ 5754688 w 5759450"/>
                  <a:gd name="connsiteY7-740" fmla="*/ 517525 h 559049"/>
                  <a:gd name="connsiteX8-741" fmla="*/ 5251450 w 5759450"/>
                  <a:gd name="connsiteY8-742" fmla="*/ 558800 h 559049"/>
                  <a:gd name="connsiteX9-743" fmla="*/ 919163 w 5759450"/>
                  <a:gd name="connsiteY9-744" fmla="*/ 550068 h 559049"/>
                  <a:gd name="connsiteX10-745" fmla="*/ 661194 w 5759450"/>
                  <a:gd name="connsiteY10-746" fmla="*/ 553244 h 559049"/>
                  <a:gd name="connsiteX11-747" fmla="*/ 0 w 5759450"/>
                  <a:gd name="connsiteY11-748" fmla="*/ 527050 h 559049"/>
                  <a:gd name="connsiteX12-749" fmla="*/ 200025 w 5759450"/>
                  <a:gd name="connsiteY12-750" fmla="*/ 271463 h 559049"/>
                  <a:gd name="connsiteX13-751" fmla="*/ 793 w 5759450"/>
                  <a:gd name="connsiteY13-752" fmla="*/ 7938 h 559049"/>
                  <a:gd name="connsiteX0-753" fmla="*/ 793 w 5759450"/>
                  <a:gd name="connsiteY0-754" fmla="*/ 7938 h 559049"/>
                  <a:gd name="connsiteX1-755" fmla="*/ 374650 w 5759450"/>
                  <a:gd name="connsiteY1-756" fmla="*/ 31750 h 559049"/>
                  <a:gd name="connsiteX2-757" fmla="*/ 916782 w 5759450"/>
                  <a:gd name="connsiteY2-758" fmla="*/ 19050 h 559049"/>
                  <a:gd name="connsiteX3-759" fmla="*/ 4862512 w 5759450"/>
                  <a:gd name="connsiteY3-760" fmla="*/ 19050 h 559049"/>
                  <a:gd name="connsiteX4-761" fmla="*/ 5076032 w 5759450"/>
                  <a:gd name="connsiteY4-762" fmla="*/ 26988 h 559049"/>
                  <a:gd name="connsiteX5-763" fmla="*/ 5759450 w 5759450"/>
                  <a:gd name="connsiteY5-764" fmla="*/ 0 h 559049"/>
                  <a:gd name="connsiteX6-765" fmla="*/ 5577681 w 5759450"/>
                  <a:gd name="connsiteY6-766" fmla="*/ 273050 h 559049"/>
                  <a:gd name="connsiteX7-767" fmla="*/ 5754688 w 5759450"/>
                  <a:gd name="connsiteY7-768" fmla="*/ 517525 h 559049"/>
                  <a:gd name="connsiteX8-769" fmla="*/ 5251450 w 5759450"/>
                  <a:gd name="connsiteY8-770" fmla="*/ 558800 h 559049"/>
                  <a:gd name="connsiteX9-771" fmla="*/ 919163 w 5759450"/>
                  <a:gd name="connsiteY9-772" fmla="*/ 550068 h 559049"/>
                  <a:gd name="connsiteX10-773" fmla="*/ 661194 w 5759450"/>
                  <a:gd name="connsiteY10-774" fmla="*/ 553244 h 559049"/>
                  <a:gd name="connsiteX11-775" fmla="*/ 0 w 5759450"/>
                  <a:gd name="connsiteY11-776" fmla="*/ 527050 h 559049"/>
                  <a:gd name="connsiteX12-777" fmla="*/ 200025 w 5759450"/>
                  <a:gd name="connsiteY12-778" fmla="*/ 271463 h 559049"/>
                  <a:gd name="connsiteX13-779" fmla="*/ 793 w 5759450"/>
                  <a:gd name="connsiteY13-780" fmla="*/ 7938 h 559049"/>
                  <a:gd name="connsiteX0-781" fmla="*/ 793 w 5759450"/>
                  <a:gd name="connsiteY0-782" fmla="*/ 7938 h 561529"/>
                  <a:gd name="connsiteX1-783" fmla="*/ 374650 w 5759450"/>
                  <a:gd name="connsiteY1-784" fmla="*/ 31750 h 561529"/>
                  <a:gd name="connsiteX2-785" fmla="*/ 916782 w 5759450"/>
                  <a:gd name="connsiteY2-786" fmla="*/ 19050 h 561529"/>
                  <a:gd name="connsiteX3-787" fmla="*/ 4862512 w 5759450"/>
                  <a:gd name="connsiteY3-788" fmla="*/ 19050 h 561529"/>
                  <a:gd name="connsiteX4-789" fmla="*/ 5076032 w 5759450"/>
                  <a:gd name="connsiteY4-790" fmla="*/ 26988 h 561529"/>
                  <a:gd name="connsiteX5-791" fmla="*/ 5759450 w 5759450"/>
                  <a:gd name="connsiteY5-792" fmla="*/ 0 h 561529"/>
                  <a:gd name="connsiteX6-793" fmla="*/ 5577681 w 5759450"/>
                  <a:gd name="connsiteY6-794" fmla="*/ 273050 h 561529"/>
                  <a:gd name="connsiteX7-795" fmla="*/ 5754688 w 5759450"/>
                  <a:gd name="connsiteY7-796" fmla="*/ 517525 h 561529"/>
                  <a:gd name="connsiteX8-797" fmla="*/ 5251450 w 5759450"/>
                  <a:gd name="connsiteY8-798" fmla="*/ 558800 h 561529"/>
                  <a:gd name="connsiteX9-799" fmla="*/ 919163 w 5759450"/>
                  <a:gd name="connsiteY9-800" fmla="*/ 550068 h 561529"/>
                  <a:gd name="connsiteX10-801" fmla="*/ 661194 w 5759450"/>
                  <a:gd name="connsiteY10-802" fmla="*/ 553244 h 561529"/>
                  <a:gd name="connsiteX11-803" fmla="*/ 0 w 5759450"/>
                  <a:gd name="connsiteY11-804" fmla="*/ 527050 h 561529"/>
                  <a:gd name="connsiteX12-805" fmla="*/ 200025 w 5759450"/>
                  <a:gd name="connsiteY12-806" fmla="*/ 271463 h 561529"/>
                  <a:gd name="connsiteX13-807" fmla="*/ 793 w 5759450"/>
                  <a:gd name="connsiteY13-808" fmla="*/ 7938 h 561529"/>
                  <a:gd name="connsiteX0-809" fmla="*/ 793 w 5759450"/>
                  <a:gd name="connsiteY0-810" fmla="*/ 7938 h 562791"/>
                  <a:gd name="connsiteX1-811" fmla="*/ 374650 w 5759450"/>
                  <a:gd name="connsiteY1-812" fmla="*/ 31750 h 562791"/>
                  <a:gd name="connsiteX2-813" fmla="*/ 916782 w 5759450"/>
                  <a:gd name="connsiteY2-814" fmla="*/ 19050 h 562791"/>
                  <a:gd name="connsiteX3-815" fmla="*/ 4862512 w 5759450"/>
                  <a:gd name="connsiteY3-816" fmla="*/ 19050 h 562791"/>
                  <a:gd name="connsiteX4-817" fmla="*/ 5076032 w 5759450"/>
                  <a:gd name="connsiteY4-818" fmla="*/ 26988 h 562791"/>
                  <a:gd name="connsiteX5-819" fmla="*/ 5759450 w 5759450"/>
                  <a:gd name="connsiteY5-820" fmla="*/ 0 h 562791"/>
                  <a:gd name="connsiteX6-821" fmla="*/ 5577681 w 5759450"/>
                  <a:gd name="connsiteY6-822" fmla="*/ 273050 h 562791"/>
                  <a:gd name="connsiteX7-823" fmla="*/ 5754688 w 5759450"/>
                  <a:gd name="connsiteY7-824" fmla="*/ 517525 h 562791"/>
                  <a:gd name="connsiteX8-825" fmla="*/ 5251450 w 5759450"/>
                  <a:gd name="connsiteY8-826" fmla="*/ 558800 h 562791"/>
                  <a:gd name="connsiteX9-827" fmla="*/ 919163 w 5759450"/>
                  <a:gd name="connsiteY9-828" fmla="*/ 550068 h 562791"/>
                  <a:gd name="connsiteX10-829" fmla="*/ 661194 w 5759450"/>
                  <a:gd name="connsiteY10-830" fmla="*/ 553244 h 562791"/>
                  <a:gd name="connsiteX11-831" fmla="*/ 0 w 5759450"/>
                  <a:gd name="connsiteY11-832" fmla="*/ 527050 h 562791"/>
                  <a:gd name="connsiteX12-833" fmla="*/ 200025 w 5759450"/>
                  <a:gd name="connsiteY12-834" fmla="*/ 271463 h 562791"/>
                  <a:gd name="connsiteX13-835" fmla="*/ 793 w 5759450"/>
                  <a:gd name="connsiteY13-836" fmla="*/ 7938 h 562791"/>
                  <a:gd name="connsiteX0-837" fmla="*/ 793 w 5761832"/>
                  <a:gd name="connsiteY0-838" fmla="*/ 7938 h 563259"/>
                  <a:gd name="connsiteX1-839" fmla="*/ 374650 w 5761832"/>
                  <a:gd name="connsiteY1-840" fmla="*/ 31750 h 563259"/>
                  <a:gd name="connsiteX2-841" fmla="*/ 916782 w 5761832"/>
                  <a:gd name="connsiteY2-842" fmla="*/ 19050 h 563259"/>
                  <a:gd name="connsiteX3-843" fmla="*/ 4862512 w 5761832"/>
                  <a:gd name="connsiteY3-844" fmla="*/ 19050 h 563259"/>
                  <a:gd name="connsiteX4-845" fmla="*/ 5076032 w 5761832"/>
                  <a:gd name="connsiteY4-846" fmla="*/ 26988 h 563259"/>
                  <a:gd name="connsiteX5-847" fmla="*/ 5759450 w 5761832"/>
                  <a:gd name="connsiteY5-848" fmla="*/ 0 h 563259"/>
                  <a:gd name="connsiteX6-849" fmla="*/ 5577681 w 5761832"/>
                  <a:gd name="connsiteY6-850" fmla="*/ 273050 h 563259"/>
                  <a:gd name="connsiteX7-851" fmla="*/ 5761832 w 5761832"/>
                  <a:gd name="connsiteY7-852" fmla="*/ 522287 h 563259"/>
                  <a:gd name="connsiteX8-853" fmla="*/ 5251450 w 5761832"/>
                  <a:gd name="connsiteY8-854" fmla="*/ 558800 h 563259"/>
                  <a:gd name="connsiteX9-855" fmla="*/ 919163 w 5761832"/>
                  <a:gd name="connsiteY9-856" fmla="*/ 550068 h 563259"/>
                  <a:gd name="connsiteX10-857" fmla="*/ 661194 w 5761832"/>
                  <a:gd name="connsiteY10-858" fmla="*/ 553244 h 563259"/>
                  <a:gd name="connsiteX11-859" fmla="*/ 0 w 5761832"/>
                  <a:gd name="connsiteY11-860" fmla="*/ 527050 h 563259"/>
                  <a:gd name="connsiteX12-861" fmla="*/ 200025 w 5761832"/>
                  <a:gd name="connsiteY12-862" fmla="*/ 271463 h 563259"/>
                  <a:gd name="connsiteX13-863" fmla="*/ 793 w 5761832"/>
                  <a:gd name="connsiteY13-864" fmla="*/ 7938 h 563259"/>
                  <a:gd name="connsiteX0-865" fmla="*/ 793 w 5761832"/>
                  <a:gd name="connsiteY0-866" fmla="*/ 7938 h 563781"/>
                  <a:gd name="connsiteX1-867" fmla="*/ 374650 w 5761832"/>
                  <a:gd name="connsiteY1-868" fmla="*/ 31750 h 563781"/>
                  <a:gd name="connsiteX2-869" fmla="*/ 916782 w 5761832"/>
                  <a:gd name="connsiteY2-870" fmla="*/ 19050 h 563781"/>
                  <a:gd name="connsiteX3-871" fmla="*/ 4862512 w 5761832"/>
                  <a:gd name="connsiteY3-872" fmla="*/ 19050 h 563781"/>
                  <a:gd name="connsiteX4-873" fmla="*/ 5076032 w 5761832"/>
                  <a:gd name="connsiteY4-874" fmla="*/ 26988 h 563781"/>
                  <a:gd name="connsiteX5-875" fmla="*/ 5759450 w 5761832"/>
                  <a:gd name="connsiteY5-876" fmla="*/ 0 h 563781"/>
                  <a:gd name="connsiteX6-877" fmla="*/ 5577681 w 5761832"/>
                  <a:gd name="connsiteY6-878" fmla="*/ 273050 h 563781"/>
                  <a:gd name="connsiteX7-879" fmla="*/ 5761832 w 5761832"/>
                  <a:gd name="connsiteY7-880" fmla="*/ 522287 h 563781"/>
                  <a:gd name="connsiteX8-881" fmla="*/ 5251450 w 5761832"/>
                  <a:gd name="connsiteY8-882" fmla="*/ 558800 h 563781"/>
                  <a:gd name="connsiteX9-883" fmla="*/ 919163 w 5761832"/>
                  <a:gd name="connsiteY9-884" fmla="*/ 550068 h 563781"/>
                  <a:gd name="connsiteX10-885" fmla="*/ 661194 w 5761832"/>
                  <a:gd name="connsiteY10-886" fmla="*/ 553244 h 563781"/>
                  <a:gd name="connsiteX11-887" fmla="*/ 0 w 5761832"/>
                  <a:gd name="connsiteY11-888" fmla="*/ 527050 h 563781"/>
                  <a:gd name="connsiteX12-889" fmla="*/ 200025 w 5761832"/>
                  <a:gd name="connsiteY12-890" fmla="*/ 271463 h 563781"/>
                  <a:gd name="connsiteX13-891" fmla="*/ 793 w 5761832"/>
                  <a:gd name="connsiteY13-892" fmla="*/ 7938 h 563781"/>
                  <a:gd name="connsiteX0-893" fmla="*/ 793 w 5761832"/>
                  <a:gd name="connsiteY0-894" fmla="*/ 7938 h 559049"/>
                  <a:gd name="connsiteX1-895" fmla="*/ 374650 w 5761832"/>
                  <a:gd name="connsiteY1-896" fmla="*/ 31750 h 559049"/>
                  <a:gd name="connsiteX2-897" fmla="*/ 916782 w 5761832"/>
                  <a:gd name="connsiteY2-898" fmla="*/ 19050 h 559049"/>
                  <a:gd name="connsiteX3-899" fmla="*/ 4862512 w 5761832"/>
                  <a:gd name="connsiteY3-900" fmla="*/ 19050 h 559049"/>
                  <a:gd name="connsiteX4-901" fmla="*/ 5076032 w 5761832"/>
                  <a:gd name="connsiteY4-902" fmla="*/ 26988 h 559049"/>
                  <a:gd name="connsiteX5-903" fmla="*/ 5759450 w 5761832"/>
                  <a:gd name="connsiteY5-904" fmla="*/ 0 h 559049"/>
                  <a:gd name="connsiteX6-905" fmla="*/ 5577681 w 5761832"/>
                  <a:gd name="connsiteY6-906" fmla="*/ 273050 h 559049"/>
                  <a:gd name="connsiteX7-907" fmla="*/ 5761832 w 5761832"/>
                  <a:gd name="connsiteY7-908" fmla="*/ 522287 h 559049"/>
                  <a:gd name="connsiteX8-909" fmla="*/ 5251450 w 5761832"/>
                  <a:gd name="connsiteY8-910" fmla="*/ 558800 h 559049"/>
                  <a:gd name="connsiteX9-911" fmla="*/ 919163 w 5761832"/>
                  <a:gd name="connsiteY9-912" fmla="*/ 550068 h 559049"/>
                  <a:gd name="connsiteX10-913" fmla="*/ 661194 w 5761832"/>
                  <a:gd name="connsiteY10-914" fmla="*/ 553244 h 559049"/>
                  <a:gd name="connsiteX11-915" fmla="*/ 0 w 5761832"/>
                  <a:gd name="connsiteY11-916" fmla="*/ 527050 h 559049"/>
                  <a:gd name="connsiteX12-917" fmla="*/ 200025 w 5761832"/>
                  <a:gd name="connsiteY12-918" fmla="*/ 271463 h 559049"/>
                  <a:gd name="connsiteX13-919" fmla="*/ 793 w 5761832"/>
                  <a:gd name="connsiteY13-920" fmla="*/ 7938 h 5590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111" y="connsiteY11-112"/>
                  </a:cxn>
                  <a:cxn ang="0">
                    <a:pos x="connsiteX12-501" y="connsiteY12-502"/>
                  </a:cxn>
                  <a:cxn ang="0">
                    <a:pos x="connsiteX13-555" y="connsiteY13-556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rgbClr val="EA9C00"/>
                  </a:gs>
                  <a:gs pos="14000">
                    <a:srgbClr val="BC7D00"/>
                  </a:gs>
                  <a:gs pos="50000">
                    <a:srgbClr val="EA9C00"/>
                  </a:gs>
                  <a:gs pos="99000">
                    <a:srgbClr val="EA9C00"/>
                  </a:gs>
                  <a:gs pos="86000">
                    <a:srgbClr val="BC7D0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732356" y="1373077"/>
                <a:ext cx="5561768" cy="454344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-1" fmla="*/ 12700 w 5759450"/>
                  <a:gd name="connsiteY0-2" fmla="*/ 0 h 565150"/>
                  <a:gd name="connsiteX1-3" fmla="*/ 374650 w 5759450"/>
                  <a:gd name="connsiteY1-4" fmla="*/ 38100 h 565150"/>
                  <a:gd name="connsiteX2-5" fmla="*/ 5073650 w 5759450"/>
                  <a:gd name="connsiteY2-6" fmla="*/ 38100 h 565150"/>
                  <a:gd name="connsiteX3-7" fmla="*/ 5759450 w 5759450"/>
                  <a:gd name="connsiteY3-8" fmla="*/ 6350 h 565150"/>
                  <a:gd name="connsiteX4-9" fmla="*/ 5594350 w 5759450"/>
                  <a:gd name="connsiteY4-10" fmla="*/ 279400 h 565150"/>
                  <a:gd name="connsiteX5-11" fmla="*/ 5759450 w 5759450"/>
                  <a:gd name="connsiteY5-12" fmla="*/ 552450 h 565150"/>
                  <a:gd name="connsiteX6-13" fmla="*/ 5251450 w 5759450"/>
                  <a:gd name="connsiteY6-14" fmla="*/ 565150 h 565150"/>
                  <a:gd name="connsiteX7-15" fmla="*/ 654050 w 5759450"/>
                  <a:gd name="connsiteY7-16" fmla="*/ 552450 h 565150"/>
                  <a:gd name="connsiteX8-17" fmla="*/ 0 w 5759450"/>
                  <a:gd name="connsiteY8-18" fmla="*/ 533400 h 565150"/>
                  <a:gd name="connsiteX9-19" fmla="*/ 190500 w 5759450"/>
                  <a:gd name="connsiteY9-20" fmla="*/ 254000 h 565150"/>
                  <a:gd name="connsiteX10-21" fmla="*/ 12700 w 5759450"/>
                  <a:gd name="connsiteY10-22" fmla="*/ 0 h 565150"/>
                  <a:gd name="connsiteX0-23" fmla="*/ 12700 w 5759450"/>
                  <a:gd name="connsiteY0-24" fmla="*/ 0 h 565150"/>
                  <a:gd name="connsiteX1-25" fmla="*/ 374650 w 5759450"/>
                  <a:gd name="connsiteY1-26" fmla="*/ 38100 h 565150"/>
                  <a:gd name="connsiteX2-27" fmla="*/ 5073650 w 5759450"/>
                  <a:gd name="connsiteY2-28" fmla="*/ 38100 h 565150"/>
                  <a:gd name="connsiteX3-29" fmla="*/ 5759450 w 5759450"/>
                  <a:gd name="connsiteY3-30" fmla="*/ 6350 h 565150"/>
                  <a:gd name="connsiteX4-31" fmla="*/ 5594350 w 5759450"/>
                  <a:gd name="connsiteY4-32" fmla="*/ 279400 h 565150"/>
                  <a:gd name="connsiteX5-33" fmla="*/ 5759450 w 5759450"/>
                  <a:gd name="connsiteY5-34" fmla="*/ 552450 h 565150"/>
                  <a:gd name="connsiteX6-35" fmla="*/ 5251450 w 5759450"/>
                  <a:gd name="connsiteY6-36" fmla="*/ 565150 h 565150"/>
                  <a:gd name="connsiteX7-37" fmla="*/ 654050 w 5759450"/>
                  <a:gd name="connsiteY7-38" fmla="*/ 552450 h 565150"/>
                  <a:gd name="connsiteX8-39" fmla="*/ 0 w 5759450"/>
                  <a:gd name="connsiteY8-40" fmla="*/ 533400 h 565150"/>
                  <a:gd name="connsiteX9-41" fmla="*/ 190500 w 5759450"/>
                  <a:gd name="connsiteY9-42" fmla="*/ 254000 h 565150"/>
                  <a:gd name="connsiteX10-43" fmla="*/ 12700 w 5759450"/>
                  <a:gd name="connsiteY10-44" fmla="*/ 0 h 565150"/>
                  <a:gd name="connsiteX0-45" fmla="*/ 22225 w 5759450"/>
                  <a:gd name="connsiteY0-46" fmla="*/ 7938 h 558800"/>
                  <a:gd name="connsiteX1-47" fmla="*/ 374650 w 5759450"/>
                  <a:gd name="connsiteY1-48" fmla="*/ 31750 h 558800"/>
                  <a:gd name="connsiteX2-49" fmla="*/ 5073650 w 5759450"/>
                  <a:gd name="connsiteY2-50" fmla="*/ 31750 h 558800"/>
                  <a:gd name="connsiteX3-51" fmla="*/ 5759450 w 5759450"/>
                  <a:gd name="connsiteY3-52" fmla="*/ 0 h 558800"/>
                  <a:gd name="connsiteX4-53" fmla="*/ 5594350 w 5759450"/>
                  <a:gd name="connsiteY4-54" fmla="*/ 273050 h 558800"/>
                  <a:gd name="connsiteX5-55" fmla="*/ 5759450 w 5759450"/>
                  <a:gd name="connsiteY5-56" fmla="*/ 546100 h 558800"/>
                  <a:gd name="connsiteX6-57" fmla="*/ 5251450 w 5759450"/>
                  <a:gd name="connsiteY6-58" fmla="*/ 558800 h 558800"/>
                  <a:gd name="connsiteX7-59" fmla="*/ 654050 w 5759450"/>
                  <a:gd name="connsiteY7-60" fmla="*/ 546100 h 558800"/>
                  <a:gd name="connsiteX8-61" fmla="*/ 0 w 5759450"/>
                  <a:gd name="connsiteY8-62" fmla="*/ 527050 h 558800"/>
                  <a:gd name="connsiteX9-63" fmla="*/ 190500 w 5759450"/>
                  <a:gd name="connsiteY9-64" fmla="*/ 247650 h 558800"/>
                  <a:gd name="connsiteX10-65" fmla="*/ 22225 w 5759450"/>
                  <a:gd name="connsiteY10-66" fmla="*/ 7938 h 558800"/>
                  <a:gd name="connsiteX0-67" fmla="*/ 22225 w 5759450"/>
                  <a:gd name="connsiteY0-68" fmla="*/ 7938 h 558800"/>
                  <a:gd name="connsiteX1-69" fmla="*/ 374650 w 5759450"/>
                  <a:gd name="connsiteY1-70" fmla="*/ 31750 h 558800"/>
                  <a:gd name="connsiteX2-71" fmla="*/ 5073650 w 5759450"/>
                  <a:gd name="connsiteY2-72" fmla="*/ 31750 h 558800"/>
                  <a:gd name="connsiteX3-73" fmla="*/ 5759450 w 5759450"/>
                  <a:gd name="connsiteY3-74" fmla="*/ 0 h 558800"/>
                  <a:gd name="connsiteX4-75" fmla="*/ 5594350 w 5759450"/>
                  <a:gd name="connsiteY4-76" fmla="*/ 273050 h 558800"/>
                  <a:gd name="connsiteX5-77" fmla="*/ 5759450 w 5759450"/>
                  <a:gd name="connsiteY5-78" fmla="*/ 546100 h 558800"/>
                  <a:gd name="connsiteX6-79" fmla="*/ 5251450 w 5759450"/>
                  <a:gd name="connsiteY6-80" fmla="*/ 558800 h 558800"/>
                  <a:gd name="connsiteX7-81" fmla="*/ 654050 w 5759450"/>
                  <a:gd name="connsiteY7-82" fmla="*/ 546100 h 558800"/>
                  <a:gd name="connsiteX8-83" fmla="*/ 0 w 5759450"/>
                  <a:gd name="connsiteY8-84" fmla="*/ 527050 h 558800"/>
                  <a:gd name="connsiteX9-85" fmla="*/ 190500 w 5759450"/>
                  <a:gd name="connsiteY9-86" fmla="*/ 247650 h 558800"/>
                  <a:gd name="connsiteX10-87" fmla="*/ 30956 w 5759450"/>
                  <a:gd name="connsiteY10-88" fmla="*/ 28575 h 558800"/>
                  <a:gd name="connsiteX11" fmla="*/ 22225 w 5759450"/>
                  <a:gd name="connsiteY11" fmla="*/ 7938 h 558800"/>
                  <a:gd name="connsiteX0-89" fmla="*/ 22225 w 5759450"/>
                  <a:gd name="connsiteY0-90" fmla="*/ 7938 h 558800"/>
                  <a:gd name="connsiteX1-91" fmla="*/ 374650 w 5759450"/>
                  <a:gd name="connsiteY1-92" fmla="*/ 31750 h 558800"/>
                  <a:gd name="connsiteX2-93" fmla="*/ 5073650 w 5759450"/>
                  <a:gd name="connsiteY2-94" fmla="*/ 31750 h 558800"/>
                  <a:gd name="connsiteX3-95" fmla="*/ 5759450 w 5759450"/>
                  <a:gd name="connsiteY3-96" fmla="*/ 0 h 558800"/>
                  <a:gd name="connsiteX4-97" fmla="*/ 5594350 w 5759450"/>
                  <a:gd name="connsiteY4-98" fmla="*/ 273050 h 558800"/>
                  <a:gd name="connsiteX5-99" fmla="*/ 5759450 w 5759450"/>
                  <a:gd name="connsiteY5-100" fmla="*/ 546100 h 558800"/>
                  <a:gd name="connsiteX6-101" fmla="*/ 5251450 w 5759450"/>
                  <a:gd name="connsiteY6-102" fmla="*/ 558800 h 558800"/>
                  <a:gd name="connsiteX7-103" fmla="*/ 654050 w 5759450"/>
                  <a:gd name="connsiteY7-104" fmla="*/ 546100 h 558800"/>
                  <a:gd name="connsiteX8-105" fmla="*/ 0 w 5759450"/>
                  <a:gd name="connsiteY8-106" fmla="*/ 527050 h 558800"/>
                  <a:gd name="connsiteX9-107" fmla="*/ 190500 w 5759450"/>
                  <a:gd name="connsiteY9-108" fmla="*/ 247650 h 558800"/>
                  <a:gd name="connsiteX10-109" fmla="*/ 19050 w 5759450"/>
                  <a:gd name="connsiteY10-110" fmla="*/ 35719 h 558800"/>
                  <a:gd name="connsiteX11-111" fmla="*/ 22225 w 5759450"/>
                  <a:gd name="connsiteY11-112" fmla="*/ 7938 h 558800"/>
                  <a:gd name="connsiteX0-113" fmla="*/ 24606 w 5761831"/>
                  <a:gd name="connsiteY0-114" fmla="*/ 7938 h 558800"/>
                  <a:gd name="connsiteX1-115" fmla="*/ 377031 w 5761831"/>
                  <a:gd name="connsiteY1-116" fmla="*/ 31750 h 558800"/>
                  <a:gd name="connsiteX2-117" fmla="*/ 5076031 w 5761831"/>
                  <a:gd name="connsiteY2-118" fmla="*/ 31750 h 558800"/>
                  <a:gd name="connsiteX3-119" fmla="*/ 5761831 w 5761831"/>
                  <a:gd name="connsiteY3-120" fmla="*/ 0 h 558800"/>
                  <a:gd name="connsiteX4-121" fmla="*/ 5596731 w 5761831"/>
                  <a:gd name="connsiteY4-122" fmla="*/ 273050 h 558800"/>
                  <a:gd name="connsiteX5-123" fmla="*/ 5761831 w 5761831"/>
                  <a:gd name="connsiteY5-124" fmla="*/ 546100 h 558800"/>
                  <a:gd name="connsiteX6-125" fmla="*/ 5253831 w 5761831"/>
                  <a:gd name="connsiteY6-126" fmla="*/ 558800 h 558800"/>
                  <a:gd name="connsiteX7-127" fmla="*/ 656431 w 5761831"/>
                  <a:gd name="connsiteY7-128" fmla="*/ 546100 h 558800"/>
                  <a:gd name="connsiteX8-129" fmla="*/ 2381 w 5761831"/>
                  <a:gd name="connsiteY8-130" fmla="*/ 527050 h 558800"/>
                  <a:gd name="connsiteX9-131" fmla="*/ 192881 w 5761831"/>
                  <a:gd name="connsiteY9-132" fmla="*/ 247650 h 558800"/>
                  <a:gd name="connsiteX10-133" fmla="*/ 0 w 5761831"/>
                  <a:gd name="connsiteY10-134" fmla="*/ 30957 h 558800"/>
                  <a:gd name="connsiteX11-135" fmla="*/ 24606 w 5761831"/>
                  <a:gd name="connsiteY11-136" fmla="*/ 7938 h 558800"/>
                  <a:gd name="connsiteX0-137" fmla="*/ 22225 w 5759450"/>
                  <a:gd name="connsiteY0-138" fmla="*/ 7938 h 558800"/>
                  <a:gd name="connsiteX1-139" fmla="*/ 374650 w 5759450"/>
                  <a:gd name="connsiteY1-140" fmla="*/ 31750 h 558800"/>
                  <a:gd name="connsiteX2-141" fmla="*/ 5073650 w 5759450"/>
                  <a:gd name="connsiteY2-142" fmla="*/ 31750 h 558800"/>
                  <a:gd name="connsiteX3-143" fmla="*/ 5759450 w 5759450"/>
                  <a:gd name="connsiteY3-144" fmla="*/ 0 h 558800"/>
                  <a:gd name="connsiteX4-145" fmla="*/ 5594350 w 5759450"/>
                  <a:gd name="connsiteY4-146" fmla="*/ 273050 h 558800"/>
                  <a:gd name="connsiteX5-147" fmla="*/ 5759450 w 5759450"/>
                  <a:gd name="connsiteY5-148" fmla="*/ 546100 h 558800"/>
                  <a:gd name="connsiteX6-149" fmla="*/ 5251450 w 5759450"/>
                  <a:gd name="connsiteY6-150" fmla="*/ 558800 h 558800"/>
                  <a:gd name="connsiteX7-151" fmla="*/ 654050 w 5759450"/>
                  <a:gd name="connsiteY7-152" fmla="*/ 546100 h 558800"/>
                  <a:gd name="connsiteX8-153" fmla="*/ 0 w 5759450"/>
                  <a:gd name="connsiteY8-154" fmla="*/ 527050 h 558800"/>
                  <a:gd name="connsiteX9-155" fmla="*/ 190500 w 5759450"/>
                  <a:gd name="connsiteY9-156" fmla="*/ 247650 h 558800"/>
                  <a:gd name="connsiteX10-157" fmla="*/ 22225 w 5759450"/>
                  <a:gd name="connsiteY10-158" fmla="*/ 7938 h 558800"/>
                  <a:gd name="connsiteX0-159" fmla="*/ 793 w 5759450"/>
                  <a:gd name="connsiteY0-160" fmla="*/ 7938 h 558800"/>
                  <a:gd name="connsiteX1-161" fmla="*/ 374650 w 5759450"/>
                  <a:gd name="connsiteY1-162" fmla="*/ 31750 h 558800"/>
                  <a:gd name="connsiteX2-163" fmla="*/ 5073650 w 5759450"/>
                  <a:gd name="connsiteY2-164" fmla="*/ 31750 h 558800"/>
                  <a:gd name="connsiteX3-165" fmla="*/ 5759450 w 5759450"/>
                  <a:gd name="connsiteY3-166" fmla="*/ 0 h 558800"/>
                  <a:gd name="connsiteX4-167" fmla="*/ 5594350 w 5759450"/>
                  <a:gd name="connsiteY4-168" fmla="*/ 273050 h 558800"/>
                  <a:gd name="connsiteX5-169" fmla="*/ 5759450 w 5759450"/>
                  <a:gd name="connsiteY5-170" fmla="*/ 546100 h 558800"/>
                  <a:gd name="connsiteX6-171" fmla="*/ 5251450 w 5759450"/>
                  <a:gd name="connsiteY6-172" fmla="*/ 558800 h 558800"/>
                  <a:gd name="connsiteX7-173" fmla="*/ 654050 w 5759450"/>
                  <a:gd name="connsiteY7-174" fmla="*/ 546100 h 558800"/>
                  <a:gd name="connsiteX8-175" fmla="*/ 0 w 5759450"/>
                  <a:gd name="connsiteY8-176" fmla="*/ 527050 h 558800"/>
                  <a:gd name="connsiteX9-177" fmla="*/ 190500 w 5759450"/>
                  <a:gd name="connsiteY9-178" fmla="*/ 247650 h 558800"/>
                  <a:gd name="connsiteX10-179" fmla="*/ 793 w 5759450"/>
                  <a:gd name="connsiteY10-180" fmla="*/ 7938 h 558800"/>
                  <a:gd name="connsiteX0-181" fmla="*/ 793 w 5759450"/>
                  <a:gd name="connsiteY0-182" fmla="*/ 7938 h 558800"/>
                  <a:gd name="connsiteX1-183" fmla="*/ 374650 w 5759450"/>
                  <a:gd name="connsiteY1-184" fmla="*/ 31750 h 558800"/>
                  <a:gd name="connsiteX2-185" fmla="*/ 5073650 w 5759450"/>
                  <a:gd name="connsiteY2-186" fmla="*/ 31750 h 558800"/>
                  <a:gd name="connsiteX3-187" fmla="*/ 5759450 w 5759450"/>
                  <a:gd name="connsiteY3-188" fmla="*/ 0 h 558800"/>
                  <a:gd name="connsiteX4-189" fmla="*/ 5594350 w 5759450"/>
                  <a:gd name="connsiteY4-190" fmla="*/ 273050 h 558800"/>
                  <a:gd name="connsiteX5-191" fmla="*/ 5759450 w 5759450"/>
                  <a:gd name="connsiteY5-192" fmla="*/ 546100 h 558800"/>
                  <a:gd name="connsiteX6-193" fmla="*/ 5251450 w 5759450"/>
                  <a:gd name="connsiteY6-194" fmla="*/ 558800 h 558800"/>
                  <a:gd name="connsiteX7-195" fmla="*/ 654050 w 5759450"/>
                  <a:gd name="connsiteY7-196" fmla="*/ 546100 h 558800"/>
                  <a:gd name="connsiteX8-197" fmla="*/ 0 w 5759450"/>
                  <a:gd name="connsiteY8-198" fmla="*/ 527050 h 558800"/>
                  <a:gd name="connsiteX9-199" fmla="*/ 190500 w 5759450"/>
                  <a:gd name="connsiteY9-200" fmla="*/ 247650 h 558800"/>
                  <a:gd name="connsiteX10-201" fmla="*/ 793 w 5759450"/>
                  <a:gd name="connsiteY10-202" fmla="*/ 7938 h 558800"/>
                  <a:gd name="connsiteX0-203" fmla="*/ 793 w 5759450"/>
                  <a:gd name="connsiteY0-204" fmla="*/ 7938 h 558800"/>
                  <a:gd name="connsiteX1-205" fmla="*/ 374650 w 5759450"/>
                  <a:gd name="connsiteY1-206" fmla="*/ 31750 h 558800"/>
                  <a:gd name="connsiteX2-207" fmla="*/ 5073650 w 5759450"/>
                  <a:gd name="connsiteY2-208" fmla="*/ 31750 h 558800"/>
                  <a:gd name="connsiteX3-209" fmla="*/ 5759450 w 5759450"/>
                  <a:gd name="connsiteY3-210" fmla="*/ 0 h 558800"/>
                  <a:gd name="connsiteX4-211" fmla="*/ 5594350 w 5759450"/>
                  <a:gd name="connsiteY4-212" fmla="*/ 273050 h 558800"/>
                  <a:gd name="connsiteX5-213" fmla="*/ 5759450 w 5759450"/>
                  <a:gd name="connsiteY5-214" fmla="*/ 546100 h 558800"/>
                  <a:gd name="connsiteX6-215" fmla="*/ 5251450 w 5759450"/>
                  <a:gd name="connsiteY6-216" fmla="*/ 558800 h 558800"/>
                  <a:gd name="connsiteX7-217" fmla="*/ 654050 w 5759450"/>
                  <a:gd name="connsiteY7-218" fmla="*/ 546100 h 558800"/>
                  <a:gd name="connsiteX8-219" fmla="*/ 0 w 5759450"/>
                  <a:gd name="connsiteY8-220" fmla="*/ 527050 h 558800"/>
                  <a:gd name="connsiteX9-221" fmla="*/ 200025 w 5759450"/>
                  <a:gd name="connsiteY9-222" fmla="*/ 271463 h 558800"/>
                  <a:gd name="connsiteX10-223" fmla="*/ 793 w 5759450"/>
                  <a:gd name="connsiteY10-224" fmla="*/ 7938 h 558800"/>
                  <a:gd name="connsiteX0-225" fmla="*/ 793 w 5759450"/>
                  <a:gd name="connsiteY0-226" fmla="*/ 7938 h 558800"/>
                  <a:gd name="connsiteX1-227" fmla="*/ 374650 w 5759450"/>
                  <a:gd name="connsiteY1-228" fmla="*/ 31750 h 558800"/>
                  <a:gd name="connsiteX2-229" fmla="*/ 5073650 w 5759450"/>
                  <a:gd name="connsiteY2-230" fmla="*/ 31750 h 558800"/>
                  <a:gd name="connsiteX3-231" fmla="*/ 5759450 w 5759450"/>
                  <a:gd name="connsiteY3-232" fmla="*/ 0 h 558800"/>
                  <a:gd name="connsiteX4-233" fmla="*/ 5594350 w 5759450"/>
                  <a:gd name="connsiteY4-234" fmla="*/ 273050 h 558800"/>
                  <a:gd name="connsiteX5-235" fmla="*/ 5759450 w 5759450"/>
                  <a:gd name="connsiteY5-236" fmla="*/ 546100 h 558800"/>
                  <a:gd name="connsiteX6-237" fmla="*/ 5251450 w 5759450"/>
                  <a:gd name="connsiteY6-238" fmla="*/ 558800 h 558800"/>
                  <a:gd name="connsiteX7-239" fmla="*/ 654050 w 5759450"/>
                  <a:gd name="connsiteY7-240" fmla="*/ 546100 h 558800"/>
                  <a:gd name="connsiteX8-241" fmla="*/ 0 w 5759450"/>
                  <a:gd name="connsiteY8-242" fmla="*/ 527050 h 558800"/>
                  <a:gd name="connsiteX9-243" fmla="*/ 200025 w 5759450"/>
                  <a:gd name="connsiteY9-244" fmla="*/ 271463 h 558800"/>
                  <a:gd name="connsiteX10-245" fmla="*/ 793 w 5759450"/>
                  <a:gd name="connsiteY10-246" fmla="*/ 7938 h 558800"/>
                  <a:gd name="connsiteX0-247" fmla="*/ 793 w 5759450"/>
                  <a:gd name="connsiteY0-248" fmla="*/ 7938 h 558800"/>
                  <a:gd name="connsiteX1-249" fmla="*/ 374650 w 5759450"/>
                  <a:gd name="connsiteY1-250" fmla="*/ 31750 h 558800"/>
                  <a:gd name="connsiteX2-251" fmla="*/ 5073650 w 5759450"/>
                  <a:gd name="connsiteY2-252" fmla="*/ 31750 h 558800"/>
                  <a:gd name="connsiteX3-253" fmla="*/ 5759450 w 5759450"/>
                  <a:gd name="connsiteY3-254" fmla="*/ 0 h 558800"/>
                  <a:gd name="connsiteX4-255" fmla="*/ 5594350 w 5759450"/>
                  <a:gd name="connsiteY4-256" fmla="*/ 273050 h 558800"/>
                  <a:gd name="connsiteX5-257" fmla="*/ 5759450 w 5759450"/>
                  <a:gd name="connsiteY5-258" fmla="*/ 546100 h 558800"/>
                  <a:gd name="connsiteX6-259" fmla="*/ 5251450 w 5759450"/>
                  <a:gd name="connsiteY6-260" fmla="*/ 558800 h 558800"/>
                  <a:gd name="connsiteX7-261" fmla="*/ 654050 w 5759450"/>
                  <a:gd name="connsiteY7-262" fmla="*/ 546100 h 558800"/>
                  <a:gd name="connsiteX8-263" fmla="*/ 0 w 5759450"/>
                  <a:gd name="connsiteY8-264" fmla="*/ 527050 h 558800"/>
                  <a:gd name="connsiteX9-265" fmla="*/ 200025 w 5759450"/>
                  <a:gd name="connsiteY9-266" fmla="*/ 271463 h 558800"/>
                  <a:gd name="connsiteX10-267" fmla="*/ 793 w 5759450"/>
                  <a:gd name="connsiteY10-268" fmla="*/ 7938 h 558800"/>
                  <a:gd name="connsiteX0-269" fmla="*/ 793 w 5759450"/>
                  <a:gd name="connsiteY0-270" fmla="*/ 7938 h 558800"/>
                  <a:gd name="connsiteX1-271" fmla="*/ 374650 w 5759450"/>
                  <a:gd name="connsiteY1-272" fmla="*/ 31750 h 558800"/>
                  <a:gd name="connsiteX2-273" fmla="*/ 5073650 w 5759450"/>
                  <a:gd name="connsiteY2-274" fmla="*/ 31750 h 558800"/>
                  <a:gd name="connsiteX3-275" fmla="*/ 5759450 w 5759450"/>
                  <a:gd name="connsiteY3-276" fmla="*/ 0 h 558800"/>
                  <a:gd name="connsiteX4-277" fmla="*/ 5594350 w 5759450"/>
                  <a:gd name="connsiteY4-278" fmla="*/ 273050 h 558800"/>
                  <a:gd name="connsiteX5-279" fmla="*/ 5759450 w 5759450"/>
                  <a:gd name="connsiteY5-280" fmla="*/ 546100 h 558800"/>
                  <a:gd name="connsiteX6-281" fmla="*/ 5251450 w 5759450"/>
                  <a:gd name="connsiteY6-282" fmla="*/ 558800 h 558800"/>
                  <a:gd name="connsiteX7-283" fmla="*/ 654050 w 5759450"/>
                  <a:gd name="connsiteY7-284" fmla="*/ 546100 h 558800"/>
                  <a:gd name="connsiteX8-285" fmla="*/ 0 w 5759450"/>
                  <a:gd name="connsiteY8-286" fmla="*/ 527050 h 558800"/>
                  <a:gd name="connsiteX9-287" fmla="*/ 200025 w 5759450"/>
                  <a:gd name="connsiteY9-288" fmla="*/ 271463 h 558800"/>
                  <a:gd name="connsiteX10-289" fmla="*/ 793 w 5759450"/>
                  <a:gd name="connsiteY10-290" fmla="*/ 7938 h 558800"/>
                  <a:gd name="connsiteX0-291" fmla="*/ 793 w 5759450"/>
                  <a:gd name="connsiteY0-292" fmla="*/ 7938 h 558800"/>
                  <a:gd name="connsiteX1-293" fmla="*/ 374650 w 5759450"/>
                  <a:gd name="connsiteY1-294" fmla="*/ 31750 h 558800"/>
                  <a:gd name="connsiteX2-295" fmla="*/ 5073650 w 5759450"/>
                  <a:gd name="connsiteY2-296" fmla="*/ 31750 h 558800"/>
                  <a:gd name="connsiteX3-297" fmla="*/ 5759450 w 5759450"/>
                  <a:gd name="connsiteY3-298" fmla="*/ 0 h 558800"/>
                  <a:gd name="connsiteX4-299" fmla="*/ 5594350 w 5759450"/>
                  <a:gd name="connsiteY4-300" fmla="*/ 273050 h 558800"/>
                  <a:gd name="connsiteX5-301" fmla="*/ 5759450 w 5759450"/>
                  <a:gd name="connsiteY5-302" fmla="*/ 546100 h 558800"/>
                  <a:gd name="connsiteX6-303" fmla="*/ 5251450 w 5759450"/>
                  <a:gd name="connsiteY6-304" fmla="*/ 558800 h 558800"/>
                  <a:gd name="connsiteX7-305" fmla="*/ 654050 w 5759450"/>
                  <a:gd name="connsiteY7-306" fmla="*/ 546100 h 558800"/>
                  <a:gd name="connsiteX8-307" fmla="*/ 0 w 5759450"/>
                  <a:gd name="connsiteY8-308" fmla="*/ 527050 h 558800"/>
                  <a:gd name="connsiteX9-309" fmla="*/ 200025 w 5759450"/>
                  <a:gd name="connsiteY9-310" fmla="*/ 271463 h 558800"/>
                  <a:gd name="connsiteX10-311" fmla="*/ 793 w 5759450"/>
                  <a:gd name="connsiteY10-312" fmla="*/ 7938 h 558800"/>
                  <a:gd name="connsiteX0-313" fmla="*/ 793 w 5759450"/>
                  <a:gd name="connsiteY0-314" fmla="*/ 7938 h 558800"/>
                  <a:gd name="connsiteX1-315" fmla="*/ 374650 w 5759450"/>
                  <a:gd name="connsiteY1-316" fmla="*/ 31750 h 558800"/>
                  <a:gd name="connsiteX2-317" fmla="*/ 5073650 w 5759450"/>
                  <a:gd name="connsiteY2-318" fmla="*/ 31750 h 558800"/>
                  <a:gd name="connsiteX3-319" fmla="*/ 5759450 w 5759450"/>
                  <a:gd name="connsiteY3-320" fmla="*/ 0 h 558800"/>
                  <a:gd name="connsiteX4-321" fmla="*/ 5594350 w 5759450"/>
                  <a:gd name="connsiteY4-322" fmla="*/ 273050 h 558800"/>
                  <a:gd name="connsiteX5-323" fmla="*/ 5759450 w 5759450"/>
                  <a:gd name="connsiteY5-324" fmla="*/ 546100 h 558800"/>
                  <a:gd name="connsiteX6-325" fmla="*/ 5251450 w 5759450"/>
                  <a:gd name="connsiteY6-326" fmla="*/ 558800 h 558800"/>
                  <a:gd name="connsiteX7-327" fmla="*/ 661194 w 5759450"/>
                  <a:gd name="connsiteY7-328" fmla="*/ 553244 h 558800"/>
                  <a:gd name="connsiteX8-329" fmla="*/ 0 w 5759450"/>
                  <a:gd name="connsiteY8-330" fmla="*/ 527050 h 558800"/>
                  <a:gd name="connsiteX9-331" fmla="*/ 200025 w 5759450"/>
                  <a:gd name="connsiteY9-332" fmla="*/ 271463 h 558800"/>
                  <a:gd name="connsiteX10-333" fmla="*/ 793 w 5759450"/>
                  <a:gd name="connsiteY10-334" fmla="*/ 7938 h 558800"/>
                  <a:gd name="connsiteX0-335" fmla="*/ 793 w 5759450"/>
                  <a:gd name="connsiteY0-336" fmla="*/ 7938 h 559049"/>
                  <a:gd name="connsiteX1-337" fmla="*/ 374650 w 5759450"/>
                  <a:gd name="connsiteY1-338" fmla="*/ 31750 h 559049"/>
                  <a:gd name="connsiteX2-339" fmla="*/ 5073650 w 5759450"/>
                  <a:gd name="connsiteY2-340" fmla="*/ 31750 h 559049"/>
                  <a:gd name="connsiteX3-341" fmla="*/ 5759450 w 5759450"/>
                  <a:gd name="connsiteY3-342" fmla="*/ 0 h 559049"/>
                  <a:gd name="connsiteX4-343" fmla="*/ 5594350 w 5759450"/>
                  <a:gd name="connsiteY4-344" fmla="*/ 273050 h 559049"/>
                  <a:gd name="connsiteX5-345" fmla="*/ 5759450 w 5759450"/>
                  <a:gd name="connsiteY5-346" fmla="*/ 546100 h 559049"/>
                  <a:gd name="connsiteX6-347" fmla="*/ 5251450 w 5759450"/>
                  <a:gd name="connsiteY6-348" fmla="*/ 558800 h 559049"/>
                  <a:gd name="connsiteX7-349" fmla="*/ 661194 w 5759450"/>
                  <a:gd name="connsiteY7-350" fmla="*/ 553244 h 559049"/>
                  <a:gd name="connsiteX8-351" fmla="*/ 0 w 5759450"/>
                  <a:gd name="connsiteY8-352" fmla="*/ 527050 h 559049"/>
                  <a:gd name="connsiteX9-353" fmla="*/ 200025 w 5759450"/>
                  <a:gd name="connsiteY9-354" fmla="*/ 271463 h 559049"/>
                  <a:gd name="connsiteX10-355" fmla="*/ 793 w 5759450"/>
                  <a:gd name="connsiteY10-356" fmla="*/ 7938 h 559049"/>
                  <a:gd name="connsiteX0-357" fmla="*/ 793 w 5759450"/>
                  <a:gd name="connsiteY0-358" fmla="*/ 7938 h 559049"/>
                  <a:gd name="connsiteX1-359" fmla="*/ 374650 w 5759450"/>
                  <a:gd name="connsiteY1-360" fmla="*/ 31750 h 559049"/>
                  <a:gd name="connsiteX2-361" fmla="*/ 919163 w 5759450"/>
                  <a:gd name="connsiteY2-362" fmla="*/ 28575 h 559049"/>
                  <a:gd name="connsiteX3-363" fmla="*/ 5073650 w 5759450"/>
                  <a:gd name="connsiteY3-364" fmla="*/ 31750 h 559049"/>
                  <a:gd name="connsiteX4-365" fmla="*/ 5759450 w 5759450"/>
                  <a:gd name="connsiteY4-366" fmla="*/ 0 h 559049"/>
                  <a:gd name="connsiteX5-367" fmla="*/ 5594350 w 5759450"/>
                  <a:gd name="connsiteY5-368" fmla="*/ 273050 h 559049"/>
                  <a:gd name="connsiteX6-369" fmla="*/ 5759450 w 5759450"/>
                  <a:gd name="connsiteY6-370" fmla="*/ 546100 h 559049"/>
                  <a:gd name="connsiteX7-371" fmla="*/ 5251450 w 5759450"/>
                  <a:gd name="connsiteY7-372" fmla="*/ 558800 h 559049"/>
                  <a:gd name="connsiteX8-373" fmla="*/ 661194 w 5759450"/>
                  <a:gd name="connsiteY8-374" fmla="*/ 553244 h 559049"/>
                  <a:gd name="connsiteX9-375" fmla="*/ 0 w 5759450"/>
                  <a:gd name="connsiteY9-376" fmla="*/ 527050 h 559049"/>
                  <a:gd name="connsiteX10-377" fmla="*/ 200025 w 5759450"/>
                  <a:gd name="connsiteY10-378" fmla="*/ 271463 h 559049"/>
                  <a:gd name="connsiteX11-379" fmla="*/ 793 w 5759450"/>
                  <a:gd name="connsiteY11-380" fmla="*/ 7938 h 559049"/>
                  <a:gd name="connsiteX0-381" fmla="*/ 793 w 5759450"/>
                  <a:gd name="connsiteY0-382" fmla="*/ 7938 h 559049"/>
                  <a:gd name="connsiteX1-383" fmla="*/ 374650 w 5759450"/>
                  <a:gd name="connsiteY1-384" fmla="*/ 31750 h 559049"/>
                  <a:gd name="connsiteX2-385" fmla="*/ 916782 w 5759450"/>
                  <a:gd name="connsiteY2-386" fmla="*/ 19050 h 559049"/>
                  <a:gd name="connsiteX3-387" fmla="*/ 5073650 w 5759450"/>
                  <a:gd name="connsiteY3-388" fmla="*/ 31750 h 559049"/>
                  <a:gd name="connsiteX4-389" fmla="*/ 5759450 w 5759450"/>
                  <a:gd name="connsiteY4-390" fmla="*/ 0 h 559049"/>
                  <a:gd name="connsiteX5-391" fmla="*/ 5594350 w 5759450"/>
                  <a:gd name="connsiteY5-392" fmla="*/ 273050 h 559049"/>
                  <a:gd name="connsiteX6-393" fmla="*/ 5759450 w 5759450"/>
                  <a:gd name="connsiteY6-394" fmla="*/ 546100 h 559049"/>
                  <a:gd name="connsiteX7-395" fmla="*/ 5251450 w 5759450"/>
                  <a:gd name="connsiteY7-396" fmla="*/ 558800 h 559049"/>
                  <a:gd name="connsiteX8-397" fmla="*/ 661194 w 5759450"/>
                  <a:gd name="connsiteY8-398" fmla="*/ 553244 h 559049"/>
                  <a:gd name="connsiteX9-399" fmla="*/ 0 w 5759450"/>
                  <a:gd name="connsiteY9-400" fmla="*/ 527050 h 559049"/>
                  <a:gd name="connsiteX10-401" fmla="*/ 200025 w 5759450"/>
                  <a:gd name="connsiteY10-402" fmla="*/ 271463 h 559049"/>
                  <a:gd name="connsiteX11-403" fmla="*/ 793 w 5759450"/>
                  <a:gd name="connsiteY11-404" fmla="*/ 7938 h 559049"/>
                  <a:gd name="connsiteX0-405" fmla="*/ 793 w 5759450"/>
                  <a:gd name="connsiteY0-406" fmla="*/ 7938 h 559049"/>
                  <a:gd name="connsiteX1-407" fmla="*/ 374650 w 5759450"/>
                  <a:gd name="connsiteY1-408" fmla="*/ 31750 h 559049"/>
                  <a:gd name="connsiteX2-409" fmla="*/ 916782 w 5759450"/>
                  <a:gd name="connsiteY2-410" fmla="*/ 19050 h 559049"/>
                  <a:gd name="connsiteX3-411" fmla="*/ 5073650 w 5759450"/>
                  <a:gd name="connsiteY3-412" fmla="*/ 31750 h 559049"/>
                  <a:gd name="connsiteX4-413" fmla="*/ 5759450 w 5759450"/>
                  <a:gd name="connsiteY4-414" fmla="*/ 0 h 559049"/>
                  <a:gd name="connsiteX5-415" fmla="*/ 5594350 w 5759450"/>
                  <a:gd name="connsiteY5-416" fmla="*/ 273050 h 559049"/>
                  <a:gd name="connsiteX6-417" fmla="*/ 5759450 w 5759450"/>
                  <a:gd name="connsiteY6-418" fmla="*/ 546100 h 559049"/>
                  <a:gd name="connsiteX7-419" fmla="*/ 5251450 w 5759450"/>
                  <a:gd name="connsiteY7-420" fmla="*/ 558800 h 559049"/>
                  <a:gd name="connsiteX8-421" fmla="*/ 661194 w 5759450"/>
                  <a:gd name="connsiteY8-422" fmla="*/ 553244 h 559049"/>
                  <a:gd name="connsiteX9-423" fmla="*/ 0 w 5759450"/>
                  <a:gd name="connsiteY9-424" fmla="*/ 527050 h 559049"/>
                  <a:gd name="connsiteX10-425" fmla="*/ 200025 w 5759450"/>
                  <a:gd name="connsiteY10-426" fmla="*/ 271463 h 559049"/>
                  <a:gd name="connsiteX11-427" fmla="*/ 793 w 5759450"/>
                  <a:gd name="connsiteY11-428" fmla="*/ 7938 h 559049"/>
                  <a:gd name="connsiteX0-429" fmla="*/ 793 w 5759450"/>
                  <a:gd name="connsiteY0-430" fmla="*/ 7938 h 559049"/>
                  <a:gd name="connsiteX1-431" fmla="*/ 374650 w 5759450"/>
                  <a:gd name="connsiteY1-432" fmla="*/ 31750 h 559049"/>
                  <a:gd name="connsiteX2-433" fmla="*/ 916782 w 5759450"/>
                  <a:gd name="connsiteY2-434" fmla="*/ 19050 h 559049"/>
                  <a:gd name="connsiteX3-435" fmla="*/ 5073650 w 5759450"/>
                  <a:gd name="connsiteY3-436" fmla="*/ 31750 h 559049"/>
                  <a:gd name="connsiteX4-437" fmla="*/ 5759450 w 5759450"/>
                  <a:gd name="connsiteY4-438" fmla="*/ 0 h 559049"/>
                  <a:gd name="connsiteX5-439" fmla="*/ 5594350 w 5759450"/>
                  <a:gd name="connsiteY5-440" fmla="*/ 273050 h 559049"/>
                  <a:gd name="connsiteX6-441" fmla="*/ 5759450 w 5759450"/>
                  <a:gd name="connsiteY6-442" fmla="*/ 546100 h 559049"/>
                  <a:gd name="connsiteX7-443" fmla="*/ 5251450 w 5759450"/>
                  <a:gd name="connsiteY7-444" fmla="*/ 558800 h 559049"/>
                  <a:gd name="connsiteX8-445" fmla="*/ 661194 w 5759450"/>
                  <a:gd name="connsiteY8-446" fmla="*/ 553244 h 559049"/>
                  <a:gd name="connsiteX9-447" fmla="*/ 0 w 5759450"/>
                  <a:gd name="connsiteY9-448" fmla="*/ 527050 h 559049"/>
                  <a:gd name="connsiteX10-449" fmla="*/ 200025 w 5759450"/>
                  <a:gd name="connsiteY10-450" fmla="*/ 271463 h 559049"/>
                  <a:gd name="connsiteX11-451" fmla="*/ 793 w 5759450"/>
                  <a:gd name="connsiteY11-452" fmla="*/ 7938 h 559049"/>
                  <a:gd name="connsiteX0-453" fmla="*/ 793 w 5759450"/>
                  <a:gd name="connsiteY0-454" fmla="*/ 7938 h 559049"/>
                  <a:gd name="connsiteX1-455" fmla="*/ 374650 w 5759450"/>
                  <a:gd name="connsiteY1-456" fmla="*/ 31750 h 559049"/>
                  <a:gd name="connsiteX2-457" fmla="*/ 916782 w 5759450"/>
                  <a:gd name="connsiteY2-458" fmla="*/ 19050 h 559049"/>
                  <a:gd name="connsiteX3-459" fmla="*/ 5073650 w 5759450"/>
                  <a:gd name="connsiteY3-460" fmla="*/ 31750 h 559049"/>
                  <a:gd name="connsiteX4-461" fmla="*/ 5759450 w 5759450"/>
                  <a:gd name="connsiteY4-462" fmla="*/ 0 h 559049"/>
                  <a:gd name="connsiteX5-463" fmla="*/ 5594350 w 5759450"/>
                  <a:gd name="connsiteY5-464" fmla="*/ 273050 h 559049"/>
                  <a:gd name="connsiteX6-465" fmla="*/ 5759450 w 5759450"/>
                  <a:gd name="connsiteY6-466" fmla="*/ 546100 h 559049"/>
                  <a:gd name="connsiteX7-467" fmla="*/ 5251450 w 5759450"/>
                  <a:gd name="connsiteY7-468" fmla="*/ 558800 h 559049"/>
                  <a:gd name="connsiteX8-469" fmla="*/ 919163 w 5759450"/>
                  <a:gd name="connsiteY8-470" fmla="*/ 554831 h 559049"/>
                  <a:gd name="connsiteX9-471" fmla="*/ 661194 w 5759450"/>
                  <a:gd name="connsiteY9-472" fmla="*/ 553244 h 559049"/>
                  <a:gd name="connsiteX10-473" fmla="*/ 0 w 5759450"/>
                  <a:gd name="connsiteY10-474" fmla="*/ 527050 h 559049"/>
                  <a:gd name="connsiteX11-475" fmla="*/ 200025 w 5759450"/>
                  <a:gd name="connsiteY11-476" fmla="*/ 271463 h 559049"/>
                  <a:gd name="connsiteX12" fmla="*/ 793 w 5759450"/>
                  <a:gd name="connsiteY12" fmla="*/ 7938 h 559049"/>
                  <a:gd name="connsiteX0-477" fmla="*/ 793 w 5759450"/>
                  <a:gd name="connsiteY0-478" fmla="*/ 7938 h 559049"/>
                  <a:gd name="connsiteX1-479" fmla="*/ 374650 w 5759450"/>
                  <a:gd name="connsiteY1-480" fmla="*/ 31750 h 559049"/>
                  <a:gd name="connsiteX2-481" fmla="*/ 916782 w 5759450"/>
                  <a:gd name="connsiteY2-482" fmla="*/ 19050 h 559049"/>
                  <a:gd name="connsiteX3-483" fmla="*/ 5073650 w 5759450"/>
                  <a:gd name="connsiteY3-484" fmla="*/ 31750 h 559049"/>
                  <a:gd name="connsiteX4-485" fmla="*/ 5759450 w 5759450"/>
                  <a:gd name="connsiteY4-486" fmla="*/ 0 h 559049"/>
                  <a:gd name="connsiteX5-487" fmla="*/ 5594350 w 5759450"/>
                  <a:gd name="connsiteY5-488" fmla="*/ 273050 h 559049"/>
                  <a:gd name="connsiteX6-489" fmla="*/ 5759450 w 5759450"/>
                  <a:gd name="connsiteY6-490" fmla="*/ 546100 h 559049"/>
                  <a:gd name="connsiteX7-491" fmla="*/ 5251450 w 5759450"/>
                  <a:gd name="connsiteY7-492" fmla="*/ 558800 h 559049"/>
                  <a:gd name="connsiteX8-493" fmla="*/ 919163 w 5759450"/>
                  <a:gd name="connsiteY8-494" fmla="*/ 550068 h 559049"/>
                  <a:gd name="connsiteX9-495" fmla="*/ 661194 w 5759450"/>
                  <a:gd name="connsiteY9-496" fmla="*/ 553244 h 559049"/>
                  <a:gd name="connsiteX10-497" fmla="*/ 0 w 5759450"/>
                  <a:gd name="connsiteY10-498" fmla="*/ 527050 h 559049"/>
                  <a:gd name="connsiteX11-499" fmla="*/ 200025 w 5759450"/>
                  <a:gd name="connsiteY11-500" fmla="*/ 271463 h 559049"/>
                  <a:gd name="connsiteX12-501" fmla="*/ 793 w 5759450"/>
                  <a:gd name="connsiteY12-502" fmla="*/ 7938 h 559049"/>
                  <a:gd name="connsiteX0-503" fmla="*/ 793 w 5759450"/>
                  <a:gd name="connsiteY0-504" fmla="*/ 7938 h 559049"/>
                  <a:gd name="connsiteX1-505" fmla="*/ 374650 w 5759450"/>
                  <a:gd name="connsiteY1-506" fmla="*/ 31750 h 559049"/>
                  <a:gd name="connsiteX2-507" fmla="*/ 916782 w 5759450"/>
                  <a:gd name="connsiteY2-508" fmla="*/ 19050 h 559049"/>
                  <a:gd name="connsiteX3-509" fmla="*/ 4860131 w 5759450"/>
                  <a:gd name="connsiteY3-510" fmla="*/ 30956 h 559049"/>
                  <a:gd name="connsiteX4-511" fmla="*/ 5073650 w 5759450"/>
                  <a:gd name="connsiteY4-512" fmla="*/ 31750 h 559049"/>
                  <a:gd name="connsiteX5-513" fmla="*/ 5759450 w 5759450"/>
                  <a:gd name="connsiteY5-514" fmla="*/ 0 h 559049"/>
                  <a:gd name="connsiteX6-515" fmla="*/ 5594350 w 5759450"/>
                  <a:gd name="connsiteY6-516" fmla="*/ 273050 h 559049"/>
                  <a:gd name="connsiteX7-517" fmla="*/ 5759450 w 5759450"/>
                  <a:gd name="connsiteY7-518" fmla="*/ 546100 h 559049"/>
                  <a:gd name="connsiteX8-519" fmla="*/ 5251450 w 5759450"/>
                  <a:gd name="connsiteY8-520" fmla="*/ 558800 h 559049"/>
                  <a:gd name="connsiteX9-521" fmla="*/ 919163 w 5759450"/>
                  <a:gd name="connsiteY9-522" fmla="*/ 550068 h 559049"/>
                  <a:gd name="connsiteX10-523" fmla="*/ 661194 w 5759450"/>
                  <a:gd name="connsiteY10-524" fmla="*/ 553244 h 559049"/>
                  <a:gd name="connsiteX11-525" fmla="*/ 0 w 5759450"/>
                  <a:gd name="connsiteY11-526" fmla="*/ 527050 h 559049"/>
                  <a:gd name="connsiteX12-527" fmla="*/ 200025 w 5759450"/>
                  <a:gd name="connsiteY12-528" fmla="*/ 271463 h 559049"/>
                  <a:gd name="connsiteX13" fmla="*/ 793 w 5759450"/>
                  <a:gd name="connsiteY13" fmla="*/ 7938 h 559049"/>
                  <a:gd name="connsiteX0-529" fmla="*/ 793 w 5759450"/>
                  <a:gd name="connsiteY0-530" fmla="*/ 7938 h 559049"/>
                  <a:gd name="connsiteX1-531" fmla="*/ 374650 w 5759450"/>
                  <a:gd name="connsiteY1-532" fmla="*/ 31750 h 559049"/>
                  <a:gd name="connsiteX2-533" fmla="*/ 916782 w 5759450"/>
                  <a:gd name="connsiteY2-534" fmla="*/ 19050 h 559049"/>
                  <a:gd name="connsiteX3-535" fmla="*/ 4862512 w 5759450"/>
                  <a:gd name="connsiteY3-536" fmla="*/ 19050 h 559049"/>
                  <a:gd name="connsiteX4-537" fmla="*/ 5073650 w 5759450"/>
                  <a:gd name="connsiteY4-538" fmla="*/ 31750 h 559049"/>
                  <a:gd name="connsiteX5-539" fmla="*/ 5759450 w 5759450"/>
                  <a:gd name="connsiteY5-540" fmla="*/ 0 h 559049"/>
                  <a:gd name="connsiteX6-541" fmla="*/ 5594350 w 5759450"/>
                  <a:gd name="connsiteY6-542" fmla="*/ 273050 h 559049"/>
                  <a:gd name="connsiteX7-543" fmla="*/ 5759450 w 5759450"/>
                  <a:gd name="connsiteY7-544" fmla="*/ 546100 h 559049"/>
                  <a:gd name="connsiteX8-545" fmla="*/ 5251450 w 5759450"/>
                  <a:gd name="connsiteY8-546" fmla="*/ 558800 h 559049"/>
                  <a:gd name="connsiteX9-547" fmla="*/ 919163 w 5759450"/>
                  <a:gd name="connsiteY9-548" fmla="*/ 550068 h 559049"/>
                  <a:gd name="connsiteX10-549" fmla="*/ 661194 w 5759450"/>
                  <a:gd name="connsiteY10-550" fmla="*/ 553244 h 559049"/>
                  <a:gd name="connsiteX11-551" fmla="*/ 0 w 5759450"/>
                  <a:gd name="connsiteY11-552" fmla="*/ 527050 h 559049"/>
                  <a:gd name="connsiteX12-553" fmla="*/ 200025 w 5759450"/>
                  <a:gd name="connsiteY12-554" fmla="*/ 271463 h 559049"/>
                  <a:gd name="connsiteX13-555" fmla="*/ 793 w 5759450"/>
                  <a:gd name="connsiteY13-556" fmla="*/ 7938 h 559049"/>
                  <a:gd name="connsiteX0-557" fmla="*/ 793 w 5759450"/>
                  <a:gd name="connsiteY0-558" fmla="*/ 7938 h 559049"/>
                  <a:gd name="connsiteX1-559" fmla="*/ 374650 w 5759450"/>
                  <a:gd name="connsiteY1-560" fmla="*/ 31750 h 559049"/>
                  <a:gd name="connsiteX2-561" fmla="*/ 916782 w 5759450"/>
                  <a:gd name="connsiteY2-562" fmla="*/ 19050 h 559049"/>
                  <a:gd name="connsiteX3-563" fmla="*/ 4862512 w 5759450"/>
                  <a:gd name="connsiteY3-564" fmla="*/ 19050 h 559049"/>
                  <a:gd name="connsiteX4-565" fmla="*/ 5076032 w 5759450"/>
                  <a:gd name="connsiteY4-566" fmla="*/ 26988 h 559049"/>
                  <a:gd name="connsiteX5-567" fmla="*/ 5759450 w 5759450"/>
                  <a:gd name="connsiteY5-568" fmla="*/ 0 h 559049"/>
                  <a:gd name="connsiteX6-569" fmla="*/ 5594350 w 5759450"/>
                  <a:gd name="connsiteY6-570" fmla="*/ 273050 h 559049"/>
                  <a:gd name="connsiteX7-571" fmla="*/ 5759450 w 5759450"/>
                  <a:gd name="connsiteY7-572" fmla="*/ 546100 h 559049"/>
                  <a:gd name="connsiteX8-573" fmla="*/ 5251450 w 5759450"/>
                  <a:gd name="connsiteY8-574" fmla="*/ 558800 h 559049"/>
                  <a:gd name="connsiteX9-575" fmla="*/ 919163 w 5759450"/>
                  <a:gd name="connsiteY9-576" fmla="*/ 550068 h 559049"/>
                  <a:gd name="connsiteX10-577" fmla="*/ 661194 w 5759450"/>
                  <a:gd name="connsiteY10-578" fmla="*/ 553244 h 559049"/>
                  <a:gd name="connsiteX11-579" fmla="*/ 0 w 5759450"/>
                  <a:gd name="connsiteY11-580" fmla="*/ 527050 h 559049"/>
                  <a:gd name="connsiteX12-581" fmla="*/ 200025 w 5759450"/>
                  <a:gd name="connsiteY12-582" fmla="*/ 271463 h 559049"/>
                  <a:gd name="connsiteX13-583" fmla="*/ 793 w 5759450"/>
                  <a:gd name="connsiteY13-584" fmla="*/ 7938 h 559049"/>
                  <a:gd name="connsiteX0-585" fmla="*/ 793 w 5759450"/>
                  <a:gd name="connsiteY0-586" fmla="*/ 7938 h 559049"/>
                  <a:gd name="connsiteX1-587" fmla="*/ 374650 w 5759450"/>
                  <a:gd name="connsiteY1-588" fmla="*/ 31750 h 559049"/>
                  <a:gd name="connsiteX2-589" fmla="*/ 916782 w 5759450"/>
                  <a:gd name="connsiteY2-590" fmla="*/ 19050 h 559049"/>
                  <a:gd name="connsiteX3-591" fmla="*/ 4862512 w 5759450"/>
                  <a:gd name="connsiteY3-592" fmla="*/ 19050 h 559049"/>
                  <a:gd name="connsiteX4-593" fmla="*/ 5076032 w 5759450"/>
                  <a:gd name="connsiteY4-594" fmla="*/ 26988 h 559049"/>
                  <a:gd name="connsiteX5-595" fmla="*/ 5759450 w 5759450"/>
                  <a:gd name="connsiteY5-596" fmla="*/ 0 h 559049"/>
                  <a:gd name="connsiteX6-597" fmla="*/ 5594350 w 5759450"/>
                  <a:gd name="connsiteY6-598" fmla="*/ 273050 h 559049"/>
                  <a:gd name="connsiteX7-599" fmla="*/ 5759450 w 5759450"/>
                  <a:gd name="connsiteY7-600" fmla="*/ 546100 h 559049"/>
                  <a:gd name="connsiteX8-601" fmla="*/ 5251450 w 5759450"/>
                  <a:gd name="connsiteY8-602" fmla="*/ 558800 h 559049"/>
                  <a:gd name="connsiteX9-603" fmla="*/ 919163 w 5759450"/>
                  <a:gd name="connsiteY9-604" fmla="*/ 550068 h 559049"/>
                  <a:gd name="connsiteX10-605" fmla="*/ 661194 w 5759450"/>
                  <a:gd name="connsiteY10-606" fmla="*/ 553244 h 559049"/>
                  <a:gd name="connsiteX11-607" fmla="*/ 0 w 5759450"/>
                  <a:gd name="connsiteY11-608" fmla="*/ 527050 h 559049"/>
                  <a:gd name="connsiteX12-609" fmla="*/ 200025 w 5759450"/>
                  <a:gd name="connsiteY12-610" fmla="*/ 271463 h 559049"/>
                  <a:gd name="connsiteX13-611" fmla="*/ 793 w 5759450"/>
                  <a:gd name="connsiteY13-612" fmla="*/ 7938 h 559049"/>
                  <a:gd name="connsiteX0-613" fmla="*/ 793 w 5759450"/>
                  <a:gd name="connsiteY0-614" fmla="*/ 7938 h 559049"/>
                  <a:gd name="connsiteX1-615" fmla="*/ 374650 w 5759450"/>
                  <a:gd name="connsiteY1-616" fmla="*/ 31750 h 559049"/>
                  <a:gd name="connsiteX2-617" fmla="*/ 916782 w 5759450"/>
                  <a:gd name="connsiteY2-618" fmla="*/ 19050 h 559049"/>
                  <a:gd name="connsiteX3-619" fmla="*/ 4862512 w 5759450"/>
                  <a:gd name="connsiteY3-620" fmla="*/ 19050 h 559049"/>
                  <a:gd name="connsiteX4-621" fmla="*/ 5076032 w 5759450"/>
                  <a:gd name="connsiteY4-622" fmla="*/ 26988 h 559049"/>
                  <a:gd name="connsiteX5-623" fmla="*/ 5759450 w 5759450"/>
                  <a:gd name="connsiteY5-624" fmla="*/ 0 h 559049"/>
                  <a:gd name="connsiteX6-625" fmla="*/ 5594350 w 5759450"/>
                  <a:gd name="connsiteY6-626" fmla="*/ 273050 h 559049"/>
                  <a:gd name="connsiteX7-627" fmla="*/ 5759450 w 5759450"/>
                  <a:gd name="connsiteY7-628" fmla="*/ 546100 h 559049"/>
                  <a:gd name="connsiteX8-629" fmla="*/ 5251450 w 5759450"/>
                  <a:gd name="connsiteY8-630" fmla="*/ 558800 h 559049"/>
                  <a:gd name="connsiteX9-631" fmla="*/ 919163 w 5759450"/>
                  <a:gd name="connsiteY9-632" fmla="*/ 550068 h 559049"/>
                  <a:gd name="connsiteX10-633" fmla="*/ 661194 w 5759450"/>
                  <a:gd name="connsiteY10-634" fmla="*/ 553244 h 559049"/>
                  <a:gd name="connsiteX11-635" fmla="*/ 0 w 5759450"/>
                  <a:gd name="connsiteY11-636" fmla="*/ 527050 h 559049"/>
                  <a:gd name="connsiteX12-637" fmla="*/ 200025 w 5759450"/>
                  <a:gd name="connsiteY12-638" fmla="*/ 271463 h 559049"/>
                  <a:gd name="connsiteX13-639" fmla="*/ 793 w 5759450"/>
                  <a:gd name="connsiteY13-640" fmla="*/ 7938 h 559049"/>
                  <a:gd name="connsiteX0-641" fmla="*/ 793 w 5759450"/>
                  <a:gd name="connsiteY0-642" fmla="*/ 7938 h 559049"/>
                  <a:gd name="connsiteX1-643" fmla="*/ 374650 w 5759450"/>
                  <a:gd name="connsiteY1-644" fmla="*/ 31750 h 559049"/>
                  <a:gd name="connsiteX2-645" fmla="*/ 916782 w 5759450"/>
                  <a:gd name="connsiteY2-646" fmla="*/ 19050 h 559049"/>
                  <a:gd name="connsiteX3-647" fmla="*/ 4862512 w 5759450"/>
                  <a:gd name="connsiteY3-648" fmla="*/ 19050 h 559049"/>
                  <a:gd name="connsiteX4-649" fmla="*/ 5076032 w 5759450"/>
                  <a:gd name="connsiteY4-650" fmla="*/ 26988 h 559049"/>
                  <a:gd name="connsiteX5-651" fmla="*/ 5759450 w 5759450"/>
                  <a:gd name="connsiteY5-652" fmla="*/ 0 h 559049"/>
                  <a:gd name="connsiteX6-653" fmla="*/ 5594350 w 5759450"/>
                  <a:gd name="connsiteY6-654" fmla="*/ 273050 h 559049"/>
                  <a:gd name="connsiteX7-655" fmla="*/ 5759450 w 5759450"/>
                  <a:gd name="connsiteY7-656" fmla="*/ 546100 h 559049"/>
                  <a:gd name="connsiteX8-657" fmla="*/ 5251450 w 5759450"/>
                  <a:gd name="connsiteY8-658" fmla="*/ 558800 h 559049"/>
                  <a:gd name="connsiteX9-659" fmla="*/ 919163 w 5759450"/>
                  <a:gd name="connsiteY9-660" fmla="*/ 550068 h 559049"/>
                  <a:gd name="connsiteX10-661" fmla="*/ 661194 w 5759450"/>
                  <a:gd name="connsiteY10-662" fmla="*/ 553244 h 559049"/>
                  <a:gd name="connsiteX11-663" fmla="*/ 0 w 5759450"/>
                  <a:gd name="connsiteY11-664" fmla="*/ 527050 h 559049"/>
                  <a:gd name="connsiteX12-665" fmla="*/ 200025 w 5759450"/>
                  <a:gd name="connsiteY12-666" fmla="*/ 271463 h 559049"/>
                  <a:gd name="connsiteX13-667" fmla="*/ 793 w 5759450"/>
                  <a:gd name="connsiteY13-668" fmla="*/ 7938 h 559049"/>
                  <a:gd name="connsiteX0-669" fmla="*/ 793 w 5759450"/>
                  <a:gd name="connsiteY0-670" fmla="*/ 7938 h 559049"/>
                  <a:gd name="connsiteX1-671" fmla="*/ 374650 w 5759450"/>
                  <a:gd name="connsiteY1-672" fmla="*/ 31750 h 559049"/>
                  <a:gd name="connsiteX2-673" fmla="*/ 916782 w 5759450"/>
                  <a:gd name="connsiteY2-674" fmla="*/ 19050 h 559049"/>
                  <a:gd name="connsiteX3-675" fmla="*/ 4862512 w 5759450"/>
                  <a:gd name="connsiteY3-676" fmla="*/ 19050 h 559049"/>
                  <a:gd name="connsiteX4-677" fmla="*/ 5076032 w 5759450"/>
                  <a:gd name="connsiteY4-678" fmla="*/ 26988 h 559049"/>
                  <a:gd name="connsiteX5-679" fmla="*/ 5759450 w 5759450"/>
                  <a:gd name="connsiteY5-680" fmla="*/ 0 h 559049"/>
                  <a:gd name="connsiteX6-681" fmla="*/ 5577681 w 5759450"/>
                  <a:gd name="connsiteY6-682" fmla="*/ 273050 h 559049"/>
                  <a:gd name="connsiteX7-683" fmla="*/ 5759450 w 5759450"/>
                  <a:gd name="connsiteY7-684" fmla="*/ 546100 h 559049"/>
                  <a:gd name="connsiteX8-685" fmla="*/ 5251450 w 5759450"/>
                  <a:gd name="connsiteY8-686" fmla="*/ 558800 h 559049"/>
                  <a:gd name="connsiteX9-687" fmla="*/ 919163 w 5759450"/>
                  <a:gd name="connsiteY9-688" fmla="*/ 550068 h 559049"/>
                  <a:gd name="connsiteX10-689" fmla="*/ 661194 w 5759450"/>
                  <a:gd name="connsiteY10-690" fmla="*/ 553244 h 559049"/>
                  <a:gd name="connsiteX11-691" fmla="*/ 0 w 5759450"/>
                  <a:gd name="connsiteY11-692" fmla="*/ 527050 h 559049"/>
                  <a:gd name="connsiteX12-693" fmla="*/ 200025 w 5759450"/>
                  <a:gd name="connsiteY12-694" fmla="*/ 271463 h 559049"/>
                  <a:gd name="connsiteX13-695" fmla="*/ 793 w 5759450"/>
                  <a:gd name="connsiteY13-696" fmla="*/ 7938 h 559049"/>
                  <a:gd name="connsiteX0-697" fmla="*/ 793 w 5759450"/>
                  <a:gd name="connsiteY0-698" fmla="*/ 7938 h 559049"/>
                  <a:gd name="connsiteX1-699" fmla="*/ 374650 w 5759450"/>
                  <a:gd name="connsiteY1-700" fmla="*/ 31750 h 559049"/>
                  <a:gd name="connsiteX2-701" fmla="*/ 916782 w 5759450"/>
                  <a:gd name="connsiteY2-702" fmla="*/ 19050 h 559049"/>
                  <a:gd name="connsiteX3-703" fmla="*/ 4862512 w 5759450"/>
                  <a:gd name="connsiteY3-704" fmla="*/ 19050 h 559049"/>
                  <a:gd name="connsiteX4-705" fmla="*/ 5076032 w 5759450"/>
                  <a:gd name="connsiteY4-706" fmla="*/ 26988 h 559049"/>
                  <a:gd name="connsiteX5-707" fmla="*/ 5759450 w 5759450"/>
                  <a:gd name="connsiteY5-708" fmla="*/ 0 h 559049"/>
                  <a:gd name="connsiteX6-709" fmla="*/ 5577681 w 5759450"/>
                  <a:gd name="connsiteY6-710" fmla="*/ 273050 h 559049"/>
                  <a:gd name="connsiteX7-711" fmla="*/ 5759450 w 5759450"/>
                  <a:gd name="connsiteY7-712" fmla="*/ 546100 h 559049"/>
                  <a:gd name="connsiteX8-713" fmla="*/ 5251450 w 5759450"/>
                  <a:gd name="connsiteY8-714" fmla="*/ 558800 h 559049"/>
                  <a:gd name="connsiteX9-715" fmla="*/ 919163 w 5759450"/>
                  <a:gd name="connsiteY9-716" fmla="*/ 550068 h 559049"/>
                  <a:gd name="connsiteX10-717" fmla="*/ 661194 w 5759450"/>
                  <a:gd name="connsiteY10-718" fmla="*/ 553244 h 559049"/>
                  <a:gd name="connsiteX11-719" fmla="*/ 0 w 5759450"/>
                  <a:gd name="connsiteY11-720" fmla="*/ 527050 h 559049"/>
                  <a:gd name="connsiteX12-721" fmla="*/ 200025 w 5759450"/>
                  <a:gd name="connsiteY12-722" fmla="*/ 271463 h 559049"/>
                  <a:gd name="connsiteX13-723" fmla="*/ 793 w 5759450"/>
                  <a:gd name="connsiteY13-724" fmla="*/ 7938 h 559049"/>
                  <a:gd name="connsiteX0-725" fmla="*/ 793 w 5759450"/>
                  <a:gd name="connsiteY0-726" fmla="*/ 7938 h 559049"/>
                  <a:gd name="connsiteX1-727" fmla="*/ 374650 w 5759450"/>
                  <a:gd name="connsiteY1-728" fmla="*/ 31750 h 559049"/>
                  <a:gd name="connsiteX2-729" fmla="*/ 916782 w 5759450"/>
                  <a:gd name="connsiteY2-730" fmla="*/ 19050 h 559049"/>
                  <a:gd name="connsiteX3-731" fmla="*/ 4862512 w 5759450"/>
                  <a:gd name="connsiteY3-732" fmla="*/ 19050 h 559049"/>
                  <a:gd name="connsiteX4-733" fmla="*/ 5076032 w 5759450"/>
                  <a:gd name="connsiteY4-734" fmla="*/ 26988 h 559049"/>
                  <a:gd name="connsiteX5-735" fmla="*/ 5759450 w 5759450"/>
                  <a:gd name="connsiteY5-736" fmla="*/ 0 h 559049"/>
                  <a:gd name="connsiteX6-737" fmla="*/ 5577681 w 5759450"/>
                  <a:gd name="connsiteY6-738" fmla="*/ 273050 h 559049"/>
                  <a:gd name="connsiteX7-739" fmla="*/ 5754688 w 5759450"/>
                  <a:gd name="connsiteY7-740" fmla="*/ 517525 h 559049"/>
                  <a:gd name="connsiteX8-741" fmla="*/ 5251450 w 5759450"/>
                  <a:gd name="connsiteY8-742" fmla="*/ 558800 h 559049"/>
                  <a:gd name="connsiteX9-743" fmla="*/ 919163 w 5759450"/>
                  <a:gd name="connsiteY9-744" fmla="*/ 550068 h 559049"/>
                  <a:gd name="connsiteX10-745" fmla="*/ 661194 w 5759450"/>
                  <a:gd name="connsiteY10-746" fmla="*/ 553244 h 559049"/>
                  <a:gd name="connsiteX11-747" fmla="*/ 0 w 5759450"/>
                  <a:gd name="connsiteY11-748" fmla="*/ 527050 h 559049"/>
                  <a:gd name="connsiteX12-749" fmla="*/ 200025 w 5759450"/>
                  <a:gd name="connsiteY12-750" fmla="*/ 271463 h 559049"/>
                  <a:gd name="connsiteX13-751" fmla="*/ 793 w 5759450"/>
                  <a:gd name="connsiteY13-752" fmla="*/ 7938 h 559049"/>
                  <a:gd name="connsiteX0-753" fmla="*/ 793 w 5759450"/>
                  <a:gd name="connsiteY0-754" fmla="*/ 7938 h 559049"/>
                  <a:gd name="connsiteX1-755" fmla="*/ 374650 w 5759450"/>
                  <a:gd name="connsiteY1-756" fmla="*/ 31750 h 559049"/>
                  <a:gd name="connsiteX2-757" fmla="*/ 916782 w 5759450"/>
                  <a:gd name="connsiteY2-758" fmla="*/ 19050 h 559049"/>
                  <a:gd name="connsiteX3-759" fmla="*/ 4862512 w 5759450"/>
                  <a:gd name="connsiteY3-760" fmla="*/ 19050 h 559049"/>
                  <a:gd name="connsiteX4-761" fmla="*/ 5076032 w 5759450"/>
                  <a:gd name="connsiteY4-762" fmla="*/ 26988 h 559049"/>
                  <a:gd name="connsiteX5-763" fmla="*/ 5759450 w 5759450"/>
                  <a:gd name="connsiteY5-764" fmla="*/ 0 h 559049"/>
                  <a:gd name="connsiteX6-765" fmla="*/ 5577681 w 5759450"/>
                  <a:gd name="connsiteY6-766" fmla="*/ 273050 h 559049"/>
                  <a:gd name="connsiteX7-767" fmla="*/ 5754688 w 5759450"/>
                  <a:gd name="connsiteY7-768" fmla="*/ 517525 h 559049"/>
                  <a:gd name="connsiteX8-769" fmla="*/ 5251450 w 5759450"/>
                  <a:gd name="connsiteY8-770" fmla="*/ 558800 h 559049"/>
                  <a:gd name="connsiteX9-771" fmla="*/ 919163 w 5759450"/>
                  <a:gd name="connsiteY9-772" fmla="*/ 550068 h 559049"/>
                  <a:gd name="connsiteX10-773" fmla="*/ 661194 w 5759450"/>
                  <a:gd name="connsiteY10-774" fmla="*/ 553244 h 559049"/>
                  <a:gd name="connsiteX11-775" fmla="*/ 0 w 5759450"/>
                  <a:gd name="connsiteY11-776" fmla="*/ 527050 h 559049"/>
                  <a:gd name="connsiteX12-777" fmla="*/ 200025 w 5759450"/>
                  <a:gd name="connsiteY12-778" fmla="*/ 271463 h 559049"/>
                  <a:gd name="connsiteX13-779" fmla="*/ 793 w 5759450"/>
                  <a:gd name="connsiteY13-780" fmla="*/ 7938 h 559049"/>
                  <a:gd name="connsiteX0-781" fmla="*/ 793 w 5759450"/>
                  <a:gd name="connsiteY0-782" fmla="*/ 7938 h 561529"/>
                  <a:gd name="connsiteX1-783" fmla="*/ 374650 w 5759450"/>
                  <a:gd name="connsiteY1-784" fmla="*/ 31750 h 561529"/>
                  <a:gd name="connsiteX2-785" fmla="*/ 916782 w 5759450"/>
                  <a:gd name="connsiteY2-786" fmla="*/ 19050 h 561529"/>
                  <a:gd name="connsiteX3-787" fmla="*/ 4862512 w 5759450"/>
                  <a:gd name="connsiteY3-788" fmla="*/ 19050 h 561529"/>
                  <a:gd name="connsiteX4-789" fmla="*/ 5076032 w 5759450"/>
                  <a:gd name="connsiteY4-790" fmla="*/ 26988 h 561529"/>
                  <a:gd name="connsiteX5-791" fmla="*/ 5759450 w 5759450"/>
                  <a:gd name="connsiteY5-792" fmla="*/ 0 h 561529"/>
                  <a:gd name="connsiteX6-793" fmla="*/ 5577681 w 5759450"/>
                  <a:gd name="connsiteY6-794" fmla="*/ 273050 h 561529"/>
                  <a:gd name="connsiteX7-795" fmla="*/ 5754688 w 5759450"/>
                  <a:gd name="connsiteY7-796" fmla="*/ 517525 h 561529"/>
                  <a:gd name="connsiteX8-797" fmla="*/ 5251450 w 5759450"/>
                  <a:gd name="connsiteY8-798" fmla="*/ 558800 h 561529"/>
                  <a:gd name="connsiteX9-799" fmla="*/ 919163 w 5759450"/>
                  <a:gd name="connsiteY9-800" fmla="*/ 550068 h 561529"/>
                  <a:gd name="connsiteX10-801" fmla="*/ 661194 w 5759450"/>
                  <a:gd name="connsiteY10-802" fmla="*/ 553244 h 561529"/>
                  <a:gd name="connsiteX11-803" fmla="*/ 0 w 5759450"/>
                  <a:gd name="connsiteY11-804" fmla="*/ 527050 h 561529"/>
                  <a:gd name="connsiteX12-805" fmla="*/ 200025 w 5759450"/>
                  <a:gd name="connsiteY12-806" fmla="*/ 271463 h 561529"/>
                  <a:gd name="connsiteX13-807" fmla="*/ 793 w 5759450"/>
                  <a:gd name="connsiteY13-808" fmla="*/ 7938 h 561529"/>
                  <a:gd name="connsiteX0-809" fmla="*/ 793 w 5759450"/>
                  <a:gd name="connsiteY0-810" fmla="*/ 7938 h 562791"/>
                  <a:gd name="connsiteX1-811" fmla="*/ 374650 w 5759450"/>
                  <a:gd name="connsiteY1-812" fmla="*/ 31750 h 562791"/>
                  <a:gd name="connsiteX2-813" fmla="*/ 916782 w 5759450"/>
                  <a:gd name="connsiteY2-814" fmla="*/ 19050 h 562791"/>
                  <a:gd name="connsiteX3-815" fmla="*/ 4862512 w 5759450"/>
                  <a:gd name="connsiteY3-816" fmla="*/ 19050 h 562791"/>
                  <a:gd name="connsiteX4-817" fmla="*/ 5076032 w 5759450"/>
                  <a:gd name="connsiteY4-818" fmla="*/ 26988 h 562791"/>
                  <a:gd name="connsiteX5-819" fmla="*/ 5759450 w 5759450"/>
                  <a:gd name="connsiteY5-820" fmla="*/ 0 h 562791"/>
                  <a:gd name="connsiteX6-821" fmla="*/ 5577681 w 5759450"/>
                  <a:gd name="connsiteY6-822" fmla="*/ 273050 h 562791"/>
                  <a:gd name="connsiteX7-823" fmla="*/ 5754688 w 5759450"/>
                  <a:gd name="connsiteY7-824" fmla="*/ 517525 h 562791"/>
                  <a:gd name="connsiteX8-825" fmla="*/ 5251450 w 5759450"/>
                  <a:gd name="connsiteY8-826" fmla="*/ 558800 h 562791"/>
                  <a:gd name="connsiteX9-827" fmla="*/ 919163 w 5759450"/>
                  <a:gd name="connsiteY9-828" fmla="*/ 550068 h 562791"/>
                  <a:gd name="connsiteX10-829" fmla="*/ 661194 w 5759450"/>
                  <a:gd name="connsiteY10-830" fmla="*/ 553244 h 562791"/>
                  <a:gd name="connsiteX11-831" fmla="*/ 0 w 5759450"/>
                  <a:gd name="connsiteY11-832" fmla="*/ 527050 h 562791"/>
                  <a:gd name="connsiteX12-833" fmla="*/ 200025 w 5759450"/>
                  <a:gd name="connsiteY12-834" fmla="*/ 271463 h 562791"/>
                  <a:gd name="connsiteX13-835" fmla="*/ 793 w 5759450"/>
                  <a:gd name="connsiteY13-836" fmla="*/ 7938 h 562791"/>
                  <a:gd name="connsiteX0-837" fmla="*/ 793 w 5761832"/>
                  <a:gd name="connsiteY0-838" fmla="*/ 7938 h 563259"/>
                  <a:gd name="connsiteX1-839" fmla="*/ 374650 w 5761832"/>
                  <a:gd name="connsiteY1-840" fmla="*/ 31750 h 563259"/>
                  <a:gd name="connsiteX2-841" fmla="*/ 916782 w 5761832"/>
                  <a:gd name="connsiteY2-842" fmla="*/ 19050 h 563259"/>
                  <a:gd name="connsiteX3-843" fmla="*/ 4862512 w 5761832"/>
                  <a:gd name="connsiteY3-844" fmla="*/ 19050 h 563259"/>
                  <a:gd name="connsiteX4-845" fmla="*/ 5076032 w 5761832"/>
                  <a:gd name="connsiteY4-846" fmla="*/ 26988 h 563259"/>
                  <a:gd name="connsiteX5-847" fmla="*/ 5759450 w 5761832"/>
                  <a:gd name="connsiteY5-848" fmla="*/ 0 h 563259"/>
                  <a:gd name="connsiteX6-849" fmla="*/ 5577681 w 5761832"/>
                  <a:gd name="connsiteY6-850" fmla="*/ 273050 h 563259"/>
                  <a:gd name="connsiteX7-851" fmla="*/ 5761832 w 5761832"/>
                  <a:gd name="connsiteY7-852" fmla="*/ 522287 h 563259"/>
                  <a:gd name="connsiteX8-853" fmla="*/ 5251450 w 5761832"/>
                  <a:gd name="connsiteY8-854" fmla="*/ 558800 h 563259"/>
                  <a:gd name="connsiteX9-855" fmla="*/ 919163 w 5761832"/>
                  <a:gd name="connsiteY9-856" fmla="*/ 550068 h 563259"/>
                  <a:gd name="connsiteX10-857" fmla="*/ 661194 w 5761832"/>
                  <a:gd name="connsiteY10-858" fmla="*/ 553244 h 563259"/>
                  <a:gd name="connsiteX11-859" fmla="*/ 0 w 5761832"/>
                  <a:gd name="connsiteY11-860" fmla="*/ 527050 h 563259"/>
                  <a:gd name="connsiteX12-861" fmla="*/ 200025 w 5761832"/>
                  <a:gd name="connsiteY12-862" fmla="*/ 271463 h 563259"/>
                  <a:gd name="connsiteX13-863" fmla="*/ 793 w 5761832"/>
                  <a:gd name="connsiteY13-864" fmla="*/ 7938 h 563259"/>
                  <a:gd name="connsiteX0-865" fmla="*/ 793 w 5761832"/>
                  <a:gd name="connsiteY0-866" fmla="*/ 7938 h 563781"/>
                  <a:gd name="connsiteX1-867" fmla="*/ 374650 w 5761832"/>
                  <a:gd name="connsiteY1-868" fmla="*/ 31750 h 563781"/>
                  <a:gd name="connsiteX2-869" fmla="*/ 916782 w 5761832"/>
                  <a:gd name="connsiteY2-870" fmla="*/ 19050 h 563781"/>
                  <a:gd name="connsiteX3-871" fmla="*/ 4862512 w 5761832"/>
                  <a:gd name="connsiteY3-872" fmla="*/ 19050 h 563781"/>
                  <a:gd name="connsiteX4-873" fmla="*/ 5076032 w 5761832"/>
                  <a:gd name="connsiteY4-874" fmla="*/ 26988 h 563781"/>
                  <a:gd name="connsiteX5-875" fmla="*/ 5759450 w 5761832"/>
                  <a:gd name="connsiteY5-876" fmla="*/ 0 h 563781"/>
                  <a:gd name="connsiteX6-877" fmla="*/ 5577681 w 5761832"/>
                  <a:gd name="connsiteY6-878" fmla="*/ 273050 h 563781"/>
                  <a:gd name="connsiteX7-879" fmla="*/ 5761832 w 5761832"/>
                  <a:gd name="connsiteY7-880" fmla="*/ 522287 h 563781"/>
                  <a:gd name="connsiteX8-881" fmla="*/ 5251450 w 5761832"/>
                  <a:gd name="connsiteY8-882" fmla="*/ 558800 h 563781"/>
                  <a:gd name="connsiteX9-883" fmla="*/ 919163 w 5761832"/>
                  <a:gd name="connsiteY9-884" fmla="*/ 550068 h 563781"/>
                  <a:gd name="connsiteX10-885" fmla="*/ 661194 w 5761832"/>
                  <a:gd name="connsiteY10-886" fmla="*/ 553244 h 563781"/>
                  <a:gd name="connsiteX11-887" fmla="*/ 0 w 5761832"/>
                  <a:gd name="connsiteY11-888" fmla="*/ 527050 h 563781"/>
                  <a:gd name="connsiteX12-889" fmla="*/ 200025 w 5761832"/>
                  <a:gd name="connsiteY12-890" fmla="*/ 271463 h 563781"/>
                  <a:gd name="connsiteX13-891" fmla="*/ 793 w 5761832"/>
                  <a:gd name="connsiteY13-892" fmla="*/ 7938 h 563781"/>
                  <a:gd name="connsiteX0-893" fmla="*/ 793 w 5761832"/>
                  <a:gd name="connsiteY0-894" fmla="*/ 7938 h 559049"/>
                  <a:gd name="connsiteX1-895" fmla="*/ 374650 w 5761832"/>
                  <a:gd name="connsiteY1-896" fmla="*/ 31750 h 559049"/>
                  <a:gd name="connsiteX2-897" fmla="*/ 916782 w 5761832"/>
                  <a:gd name="connsiteY2-898" fmla="*/ 19050 h 559049"/>
                  <a:gd name="connsiteX3-899" fmla="*/ 4862512 w 5761832"/>
                  <a:gd name="connsiteY3-900" fmla="*/ 19050 h 559049"/>
                  <a:gd name="connsiteX4-901" fmla="*/ 5076032 w 5761832"/>
                  <a:gd name="connsiteY4-902" fmla="*/ 26988 h 559049"/>
                  <a:gd name="connsiteX5-903" fmla="*/ 5759450 w 5761832"/>
                  <a:gd name="connsiteY5-904" fmla="*/ 0 h 559049"/>
                  <a:gd name="connsiteX6-905" fmla="*/ 5577681 w 5761832"/>
                  <a:gd name="connsiteY6-906" fmla="*/ 273050 h 559049"/>
                  <a:gd name="connsiteX7-907" fmla="*/ 5761832 w 5761832"/>
                  <a:gd name="connsiteY7-908" fmla="*/ 522287 h 559049"/>
                  <a:gd name="connsiteX8-909" fmla="*/ 5251450 w 5761832"/>
                  <a:gd name="connsiteY8-910" fmla="*/ 558800 h 559049"/>
                  <a:gd name="connsiteX9-911" fmla="*/ 919163 w 5761832"/>
                  <a:gd name="connsiteY9-912" fmla="*/ 550068 h 559049"/>
                  <a:gd name="connsiteX10-913" fmla="*/ 661194 w 5761832"/>
                  <a:gd name="connsiteY10-914" fmla="*/ 553244 h 559049"/>
                  <a:gd name="connsiteX11-915" fmla="*/ 0 w 5761832"/>
                  <a:gd name="connsiteY11-916" fmla="*/ 527050 h 559049"/>
                  <a:gd name="connsiteX12-917" fmla="*/ 200025 w 5761832"/>
                  <a:gd name="connsiteY12-918" fmla="*/ 271463 h 559049"/>
                  <a:gd name="connsiteX13-919" fmla="*/ 793 w 5761832"/>
                  <a:gd name="connsiteY13-920" fmla="*/ 7938 h 5590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111" y="connsiteY11-112"/>
                  </a:cxn>
                  <a:cxn ang="0">
                    <a:pos x="connsiteX12-501" y="connsiteY12-502"/>
                  </a:cxn>
                  <a:cxn ang="0">
                    <a:pos x="connsiteX13-555" y="connsiteY13-556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809" name="Group 2"/>
            <p:cNvGrpSpPr/>
            <p:nvPr/>
          </p:nvGrpSpPr>
          <p:grpSpPr>
            <a:xfrm>
              <a:off x="3429000" y="76200"/>
              <a:ext cx="2209800" cy="838200"/>
              <a:chOff x="2530645" y="1066800"/>
              <a:chExt cx="4651820" cy="1220177"/>
            </a:xfrm>
          </p:grpSpPr>
          <p:pic>
            <p:nvPicPr>
              <p:cNvPr id="32811" name="Picture 4" descr="C:\Users\dell\Desktop\Icon sale page\Icon tĩnh\200wide.jpg"/>
              <p:cNvPicPr>
                <a:picLocks noChangeAspect="1"/>
              </p:cNvPicPr>
              <p:nvPr/>
            </p:nvPicPr>
            <p:blipFill>
              <a:blip r:embed="rId2"/>
              <a:srcRect l="14159"/>
              <a:stretch>
                <a:fillRect/>
              </a:stretch>
            </p:blipFill>
            <p:spPr>
              <a:xfrm flipH="1">
                <a:off x="2631272" y="2040885"/>
                <a:ext cx="3744118" cy="2460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2812" name="Group 9"/>
              <p:cNvGrpSpPr/>
              <p:nvPr/>
            </p:nvGrpSpPr>
            <p:grpSpPr>
              <a:xfrm>
                <a:off x="2530645" y="1066800"/>
                <a:ext cx="4651820" cy="1011238"/>
                <a:chOff x="2671148" y="1311915"/>
                <a:chExt cx="3938587" cy="1011238"/>
              </a:xfrm>
            </p:grpSpPr>
            <p:pic>
              <p:nvPicPr>
                <p:cNvPr id="32813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71148" y="1311915"/>
                  <a:ext cx="3938587" cy="10112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" name="Rounded Rectangle 11"/>
                <p:cNvSpPr/>
                <p:nvPr/>
              </p:nvSpPr>
              <p:spPr>
                <a:xfrm>
                  <a:off x="2761690" y="1385865"/>
                  <a:ext cx="3777310" cy="8619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810" name="Rectangle 13"/>
            <p:cNvSpPr/>
            <p:nvPr/>
          </p:nvSpPr>
          <p:spPr>
            <a:xfrm>
              <a:off x="3657600" y="127000"/>
              <a:ext cx="2590800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  <a:endParaRPr sz="28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" name="Picture 15" descr="20140905172407-vung-dat-dep-hon-tranh-van-gogh-traveltimes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27438"/>
            <a:ext cx="3700463" cy="2468563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 descr="twowomenonthebeach19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188" y="960438"/>
            <a:ext cx="3351213" cy="2392363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 descr="MANET_-_Música_en_las_Tullerías_(National_Gallery,_Londres,_186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627438"/>
            <a:ext cx="3890963" cy="2468563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22" name="Freeform 21"/>
          <p:cNvSpPr/>
          <p:nvPr/>
        </p:nvSpPr>
        <p:spPr bwMode="auto">
          <a:xfrm flipH="1">
            <a:off x="7445375" y="762000"/>
            <a:ext cx="990600" cy="584200"/>
          </a:xfrm>
          <a:custGeom>
            <a:avLst/>
            <a:gdLst>
              <a:gd name="connsiteX0" fmla="*/ 1824037 w 1824037"/>
              <a:gd name="connsiteY0" fmla="*/ 300038 h 585788"/>
              <a:gd name="connsiteX1" fmla="*/ 1590675 w 1824037"/>
              <a:gd name="connsiteY1" fmla="*/ 71438 h 585788"/>
              <a:gd name="connsiteX2" fmla="*/ 500062 w 1824037"/>
              <a:gd name="connsiteY2" fmla="*/ 0 h 585788"/>
              <a:gd name="connsiteX3" fmla="*/ 9525 w 1824037"/>
              <a:gd name="connsiteY3" fmla="*/ 66675 h 585788"/>
              <a:gd name="connsiteX4" fmla="*/ 0 w 1824037"/>
              <a:gd name="connsiteY4" fmla="*/ 581025 h 585788"/>
              <a:gd name="connsiteX5" fmla="*/ 233362 w 1824037"/>
              <a:gd name="connsiteY5" fmla="*/ 500063 h 585788"/>
              <a:gd name="connsiteX6" fmla="*/ 842962 w 1824037"/>
              <a:gd name="connsiteY6" fmla="*/ 538163 h 585788"/>
              <a:gd name="connsiteX7" fmla="*/ 1614487 w 1824037"/>
              <a:gd name="connsiteY7" fmla="*/ 585788 h 585788"/>
              <a:gd name="connsiteX8" fmla="*/ 1824037 w 1824037"/>
              <a:gd name="connsiteY8" fmla="*/ 300038 h 585788"/>
              <a:gd name="connsiteX0-1" fmla="*/ 1824037 w 1824037"/>
              <a:gd name="connsiteY0-2" fmla="*/ 300038 h 585788"/>
              <a:gd name="connsiteX1-3" fmla="*/ 1590675 w 1824037"/>
              <a:gd name="connsiteY1-4" fmla="*/ 71438 h 585788"/>
              <a:gd name="connsiteX2-5" fmla="*/ 500062 w 1824037"/>
              <a:gd name="connsiteY2-6" fmla="*/ 0 h 585788"/>
              <a:gd name="connsiteX3-7" fmla="*/ 9525 w 1824037"/>
              <a:gd name="connsiteY3-8" fmla="*/ 66675 h 585788"/>
              <a:gd name="connsiteX4-9" fmla="*/ 0 w 1824037"/>
              <a:gd name="connsiteY4-10" fmla="*/ 581025 h 585788"/>
              <a:gd name="connsiteX5-11" fmla="*/ 233362 w 1824037"/>
              <a:gd name="connsiteY5-12" fmla="*/ 500063 h 585788"/>
              <a:gd name="connsiteX6-13" fmla="*/ 842962 w 1824037"/>
              <a:gd name="connsiteY6-14" fmla="*/ 538163 h 585788"/>
              <a:gd name="connsiteX7-15" fmla="*/ 1614487 w 1824037"/>
              <a:gd name="connsiteY7-16" fmla="*/ 585788 h 585788"/>
              <a:gd name="connsiteX8-17" fmla="*/ 1824037 w 1824037"/>
              <a:gd name="connsiteY8-18" fmla="*/ 300038 h 585788"/>
              <a:gd name="connsiteX0-19" fmla="*/ 1824037 w 1824037"/>
              <a:gd name="connsiteY0-20" fmla="*/ 303288 h 589038"/>
              <a:gd name="connsiteX1-21" fmla="*/ 1590675 w 1824037"/>
              <a:gd name="connsiteY1-22" fmla="*/ 74688 h 589038"/>
              <a:gd name="connsiteX2-23" fmla="*/ 500062 w 1824037"/>
              <a:gd name="connsiteY2-24" fmla="*/ 3250 h 589038"/>
              <a:gd name="connsiteX3-25" fmla="*/ 9525 w 1824037"/>
              <a:gd name="connsiteY3-26" fmla="*/ 69925 h 589038"/>
              <a:gd name="connsiteX4-27" fmla="*/ 0 w 1824037"/>
              <a:gd name="connsiteY4-28" fmla="*/ 584275 h 589038"/>
              <a:gd name="connsiteX5-29" fmla="*/ 233362 w 1824037"/>
              <a:gd name="connsiteY5-30" fmla="*/ 503313 h 589038"/>
              <a:gd name="connsiteX6-31" fmla="*/ 842962 w 1824037"/>
              <a:gd name="connsiteY6-32" fmla="*/ 541413 h 589038"/>
              <a:gd name="connsiteX7-33" fmla="*/ 1614487 w 1824037"/>
              <a:gd name="connsiteY7-34" fmla="*/ 589038 h 589038"/>
              <a:gd name="connsiteX8-35" fmla="*/ 1824037 w 1824037"/>
              <a:gd name="connsiteY8-36" fmla="*/ 303288 h 589038"/>
              <a:gd name="connsiteX0-37" fmla="*/ 1824037 w 1824037"/>
              <a:gd name="connsiteY0-38" fmla="*/ 303288 h 589038"/>
              <a:gd name="connsiteX1-39" fmla="*/ 1590675 w 1824037"/>
              <a:gd name="connsiteY1-40" fmla="*/ 74688 h 589038"/>
              <a:gd name="connsiteX2-41" fmla="*/ 500062 w 1824037"/>
              <a:gd name="connsiteY2-42" fmla="*/ 3250 h 589038"/>
              <a:gd name="connsiteX3-43" fmla="*/ 9525 w 1824037"/>
              <a:gd name="connsiteY3-44" fmla="*/ 69925 h 589038"/>
              <a:gd name="connsiteX4-45" fmla="*/ 0 w 1824037"/>
              <a:gd name="connsiteY4-46" fmla="*/ 584275 h 589038"/>
              <a:gd name="connsiteX5-47" fmla="*/ 233362 w 1824037"/>
              <a:gd name="connsiteY5-48" fmla="*/ 503313 h 589038"/>
              <a:gd name="connsiteX6-49" fmla="*/ 842962 w 1824037"/>
              <a:gd name="connsiteY6-50" fmla="*/ 541413 h 589038"/>
              <a:gd name="connsiteX7-51" fmla="*/ 1614487 w 1824037"/>
              <a:gd name="connsiteY7-52" fmla="*/ 589038 h 589038"/>
              <a:gd name="connsiteX8-53" fmla="*/ 1824037 w 1824037"/>
              <a:gd name="connsiteY8-54" fmla="*/ 303288 h 589038"/>
              <a:gd name="connsiteX0-55" fmla="*/ 1824037 w 1824037"/>
              <a:gd name="connsiteY0-56" fmla="*/ 303288 h 589038"/>
              <a:gd name="connsiteX1-57" fmla="*/ 1590675 w 1824037"/>
              <a:gd name="connsiteY1-58" fmla="*/ 74688 h 589038"/>
              <a:gd name="connsiteX2-59" fmla="*/ 500062 w 1824037"/>
              <a:gd name="connsiteY2-60" fmla="*/ 3250 h 589038"/>
              <a:gd name="connsiteX3-61" fmla="*/ 9525 w 1824037"/>
              <a:gd name="connsiteY3-62" fmla="*/ 69925 h 589038"/>
              <a:gd name="connsiteX4-63" fmla="*/ 0 w 1824037"/>
              <a:gd name="connsiteY4-64" fmla="*/ 584275 h 589038"/>
              <a:gd name="connsiteX5-65" fmla="*/ 233362 w 1824037"/>
              <a:gd name="connsiteY5-66" fmla="*/ 503313 h 589038"/>
              <a:gd name="connsiteX6-67" fmla="*/ 842962 w 1824037"/>
              <a:gd name="connsiteY6-68" fmla="*/ 541413 h 589038"/>
              <a:gd name="connsiteX7-69" fmla="*/ 1614487 w 1824037"/>
              <a:gd name="connsiteY7-70" fmla="*/ 589038 h 589038"/>
              <a:gd name="connsiteX8-71" fmla="*/ 1824037 w 1824037"/>
              <a:gd name="connsiteY8-72" fmla="*/ 303288 h 589038"/>
              <a:gd name="connsiteX0-73" fmla="*/ 1824037 w 1824037"/>
              <a:gd name="connsiteY0-74" fmla="*/ 303288 h 589038"/>
              <a:gd name="connsiteX1-75" fmla="*/ 1590675 w 1824037"/>
              <a:gd name="connsiteY1-76" fmla="*/ 74688 h 589038"/>
              <a:gd name="connsiteX2-77" fmla="*/ 500062 w 1824037"/>
              <a:gd name="connsiteY2-78" fmla="*/ 3250 h 589038"/>
              <a:gd name="connsiteX3-79" fmla="*/ 9525 w 1824037"/>
              <a:gd name="connsiteY3-80" fmla="*/ 69925 h 589038"/>
              <a:gd name="connsiteX4-81" fmla="*/ 0 w 1824037"/>
              <a:gd name="connsiteY4-82" fmla="*/ 577131 h 589038"/>
              <a:gd name="connsiteX5-83" fmla="*/ 233362 w 1824037"/>
              <a:gd name="connsiteY5-84" fmla="*/ 503313 h 589038"/>
              <a:gd name="connsiteX6-85" fmla="*/ 842962 w 1824037"/>
              <a:gd name="connsiteY6-86" fmla="*/ 541413 h 589038"/>
              <a:gd name="connsiteX7-87" fmla="*/ 1614487 w 1824037"/>
              <a:gd name="connsiteY7-88" fmla="*/ 589038 h 589038"/>
              <a:gd name="connsiteX8-89" fmla="*/ 1824037 w 1824037"/>
              <a:gd name="connsiteY8-90" fmla="*/ 303288 h 589038"/>
              <a:gd name="connsiteX0-91" fmla="*/ 1824037 w 1824037"/>
              <a:gd name="connsiteY0-92" fmla="*/ 303288 h 589038"/>
              <a:gd name="connsiteX1-93" fmla="*/ 1590675 w 1824037"/>
              <a:gd name="connsiteY1-94" fmla="*/ 74688 h 589038"/>
              <a:gd name="connsiteX2-95" fmla="*/ 500062 w 1824037"/>
              <a:gd name="connsiteY2-96" fmla="*/ 3250 h 589038"/>
              <a:gd name="connsiteX3-97" fmla="*/ 9525 w 1824037"/>
              <a:gd name="connsiteY3-98" fmla="*/ 69925 h 589038"/>
              <a:gd name="connsiteX4-99" fmla="*/ 0 w 1824037"/>
              <a:gd name="connsiteY4-100" fmla="*/ 577131 h 589038"/>
              <a:gd name="connsiteX5-101" fmla="*/ 233362 w 1824037"/>
              <a:gd name="connsiteY5-102" fmla="*/ 503313 h 589038"/>
              <a:gd name="connsiteX6-103" fmla="*/ 842962 w 1824037"/>
              <a:gd name="connsiteY6-104" fmla="*/ 541413 h 589038"/>
              <a:gd name="connsiteX7-105" fmla="*/ 1614487 w 1824037"/>
              <a:gd name="connsiteY7-106" fmla="*/ 589038 h 589038"/>
              <a:gd name="connsiteX8-107" fmla="*/ 1824037 w 1824037"/>
              <a:gd name="connsiteY8-108" fmla="*/ 303288 h 589038"/>
              <a:gd name="connsiteX0-109" fmla="*/ 1824037 w 1824037"/>
              <a:gd name="connsiteY0-110" fmla="*/ 303288 h 584276"/>
              <a:gd name="connsiteX1-111" fmla="*/ 1590675 w 1824037"/>
              <a:gd name="connsiteY1-112" fmla="*/ 74688 h 584276"/>
              <a:gd name="connsiteX2-113" fmla="*/ 500062 w 1824037"/>
              <a:gd name="connsiteY2-114" fmla="*/ 3250 h 584276"/>
              <a:gd name="connsiteX3-115" fmla="*/ 9525 w 1824037"/>
              <a:gd name="connsiteY3-116" fmla="*/ 69925 h 584276"/>
              <a:gd name="connsiteX4-117" fmla="*/ 0 w 1824037"/>
              <a:gd name="connsiteY4-118" fmla="*/ 577131 h 584276"/>
              <a:gd name="connsiteX5-119" fmla="*/ 233362 w 1824037"/>
              <a:gd name="connsiteY5-120" fmla="*/ 503313 h 584276"/>
              <a:gd name="connsiteX6-121" fmla="*/ 842962 w 1824037"/>
              <a:gd name="connsiteY6-122" fmla="*/ 541413 h 584276"/>
              <a:gd name="connsiteX7-123" fmla="*/ 1604962 w 1824037"/>
              <a:gd name="connsiteY7-124" fmla="*/ 584276 h 584276"/>
              <a:gd name="connsiteX8-125" fmla="*/ 1824037 w 1824037"/>
              <a:gd name="connsiteY8-126" fmla="*/ 303288 h 584276"/>
              <a:gd name="connsiteX0-127" fmla="*/ 1824037 w 1824037"/>
              <a:gd name="connsiteY0-128" fmla="*/ 303288 h 584276"/>
              <a:gd name="connsiteX1-129" fmla="*/ 1590675 w 1824037"/>
              <a:gd name="connsiteY1-130" fmla="*/ 74688 h 584276"/>
              <a:gd name="connsiteX2-131" fmla="*/ 500062 w 1824037"/>
              <a:gd name="connsiteY2-132" fmla="*/ 3250 h 584276"/>
              <a:gd name="connsiteX3-133" fmla="*/ 9525 w 1824037"/>
              <a:gd name="connsiteY3-134" fmla="*/ 69925 h 584276"/>
              <a:gd name="connsiteX4-135" fmla="*/ 0 w 1824037"/>
              <a:gd name="connsiteY4-136" fmla="*/ 577131 h 584276"/>
              <a:gd name="connsiteX5-137" fmla="*/ 233362 w 1824037"/>
              <a:gd name="connsiteY5-138" fmla="*/ 503313 h 584276"/>
              <a:gd name="connsiteX6-139" fmla="*/ 842962 w 1824037"/>
              <a:gd name="connsiteY6-140" fmla="*/ 541413 h 584276"/>
              <a:gd name="connsiteX7-141" fmla="*/ 1604962 w 1824037"/>
              <a:gd name="connsiteY7-142" fmla="*/ 584276 h 584276"/>
              <a:gd name="connsiteX8-143" fmla="*/ 1824037 w 1824037"/>
              <a:gd name="connsiteY8-144" fmla="*/ 303288 h 584276"/>
              <a:gd name="connsiteX0-145" fmla="*/ 1824037 w 1824037"/>
              <a:gd name="connsiteY0-146" fmla="*/ 303288 h 584276"/>
              <a:gd name="connsiteX1-147" fmla="*/ 1590675 w 1824037"/>
              <a:gd name="connsiteY1-148" fmla="*/ 74688 h 584276"/>
              <a:gd name="connsiteX2-149" fmla="*/ 500062 w 1824037"/>
              <a:gd name="connsiteY2-150" fmla="*/ 3250 h 584276"/>
              <a:gd name="connsiteX3-151" fmla="*/ 9525 w 1824037"/>
              <a:gd name="connsiteY3-152" fmla="*/ 69925 h 584276"/>
              <a:gd name="connsiteX4-153" fmla="*/ 0 w 1824037"/>
              <a:gd name="connsiteY4-154" fmla="*/ 577131 h 584276"/>
              <a:gd name="connsiteX5-155" fmla="*/ 233362 w 1824037"/>
              <a:gd name="connsiteY5-156" fmla="*/ 503313 h 584276"/>
              <a:gd name="connsiteX6-157" fmla="*/ 842962 w 1824037"/>
              <a:gd name="connsiteY6-158" fmla="*/ 541413 h 584276"/>
              <a:gd name="connsiteX7-159" fmla="*/ 1604962 w 1824037"/>
              <a:gd name="connsiteY7-160" fmla="*/ 584276 h 584276"/>
              <a:gd name="connsiteX8-161" fmla="*/ 1824037 w 1824037"/>
              <a:gd name="connsiteY8-162" fmla="*/ 303288 h 584276"/>
              <a:gd name="connsiteX0-163" fmla="*/ 1824037 w 1824037"/>
              <a:gd name="connsiteY0-164" fmla="*/ 303288 h 584276"/>
              <a:gd name="connsiteX1-165" fmla="*/ 1590675 w 1824037"/>
              <a:gd name="connsiteY1-166" fmla="*/ 74688 h 584276"/>
              <a:gd name="connsiteX2-167" fmla="*/ 500062 w 1824037"/>
              <a:gd name="connsiteY2-168" fmla="*/ 3250 h 584276"/>
              <a:gd name="connsiteX3-169" fmla="*/ 9525 w 1824037"/>
              <a:gd name="connsiteY3-170" fmla="*/ 69925 h 584276"/>
              <a:gd name="connsiteX4-171" fmla="*/ 0 w 1824037"/>
              <a:gd name="connsiteY4-172" fmla="*/ 577131 h 584276"/>
              <a:gd name="connsiteX5-173" fmla="*/ 233362 w 1824037"/>
              <a:gd name="connsiteY5-174" fmla="*/ 503313 h 584276"/>
              <a:gd name="connsiteX6-175" fmla="*/ 842962 w 1824037"/>
              <a:gd name="connsiteY6-176" fmla="*/ 541413 h 584276"/>
              <a:gd name="connsiteX7-177" fmla="*/ 1604962 w 1824037"/>
              <a:gd name="connsiteY7-178" fmla="*/ 584276 h 584276"/>
              <a:gd name="connsiteX8-179" fmla="*/ 1824037 w 1824037"/>
              <a:gd name="connsiteY8-180" fmla="*/ 303288 h 584276"/>
              <a:gd name="connsiteX0-181" fmla="*/ 1824037 w 1824037"/>
              <a:gd name="connsiteY0-182" fmla="*/ 303288 h 584276"/>
              <a:gd name="connsiteX1-183" fmla="*/ 1604962 w 1824037"/>
              <a:gd name="connsiteY1-184" fmla="*/ 74688 h 584276"/>
              <a:gd name="connsiteX2-185" fmla="*/ 500062 w 1824037"/>
              <a:gd name="connsiteY2-186" fmla="*/ 3250 h 584276"/>
              <a:gd name="connsiteX3-187" fmla="*/ 9525 w 1824037"/>
              <a:gd name="connsiteY3-188" fmla="*/ 69925 h 584276"/>
              <a:gd name="connsiteX4-189" fmla="*/ 0 w 1824037"/>
              <a:gd name="connsiteY4-190" fmla="*/ 577131 h 584276"/>
              <a:gd name="connsiteX5-191" fmla="*/ 233362 w 1824037"/>
              <a:gd name="connsiteY5-192" fmla="*/ 503313 h 584276"/>
              <a:gd name="connsiteX6-193" fmla="*/ 842962 w 1824037"/>
              <a:gd name="connsiteY6-194" fmla="*/ 541413 h 584276"/>
              <a:gd name="connsiteX7-195" fmla="*/ 1604962 w 1824037"/>
              <a:gd name="connsiteY7-196" fmla="*/ 584276 h 584276"/>
              <a:gd name="connsiteX8-197" fmla="*/ 1824037 w 1824037"/>
              <a:gd name="connsiteY8-198" fmla="*/ 303288 h 584276"/>
              <a:gd name="connsiteX0-199" fmla="*/ 1819275 w 1819275"/>
              <a:gd name="connsiteY0-200" fmla="*/ 312813 h 584276"/>
              <a:gd name="connsiteX1-201" fmla="*/ 1604962 w 1819275"/>
              <a:gd name="connsiteY1-202" fmla="*/ 74688 h 584276"/>
              <a:gd name="connsiteX2-203" fmla="*/ 500062 w 1819275"/>
              <a:gd name="connsiteY2-204" fmla="*/ 3250 h 584276"/>
              <a:gd name="connsiteX3-205" fmla="*/ 9525 w 1819275"/>
              <a:gd name="connsiteY3-206" fmla="*/ 69925 h 584276"/>
              <a:gd name="connsiteX4-207" fmla="*/ 0 w 1819275"/>
              <a:gd name="connsiteY4-208" fmla="*/ 577131 h 584276"/>
              <a:gd name="connsiteX5-209" fmla="*/ 233362 w 1819275"/>
              <a:gd name="connsiteY5-210" fmla="*/ 503313 h 584276"/>
              <a:gd name="connsiteX6-211" fmla="*/ 842962 w 1819275"/>
              <a:gd name="connsiteY6-212" fmla="*/ 541413 h 584276"/>
              <a:gd name="connsiteX7-213" fmla="*/ 1604962 w 1819275"/>
              <a:gd name="connsiteY7-214" fmla="*/ 584276 h 584276"/>
              <a:gd name="connsiteX8-215" fmla="*/ 1819275 w 1819275"/>
              <a:gd name="connsiteY8-216" fmla="*/ 312813 h 584276"/>
              <a:gd name="connsiteX0-217" fmla="*/ 1819275 w 1819275"/>
              <a:gd name="connsiteY0-218" fmla="*/ 312813 h 584276"/>
              <a:gd name="connsiteX1-219" fmla="*/ 1604962 w 1819275"/>
              <a:gd name="connsiteY1-220" fmla="*/ 74688 h 584276"/>
              <a:gd name="connsiteX2-221" fmla="*/ 500062 w 1819275"/>
              <a:gd name="connsiteY2-222" fmla="*/ 3250 h 584276"/>
              <a:gd name="connsiteX3-223" fmla="*/ 9525 w 1819275"/>
              <a:gd name="connsiteY3-224" fmla="*/ 69925 h 584276"/>
              <a:gd name="connsiteX4-225" fmla="*/ 0 w 1819275"/>
              <a:gd name="connsiteY4-226" fmla="*/ 577131 h 584276"/>
              <a:gd name="connsiteX5-227" fmla="*/ 233362 w 1819275"/>
              <a:gd name="connsiteY5-228" fmla="*/ 503313 h 584276"/>
              <a:gd name="connsiteX6-229" fmla="*/ 842962 w 1819275"/>
              <a:gd name="connsiteY6-230" fmla="*/ 541413 h 584276"/>
              <a:gd name="connsiteX7-231" fmla="*/ 1604962 w 1819275"/>
              <a:gd name="connsiteY7-232" fmla="*/ 584276 h 584276"/>
              <a:gd name="connsiteX8-233" fmla="*/ 1819275 w 1819275"/>
              <a:gd name="connsiteY8-234" fmla="*/ 312813 h 584276"/>
              <a:gd name="connsiteX0-235" fmla="*/ 1819275 w 1819275"/>
              <a:gd name="connsiteY0-236" fmla="*/ 312813 h 584276"/>
              <a:gd name="connsiteX1-237" fmla="*/ 1604962 w 1819275"/>
              <a:gd name="connsiteY1-238" fmla="*/ 74688 h 584276"/>
              <a:gd name="connsiteX2-239" fmla="*/ 500062 w 1819275"/>
              <a:gd name="connsiteY2-240" fmla="*/ 3250 h 584276"/>
              <a:gd name="connsiteX3-241" fmla="*/ 9525 w 1819275"/>
              <a:gd name="connsiteY3-242" fmla="*/ 69925 h 584276"/>
              <a:gd name="connsiteX4-243" fmla="*/ 0 w 1819275"/>
              <a:gd name="connsiteY4-244" fmla="*/ 577131 h 584276"/>
              <a:gd name="connsiteX5-245" fmla="*/ 233362 w 1819275"/>
              <a:gd name="connsiteY5-246" fmla="*/ 503313 h 584276"/>
              <a:gd name="connsiteX6-247" fmla="*/ 842962 w 1819275"/>
              <a:gd name="connsiteY6-248" fmla="*/ 541413 h 584276"/>
              <a:gd name="connsiteX7-249" fmla="*/ 1604962 w 1819275"/>
              <a:gd name="connsiteY7-250" fmla="*/ 584276 h 584276"/>
              <a:gd name="connsiteX8-251" fmla="*/ 1819275 w 1819275"/>
              <a:gd name="connsiteY8-252" fmla="*/ 312813 h 584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19275" h="584276">
                <a:moveTo>
                  <a:pt x="1819275" y="312813"/>
                </a:moveTo>
                <a:lnTo>
                  <a:pt x="1604962" y="74688"/>
                </a:lnTo>
                <a:cubicBezTo>
                  <a:pt x="1243806" y="74688"/>
                  <a:pt x="868362" y="27063"/>
                  <a:pt x="500062" y="3250"/>
                </a:cubicBezTo>
                <a:cubicBezTo>
                  <a:pt x="348456" y="-718"/>
                  <a:pt x="108744" y="-14213"/>
                  <a:pt x="9525" y="69925"/>
                </a:cubicBezTo>
                <a:lnTo>
                  <a:pt x="0" y="577131"/>
                </a:lnTo>
                <a:cubicBezTo>
                  <a:pt x="23020" y="507281"/>
                  <a:pt x="191294" y="513631"/>
                  <a:pt x="233362" y="503313"/>
                </a:cubicBezTo>
                <a:cubicBezTo>
                  <a:pt x="477043" y="496963"/>
                  <a:pt x="658812" y="514426"/>
                  <a:pt x="842962" y="541413"/>
                </a:cubicBezTo>
                <a:cubicBezTo>
                  <a:pt x="1020762" y="560464"/>
                  <a:pt x="1350962" y="569988"/>
                  <a:pt x="1604962" y="584276"/>
                </a:cubicBezTo>
                <a:lnTo>
                  <a:pt x="1819275" y="312813"/>
                </a:lnTo>
                <a:close/>
              </a:path>
            </a:pathLst>
          </a:custGeom>
          <a:gradFill flip="none" rotWithShape="1">
            <a:gsLst>
              <a:gs pos="22000">
                <a:srgbClr val="FFAD04"/>
              </a:gs>
              <a:gs pos="0">
                <a:srgbClr val="FFAD04">
                  <a:lumMod val="80000"/>
                  <a:lumOff val="20000"/>
                </a:srgbClr>
              </a:gs>
              <a:gs pos="49000">
                <a:srgbClr val="FFAD04">
                  <a:lumMod val="90000"/>
                </a:srgbClr>
              </a:gs>
              <a:gs pos="60000">
                <a:srgbClr val="FFAD04"/>
              </a:gs>
              <a:gs pos="100000">
                <a:srgbClr val="FFAD04">
                  <a:lumMod val="80000"/>
                </a:srgbClr>
              </a:gs>
              <a:gs pos="84000">
                <a:srgbClr val="FFAD04">
                  <a:lumMod val="50000"/>
                  <a:lumOff val="50000"/>
                </a:srgbClr>
              </a:gs>
              <a:gs pos="80000">
                <a:srgbClr val="FFAD04">
                  <a:lumMod val="50000"/>
                  <a:lumOff val="50000"/>
                </a:srgbClr>
              </a:gs>
            </a:gsLst>
            <a:lin ang="10800000" scaled="1"/>
            <a:tileRect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 flipH="1">
            <a:off x="7620000" y="855475"/>
            <a:ext cx="812096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>
            <a:off x="7924800" y="3429000"/>
            <a:ext cx="990600" cy="584200"/>
          </a:xfrm>
          <a:custGeom>
            <a:avLst/>
            <a:gdLst>
              <a:gd name="connsiteX0" fmla="*/ 1824037 w 1824037"/>
              <a:gd name="connsiteY0" fmla="*/ 300038 h 585788"/>
              <a:gd name="connsiteX1" fmla="*/ 1590675 w 1824037"/>
              <a:gd name="connsiteY1" fmla="*/ 71438 h 585788"/>
              <a:gd name="connsiteX2" fmla="*/ 500062 w 1824037"/>
              <a:gd name="connsiteY2" fmla="*/ 0 h 585788"/>
              <a:gd name="connsiteX3" fmla="*/ 9525 w 1824037"/>
              <a:gd name="connsiteY3" fmla="*/ 66675 h 585788"/>
              <a:gd name="connsiteX4" fmla="*/ 0 w 1824037"/>
              <a:gd name="connsiteY4" fmla="*/ 581025 h 585788"/>
              <a:gd name="connsiteX5" fmla="*/ 233362 w 1824037"/>
              <a:gd name="connsiteY5" fmla="*/ 500063 h 585788"/>
              <a:gd name="connsiteX6" fmla="*/ 842962 w 1824037"/>
              <a:gd name="connsiteY6" fmla="*/ 538163 h 585788"/>
              <a:gd name="connsiteX7" fmla="*/ 1614487 w 1824037"/>
              <a:gd name="connsiteY7" fmla="*/ 585788 h 585788"/>
              <a:gd name="connsiteX8" fmla="*/ 1824037 w 1824037"/>
              <a:gd name="connsiteY8" fmla="*/ 300038 h 585788"/>
              <a:gd name="connsiteX0-1" fmla="*/ 1824037 w 1824037"/>
              <a:gd name="connsiteY0-2" fmla="*/ 300038 h 585788"/>
              <a:gd name="connsiteX1-3" fmla="*/ 1590675 w 1824037"/>
              <a:gd name="connsiteY1-4" fmla="*/ 71438 h 585788"/>
              <a:gd name="connsiteX2-5" fmla="*/ 500062 w 1824037"/>
              <a:gd name="connsiteY2-6" fmla="*/ 0 h 585788"/>
              <a:gd name="connsiteX3-7" fmla="*/ 9525 w 1824037"/>
              <a:gd name="connsiteY3-8" fmla="*/ 66675 h 585788"/>
              <a:gd name="connsiteX4-9" fmla="*/ 0 w 1824037"/>
              <a:gd name="connsiteY4-10" fmla="*/ 581025 h 585788"/>
              <a:gd name="connsiteX5-11" fmla="*/ 233362 w 1824037"/>
              <a:gd name="connsiteY5-12" fmla="*/ 500063 h 585788"/>
              <a:gd name="connsiteX6-13" fmla="*/ 842962 w 1824037"/>
              <a:gd name="connsiteY6-14" fmla="*/ 538163 h 585788"/>
              <a:gd name="connsiteX7-15" fmla="*/ 1614487 w 1824037"/>
              <a:gd name="connsiteY7-16" fmla="*/ 585788 h 585788"/>
              <a:gd name="connsiteX8-17" fmla="*/ 1824037 w 1824037"/>
              <a:gd name="connsiteY8-18" fmla="*/ 300038 h 585788"/>
              <a:gd name="connsiteX0-19" fmla="*/ 1824037 w 1824037"/>
              <a:gd name="connsiteY0-20" fmla="*/ 303288 h 589038"/>
              <a:gd name="connsiteX1-21" fmla="*/ 1590675 w 1824037"/>
              <a:gd name="connsiteY1-22" fmla="*/ 74688 h 589038"/>
              <a:gd name="connsiteX2-23" fmla="*/ 500062 w 1824037"/>
              <a:gd name="connsiteY2-24" fmla="*/ 3250 h 589038"/>
              <a:gd name="connsiteX3-25" fmla="*/ 9525 w 1824037"/>
              <a:gd name="connsiteY3-26" fmla="*/ 69925 h 589038"/>
              <a:gd name="connsiteX4-27" fmla="*/ 0 w 1824037"/>
              <a:gd name="connsiteY4-28" fmla="*/ 584275 h 589038"/>
              <a:gd name="connsiteX5-29" fmla="*/ 233362 w 1824037"/>
              <a:gd name="connsiteY5-30" fmla="*/ 503313 h 589038"/>
              <a:gd name="connsiteX6-31" fmla="*/ 842962 w 1824037"/>
              <a:gd name="connsiteY6-32" fmla="*/ 541413 h 589038"/>
              <a:gd name="connsiteX7-33" fmla="*/ 1614487 w 1824037"/>
              <a:gd name="connsiteY7-34" fmla="*/ 589038 h 589038"/>
              <a:gd name="connsiteX8-35" fmla="*/ 1824037 w 1824037"/>
              <a:gd name="connsiteY8-36" fmla="*/ 303288 h 589038"/>
              <a:gd name="connsiteX0-37" fmla="*/ 1824037 w 1824037"/>
              <a:gd name="connsiteY0-38" fmla="*/ 303288 h 589038"/>
              <a:gd name="connsiteX1-39" fmla="*/ 1590675 w 1824037"/>
              <a:gd name="connsiteY1-40" fmla="*/ 74688 h 589038"/>
              <a:gd name="connsiteX2-41" fmla="*/ 500062 w 1824037"/>
              <a:gd name="connsiteY2-42" fmla="*/ 3250 h 589038"/>
              <a:gd name="connsiteX3-43" fmla="*/ 9525 w 1824037"/>
              <a:gd name="connsiteY3-44" fmla="*/ 69925 h 589038"/>
              <a:gd name="connsiteX4-45" fmla="*/ 0 w 1824037"/>
              <a:gd name="connsiteY4-46" fmla="*/ 584275 h 589038"/>
              <a:gd name="connsiteX5-47" fmla="*/ 233362 w 1824037"/>
              <a:gd name="connsiteY5-48" fmla="*/ 503313 h 589038"/>
              <a:gd name="connsiteX6-49" fmla="*/ 842962 w 1824037"/>
              <a:gd name="connsiteY6-50" fmla="*/ 541413 h 589038"/>
              <a:gd name="connsiteX7-51" fmla="*/ 1614487 w 1824037"/>
              <a:gd name="connsiteY7-52" fmla="*/ 589038 h 589038"/>
              <a:gd name="connsiteX8-53" fmla="*/ 1824037 w 1824037"/>
              <a:gd name="connsiteY8-54" fmla="*/ 303288 h 589038"/>
              <a:gd name="connsiteX0-55" fmla="*/ 1824037 w 1824037"/>
              <a:gd name="connsiteY0-56" fmla="*/ 303288 h 589038"/>
              <a:gd name="connsiteX1-57" fmla="*/ 1590675 w 1824037"/>
              <a:gd name="connsiteY1-58" fmla="*/ 74688 h 589038"/>
              <a:gd name="connsiteX2-59" fmla="*/ 500062 w 1824037"/>
              <a:gd name="connsiteY2-60" fmla="*/ 3250 h 589038"/>
              <a:gd name="connsiteX3-61" fmla="*/ 9525 w 1824037"/>
              <a:gd name="connsiteY3-62" fmla="*/ 69925 h 589038"/>
              <a:gd name="connsiteX4-63" fmla="*/ 0 w 1824037"/>
              <a:gd name="connsiteY4-64" fmla="*/ 584275 h 589038"/>
              <a:gd name="connsiteX5-65" fmla="*/ 233362 w 1824037"/>
              <a:gd name="connsiteY5-66" fmla="*/ 503313 h 589038"/>
              <a:gd name="connsiteX6-67" fmla="*/ 842962 w 1824037"/>
              <a:gd name="connsiteY6-68" fmla="*/ 541413 h 589038"/>
              <a:gd name="connsiteX7-69" fmla="*/ 1614487 w 1824037"/>
              <a:gd name="connsiteY7-70" fmla="*/ 589038 h 589038"/>
              <a:gd name="connsiteX8-71" fmla="*/ 1824037 w 1824037"/>
              <a:gd name="connsiteY8-72" fmla="*/ 303288 h 589038"/>
              <a:gd name="connsiteX0-73" fmla="*/ 1824037 w 1824037"/>
              <a:gd name="connsiteY0-74" fmla="*/ 303288 h 589038"/>
              <a:gd name="connsiteX1-75" fmla="*/ 1590675 w 1824037"/>
              <a:gd name="connsiteY1-76" fmla="*/ 74688 h 589038"/>
              <a:gd name="connsiteX2-77" fmla="*/ 500062 w 1824037"/>
              <a:gd name="connsiteY2-78" fmla="*/ 3250 h 589038"/>
              <a:gd name="connsiteX3-79" fmla="*/ 9525 w 1824037"/>
              <a:gd name="connsiteY3-80" fmla="*/ 69925 h 589038"/>
              <a:gd name="connsiteX4-81" fmla="*/ 0 w 1824037"/>
              <a:gd name="connsiteY4-82" fmla="*/ 577131 h 589038"/>
              <a:gd name="connsiteX5-83" fmla="*/ 233362 w 1824037"/>
              <a:gd name="connsiteY5-84" fmla="*/ 503313 h 589038"/>
              <a:gd name="connsiteX6-85" fmla="*/ 842962 w 1824037"/>
              <a:gd name="connsiteY6-86" fmla="*/ 541413 h 589038"/>
              <a:gd name="connsiteX7-87" fmla="*/ 1614487 w 1824037"/>
              <a:gd name="connsiteY7-88" fmla="*/ 589038 h 589038"/>
              <a:gd name="connsiteX8-89" fmla="*/ 1824037 w 1824037"/>
              <a:gd name="connsiteY8-90" fmla="*/ 303288 h 589038"/>
              <a:gd name="connsiteX0-91" fmla="*/ 1824037 w 1824037"/>
              <a:gd name="connsiteY0-92" fmla="*/ 303288 h 589038"/>
              <a:gd name="connsiteX1-93" fmla="*/ 1590675 w 1824037"/>
              <a:gd name="connsiteY1-94" fmla="*/ 74688 h 589038"/>
              <a:gd name="connsiteX2-95" fmla="*/ 500062 w 1824037"/>
              <a:gd name="connsiteY2-96" fmla="*/ 3250 h 589038"/>
              <a:gd name="connsiteX3-97" fmla="*/ 9525 w 1824037"/>
              <a:gd name="connsiteY3-98" fmla="*/ 69925 h 589038"/>
              <a:gd name="connsiteX4-99" fmla="*/ 0 w 1824037"/>
              <a:gd name="connsiteY4-100" fmla="*/ 577131 h 589038"/>
              <a:gd name="connsiteX5-101" fmla="*/ 233362 w 1824037"/>
              <a:gd name="connsiteY5-102" fmla="*/ 503313 h 589038"/>
              <a:gd name="connsiteX6-103" fmla="*/ 842962 w 1824037"/>
              <a:gd name="connsiteY6-104" fmla="*/ 541413 h 589038"/>
              <a:gd name="connsiteX7-105" fmla="*/ 1614487 w 1824037"/>
              <a:gd name="connsiteY7-106" fmla="*/ 589038 h 589038"/>
              <a:gd name="connsiteX8-107" fmla="*/ 1824037 w 1824037"/>
              <a:gd name="connsiteY8-108" fmla="*/ 303288 h 589038"/>
              <a:gd name="connsiteX0-109" fmla="*/ 1824037 w 1824037"/>
              <a:gd name="connsiteY0-110" fmla="*/ 303288 h 584276"/>
              <a:gd name="connsiteX1-111" fmla="*/ 1590675 w 1824037"/>
              <a:gd name="connsiteY1-112" fmla="*/ 74688 h 584276"/>
              <a:gd name="connsiteX2-113" fmla="*/ 500062 w 1824037"/>
              <a:gd name="connsiteY2-114" fmla="*/ 3250 h 584276"/>
              <a:gd name="connsiteX3-115" fmla="*/ 9525 w 1824037"/>
              <a:gd name="connsiteY3-116" fmla="*/ 69925 h 584276"/>
              <a:gd name="connsiteX4-117" fmla="*/ 0 w 1824037"/>
              <a:gd name="connsiteY4-118" fmla="*/ 577131 h 584276"/>
              <a:gd name="connsiteX5-119" fmla="*/ 233362 w 1824037"/>
              <a:gd name="connsiteY5-120" fmla="*/ 503313 h 584276"/>
              <a:gd name="connsiteX6-121" fmla="*/ 842962 w 1824037"/>
              <a:gd name="connsiteY6-122" fmla="*/ 541413 h 584276"/>
              <a:gd name="connsiteX7-123" fmla="*/ 1604962 w 1824037"/>
              <a:gd name="connsiteY7-124" fmla="*/ 584276 h 584276"/>
              <a:gd name="connsiteX8-125" fmla="*/ 1824037 w 1824037"/>
              <a:gd name="connsiteY8-126" fmla="*/ 303288 h 584276"/>
              <a:gd name="connsiteX0-127" fmla="*/ 1824037 w 1824037"/>
              <a:gd name="connsiteY0-128" fmla="*/ 303288 h 584276"/>
              <a:gd name="connsiteX1-129" fmla="*/ 1590675 w 1824037"/>
              <a:gd name="connsiteY1-130" fmla="*/ 74688 h 584276"/>
              <a:gd name="connsiteX2-131" fmla="*/ 500062 w 1824037"/>
              <a:gd name="connsiteY2-132" fmla="*/ 3250 h 584276"/>
              <a:gd name="connsiteX3-133" fmla="*/ 9525 w 1824037"/>
              <a:gd name="connsiteY3-134" fmla="*/ 69925 h 584276"/>
              <a:gd name="connsiteX4-135" fmla="*/ 0 w 1824037"/>
              <a:gd name="connsiteY4-136" fmla="*/ 577131 h 584276"/>
              <a:gd name="connsiteX5-137" fmla="*/ 233362 w 1824037"/>
              <a:gd name="connsiteY5-138" fmla="*/ 503313 h 584276"/>
              <a:gd name="connsiteX6-139" fmla="*/ 842962 w 1824037"/>
              <a:gd name="connsiteY6-140" fmla="*/ 541413 h 584276"/>
              <a:gd name="connsiteX7-141" fmla="*/ 1604962 w 1824037"/>
              <a:gd name="connsiteY7-142" fmla="*/ 584276 h 584276"/>
              <a:gd name="connsiteX8-143" fmla="*/ 1824037 w 1824037"/>
              <a:gd name="connsiteY8-144" fmla="*/ 303288 h 584276"/>
              <a:gd name="connsiteX0-145" fmla="*/ 1824037 w 1824037"/>
              <a:gd name="connsiteY0-146" fmla="*/ 303288 h 584276"/>
              <a:gd name="connsiteX1-147" fmla="*/ 1590675 w 1824037"/>
              <a:gd name="connsiteY1-148" fmla="*/ 74688 h 584276"/>
              <a:gd name="connsiteX2-149" fmla="*/ 500062 w 1824037"/>
              <a:gd name="connsiteY2-150" fmla="*/ 3250 h 584276"/>
              <a:gd name="connsiteX3-151" fmla="*/ 9525 w 1824037"/>
              <a:gd name="connsiteY3-152" fmla="*/ 69925 h 584276"/>
              <a:gd name="connsiteX4-153" fmla="*/ 0 w 1824037"/>
              <a:gd name="connsiteY4-154" fmla="*/ 577131 h 584276"/>
              <a:gd name="connsiteX5-155" fmla="*/ 233362 w 1824037"/>
              <a:gd name="connsiteY5-156" fmla="*/ 503313 h 584276"/>
              <a:gd name="connsiteX6-157" fmla="*/ 842962 w 1824037"/>
              <a:gd name="connsiteY6-158" fmla="*/ 541413 h 584276"/>
              <a:gd name="connsiteX7-159" fmla="*/ 1604962 w 1824037"/>
              <a:gd name="connsiteY7-160" fmla="*/ 584276 h 584276"/>
              <a:gd name="connsiteX8-161" fmla="*/ 1824037 w 1824037"/>
              <a:gd name="connsiteY8-162" fmla="*/ 303288 h 584276"/>
              <a:gd name="connsiteX0-163" fmla="*/ 1824037 w 1824037"/>
              <a:gd name="connsiteY0-164" fmla="*/ 303288 h 584276"/>
              <a:gd name="connsiteX1-165" fmla="*/ 1590675 w 1824037"/>
              <a:gd name="connsiteY1-166" fmla="*/ 74688 h 584276"/>
              <a:gd name="connsiteX2-167" fmla="*/ 500062 w 1824037"/>
              <a:gd name="connsiteY2-168" fmla="*/ 3250 h 584276"/>
              <a:gd name="connsiteX3-169" fmla="*/ 9525 w 1824037"/>
              <a:gd name="connsiteY3-170" fmla="*/ 69925 h 584276"/>
              <a:gd name="connsiteX4-171" fmla="*/ 0 w 1824037"/>
              <a:gd name="connsiteY4-172" fmla="*/ 577131 h 584276"/>
              <a:gd name="connsiteX5-173" fmla="*/ 233362 w 1824037"/>
              <a:gd name="connsiteY5-174" fmla="*/ 503313 h 584276"/>
              <a:gd name="connsiteX6-175" fmla="*/ 842962 w 1824037"/>
              <a:gd name="connsiteY6-176" fmla="*/ 541413 h 584276"/>
              <a:gd name="connsiteX7-177" fmla="*/ 1604962 w 1824037"/>
              <a:gd name="connsiteY7-178" fmla="*/ 584276 h 584276"/>
              <a:gd name="connsiteX8-179" fmla="*/ 1824037 w 1824037"/>
              <a:gd name="connsiteY8-180" fmla="*/ 303288 h 584276"/>
              <a:gd name="connsiteX0-181" fmla="*/ 1824037 w 1824037"/>
              <a:gd name="connsiteY0-182" fmla="*/ 303288 h 584276"/>
              <a:gd name="connsiteX1-183" fmla="*/ 1604962 w 1824037"/>
              <a:gd name="connsiteY1-184" fmla="*/ 74688 h 584276"/>
              <a:gd name="connsiteX2-185" fmla="*/ 500062 w 1824037"/>
              <a:gd name="connsiteY2-186" fmla="*/ 3250 h 584276"/>
              <a:gd name="connsiteX3-187" fmla="*/ 9525 w 1824037"/>
              <a:gd name="connsiteY3-188" fmla="*/ 69925 h 584276"/>
              <a:gd name="connsiteX4-189" fmla="*/ 0 w 1824037"/>
              <a:gd name="connsiteY4-190" fmla="*/ 577131 h 584276"/>
              <a:gd name="connsiteX5-191" fmla="*/ 233362 w 1824037"/>
              <a:gd name="connsiteY5-192" fmla="*/ 503313 h 584276"/>
              <a:gd name="connsiteX6-193" fmla="*/ 842962 w 1824037"/>
              <a:gd name="connsiteY6-194" fmla="*/ 541413 h 584276"/>
              <a:gd name="connsiteX7-195" fmla="*/ 1604962 w 1824037"/>
              <a:gd name="connsiteY7-196" fmla="*/ 584276 h 584276"/>
              <a:gd name="connsiteX8-197" fmla="*/ 1824037 w 1824037"/>
              <a:gd name="connsiteY8-198" fmla="*/ 303288 h 584276"/>
              <a:gd name="connsiteX0-199" fmla="*/ 1819275 w 1819275"/>
              <a:gd name="connsiteY0-200" fmla="*/ 312813 h 584276"/>
              <a:gd name="connsiteX1-201" fmla="*/ 1604962 w 1819275"/>
              <a:gd name="connsiteY1-202" fmla="*/ 74688 h 584276"/>
              <a:gd name="connsiteX2-203" fmla="*/ 500062 w 1819275"/>
              <a:gd name="connsiteY2-204" fmla="*/ 3250 h 584276"/>
              <a:gd name="connsiteX3-205" fmla="*/ 9525 w 1819275"/>
              <a:gd name="connsiteY3-206" fmla="*/ 69925 h 584276"/>
              <a:gd name="connsiteX4-207" fmla="*/ 0 w 1819275"/>
              <a:gd name="connsiteY4-208" fmla="*/ 577131 h 584276"/>
              <a:gd name="connsiteX5-209" fmla="*/ 233362 w 1819275"/>
              <a:gd name="connsiteY5-210" fmla="*/ 503313 h 584276"/>
              <a:gd name="connsiteX6-211" fmla="*/ 842962 w 1819275"/>
              <a:gd name="connsiteY6-212" fmla="*/ 541413 h 584276"/>
              <a:gd name="connsiteX7-213" fmla="*/ 1604962 w 1819275"/>
              <a:gd name="connsiteY7-214" fmla="*/ 584276 h 584276"/>
              <a:gd name="connsiteX8-215" fmla="*/ 1819275 w 1819275"/>
              <a:gd name="connsiteY8-216" fmla="*/ 312813 h 584276"/>
              <a:gd name="connsiteX0-217" fmla="*/ 1819275 w 1819275"/>
              <a:gd name="connsiteY0-218" fmla="*/ 312813 h 584276"/>
              <a:gd name="connsiteX1-219" fmla="*/ 1604962 w 1819275"/>
              <a:gd name="connsiteY1-220" fmla="*/ 74688 h 584276"/>
              <a:gd name="connsiteX2-221" fmla="*/ 500062 w 1819275"/>
              <a:gd name="connsiteY2-222" fmla="*/ 3250 h 584276"/>
              <a:gd name="connsiteX3-223" fmla="*/ 9525 w 1819275"/>
              <a:gd name="connsiteY3-224" fmla="*/ 69925 h 584276"/>
              <a:gd name="connsiteX4-225" fmla="*/ 0 w 1819275"/>
              <a:gd name="connsiteY4-226" fmla="*/ 577131 h 584276"/>
              <a:gd name="connsiteX5-227" fmla="*/ 233362 w 1819275"/>
              <a:gd name="connsiteY5-228" fmla="*/ 503313 h 584276"/>
              <a:gd name="connsiteX6-229" fmla="*/ 842962 w 1819275"/>
              <a:gd name="connsiteY6-230" fmla="*/ 541413 h 584276"/>
              <a:gd name="connsiteX7-231" fmla="*/ 1604962 w 1819275"/>
              <a:gd name="connsiteY7-232" fmla="*/ 584276 h 584276"/>
              <a:gd name="connsiteX8-233" fmla="*/ 1819275 w 1819275"/>
              <a:gd name="connsiteY8-234" fmla="*/ 312813 h 584276"/>
              <a:gd name="connsiteX0-235" fmla="*/ 1819275 w 1819275"/>
              <a:gd name="connsiteY0-236" fmla="*/ 312813 h 584276"/>
              <a:gd name="connsiteX1-237" fmla="*/ 1604962 w 1819275"/>
              <a:gd name="connsiteY1-238" fmla="*/ 74688 h 584276"/>
              <a:gd name="connsiteX2-239" fmla="*/ 500062 w 1819275"/>
              <a:gd name="connsiteY2-240" fmla="*/ 3250 h 584276"/>
              <a:gd name="connsiteX3-241" fmla="*/ 9525 w 1819275"/>
              <a:gd name="connsiteY3-242" fmla="*/ 69925 h 584276"/>
              <a:gd name="connsiteX4-243" fmla="*/ 0 w 1819275"/>
              <a:gd name="connsiteY4-244" fmla="*/ 577131 h 584276"/>
              <a:gd name="connsiteX5-245" fmla="*/ 233362 w 1819275"/>
              <a:gd name="connsiteY5-246" fmla="*/ 503313 h 584276"/>
              <a:gd name="connsiteX6-247" fmla="*/ 842962 w 1819275"/>
              <a:gd name="connsiteY6-248" fmla="*/ 541413 h 584276"/>
              <a:gd name="connsiteX7-249" fmla="*/ 1604962 w 1819275"/>
              <a:gd name="connsiteY7-250" fmla="*/ 584276 h 584276"/>
              <a:gd name="connsiteX8-251" fmla="*/ 1819275 w 1819275"/>
              <a:gd name="connsiteY8-252" fmla="*/ 312813 h 584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19275" h="584276">
                <a:moveTo>
                  <a:pt x="1819275" y="312813"/>
                </a:moveTo>
                <a:lnTo>
                  <a:pt x="1604962" y="74688"/>
                </a:lnTo>
                <a:cubicBezTo>
                  <a:pt x="1243806" y="74688"/>
                  <a:pt x="868362" y="27063"/>
                  <a:pt x="500062" y="3250"/>
                </a:cubicBezTo>
                <a:cubicBezTo>
                  <a:pt x="348456" y="-718"/>
                  <a:pt x="108744" y="-14213"/>
                  <a:pt x="9525" y="69925"/>
                </a:cubicBezTo>
                <a:lnTo>
                  <a:pt x="0" y="577131"/>
                </a:lnTo>
                <a:cubicBezTo>
                  <a:pt x="23020" y="507281"/>
                  <a:pt x="191294" y="513631"/>
                  <a:pt x="233362" y="503313"/>
                </a:cubicBezTo>
                <a:cubicBezTo>
                  <a:pt x="477043" y="496963"/>
                  <a:pt x="658812" y="514426"/>
                  <a:pt x="842962" y="541413"/>
                </a:cubicBezTo>
                <a:cubicBezTo>
                  <a:pt x="1020762" y="560464"/>
                  <a:pt x="1350962" y="569988"/>
                  <a:pt x="1604962" y="584276"/>
                </a:cubicBezTo>
                <a:lnTo>
                  <a:pt x="1819275" y="312813"/>
                </a:lnTo>
                <a:close/>
              </a:path>
            </a:pathLst>
          </a:custGeom>
          <a:gradFill flip="none" rotWithShape="1">
            <a:gsLst>
              <a:gs pos="22000">
                <a:srgbClr val="FFAD04"/>
              </a:gs>
              <a:gs pos="0">
                <a:srgbClr val="FFAD04">
                  <a:lumMod val="80000"/>
                  <a:lumOff val="20000"/>
                </a:srgbClr>
              </a:gs>
              <a:gs pos="49000">
                <a:srgbClr val="FFAD04">
                  <a:lumMod val="90000"/>
                </a:srgbClr>
              </a:gs>
              <a:gs pos="60000">
                <a:srgbClr val="FFAD04"/>
              </a:gs>
              <a:gs pos="100000">
                <a:srgbClr val="FFAD04">
                  <a:lumMod val="80000"/>
                </a:srgbClr>
              </a:gs>
              <a:gs pos="84000">
                <a:srgbClr val="FFAD04">
                  <a:lumMod val="50000"/>
                  <a:lumOff val="50000"/>
                </a:srgbClr>
              </a:gs>
              <a:gs pos="80000">
                <a:srgbClr val="FFAD04">
                  <a:lumMod val="50000"/>
                  <a:lumOff val="50000"/>
                </a:srgbClr>
              </a:gs>
            </a:gsLst>
            <a:lin ang="10800000" scaled="1"/>
            <a:tileRect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H="1">
            <a:off x="7870174" y="3593068"/>
            <a:ext cx="812098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62000" y="838200"/>
            <a:ext cx="935038" cy="584200"/>
          </a:xfrm>
          <a:custGeom>
            <a:avLst/>
            <a:gdLst>
              <a:gd name="connsiteX0" fmla="*/ 1824037 w 1824037"/>
              <a:gd name="connsiteY0" fmla="*/ 300038 h 585788"/>
              <a:gd name="connsiteX1" fmla="*/ 1590675 w 1824037"/>
              <a:gd name="connsiteY1" fmla="*/ 71438 h 585788"/>
              <a:gd name="connsiteX2" fmla="*/ 500062 w 1824037"/>
              <a:gd name="connsiteY2" fmla="*/ 0 h 585788"/>
              <a:gd name="connsiteX3" fmla="*/ 9525 w 1824037"/>
              <a:gd name="connsiteY3" fmla="*/ 66675 h 585788"/>
              <a:gd name="connsiteX4" fmla="*/ 0 w 1824037"/>
              <a:gd name="connsiteY4" fmla="*/ 581025 h 585788"/>
              <a:gd name="connsiteX5" fmla="*/ 233362 w 1824037"/>
              <a:gd name="connsiteY5" fmla="*/ 500063 h 585788"/>
              <a:gd name="connsiteX6" fmla="*/ 842962 w 1824037"/>
              <a:gd name="connsiteY6" fmla="*/ 538163 h 585788"/>
              <a:gd name="connsiteX7" fmla="*/ 1614487 w 1824037"/>
              <a:gd name="connsiteY7" fmla="*/ 585788 h 585788"/>
              <a:gd name="connsiteX8" fmla="*/ 1824037 w 1824037"/>
              <a:gd name="connsiteY8" fmla="*/ 300038 h 585788"/>
              <a:gd name="connsiteX0-1" fmla="*/ 1824037 w 1824037"/>
              <a:gd name="connsiteY0-2" fmla="*/ 300038 h 585788"/>
              <a:gd name="connsiteX1-3" fmla="*/ 1590675 w 1824037"/>
              <a:gd name="connsiteY1-4" fmla="*/ 71438 h 585788"/>
              <a:gd name="connsiteX2-5" fmla="*/ 500062 w 1824037"/>
              <a:gd name="connsiteY2-6" fmla="*/ 0 h 585788"/>
              <a:gd name="connsiteX3-7" fmla="*/ 9525 w 1824037"/>
              <a:gd name="connsiteY3-8" fmla="*/ 66675 h 585788"/>
              <a:gd name="connsiteX4-9" fmla="*/ 0 w 1824037"/>
              <a:gd name="connsiteY4-10" fmla="*/ 581025 h 585788"/>
              <a:gd name="connsiteX5-11" fmla="*/ 233362 w 1824037"/>
              <a:gd name="connsiteY5-12" fmla="*/ 500063 h 585788"/>
              <a:gd name="connsiteX6-13" fmla="*/ 842962 w 1824037"/>
              <a:gd name="connsiteY6-14" fmla="*/ 538163 h 585788"/>
              <a:gd name="connsiteX7-15" fmla="*/ 1614487 w 1824037"/>
              <a:gd name="connsiteY7-16" fmla="*/ 585788 h 585788"/>
              <a:gd name="connsiteX8-17" fmla="*/ 1824037 w 1824037"/>
              <a:gd name="connsiteY8-18" fmla="*/ 300038 h 585788"/>
              <a:gd name="connsiteX0-19" fmla="*/ 1824037 w 1824037"/>
              <a:gd name="connsiteY0-20" fmla="*/ 303288 h 589038"/>
              <a:gd name="connsiteX1-21" fmla="*/ 1590675 w 1824037"/>
              <a:gd name="connsiteY1-22" fmla="*/ 74688 h 589038"/>
              <a:gd name="connsiteX2-23" fmla="*/ 500062 w 1824037"/>
              <a:gd name="connsiteY2-24" fmla="*/ 3250 h 589038"/>
              <a:gd name="connsiteX3-25" fmla="*/ 9525 w 1824037"/>
              <a:gd name="connsiteY3-26" fmla="*/ 69925 h 589038"/>
              <a:gd name="connsiteX4-27" fmla="*/ 0 w 1824037"/>
              <a:gd name="connsiteY4-28" fmla="*/ 584275 h 589038"/>
              <a:gd name="connsiteX5-29" fmla="*/ 233362 w 1824037"/>
              <a:gd name="connsiteY5-30" fmla="*/ 503313 h 589038"/>
              <a:gd name="connsiteX6-31" fmla="*/ 842962 w 1824037"/>
              <a:gd name="connsiteY6-32" fmla="*/ 541413 h 589038"/>
              <a:gd name="connsiteX7-33" fmla="*/ 1614487 w 1824037"/>
              <a:gd name="connsiteY7-34" fmla="*/ 589038 h 589038"/>
              <a:gd name="connsiteX8-35" fmla="*/ 1824037 w 1824037"/>
              <a:gd name="connsiteY8-36" fmla="*/ 303288 h 589038"/>
              <a:gd name="connsiteX0-37" fmla="*/ 1824037 w 1824037"/>
              <a:gd name="connsiteY0-38" fmla="*/ 303288 h 589038"/>
              <a:gd name="connsiteX1-39" fmla="*/ 1590675 w 1824037"/>
              <a:gd name="connsiteY1-40" fmla="*/ 74688 h 589038"/>
              <a:gd name="connsiteX2-41" fmla="*/ 500062 w 1824037"/>
              <a:gd name="connsiteY2-42" fmla="*/ 3250 h 589038"/>
              <a:gd name="connsiteX3-43" fmla="*/ 9525 w 1824037"/>
              <a:gd name="connsiteY3-44" fmla="*/ 69925 h 589038"/>
              <a:gd name="connsiteX4-45" fmla="*/ 0 w 1824037"/>
              <a:gd name="connsiteY4-46" fmla="*/ 584275 h 589038"/>
              <a:gd name="connsiteX5-47" fmla="*/ 233362 w 1824037"/>
              <a:gd name="connsiteY5-48" fmla="*/ 503313 h 589038"/>
              <a:gd name="connsiteX6-49" fmla="*/ 842962 w 1824037"/>
              <a:gd name="connsiteY6-50" fmla="*/ 541413 h 589038"/>
              <a:gd name="connsiteX7-51" fmla="*/ 1614487 w 1824037"/>
              <a:gd name="connsiteY7-52" fmla="*/ 589038 h 589038"/>
              <a:gd name="connsiteX8-53" fmla="*/ 1824037 w 1824037"/>
              <a:gd name="connsiteY8-54" fmla="*/ 303288 h 589038"/>
              <a:gd name="connsiteX0-55" fmla="*/ 1824037 w 1824037"/>
              <a:gd name="connsiteY0-56" fmla="*/ 303288 h 589038"/>
              <a:gd name="connsiteX1-57" fmla="*/ 1590675 w 1824037"/>
              <a:gd name="connsiteY1-58" fmla="*/ 74688 h 589038"/>
              <a:gd name="connsiteX2-59" fmla="*/ 500062 w 1824037"/>
              <a:gd name="connsiteY2-60" fmla="*/ 3250 h 589038"/>
              <a:gd name="connsiteX3-61" fmla="*/ 9525 w 1824037"/>
              <a:gd name="connsiteY3-62" fmla="*/ 69925 h 589038"/>
              <a:gd name="connsiteX4-63" fmla="*/ 0 w 1824037"/>
              <a:gd name="connsiteY4-64" fmla="*/ 584275 h 589038"/>
              <a:gd name="connsiteX5-65" fmla="*/ 233362 w 1824037"/>
              <a:gd name="connsiteY5-66" fmla="*/ 503313 h 589038"/>
              <a:gd name="connsiteX6-67" fmla="*/ 842962 w 1824037"/>
              <a:gd name="connsiteY6-68" fmla="*/ 541413 h 589038"/>
              <a:gd name="connsiteX7-69" fmla="*/ 1614487 w 1824037"/>
              <a:gd name="connsiteY7-70" fmla="*/ 589038 h 589038"/>
              <a:gd name="connsiteX8-71" fmla="*/ 1824037 w 1824037"/>
              <a:gd name="connsiteY8-72" fmla="*/ 303288 h 589038"/>
              <a:gd name="connsiteX0-73" fmla="*/ 1824037 w 1824037"/>
              <a:gd name="connsiteY0-74" fmla="*/ 303288 h 589038"/>
              <a:gd name="connsiteX1-75" fmla="*/ 1590675 w 1824037"/>
              <a:gd name="connsiteY1-76" fmla="*/ 74688 h 589038"/>
              <a:gd name="connsiteX2-77" fmla="*/ 500062 w 1824037"/>
              <a:gd name="connsiteY2-78" fmla="*/ 3250 h 589038"/>
              <a:gd name="connsiteX3-79" fmla="*/ 9525 w 1824037"/>
              <a:gd name="connsiteY3-80" fmla="*/ 69925 h 589038"/>
              <a:gd name="connsiteX4-81" fmla="*/ 0 w 1824037"/>
              <a:gd name="connsiteY4-82" fmla="*/ 577131 h 589038"/>
              <a:gd name="connsiteX5-83" fmla="*/ 233362 w 1824037"/>
              <a:gd name="connsiteY5-84" fmla="*/ 503313 h 589038"/>
              <a:gd name="connsiteX6-85" fmla="*/ 842962 w 1824037"/>
              <a:gd name="connsiteY6-86" fmla="*/ 541413 h 589038"/>
              <a:gd name="connsiteX7-87" fmla="*/ 1614487 w 1824037"/>
              <a:gd name="connsiteY7-88" fmla="*/ 589038 h 589038"/>
              <a:gd name="connsiteX8-89" fmla="*/ 1824037 w 1824037"/>
              <a:gd name="connsiteY8-90" fmla="*/ 303288 h 589038"/>
              <a:gd name="connsiteX0-91" fmla="*/ 1824037 w 1824037"/>
              <a:gd name="connsiteY0-92" fmla="*/ 303288 h 589038"/>
              <a:gd name="connsiteX1-93" fmla="*/ 1590675 w 1824037"/>
              <a:gd name="connsiteY1-94" fmla="*/ 74688 h 589038"/>
              <a:gd name="connsiteX2-95" fmla="*/ 500062 w 1824037"/>
              <a:gd name="connsiteY2-96" fmla="*/ 3250 h 589038"/>
              <a:gd name="connsiteX3-97" fmla="*/ 9525 w 1824037"/>
              <a:gd name="connsiteY3-98" fmla="*/ 69925 h 589038"/>
              <a:gd name="connsiteX4-99" fmla="*/ 0 w 1824037"/>
              <a:gd name="connsiteY4-100" fmla="*/ 577131 h 589038"/>
              <a:gd name="connsiteX5-101" fmla="*/ 233362 w 1824037"/>
              <a:gd name="connsiteY5-102" fmla="*/ 503313 h 589038"/>
              <a:gd name="connsiteX6-103" fmla="*/ 842962 w 1824037"/>
              <a:gd name="connsiteY6-104" fmla="*/ 541413 h 589038"/>
              <a:gd name="connsiteX7-105" fmla="*/ 1614487 w 1824037"/>
              <a:gd name="connsiteY7-106" fmla="*/ 589038 h 589038"/>
              <a:gd name="connsiteX8-107" fmla="*/ 1824037 w 1824037"/>
              <a:gd name="connsiteY8-108" fmla="*/ 303288 h 589038"/>
              <a:gd name="connsiteX0-109" fmla="*/ 1824037 w 1824037"/>
              <a:gd name="connsiteY0-110" fmla="*/ 303288 h 584276"/>
              <a:gd name="connsiteX1-111" fmla="*/ 1590675 w 1824037"/>
              <a:gd name="connsiteY1-112" fmla="*/ 74688 h 584276"/>
              <a:gd name="connsiteX2-113" fmla="*/ 500062 w 1824037"/>
              <a:gd name="connsiteY2-114" fmla="*/ 3250 h 584276"/>
              <a:gd name="connsiteX3-115" fmla="*/ 9525 w 1824037"/>
              <a:gd name="connsiteY3-116" fmla="*/ 69925 h 584276"/>
              <a:gd name="connsiteX4-117" fmla="*/ 0 w 1824037"/>
              <a:gd name="connsiteY4-118" fmla="*/ 577131 h 584276"/>
              <a:gd name="connsiteX5-119" fmla="*/ 233362 w 1824037"/>
              <a:gd name="connsiteY5-120" fmla="*/ 503313 h 584276"/>
              <a:gd name="connsiteX6-121" fmla="*/ 842962 w 1824037"/>
              <a:gd name="connsiteY6-122" fmla="*/ 541413 h 584276"/>
              <a:gd name="connsiteX7-123" fmla="*/ 1604962 w 1824037"/>
              <a:gd name="connsiteY7-124" fmla="*/ 584276 h 584276"/>
              <a:gd name="connsiteX8-125" fmla="*/ 1824037 w 1824037"/>
              <a:gd name="connsiteY8-126" fmla="*/ 303288 h 584276"/>
              <a:gd name="connsiteX0-127" fmla="*/ 1824037 w 1824037"/>
              <a:gd name="connsiteY0-128" fmla="*/ 303288 h 584276"/>
              <a:gd name="connsiteX1-129" fmla="*/ 1590675 w 1824037"/>
              <a:gd name="connsiteY1-130" fmla="*/ 74688 h 584276"/>
              <a:gd name="connsiteX2-131" fmla="*/ 500062 w 1824037"/>
              <a:gd name="connsiteY2-132" fmla="*/ 3250 h 584276"/>
              <a:gd name="connsiteX3-133" fmla="*/ 9525 w 1824037"/>
              <a:gd name="connsiteY3-134" fmla="*/ 69925 h 584276"/>
              <a:gd name="connsiteX4-135" fmla="*/ 0 w 1824037"/>
              <a:gd name="connsiteY4-136" fmla="*/ 577131 h 584276"/>
              <a:gd name="connsiteX5-137" fmla="*/ 233362 w 1824037"/>
              <a:gd name="connsiteY5-138" fmla="*/ 503313 h 584276"/>
              <a:gd name="connsiteX6-139" fmla="*/ 842962 w 1824037"/>
              <a:gd name="connsiteY6-140" fmla="*/ 541413 h 584276"/>
              <a:gd name="connsiteX7-141" fmla="*/ 1604962 w 1824037"/>
              <a:gd name="connsiteY7-142" fmla="*/ 584276 h 584276"/>
              <a:gd name="connsiteX8-143" fmla="*/ 1824037 w 1824037"/>
              <a:gd name="connsiteY8-144" fmla="*/ 303288 h 584276"/>
              <a:gd name="connsiteX0-145" fmla="*/ 1824037 w 1824037"/>
              <a:gd name="connsiteY0-146" fmla="*/ 303288 h 584276"/>
              <a:gd name="connsiteX1-147" fmla="*/ 1590675 w 1824037"/>
              <a:gd name="connsiteY1-148" fmla="*/ 74688 h 584276"/>
              <a:gd name="connsiteX2-149" fmla="*/ 500062 w 1824037"/>
              <a:gd name="connsiteY2-150" fmla="*/ 3250 h 584276"/>
              <a:gd name="connsiteX3-151" fmla="*/ 9525 w 1824037"/>
              <a:gd name="connsiteY3-152" fmla="*/ 69925 h 584276"/>
              <a:gd name="connsiteX4-153" fmla="*/ 0 w 1824037"/>
              <a:gd name="connsiteY4-154" fmla="*/ 577131 h 584276"/>
              <a:gd name="connsiteX5-155" fmla="*/ 233362 w 1824037"/>
              <a:gd name="connsiteY5-156" fmla="*/ 503313 h 584276"/>
              <a:gd name="connsiteX6-157" fmla="*/ 842962 w 1824037"/>
              <a:gd name="connsiteY6-158" fmla="*/ 541413 h 584276"/>
              <a:gd name="connsiteX7-159" fmla="*/ 1604962 w 1824037"/>
              <a:gd name="connsiteY7-160" fmla="*/ 584276 h 584276"/>
              <a:gd name="connsiteX8-161" fmla="*/ 1824037 w 1824037"/>
              <a:gd name="connsiteY8-162" fmla="*/ 303288 h 584276"/>
              <a:gd name="connsiteX0-163" fmla="*/ 1824037 w 1824037"/>
              <a:gd name="connsiteY0-164" fmla="*/ 303288 h 584276"/>
              <a:gd name="connsiteX1-165" fmla="*/ 1590675 w 1824037"/>
              <a:gd name="connsiteY1-166" fmla="*/ 74688 h 584276"/>
              <a:gd name="connsiteX2-167" fmla="*/ 500062 w 1824037"/>
              <a:gd name="connsiteY2-168" fmla="*/ 3250 h 584276"/>
              <a:gd name="connsiteX3-169" fmla="*/ 9525 w 1824037"/>
              <a:gd name="connsiteY3-170" fmla="*/ 69925 h 584276"/>
              <a:gd name="connsiteX4-171" fmla="*/ 0 w 1824037"/>
              <a:gd name="connsiteY4-172" fmla="*/ 577131 h 584276"/>
              <a:gd name="connsiteX5-173" fmla="*/ 233362 w 1824037"/>
              <a:gd name="connsiteY5-174" fmla="*/ 503313 h 584276"/>
              <a:gd name="connsiteX6-175" fmla="*/ 842962 w 1824037"/>
              <a:gd name="connsiteY6-176" fmla="*/ 541413 h 584276"/>
              <a:gd name="connsiteX7-177" fmla="*/ 1604962 w 1824037"/>
              <a:gd name="connsiteY7-178" fmla="*/ 584276 h 584276"/>
              <a:gd name="connsiteX8-179" fmla="*/ 1824037 w 1824037"/>
              <a:gd name="connsiteY8-180" fmla="*/ 303288 h 584276"/>
              <a:gd name="connsiteX0-181" fmla="*/ 1824037 w 1824037"/>
              <a:gd name="connsiteY0-182" fmla="*/ 303288 h 584276"/>
              <a:gd name="connsiteX1-183" fmla="*/ 1604962 w 1824037"/>
              <a:gd name="connsiteY1-184" fmla="*/ 74688 h 584276"/>
              <a:gd name="connsiteX2-185" fmla="*/ 500062 w 1824037"/>
              <a:gd name="connsiteY2-186" fmla="*/ 3250 h 584276"/>
              <a:gd name="connsiteX3-187" fmla="*/ 9525 w 1824037"/>
              <a:gd name="connsiteY3-188" fmla="*/ 69925 h 584276"/>
              <a:gd name="connsiteX4-189" fmla="*/ 0 w 1824037"/>
              <a:gd name="connsiteY4-190" fmla="*/ 577131 h 584276"/>
              <a:gd name="connsiteX5-191" fmla="*/ 233362 w 1824037"/>
              <a:gd name="connsiteY5-192" fmla="*/ 503313 h 584276"/>
              <a:gd name="connsiteX6-193" fmla="*/ 842962 w 1824037"/>
              <a:gd name="connsiteY6-194" fmla="*/ 541413 h 584276"/>
              <a:gd name="connsiteX7-195" fmla="*/ 1604962 w 1824037"/>
              <a:gd name="connsiteY7-196" fmla="*/ 584276 h 584276"/>
              <a:gd name="connsiteX8-197" fmla="*/ 1824037 w 1824037"/>
              <a:gd name="connsiteY8-198" fmla="*/ 303288 h 584276"/>
              <a:gd name="connsiteX0-199" fmla="*/ 1819275 w 1819275"/>
              <a:gd name="connsiteY0-200" fmla="*/ 312813 h 584276"/>
              <a:gd name="connsiteX1-201" fmla="*/ 1604962 w 1819275"/>
              <a:gd name="connsiteY1-202" fmla="*/ 74688 h 584276"/>
              <a:gd name="connsiteX2-203" fmla="*/ 500062 w 1819275"/>
              <a:gd name="connsiteY2-204" fmla="*/ 3250 h 584276"/>
              <a:gd name="connsiteX3-205" fmla="*/ 9525 w 1819275"/>
              <a:gd name="connsiteY3-206" fmla="*/ 69925 h 584276"/>
              <a:gd name="connsiteX4-207" fmla="*/ 0 w 1819275"/>
              <a:gd name="connsiteY4-208" fmla="*/ 577131 h 584276"/>
              <a:gd name="connsiteX5-209" fmla="*/ 233362 w 1819275"/>
              <a:gd name="connsiteY5-210" fmla="*/ 503313 h 584276"/>
              <a:gd name="connsiteX6-211" fmla="*/ 842962 w 1819275"/>
              <a:gd name="connsiteY6-212" fmla="*/ 541413 h 584276"/>
              <a:gd name="connsiteX7-213" fmla="*/ 1604962 w 1819275"/>
              <a:gd name="connsiteY7-214" fmla="*/ 584276 h 584276"/>
              <a:gd name="connsiteX8-215" fmla="*/ 1819275 w 1819275"/>
              <a:gd name="connsiteY8-216" fmla="*/ 312813 h 584276"/>
              <a:gd name="connsiteX0-217" fmla="*/ 1819275 w 1819275"/>
              <a:gd name="connsiteY0-218" fmla="*/ 312813 h 584276"/>
              <a:gd name="connsiteX1-219" fmla="*/ 1604962 w 1819275"/>
              <a:gd name="connsiteY1-220" fmla="*/ 74688 h 584276"/>
              <a:gd name="connsiteX2-221" fmla="*/ 500062 w 1819275"/>
              <a:gd name="connsiteY2-222" fmla="*/ 3250 h 584276"/>
              <a:gd name="connsiteX3-223" fmla="*/ 9525 w 1819275"/>
              <a:gd name="connsiteY3-224" fmla="*/ 69925 h 584276"/>
              <a:gd name="connsiteX4-225" fmla="*/ 0 w 1819275"/>
              <a:gd name="connsiteY4-226" fmla="*/ 577131 h 584276"/>
              <a:gd name="connsiteX5-227" fmla="*/ 233362 w 1819275"/>
              <a:gd name="connsiteY5-228" fmla="*/ 503313 h 584276"/>
              <a:gd name="connsiteX6-229" fmla="*/ 842962 w 1819275"/>
              <a:gd name="connsiteY6-230" fmla="*/ 541413 h 584276"/>
              <a:gd name="connsiteX7-231" fmla="*/ 1604962 w 1819275"/>
              <a:gd name="connsiteY7-232" fmla="*/ 584276 h 584276"/>
              <a:gd name="connsiteX8-233" fmla="*/ 1819275 w 1819275"/>
              <a:gd name="connsiteY8-234" fmla="*/ 312813 h 584276"/>
              <a:gd name="connsiteX0-235" fmla="*/ 1819275 w 1819275"/>
              <a:gd name="connsiteY0-236" fmla="*/ 312813 h 584276"/>
              <a:gd name="connsiteX1-237" fmla="*/ 1604962 w 1819275"/>
              <a:gd name="connsiteY1-238" fmla="*/ 74688 h 584276"/>
              <a:gd name="connsiteX2-239" fmla="*/ 500062 w 1819275"/>
              <a:gd name="connsiteY2-240" fmla="*/ 3250 h 584276"/>
              <a:gd name="connsiteX3-241" fmla="*/ 9525 w 1819275"/>
              <a:gd name="connsiteY3-242" fmla="*/ 69925 h 584276"/>
              <a:gd name="connsiteX4-243" fmla="*/ 0 w 1819275"/>
              <a:gd name="connsiteY4-244" fmla="*/ 577131 h 584276"/>
              <a:gd name="connsiteX5-245" fmla="*/ 233362 w 1819275"/>
              <a:gd name="connsiteY5-246" fmla="*/ 503313 h 584276"/>
              <a:gd name="connsiteX6-247" fmla="*/ 842962 w 1819275"/>
              <a:gd name="connsiteY6-248" fmla="*/ 541413 h 584276"/>
              <a:gd name="connsiteX7-249" fmla="*/ 1604962 w 1819275"/>
              <a:gd name="connsiteY7-250" fmla="*/ 584276 h 584276"/>
              <a:gd name="connsiteX8-251" fmla="*/ 1819275 w 1819275"/>
              <a:gd name="connsiteY8-252" fmla="*/ 312813 h 584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19275" h="584276">
                <a:moveTo>
                  <a:pt x="1819275" y="312813"/>
                </a:moveTo>
                <a:lnTo>
                  <a:pt x="1604962" y="74688"/>
                </a:lnTo>
                <a:cubicBezTo>
                  <a:pt x="1243806" y="74688"/>
                  <a:pt x="868362" y="27063"/>
                  <a:pt x="500062" y="3250"/>
                </a:cubicBezTo>
                <a:cubicBezTo>
                  <a:pt x="348456" y="-718"/>
                  <a:pt x="108744" y="-14213"/>
                  <a:pt x="9525" y="69925"/>
                </a:cubicBezTo>
                <a:lnTo>
                  <a:pt x="0" y="577131"/>
                </a:lnTo>
                <a:cubicBezTo>
                  <a:pt x="23020" y="507281"/>
                  <a:pt x="191294" y="513631"/>
                  <a:pt x="233362" y="503313"/>
                </a:cubicBezTo>
                <a:cubicBezTo>
                  <a:pt x="477043" y="496963"/>
                  <a:pt x="658812" y="514426"/>
                  <a:pt x="842962" y="541413"/>
                </a:cubicBezTo>
                <a:cubicBezTo>
                  <a:pt x="1020762" y="560464"/>
                  <a:pt x="1350962" y="569988"/>
                  <a:pt x="1604962" y="584276"/>
                </a:cubicBezTo>
                <a:lnTo>
                  <a:pt x="1819275" y="312813"/>
                </a:lnTo>
                <a:close/>
              </a:path>
            </a:pathLst>
          </a:custGeom>
          <a:gradFill flip="none" rotWithShape="1">
            <a:gsLst>
              <a:gs pos="22000">
                <a:srgbClr val="FFAD04"/>
              </a:gs>
              <a:gs pos="0">
                <a:srgbClr val="FFAD04">
                  <a:lumMod val="80000"/>
                  <a:lumOff val="20000"/>
                </a:srgbClr>
              </a:gs>
              <a:gs pos="49000">
                <a:srgbClr val="FFAD04">
                  <a:lumMod val="90000"/>
                </a:srgbClr>
              </a:gs>
              <a:gs pos="60000">
                <a:srgbClr val="FFAD04"/>
              </a:gs>
              <a:gs pos="100000">
                <a:srgbClr val="FFAD04">
                  <a:lumMod val="80000"/>
                </a:srgbClr>
              </a:gs>
              <a:gs pos="84000">
                <a:srgbClr val="FFAD04">
                  <a:lumMod val="50000"/>
                  <a:lumOff val="50000"/>
                </a:srgbClr>
              </a:gs>
              <a:gs pos="80000">
                <a:srgbClr val="FFAD04">
                  <a:lumMod val="50000"/>
                  <a:lumOff val="50000"/>
                </a:srgbClr>
              </a:gs>
            </a:gsLst>
            <a:lin ang="10800000" scaled="1"/>
            <a:tileRect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38200" y="926068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57200" y="3352800"/>
            <a:ext cx="935038" cy="584200"/>
          </a:xfrm>
          <a:custGeom>
            <a:avLst/>
            <a:gdLst>
              <a:gd name="connsiteX0" fmla="*/ 1824037 w 1824037"/>
              <a:gd name="connsiteY0" fmla="*/ 300038 h 585788"/>
              <a:gd name="connsiteX1" fmla="*/ 1590675 w 1824037"/>
              <a:gd name="connsiteY1" fmla="*/ 71438 h 585788"/>
              <a:gd name="connsiteX2" fmla="*/ 500062 w 1824037"/>
              <a:gd name="connsiteY2" fmla="*/ 0 h 585788"/>
              <a:gd name="connsiteX3" fmla="*/ 9525 w 1824037"/>
              <a:gd name="connsiteY3" fmla="*/ 66675 h 585788"/>
              <a:gd name="connsiteX4" fmla="*/ 0 w 1824037"/>
              <a:gd name="connsiteY4" fmla="*/ 581025 h 585788"/>
              <a:gd name="connsiteX5" fmla="*/ 233362 w 1824037"/>
              <a:gd name="connsiteY5" fmla="*/ 500063 h 585788"/>
              <a:gd name="connsiteX6" fmla="*/ 842962 w 1824037"/>
              <a:gd name="connsiteY6" fmla="*/ 538163 h 585788"/>
              <a:gd name="connsiteX7" fmla="*/ 1614487 w 1824037"/>
              <a:gd name="connsiteY7" fmla="*/ 585788 h 585788"/>
              <a:gd name="connsiteX8" fmla="*/ 1824037 w 1824037"/>
              <a:gd name="connsiteY8" fmla="*/ 300038 h 585788"/>
              <a:gd name="connsiteX0-1" fmla="*/ 1824037 w 1824037"/>
              <a:gd name="connsiteY0-2" fmla="*/ 300038 h 585788"/>
              <a:gd name="connsiteX1-3" fmla="*/ 1590675 w 1824037"/>
              <a:gd name="connsiteY1-4" fmla="*/ 71438 h 585788"/>
              <a:gd name="connsiteX2-5" fmla="*/ 500062 w 1824037"/>
              <a:gd name="connsiteY2-6" fmla="*/ 0 h 585788"/>
              <a:gd name="connsiteX3-7" fmla="*/ 9525 w 1824037"/>
              <a:gd name="connsiteY3-8" fmla="*/ 66675 h 585788"/>
              <a:gd name="connsiteX4-9" fmla="*/ 0 w 1824037"/>
              <a:gd name="connsiteY4-10" fmla="*/ 581025 h 585788"/>
              <a:gd name="connsiteX5-11" fmla="*/ 233362 w 1824037"/>
              <a:gd name="connsiteY5-12" fmla="*/ 500063 h 585788"/>
              <a:gd name="connsiteX6-13" fmla="*/ 842962 w 1824037"/>
              <a:gd name="connsiteY6-14" fmla="*/ 538163 h 585788"/>
              <a:gd name="connsiteX7-15" fmla="*/ 1614487 w 1824037"/>
              <a:gd name="connsiteY7-16" fmla="*/ 585788 h 585788"/>
              <a:gd name="connsiteX8-17" fmla="*/ 1824037 w 1824037"/>
              <a:gd name="connsiteY8-18" fmla="*/ 300038 h 585788"/>
              <a:gd name="connsiteX0-19" fmla="*/ 1824037 w 1824037"/>
              <a:gd name="connsiteY0-20" fmla="*/ 303288 h 589038"/>
              <a:gd name="connsiteX1-21" fmla="*/ 1590675 w 1824037"/>
              <a:gd name="connsiteY1-22" fmla="*/ 74688 h 589038"/>
              <a:gd name="connsiteX2-23" fmla="*/ 500062 w 1824037"/>
              <a:gd name="connsiteY2-24" fmla="*/ 3250 h 589038"/>
              <a:gd name="connsiteX3-25" fmla="*/ 9525 w 1824037"/>
              <a:gd name="connsiteY3-26" fmla="*/ 69925 h 589038"/>
              <a:gd name="connsiteX4-27" fmla="*/ 0 w 1824037"/>
              <a:gd name="connsiteY4-28" fmla="*/ 584275 h 589038"/>
              <a:gd name="connsiteX5-29" fmla="*/ 233362 w 1824037"/>
              <a:gd name="connsiteY5-30" fmla="*/ 503313 h 589038"/>
              <a:gd name="connsiteX6-31" fmla="*/ 842962 w 1824037"/>
              <a:gd name="connsiteY6-32" fmla="*/ 541413 h 589038"/>
              <a:gd name="connsiteX7-33" fmla="*/ 1614487 w 1824037"/>
              <a:gd name="connsiteY7-34" fmla="*/ 589038 h 589038"/>
              <a:gd name="connsiteX8-35" fmla="*/ 1824037 w 1824037"/>
              <a:gd name="connsiteY8-36" fmla="*/ 303288 h 589038"/>
              <a:gd name="connsiteX0-37" fmla="*/ 1824037 w 1824037"/>
              <a:gd name="connsiteY0-38" fmla="*/ 303288 h 589038"/>
              <a:gd name="connsiteX1-39" fmla="*/ 1590675 w 1824037"/>
              <a:gd name="connsiteY1-40" fmla="*/ 74688 h 589038"/>
              <a:gd name="connsiteX2-41" fmla="*/ 500062 w 1824037"/>
              <a:gd name="connsiteY2-42" fmla="*/ 3250 h 589038"/>
              <a:gd name="connsiteX3-43" fmla="*/ 9525 w 1824037"/>
              <a:gd name="connsiteY3-44" fmla="*/ 69925 h 589038"/>
              <a:gd name="connsiteX4-45" fmla="*/ 0 w 1824037"/>
              <a:gd name="connsiteY4-46" fmla="*/ 584275 h 589038"/>
              <a:gd name="connsiteX5-47" fmla="*/ 233362 w 1824037"/>
              <a:gd name="connsiteY5-48" fmla="*/ 503313 h 589038"/>
              <a:gd name="connsiteX6-49" fmla="*/ 842962 w 1824037"/>
              <a:gd name="connsiteY6-50" fmla="*/ 541413 h 589038"/>
              <a:gd name="connsiteX7-51" fmla="*/ 1614487 w 1824037"/>
              <a:gd name="connsiteY7-52" fmla="*/ 589038 h 589038"/>
              <a:gd name="connsiteX8-53" fmla="*/ 1824037 w 1824037"/>
              <a:gd name="connsiteY8-54" fmla="*/ 303288 h 589038"/>
              <a:gd name="connsiteX0-55" fmla="*/ 1824037 w 1824037"/>
              <a:gd name="connsiteY0-56" fmla="*/ 303288 h 589038"/>
              <a:gd name="connsiteX1-57" fmla="*/ 1590675 w 1824037"/>
              <a:gd name="connsiteY1-58" fmla="*/ 74688 h 589038"/>
              <a:gd name="connsiteX2-59" fmla="*/ 500062 w 1824037"/>
              <a:gd name="connsiteY2-60" fmla="*/ 3250 h 589038"/>
              <a:gd name="connsiteX3-61" fmla="*/ 9525 w 1824037"/>
              <a:gd name="connsiteY3-62" fmla="*/ 69925 h 589038"/>
              <a:gd name="connsiteX4-63" fmla="*/ 0 w 1824037"/>
              <a:gd name="connsiteY4-64" fmla="*/ 584275 h 589038"/>
              <a:gd name="connsiteX5-65" fmla="*/ 233362 w 1824037"/>
              <a:gd name="connsiteY5-66" fmla="*/ 503313 h 589038"/>
              <a:gd name="connsiteX6-67" fmla="*/ 842962 w 1824037"/>
              <a:gd name="connsiteY6-68" fmla="*/ 541413 h 589038"/>
              <a:gd name="connsiteX7-69" fmla="*/ 1614487 w 1824037"/>
              <a:gd name="connsiteY7-70" fmla="*/ 589038 h 589038"/>
              <a:gd name="connsiteX8-71" fmla="*/ 1824037 w 1824037"/>
              <a:gd name="connsiteY8-72" fmla="*/ 303288 h 589038"/>
              <a:gd name="connsiteX0-73" fmla="*/ 1824037 w 1824037"/>
              <a:gd name="connsiteY0-74" fmla="*/ 303288 h 589038"/>
              <a:gd name="connsiteX1-75" fmla="*/ 1590675 w 1824037"/>
              <a:gd name="connsiteY1-76" fmla="*/ 74688 h 589038"/>
              <a:gd name="connsiteX2-77" fmla="*/ 500062 w 1824037"/>
              <a:gd name="connsiteY2-78" fmla="*/ 3250 h 589038"/>
              <a:gd name="connsiteX3-79" fmla="*/ 9525 w 1824037"/>
              <a:gd name="connsiteY3-80" fmla="*/ 69925 h 589038"/>
              <a:gd name="connsiteX4-81" fmla="*/ 0 w 1824037"/>
              <a:gd name="connsiteY4-82" fmla="*/ 577131 h 589038"/>
              <a:gd name="connsiteX5-83" fmla="*/ 233362 w 1824037"/>
              <a:gd name="connsiteY5-84" fmla="*/ 503313 h 589038"/>
              <a:gd name="connsiteX6-85" fmla="*/ 842962 w 1824037"/>
              <a:gd name="connsiteY6-86" fmla="*/ 541413 h 589038"/>
              <a:gd name="connsiteX7-87" fmla="*/ 1614487 w 1824037"/>
              <a:gd name="connsiteY7-88" fmla="*/ 589038 h 589038"/>
              <a:gd name="connsiteX8-89" fmla="*/ 1824037 w 1824037"/>
              <a:gd name="connsiteY8-90" fmla="*/ 303288 h 589038"/>
              <a:gd name="connsiteX0-91" fmla="*/ 1824037 w 1824037"/>
              <a:gd name="connsiteY0-92" fmla="*/ 303288 h 589038"/>
              <a:gd name="connsiteX1-93" fmla="*/ 1590675 w 1824037"/>
              <a:gd name="connsiteY1-94" fmla="*/ 74688 h 589038"/>
              <a:gd name="connsiteX2-95" fmla="*/ 500062 w 1824037"/>
              <a:gd name="connsiteY2-96" fmla="*/ 3250 h 589038"/>
              <a:gd name="connsiteX3-97" fmla="*/ 9525 w 1824037"/>
              <a:gd name="connsiteY3-98" fmla="*/ 69925 h 589038"/>
              <a:gd name="connsiteX4-99" fmla="*/ 0 w 1824037"/>
              <a:gd name="connsiteY4-100" fmla="*/ 577131 h 589038"/>
              <a:gd name="connsiteX5-101" fmla="*/ 233362 w 1824037"/>
              <a:gd name="connsiteY5-102" fmla="*/ 503313 h 589038"/>
              <a:gd name="connsiteX6-103" fmla="*/ 842962 w 1824037"/>
              <a:gd name="connsiteY6-104" fmla="*/ 541413 h 589038"/>
              <a:gd name="connsiteX7-105" fmla="*/ 1614487 w 1824037"/>
              <a:gd name="connsiteY7-106" fmla="*/ 589038 h 589038"/>
              <a:gd name="connsiteX8-107" fmla="*/ 1824037 w 1824037"/>
              <a:gd name="connsiteY8-108" fmla="*/ 303288 h 589038"/>
              <a:gd name="connsiteX0-109" fmla="*/ 1824037 w 1824037"/>
              <a:gd name="connsiteY0-110" fmla="*/ 303288 h 584276"/>
              <a:gd name="connsiteX1-111" fmla="*/ 1590675 w 1824037"/>
              <a:gd name="connsiteY1-112" fmla="*/ 74688 h 584276"/>
              <a:gd name="connsiteX2-113" fmla="*/ 500062 w 1824037"/>
              <a:gd name="connsiteY2-114" fmla="*/ 3250 h 584276"/>
              <a:gd name="connsiteX3-115" fmla="*/ 9525 w 1824037"/>
              <a:gd name="connsiteY3-116" fmla="*/ 69925 h 584276"/>
              <a:gd name="connsiteX4-117" fmla="*/ 0 w 1824037"/>
              <a:gd name="connsiteY4-118" fmla="*/ 577131 h 584276"/>
              <a:gd name="connsiteX5-119" fmla="*/ 233362 w 1824037"/>
              <a:gd name="connsiteY5-120" fmla="*/ 503313 h 584276"/>
              <a:gd name="connsiteX6-121" fmla="*/ 842962 w 1824037"/>
              <a:gd name="connsiteY6-122" fmla="*/ 541413 h 584276"/>
              <a:gd name="connsiteX7-123" fmla="*/ 1604962 w 1824037"/>
              <a:gd name="connsiteY7-124" fmla="*/ 584276 h 584276"/>
              <a:gd name="connsiteX8-125" fmla="*/ 1824037 w 1824037"/>
              <a:gd name="connsiteY8-126" fmla="*/ 303288 h 584276"/>
              <a:gd name="connsiteX0-127" fmla="*/ 1824037 w 1824037"/>
              <a:gd name="connsiteY0-128" fmla="*/ 303288 h 584276"/>
              <a:gd name="connsiteX1-129" fmla="*/ 1590675 w 1824037"/>
              <a:gd name="connsiteY1-130" fmla="*/ 74688 h 584276"/>
              <a:gd name="connsiteX2-131" fmla="*/ 500062 w 1824037"/>
              <a:gd name="connsiteY2-132" fmla="*/ 3250 h 584276"/>
              <a:gd name="connsiteX3-133" fmla="*/ 9525 w 1824037"/>
              <a:gd name="connsiteY3-134" fmla="*/ 69925 h 584276"/>
              <a:gd name="connsiteX4-135" fmla="*/ 0 w 1824037"/>
              <a:gd name="connsiteY4-136" fmla="*/ 577131 h 584276"/>
              <a:gd name="connsiteX5-137" fmla="*/ 233362 w 1824037"/>
              <a:gd name="connsiteY5-138" fmla="*/ 503313 h 584276"/>
              <a:gd name="connsiteX6-139" fmla="*/ 842962 w 1824037"/>
              <a:gd name="connsiteY6-140" fmla="*/ 541413 h 584276"/>
              <a:gd name="connsiteX7-141" fmla="*/ 1604962 w 1824037"/>
              <a:gd name="connsiteY7-142" fmla="*/ 584276 h 584276"/>
              <a:gd name="connsiteX8-143" fmla="*/ 1824037 w 1824037"/>
              <a:gd name="connsiteY8-144" fmla="*/ 303288 h 584276"/>
              <a:gd name="connsiteX0-145" fmla="*/ 1824037 w 1824037"/>
              <a:gd name="connsiteY0-146" fmla="*/ 303288 h 584276"/>
              <a:gd name="connsiteX1-147" fmla="*/ 1590675 w 1824037"/>
              <a:gd name="connsiteY1-148" fmla="*/ 74688 h 584276"/>
              <a:gd name="connsiteX2-149" fmla="*/ 500062 w 1824037"/>
              <a:gd name="connsiteY2-150" fmla="*/ 3250 h 584276"/>
              <a:gd name="connsiteX3-151" fmla="*/ 9525 w 1824037"/>
              <a:gd name="connsiteY3-152" fmla="*/ 69925 h 584276"/>
              <a:gd name="connsiteX4-153" fmla="*/ 0 w 1824037"/>
              <a:gd name="connsiteY4-154" fmla="*/ 577131 h 584276"/>
              <a:gd name="connsiteX5-155" fmla="*/ 233362 w 1824037"/>
              <a:gd name="connsiteY5-156" fmla="*/ 503313 h 584276"/>
              <a:gd name="connsiteX6-157" fmla="*/ 842962 w 1824037"/>
              <a:gd name="connsiteY6-158" fmla="*/ 541413 h 584276"/>
              <a:gd name="connsiteX7-159" fmla="*/ 1604962 w 1824037"/>
              <a:gd name="connsiteY7-160" fmla="*/ 584276 h 584276"/>
              <a:gd name="connsiteX8-161" fmla="*/ 1824037 w 1824037"/>
              <a:gd name="connsiteY8-162" fmla="*/ 303288 h 584276"/>
              <a:gd name="connsiteX0-163" fmla="*/ 1824037 w 1824037"/>
              <a:gd name="connsiteY0-164" fmla="*/ 303288 h 584276"/>
              <a:gd name="connsiteX1-165" fmla="*/ 1590675 w 1824037"/>
              <a:gd name="connsiteY1-166" fmla="*/ 74688 h 584276"/>
              <a:gd name="connsiteX2-167" fmla="*/ 500062 w 1824037"/>
              <a:gd name="connsiteY2-168" fmla="*/ 3250 h 584276"/>
              <a:gd name="connsiteX3-169" fmla="*/ 9525 w 1824037"/>
              <a:gd name="connsiteY3-170" fmla="*/ 69925 h 584276"/>
              <a:gd name="connsiteX4-171" fmla="*/ 0 w 1824037"/>
              <a:gd name="connsiteY4-172" fmla="*/ 577131 h 584276"/>
              <a:gd name="connsiteX5-173" fmla="*/ 233362 w 1824037"/>
              <a:gd name="connsiteY5-174" fmla="*/ 503313 h 584276"/>
              <a:gd name="connsiteX6-175" fmla="*/ 842962 w 1824037"/>
              <a:gd name="connsiteY6-176" fmla="*/ 541413 h 584276"/>
              <a:gd name="connsiteX7-177" fmla="*/ 1604962 w 1824037"/>
              <a:gd name="connsiteY7-178" fmla="*/ 584276 h 584276"/>
              <a:gd name="connsiteX8-179" fmla="*/ 1824037 w 1824037"/>
              <a:gd name="connsiteY8-180" fmla="*/ 303288 h 584276"/>
              <a:gd name="connsiteX0-181" fmla="*/ 1824037 w 1824037"/>
              <a:gd name="connsiteY0-182" fmla="*/ 303288 h 584276"/>
              <a:gd name="connsiteX1-183" fmla="*/ 1604962 w 1824037"/>
              <a:gd name="connsiteY1-184" fmla="*/ 74688 h 584276"/>
              <a:gd name="connsiteX2-185" fmla="*/ 500062 w 1824037"/>
              <a:gd name="connsiteY2-186" fmla="*/ 3250 h 584276"/>
              <a:gd name="connsiteX3-187" fmla="*/ 9525 w 1824037"/>
              <a:gd name="connsiteY3-188" fmla="*/ 69925 h 584276"/>
              <a:gd name="connsiteX4-189" fmla="*/ 0 w 1824037"/>
              <a:gd name="connsiteY4-190" fmla="*/ 577131 h 584276"/>
              <a:gd name="connsiteX5-191" fmla="*/ 233362 w 1824037"/>
              <a:gd name="connsiteY5-192" fmla="*/ 503313 h 584276"/>
              <a:gd name="connsiteX6-193" fmla="*/ 842962 w 1824037"/>
              <a:gd name="connsiteY6-194" fmla="*/ 541413 h 584276"/>
              <a:gd name="connsiteX7-195" fmla="*/ 1604962 w 1824037"/>
              <a:gd name="connsiteY7-196" fmla="*/ 584276 h 584276"/>
              <a:gd name="connsiteX8-197" fmla="*/ 1824037 w 1824037"/>
              <a:gd name="connsiteY8-198" fmla="*/ 303288 h 584276"/>
              <a:gd name="connsiteX0-199" fmla="*/ 1819275 w 1819275"/>
              <a:gd name="connsiteY0-200" fmla="*/ 312813 h 584276"/>
              <a:gd name="connsiteX1-201" fmla="*/ 1604962 w 1819275"/>
              <a:gd name="connsiteY1-202" fmla="*/ 74688 h 584276"/>
              <a:gd name="connsiteX2-203" fmla="*/ 500062 w 1819275"/>
              <a:gd name="connsiteY2-204" fmla="*/ 3250 h 584276"/>
              <a:gd name="connsiteX3-205" fmla="*/ 9525 w 1819275"/>
              <a:gd name="connsiteY3-206" fmla="*/ 69925 h 584276"/>
              <a:gd name="connsiteX4-207" fmla="*/ 0 w 1819275"/>
              <a:gd name="connsiteY4-208" fmla="*/ 577131 h 584276"/>
              <a:gd name="connsiteX5-209" fmla="*/ 233362 w 1819275"/>
              <a:gd name="connsiteY5-210" fmla="*/ 503313 h 584276"/>
              <a:gd name="connsiteX6-211" fmla="*/ 842962 w 1819275"/>
              <a:gd name="connsiteY6-212" fmla="*/ 541413 h 584276"/>
              <a:gd name="connsiteX7-213" fmla="*/ 1604962 w 1819275"/>
              <a:gd name="connsiteY7-214" fmla="*/ 584276 h 584276"/>
              <a:gd name="connsiteX8-215" fmla="*/ 1819275 w 1819275"/>
              <a:gd name="connsiteY8-216" fmla="*/ 312813 h 584276"/>
              <a:gd name="connsiteX0-217" fmla="*/ 1819275 w 1819275"/>
              <a:gd name="connsiteY0-218" fmla="*/ 312813 h 584276"/>
              <a:gd name="connsiteX1-219" fmla="*/ 1604962 w 1819275"/>
              <a:gd name="connsiteY1-220" fmla="*/ 74688 h 584276"/>
              <a:gd name="connsiteX2-221" fmla="*/ 500062 w 1819275"/>
              <a:gd name="connsiteY2-222" fmla="*/ 3250 h 584276"/>
              <a:gd name="connsiteX3-223" fmla="*/ 9525 w 1819275"/>
              <a:gd name="connsiteY3-224" fmla="*/ 69925 h 584276"/>
              <a:gd name="connsiteX4-225" fmla="*/ 0 w 1819275"/>
              <a:gd name="connsiteY4-226" fmla="*/ 577131 h 584276"/>
              <a:gd name="connsiteX5-227" fmla="*/ 233362 w 1819275"/>
              <a:gd name="connsiteY5-228" fmla="*/ 503313 h 584276"/>
              <a:gd name="connsiteX6-229" fmla="*/ 842962 w 1819275"/>
              <a:gd name="connsiteY6-230" fmla="*/ 541413 h 584276"/>
              <a:gd name="connsiteX7-231" fmla="*/ 1604962 w 1819275"/>
              <a:gd name="connsiteY7-232" fmla="*/ 584276 h 584276"/>
              <a:gd name="connsiteX8-233" fmla="*/ 1819275 w 1819275"/>
              <a:gd name="connsiteY8-234" fmla="*/ 312813 h 584276"/>
              <a:gd name="connsiteX0-235" fmla="*/ 1819275 w 1819275"/>
              <a:gd name="connsiteY0-236" fmla="*/ 312813 h 584276"/>
              <a:gd name="connsiteX1-237" fmla="*/ 1604962 w 1819275"/>
              <a:gd name="connsiteY1-238" fmla="*/ 74688 h 584276"/>
              <a:gd name="connsiteX2-239" fmla="*/ 500062 w 1819275"/>
              <a:gd name="connsiteY2-240" fmla="*/ 3250 h 584276"/>
              <a:gd name="connsiteX3-241" fmla="*/ 9525 w 1819275"/>
              <a:gd name="connsiteY3-242" fmla="*/ 69925 h 584276"/>
              <a:gd name="connsiteX4-243" fmla="*/ 0 w 1819275"/>
              <a:gd name="connsiteY4-244" fmla="*/ 577131 h 584276"/>
              <a:gd name="connsiteX5-245" fmla="*/ 233362 w 1819275"/>
              <a:gd name="connsiteY5-246" fmla="*/ 503313 h 584276"/>
              <a:gd name="connsiteX6-247" fmla="*/ 842962 w 1819275"/>
              <a:gd name="connsiteY6-248" fmla="*/ 541413 h 584276"/>
              <a:gd name="connsiteX7-249" fmla="*/ 1604962 w 1819275"/>
              <a:gd name="connsiteY7-250" fmla="*/ 584276 h 584276"/>
              <a:gd name="connsiteX8-251" fmla="*/ 1819275 w 1819275"/>
              <a:gd name="connsiteY8-252" fmla="*/ 312813 h 584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19275" h="584276">
                <a:moveTo>
                  <a:pt x="1819275" y="312813"/>
                </a:moveTo>
                <a:lnTo>
                  <a:pt x="1604962" y="74688"/>
                </a:lnTo>
                <a:cubicBezTo>
                  <a:pt x="1243806" y="74688"/>
                  <a:pt x="868362" y="27063"/>
                  <a:pt x="500062" y="3250"/>
                </a:cubicBezTo>
                <a:cubicBezTo>
                  <a:pt x="348456" y="-718"/>
                  <a:pt x="108744" y="-14213"/>
                  <a:pt x="9525" y="69925"/>
                </a:cubicBezTo>
                <a:lnTo>
                  <a:pt x="0" y="577131"/>
                </a:lnTo>
                <a:cubicBezTo>
                  <a:pt x="23020" y="507281"/>
                  <a:pt x="191294" y="513631"/>
                  <a:pt x="233362" y="503313"/>
                </a:cubicBezTo>
                <a:cubicBezTo>
                  <a:pt x="477043" y="496963"/>
                  <a:pt x="658812" y="514426"/>
                  <a:pt x="842962" y="541413"/>
                </a:cubicBezTo>
                <a:cubicBezTo>
                  <a:pt x="1020762" y="560464"/>
                  <a:pt x="1350962" y="569988"/>
                  <a:pt x="1604962" y="584276"/>
                </a:cubicBezTo>
                <a:lnTo>
                  <a:pt x="1819275" y="312813"/>
                </a:lnTo>
                <a:close/>
              </a:path>
            </a:pathLst>
          </a:custGeom>
          <a:gradFill flip="none" rotWithShape="1">
            <a:gsLst>
              <a:gs pos="22000">
                <a:srgbClr val="FFAD04"/>
              </a:gs>
              <a:gs pos="0">
                <a:srgbClr val="FFAD04">
                  <a:lumMod val="80000"/>
                  <a:lumOff val="20000"/>
                </a:srgbClr>
              </a:gs>
              <a:gs pos="49000">
                <a:srgbClr val="FFAD04">
                  <a:lumMod val="90000"/>
                </a:srgbClr>
              </a:gs>
              <a:gs pos="60000">
                <a:srgbClr val="FFAD04"/>
              </a:gs>
              <a:gs pos="100000">
                <a:srgbClr val="FFAD04">
                  <a:lumMod val="80000"/>
                </a:srgbClr>
              </a:gs>
              <a:gs pos="84000">
                <a:srgbClr val="FFAD04">
                  <a:lumMod val="50000"/>
                  <a:lumOff val="50000"/>
                </a:srgbClr>
              </a:gs>
              <a:gs pos="80000">
                <a:srgbClr val="FFAD04">
                  <a:lumMod val="50000"/>
                  <a:lumOff val="50000"/>
                </a:srgbClr>
              </a:gs>
            </a:gsLst>
            <a:lin ang="10800000" scaled="1"/>
            <a:tileRect/>
          </a:gradFill>
          <a:ln w="3175"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8871" y="3429000"/>
            <a:ext cx="76652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115"/>
          <p:cNvGrpSpPr/>
          <p:nvPr/>
        </p:nvGrpSpPr>
        <p:grpSpPr>
          <a:xfrm>
            <a:off x="685800" y="6096000"/>
            <a:ext cx="7848600" cy="747713"/>
            <a:chOff x="1981200" y="2309813"/>
            <a:chExt cx="6529550" cy="814387"/>
          </a:xfrm>
        </p:grpSpPr>
        <p:sp>
          <p:nvSpPr>
            <p:cNvPr id="33" name="AutoShape 51"/>
            <p:cNvSpPr>
              <a:spLocks noChangeArrowheads="1"/>
            </p:cNvSpPr>
            <p:nvPr/>
          </p:nvSpPr>
          <p:spPr bwMode="gray">
            <a:xfrm>
              <a:off x="2596930" y="2452577"/>
              <a:ext cx="5913820" cy="60931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bức tranh trên thuộc trường phái hội họa n</a:t>
              </a:r>
              <a:r>
                <a:rPr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o?</a:t>
              </a:r>
              <a:endParaRPr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32801" name="Group 60"/>
            <p:cNvGrpSpPr/>
            <p:nvPr/>
          </p:nvGrpSpPr>
          <p:grpSpPr>
            <a:xfrm>
              <a:off x="1981200" y="2309813"/>
              <a:ext cx="762000" cy="814387"/>
              <a:chOff x="2078" y="1680"/>
              <a:chExt cx="1615" cy="1615"/>
            </a:xfrm>
          </p:grpSpPr>
          <p:sp>
            <p:nvSpPr>
              <p:cNvPr id="32802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803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Oval 63"/>
              <p:cNvSpPr>
                <a:spLocks noChangeArrowheads="1"/>
              </p:cNvSpPr>
              <p:nvPr/>
            </p:nvSpPr>
            <p:spPr bwMode="gray">
              <a:xfrm>
                <a:off x="2254" y="1855"/>
                <a:ext cx="451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05" name="Oval 64"/>
              <p:cNvSpPr/>
              <p:nvPr/>
            </p:nvSpPr>
            <p:spPr>
              <a:xfrm>
                <a:off x="2254" y="1856"/>
                <a:ext cx="449" cy="1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9" name="Oval 65"/>
              <p:cNvSpPr>
                <a:spLocks noChangeArrowheads="1"/>
              </p:cNvSpPr>
              <p:nvPr/>
            </p:nvSpPr>
            <p:spPr bwMode="gray">
              <a:xfrm>
                <a:off x="2336" y="1937"/>
                <a:ext cx="1097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07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 bwMode="auto">
          <a:xfrm>
            <a:off x="757471" y="6211669"/>
            <a:ext cx="766529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2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819400" y="2971800"/>
            <a:ext cx="15240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Ấn tượng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2819400" y="5638800"/>
            <a:ext cx="1527048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Dã Thú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62800" y="5638800"/>
            <a:ext cx="15240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Ấn tượng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629400" y="2895600"/>
            <a:ext cx="1527048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 Thể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AutoShape 2"/>
          <p:cNvSpPr/>
          <p:nvPr/>
        </p:nvSpPr>
        <p:spPr>
          <a:xfrm>
            <a:off x="119063" y="2438400"/>
            <a:ext cx="7586662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AutoShape 2"/>
          <p:cNvSpPr/>
          <p:nvPr/>
        </p:nvSpPr>
        <p:spPr>
          <a:xfrm>
            <a:off x="109538" y="3009900"/>
            <a:ext cx="7586662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AutoShape 2"/>
          <p:cNvSpPr/>
          <p:nvPr/>
        </p:nvSpPr>
        <p:spPr>
          <a:xfrm>
            <a:off x="123825" y="3600450"/>
            <a:ext cx="7586663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AutoShape 2"/>
          <p:cNvSpPr/>
          <p:nvPr/>
        </p:nvSpPr>
        <p:spPr>
          <a:xfrm>
            <a:off x="123825" y="4171950"/>
            <a:ext cx="7586663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AutoShape 2"/>
          <p:cNvSpPr/>
          <p:nvPr/>
        </p:nvSpPr>
        <p:spPr>
          <a:xfrm>
            <a:off x="109538" y="4743450"/>
            <a:ext cx="7586662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AutoShape 2"/>
          <p:cNvSpPr/>
          <p:nvPr/>
        </p:nvSpPr>
        <p:spPr>
          <a:xfrm>
            <a:off x="114300" y="5314950"/>
            <a:ext cx="7586663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AutoShape 2"/>
          <p:cNvSpPr/>
          <p:nvPr/>
        </p:nvSpPr>
        <p:spPr>
          <a:xfrm>
            <a:off x="147638" y="2432050"/>
            <a:ext cx="7586662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AutoShape 2"/>
          <p:cNvSpPr/>
          <p:nvPr/>
        </p:nvSpPr>
        <p:spPr>
          <a:xfrm>
            <a:off x="176213" y="3028950"/>
            <a:ext cx="7586662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AutoShape 2"/>
          <p:cNvSpPr/>
          <p:nvPr/>
        </p:nvSpPr>
        <p:spPr>
          <a:xfrm>
            <a:off x="152400" y="3619500"/>
            <a:ext cx="7586663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AutoShape 2"/>
          <p:cNvSpPr/>
          <p:nvPr/>
        </p:nvSpPr>
        <p:spPr>
          <a:xfrm>
            <a:off x="152400" y="4191000"/>
            <a:ext cx="7586663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AutoShape 2"/>
          <p:cNvSpPr/>
          <p:nvPr/>
        </p:nvSpPr>
        <p:spPr>
          <a:xfrm>
            <a:off x="123825" y="1847850"/>
            <a:ext cx="7586663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4600" y="1828800"/>
          <a:ext cx="20574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93900" y="2413000"/>
          <a:ext cx="2057400" cy="58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98600" y="2992438"/>
          <a:ext cx="3048000" cy="58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5075" y="3571875"/>
          <a:ext cx="3095628" cy="58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5938"/>
                <a:gridCol w="515938"/>
                <a:gridCol w="515938"/>
                <a:gridCol w="515938"/>
                <a:gridCol w="515938"/>
                <a:gridCol w="515938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70025" y="4157663"/>
          <a:ext cx="2590800" cy="533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76438" y="4694238"/>
          <a:ext cx="4195763" cy="58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4470"/>
                <a:gridCol w="524470"/>
                <a:gridCol w="524470"/>
                <a:gridCol w="524470"/>
                <a:gridCol w="524470"/>
                <a:gridCol w="524470"/>
                <a:gridCol w="524470"/>
                <a:gridCol w="52447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984375" y="5280025"/>
          <a:ext cx="3119438" cy="58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906"/>
                <a:gridCol w="519906"/>
                <a:gridCol w="519906"/>
                <a:gridCol w="519906"/>
                <a:gridCol w="519906"/>
                <a:gridCol w="519906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5" name="Text Box 253"/>
          <p:cNvSpPr txBox="1"/>
          <p:nvPr/>
        </p:nvSpPr>
        <p:spPr>
          <a:xfrm>
            <a:off x="2011363" y="36195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5867400" y="762000"/>
            <a:ext cx="3505200" cy="5873750"/>
            <a:chOff x="5867400" y="762000"/>
            <a:chExt cx="3505200" cy="5873750"/>
          </a:xfrm>
        </p:grpSpPr>
        <p:pic>
          <p:nvPicPr>
            <p:cNvPr id="33999" name="Picture 23" descr="AG00317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96200" y="4572000"/>
              <a:ext cx="1676400" cy="2063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0" name="AutoShape 51"/>
            <p:cNvSpPr>
              <a:spLocks noChangeArrowheads="1"/>
            </p:cNvSpPr>
            <p:nvPr/>
          </p:nvSpPr>
          <p:spPr bwMode="gray">
            <a:xfrm>
              <a:off x="5867400" y="762000"/>
              <a:ext cx="3124200" cy="4191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4003" name="Group 60"/>
            <p:cNvGrpSpPr/>
            <p:nvPr/>
          </p:nvGrpSpPr>
          <p:grpSpPr>
            <a:xfrm>
              <a:off x="8001000" y="4114800"/>
              <a:ext cx="933450" cy="814388"/>
              <a:chOff x="2078" y="1680"/>
              <a:chExt cx="1615" cy="1615"/>
            </a:xfrm>
          </p:grpSpPr>
          <p:sp>
            <p:nvSpPr>
              <p:cNvPr id="34004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005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4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450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07" name="Oval 64"/>
              <p:cNvSpPr/>
              <p:nvPr/>
            </p:nvSpPr>
            <p:spPr>
              <a:xfrm>
                <a:off x="2254" y="1856"/>
                <a:ext cx="449" cy="1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6" name="Oval 65"/>
              <p:cNvSpPr>
                <a:spLocks noChangeArrowheads="1"/>
              </p:cNvSpPr>
              <p:nvPr/>
            </p:nvSpPr>
            <p:spPr bwMode="gray">
              <a:xfrm>
                <a:off x="2336" y="1938"/>
                <a:ext cx="1099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09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6019800" y="1795463"/>
            <a:ext cx="27432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Ai l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sáng tác bức tranh “Ấn tượng mặt trời mọc”</a:t>
            </a:r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- 4 chữ cái -</a:t>
            </a:r>
            <a:endParaRPr sz="2000" dirty="0">
              <a:latin typeface="Arial" panose="020B0604020202020204" pitchFamily="34" charset="0"/>
            </a:endParaRPr>
          </a:p>
        </p:txBody>
      </p:sp>
      <p:pic>
        <p:nvPicPr>
          <p:cNvPr id="111" name="Picture 5" descr="DO_circle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Picture 5" descr="DO_circle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63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Picture 5" descr="DO_circle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Picture 5" descr="DO_circle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76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Picture 5" descr="DO_circle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91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Picture 5" descr="DO_circle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006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Picture 5" descr="DO_circle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" name="Rectangle 117"/>
          <p:cNvSpPr/>
          <p:nvPr/>
        </p:nvSpPr>
        <p:spPr bwMode="auto">
          <a:xfrm>
            <a:off x="152400" y="1916668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52400" y="2488168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152400" y="3048000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152400" y="3657600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52400" y="4216400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52400" y="4826000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52400" y="5372100"/>
            <a:ext cx="457199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125"/>
          <p:cNvGrpSpPr/>
          <p:nvPr/>
        </p:nvGrpSpPr>
        <p:grpSpPr bwMode="auto">
          <a:xfrm>
            <a:off x="381000" y="152400"/>
            <a:ext cx="8153400" cy="762000"/>
            <a:chOff x="1631147" y="1316985"/>
            <a:chExt cx="5761832" cy="559049"/>
          </a:xfrm>
          <a:solidFill>
            <a:srgbClr val="FF33CC"/>
          </a:solidFill>
        </p:grpSpPr>
        <p:sp>
          <p:nvSpPr>
            <p:cNvPr id="127" name="Freeform 126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-1" fmla="*/ 12700 w 5759450"/>
                <a:gd name="connsiteY0-2" fmla="*/ 0 h 565150"/>
                <a:gd name="connsiteX1-3" fmla="*/ 374650 w 5759450"/>
                <a:gd name="connsiteY1-4" fmla="*/ 38100 h 565150"/>
                <a:gd name="connsiteX2-5" fmla="*/ 5073650 w 5759450"/>
                <a:gd name="connsiteY2-6" fmla="*/ 38100 h 565150"/>
                <a:gd name="connsiteX3-7" fmla="*/ 5759450 w 5759450"/>
                <a:gd name="connsiteY3-8" fmla="*/ 6350 h 565150"/>
                <a:gd name="connsiteX4-9" fmla="*/ 5594350 w 5759450"/>
                <a:gd name="connsiteY4-10" fmla="*/ 279400 h 565150"/>
                <a:gd name="connsiteX5-11" fmla="*/ 5759450 w 5759450"/>
                <a:gd name="connsiteY5-12" fmla="*/ 552450 h 565150"/>
                <a:gd name="connsiteX6-13" fmla="*/ 5251450 w 5759450"/>
                <a:gd name="connsiteY6-14" fmla="*/ 565150 h 565150"/>
                <a:gd name="connsiteX7-15" fmla="*/ 654050 w 5759450"/>
                <a:gd name="connsiteY7-16" fmla="*/ 552450 h 565150"/>
                <a:gd name="connsiteX8-17" fmla="*/ 0 w 5759450"/>
                <a:gd name="connsiteY8-18" fmla="*/ 533400 h 565150"/>
                <a:gd name="connsiteX9-19" fmla="*/ 190500 w 5759450"/>
                <a:gd name="connsiteY9-20" fmla="*/ 254000 h 565150"/>
                <a:gd name="connsiteX10-21" fmla="*/ 12700 w 5759450"/>
                <a:gd name="connsiteY10-22" fmla="*/ 0 h 565150"/>
                <a:gd name="connsiteX0-23" fmla="*/ 12700 w 5759450"/>
                <a:gd name="connsiteY0-24" fmla="*/ 0 h 565150"/>
                <a:gd name="connsiteX1-25" fmla="*/ 374650 w 5759450"/>
                <a:gd name="connsiteY1-26" fmla="*/ 38100 h 565150"/>
                <a:gd name="connsiteX2-27" fmla="*/ 5073650 w 5759450"/>
                <a:gd name="connsiteY2-28" fmla="*/ 38100 h 565150"/>
                <a:gd name="connsiteX3-29" fmla="*/ 5759450 w 5759450"/>
                <a:gd name="connsiteY3-30" fmla="*/ 6350 h 565150"/>
                <a:gd name="connsiteX4-31" fmla="*/ 5594350 w 5759450"/>
                <a:gd name="connsiteY4-32" fmla="*/ 279400 h 565150"/>
                <a:gd name="connsiteX5-33" fmla="*/ 5759450 w 5759450"/>
                <a:gd name="connsiteY5-34" fmla="*/ 552450 h 565150"/>
                <a:gd name="connsiteX6-35" fmla="*/ 5251450 w 5759450"/>
                <a:gd name="connsiteY6-36" fmla="*/ 565150 h 565150"/>
                <a:gd name="connsiteX7-37" fmla="*/ 654050 w 5759450"/>
                <a:gd name="connsiteY7-38" fmla="*/ 552450 h 565150"/>
                <a:gd name="connsiteX8-39" fmla="*/ 0 w 5759450"/>
                <a:gd name="connsiteY8-40" fmla="*/ 533400 h 565150"/>
                <a:gd name="connsiteX9-41" fmla="*/ 190500 w 5759450"/>
                <a:gd name="connsiteY9-42" fmla="*/ 254000 h 565150"/>
                <a:gd name="connsiteX10-43" fmla="*/ 12700 w 5759450"/>
                <a:gd name="connsiteY10-44" fmla="*/ 0 h 565150"/>
                <a:gd name="connsiteX0-45" fmla="*/ 22225 w 5759450"/>
                <a:gd name="connsiteY0-46" fmla="*/ 7938 h 558800"/>
                <a:gd name="connsiteX1-47" fmla="*/ 374650 w 5759450"/>
                <a:gd name="connsiteY1-48" fmla="*/ 31750 h 558800"/>
                <a:gd name="connsiteX2-49" fmla="*/ 5073650 w 5759450"/>
                <a:gd name="connsiteY2-50" fmla="*/ 31750 h 558800"/>
                <a:gd name="connsiteX3-51" fmla="*/ 5759450 w 5759450"/>
                <a:gd name="connsiteY3-52" fmla="*/ 0 h 558800"/>
                <a:gd name="connsiteX4-53" fmla="*/ 5594350 w 5759450"/>
                <a:gd name="connsiteY4-54" fmla="*/ 273050 h 558800"/>
                <a:gd name="connsiteX5-55" fmla="*/ 5759450 w 5759450"/>
                <a:gd name="connsiteY5-56" fmla="*/ 546100 h 558800"/>
                <a:gd name="connsiteX6-57" fmla="*/ 5251450 w 5759450"/>
                <a:gd name="connsiteY6-58" fmla="*/ 558800 h 558800"/>
                <a:gd name="connsiteX7-59" fmla="*/ 654050 w 5759450"/>
                <a:gd name="connsiteY7-60" fmla="*/ 546100 h 558800"/>
                <a:gd name="connsiteX8-61" fmla="*/ 0 w 5759450"/>
                <a:gd name="connsiteY8-62" fmla="*/ 527050 h 558800"/>
                <a:gd name="connsiteX9-63" fmla="*/ 190500 w 5759450"/>
                <a:gd name="connsiteY9-64" fmla="*/ 247650 h 558800"/>
                <a:gd name="connsiteX10-65" fmla="*/ 22225 w 5759450"/>
                <a:gd name="connsiteY10-66" fmla="*/ 7938 h 558800"/>
                <a:gd name="connsiteX0-67" fmla="*/ 22225 w 5759450"/>
                <a:gd name="connsiteY0-68" fmla="*/ 7938 h 558800"/>
                <a:gd name="connsiteX1-69" fmla="*/ 374650 w 5759450"/>
                <a:gd name="connsiteY1-70" fmla="*/ 31750 h 558800"/>
                <a:gd name="connsiteX2-71" fmla="*/ 5073650 w 5759450"/>
                <a:gd name="connsiteY2-72" fmla="*/ 31750 h 558800"/>
                <a:gd name="connsiteX3-73" fmla="*/ 5759450 w 5759450"/>
                <a:gd name="connsiteY3-74" fmla="*/ 0 h 558800"/>
                <a:gd name="connsiteX4-75" fmla="*/ 5594350 w 5759450"/>
                <a:gd name="connsiteY4-76" fmla="*/ 273050 h 558800"/>
                <a:gd name="connsiteX5-77" fmla="*/ 5759450 w 5759450"/>
                <a:gd name="connsiteY5-78" fmla="*/ 546100 h 558800"/>
                <a:gd name="connsiteX6-79" fmla="*/ 5251450 w 5759450"/>
                <a:gd name="connsiteY6-80" fmla="*/ 558800 h 558800"/>
                <a:gd name="connsiteX7-81" fmla="*/ 654050 w 5759450"/>
                <a:gd name="connsiteY7-82" fmla="*/ 546100 h 558800"/>
                <a:gd name="connsiteX8-83" fmla="*/ 0 w 5759450"/>
                <a:gd name="connsiteY8-84" fmla="*/ 527050 h 558800"/>
                <a:gd name="connsiteX9-85" fmla="*/ 190500 w 5759450"/>
                <a:gd name="connsiteY9-86" fmla="*/ 247650 h 558800"/>
                <a:gd name="connsiteX10-87" fmla="*/ 30956 w 5759450"/>
                <a:gd name="connsiteY10-88" fmla="*/ 28575 h 558800"/>
                <a:gd name="connsiteX11" fmla="*/ 22225 w 5759450"/>
                <a:gd name="connsiteY11" fmla="*/ 7938 h 558800"/>
                <a:gd name="connsiteX0-89" fmla="*/ 22225 w 5759450"/>
                <a:gd name="connsiteY0-90" fmla="*/ 7938 h 558800"/>
                <a:gd name="connsiteX1-91" fmla="*/ 374650 w 5759450"/>
                <a:gd name="connsiteY1-92" fmla="*/ 31750 h 558800"/>
                <a:gd name="connsiteX2-93" fmla="*/ 5073650 w 5759450"/>
                <a:gd name="connsiteY2-94" fmla="*/ 31750 h 558800"/>
                <a:gd name="connsiteX3-95" fmla="*/ 5759450 w 5759450"/>
                <a:gd name="connsiteY3-96" fmla="*/ 0 h 558800"/>
                <a:gd name="connsiteX4-97" fmla="*/ 5594350 w 5759450"/>
                <a:gd name="connsiteY4-98" fmla="*/ 273050 h 558800"/>
                <a:gd name="connsiteX5-99" fmla="*/ 5759450 w 5759450"/>
                <a:gd name="connsiteY5-100" fmla="*/ 546100 h 558800"/>
                <a:gd name="connsiteX6-101" fmla="*/ 5251450 w 5759450"/>
                <a:gd name="connsiteY6-102" fmla="*/ 558800 h 558800"/>
                <a:gd name="connsiteX7-103" fmla="*/ 654050 w 5759450"/>
                <a:gd name="connsiteY7-104" fmla="*/ 546100 h 558800"/>
                <a:gd name="connsiteX8-105" fmla="*/ 0 w 5759450"/>
                <a:gd name="connsiteY8-106" fmla="*/ 527050 h 558800"/>
                <a:gd name="connsiteX9-107" fmla="*/ 190500 w 5759450"/>
                <a:gd name="connsiteY9-108" fmla="*/ 247650 h 558800"/>
                <a:gd name="connsiteX10-109" fmla="*/ 19050 w 5759450"/>
                <a:gd name="connsiteY10-110" fmla="*/ 35719 h 558800"/>
                <a:gd name="connsiteX11-111" fmla="*/ 22225 w 5759450"/>
                <a:gd name="connsiteY11-112" fmla="*/ 7938 h 558800"/>
                <a:gd name="connsiteX0-113" fmla="*/ 24606 w 5761831"/>
                <a:gd name="connsiteY0-114" fmla="*/ 7938 h 558800"/>
                <a:gd name="connsiteX1-115" fmla="*/ 377031 w 5761831"/>
                <a:gd name="connsiteY1-116" fmla="*/ 31750 h 558800"/>
                <a:gd name="connsiteX2-117" fmla="*/ 5076031 w 5761831"/>
                <a:gd name="connsiteY2-118" fmla="*/ 31750 h 558800"/>
                <a:gd name="connsiteX3-119" fmla="*/ 5761831 w 5761831"/>
                <a:gd name="connsiteY3-120" fmla="*/ 0 h 558800"/>
                <a:gd name="connsiteX4-121" fmla="*/ 5596731 w 5761831"/>
                <a:gd name="connsiteY4-122" fmla="*/ 273050 h 558800"/>
                <a:gd name="connsiteX5-123" fmla="*/ 5761831 w 5761831"/>
                <a:gd name="connsiteY5-124" fmla="*/ 546100 h 558800"/>
                <a:gd name="connsiteX6-125" fmla="*/ 5253831 w 5761831"/>
                <a:gd name="connsiteY6-126" fmla="*/ 558800 h 558800"/>
                <a:gd name="connsiteX7-127" fmla="*/ 656431 w 5761831"/>
                <a:gd name="connsiteY7-128" fmla="*/ 546100 h 558800"/>
                <a:gd name="connsiteX8-129" fmla="*/ 2381 w 5761831"/>
                <a:gd name="connsiteY8-130" fmla="*/ 527050 h 558800"/>
                <a:gd name="connsiteX9-131" fmla="*/ 192881 w 5761831"/>
                <a:gd name="connsiteY9-132" fmla="*/ 247650 h 558800"/>
                <a:gd name="connsiteX10-133" fmla="*/ 0 w 5761831"/>
                <a:gd name="connsiteY10-134" fmla="*/ 30957 h 558800"/>
                <a:gd name="connsiteX11-135" fmla="*/ 24606 w 5761831"/>
                <a:gd name="connsiteY11-136" fmla="*/ 7938 h 558800"/>
                <a:gd name="connsiteX0-137" fmla="*/ 22225 w 5759450"/>
                <a:gd name="connsiteY0-138" fmla="*/ 7938 h 558800"/>
                <a:gd name="connsiteX1-139" fmla="*/ 374650 w 5759450"/>
                <a:gd name="connsiteY1-140" fmla="*/ 31750 h 558800"/>
                <a:gd name="connsiteX2-141" fmla="*/ 5073650 w 5759450"/>
                <a:gd name="connsiteY2-142" fmla="*/ 31750 h 558800"/>
                <a:gd name="connsiteX3-143" fmla="*/ 5759450 w 5759450"/>
                <a:gd name="connsiteY3-144" fmla="*/ 0 h 558800"/>
                <a:gd name="connsiteX4-145" fmla="*/ 5594350 w 5759450"/>
                <a:gd name="connsiteY4-146" fmla="*/ 273050 h 558800"/>
                <a:gd name="connsiteX5-147" fmla="*/ 5759450 w 5759450"/>
                <a:gd name="connsiteY5-148" fmla="*/ 546100 h 558800"/>
                <a:gd name="connsiteX6-149" fmla="*/ 5251450 w 5759450"/>
                <a:gd name="connsiteY6-150" fmla="*/ 558800 h 558800"/>
                <a:gd name="connsiteX7-151" fmla="*/ 654050 w 5759450"/>
                <a:gd name="connsiteY7-152" fmla="*/ 546100 h 558800"/>
                <a:gd name="connsiteX8-153" fmla="*/ 0 w 5759450"/>
                <a:gd name="connsiteY8-154" fmla="*/ 527050 h 558800"/>
                <a:gd name="connsiteX9-155" fmla="*/ 190500 w 5759450"/>
                <a:gd name="connsiteY9-156" fmla="*/ 247650 h 558800"/>
                <a:gd name="connsiteX10-157" fmla="*/ 22225 w 5759450"/>
                <a:gd name="connsiteY10-158" fmla="*/ 7938 h 558800"/>
                <a:gd name="connsiteX0-159" fmla="*/ 793 w 5759450"/>
                <a:gd name="connsiteY0-160" fmla="*/ 7938 h 558800"/>
                <a:gd name="connsiteX1-161" fmla="*/ 374650 w 5759450"/>
                <a:gd name="connsiteY1-162" fmla="*/ 31750 h 558800"/>
                <a:gd name="connsiteX2-163" fmla="*/ 5073650 w 5759450"/>
                <a:gd name="connsiteY2-164" fmla="*/ 31750 h 558800"/>
                <a:gd name="connsiteX3-165" fmla="*/ 5759450 w 5759450"/>
                <a:gd name="connsiteY3-166" fmla="*/ 0 h 558800"/>
                <a:gd name="connsiteX4-167" fmla="*/ 5594350 w 5759450"/>
                <a:gd name="connsiteY4-168" fmla="*/ 273050 h 558800"/>
                <a:gd name="connsiteX5-169" fmla="*/ 5759450 w 5759450"/>
                <a:gd name="connsiteY5-170" fmla="*/ 546100 h 558800"/>
                <a:gd name="connsiteX6-171" fmla="*/ 5251450 w 5759450"/>
                <a:gd name="connsiteY6-172" fmla="*/ 558800 h 558800"/>
                <a:gd name="connsiteX7-173" fmla="*/ 654050 w 5759450"/>
                <a:gd name="connsiteY7-174" fmla="*/ 546100 h 558800"/>
                <a:gd name="connsiteX8-175" fmla="*/ 0 w 5759450"/>
                <a:gd name="connsiteY8-176" fmla="*/ 527050 h 558800"/>
                <a:gd name="connsiteX9-177" fmla="*/ 190500 w 5759450"/>
                <a:gd name="connsiteY9-178" fmla="*/ 247650 h 558800"/>
                <a:gd name="connsiteX10-179" fmla="*/ 793 w 5759450"/>
                <a:gd name="connsiteY10-180" fmla="*/ 7938 h 558800"/>
                <a:gd name="connsiteX0-181" fmla="*/ 793 w 5759450"/>
                <a:gd name="connsiteY0-182" fmla="*/ 7938 h 558800"/>
                <a:gd name="connsiteX1-183" fmla="*/ 374650 w 5759450"/>
                <a:gd name="connsiteY1-184" fmla="*/ 31750 h 558800"/>
                <a:gd name="connsiteX2-185" fmla="*/ 5073650 w 5759450"/>
                <a:gd name="connsiteY2-186" fmla="*/ 31750 h 558800"/>
                <a:gd name="connsiteX3-187" fmla="*/ 5759450 w 5759450"/>
                <a:gd name="connsiteY3-188" fmla="*/ 0 h 558800"/>
                <a:gd name="connsiteX4-189" fmla="*/ 5594350 w 5759450"/>
                <a:gd name="connsiteY4-190" fmla="*/ 273050 h 558800"/>
                <a:gd name="connsiteX5-191" fmla="*/ 5759450 w 5759450"/>
                <a:gd name="connsiteY5-192" fmla="*/ 546100 h 558800"/>
                <a:gd name="connsiteX6-193" fmla="*/ 5251450 w 5759450"/>
                <a:gd name="connsiteY6-194" fmla="*/ 558800 h 558800"/>
                <a:gd name="connsiteX7-195" fmla="*/ 654050 w 5759450"/>
                <a:gd name="connsiteY7-196" fmla="*/ 546100 h 558800"/>
                <a:gd name="connsiteX8-197" fmla="*/ 0 w 5759450"/>
                <a:gd name="connsiteY8-198" fmla="*/ 527050 h 558800"/>
                <a:gd name="connsiteX9-199" fmla="*/ 190500 w 5759450"/>
                <a:gd name="connsiteY9-200" fmla="*/ 247650 h 558800"/>
                <a:gd name="connsiteX10-201" fmla="*/ 793 w 5759450"/>
                <a:gd name="connsiteY10-202" fmla="*/ 7938 h 558800"/>
                <a:gd name="connsiteX0-203" fmla="*/ 793 w 5759450"/>
                <a:gd name="connsiteY0-204" fmla="*/ 7938 h 558800"/>
                <a:gd name="connsiteX1-205" fmla="*/ 374650 w 5759450"/>
                <a:gd name="connsiteY1-206" fmla="*/ 31750 h 558800"/>
                <a:gd name="connsiteX2-207" fmla="*/ 5073650 w 5759450"/>
                <a:gd name="connsiteY2-208" fmla="*/ 31750 h 558800"/>
                <a:gd name="connsiteX3-209" fmla="*/ 5759450 w 5759450"/>
                <a:gd name="connsiteY3-210" fmla="*/ 0 h 558800"/>
                <a:gd name="connsiteX4-211" fmla="*/ 5594350 w 5759450"/>
                <a:gd name="connsiteY4-212" fmla="*/ 273050 h 558800"/>
                <a:gd name="connsiteX5-213" fmla="*/ 5759450 w 5759450"/>
                <a:gd name="connsiteY5-214" fmla="*/ 546100 h 558800"/>
                <a:gd name="connsiteX6-215" fmla="*/ 5251450 w 5759450"/>
                <a:gd name="connsiteY6-216" fmla="*/ 558800 h 558800"/>
                <a:gd name="connsiteX7-217" fmla="*/ 654050 w 5759450"/>
                <a:gd name="connsiteY7-218" fmla="*/ 546100 h 558800"/>
                <a:gd name="connsiteX8-219" fmla="*/ 0 w 5759450"/>
                <a:gd name="connsiteY8-220" fmla="*/ 527050 h 558800"/>
                <a:gd name="connsiteX9-221" fmla="*/ 200025 w 5759450"/>
                <a:gd name="connsiteY9-222" fmla="*/ 271463 h 558800"/>
                <a:gd name="connsiteX10-223" fmla="*/ 793 w 5759450"/>
                <a:gd name="connsiteY10-224" fmla="*/ 7938 h 558800"/>
                <a:gd name="connsiteX0-225" fmla="*/ 793 w 5759450"/>
                <a:gd name="connsiteY0-226" fmla="*/ 7938 h 558800"/>
                <a:gd name="connsiteX1-227" fmla="*/ 374650 w 5759450"/>
                <a:gd name="connsiteY1-228" fmla="*/ 31750 h 558800"/>
                <a:gd name="connsiteX2-229" fmla="*/ 5073650 w 5759450"/>
                <a:gd name="connsiteY2-230" fmla="*/ 31750 h 558800"/>
                <a:gd name="connsiteX3-231" fmla="*/ 5759450 w 5759450"/>
                <a:gd name="connsiteY3-232" fmla="*/ 0 h 558800"/>
                <a:gd name="connsiteX4-233" fmla="*/ 5594350 w 5759450"/>
                <a:gd name="connsiteY4-234" fmla="*/ 273050 h 558800"/>
                <a:gd name="connsiteX5-235" fmla="*/ 5759450 w 5759450"/>
                <a:gd name="connsiteY5-236" fmla="*/ 546100 h 558800"/>
                <a:gd name="connsiteX6-237" fmla="*/ 5251450 w 5759450"/>
                <a:gd name="connsiteY6-238" fmla="*/ 558800 h 558800"/>
                <a:gd name="connsiteX7-239" fmla="*/ 654050 w 5759450"/>
                <a:gd name="connsiteY7-240" fmla="*/ 546100 h 558800"/>
                <a:gd name="connsiteX8-241" fmla="*/ 0 w 5759450"/>
                <a:gd name="connsiteY8-242" fmla="*/ 527050 h 558800"/>
                <a:gd name="connsiteX9-243" fmla="*/ 200025 w 5759450"/>
                <a:gd name="connsiteY9-244" fmla="*/ 271463 h 558800"/>
                <a:gd name="connsiteX10-245" fmla="*/ 793 w 5759450"/>
                <a:gd name="connsiteY10-246" fmla="*/ 7938 h 558800"/>
                <a:gd name="connsiteX0-247" fmla="*/ 793 w 5759450"/>
                <a:gd name="connsiteY0-248" fmla="*/ 7938 h 558800"/>
                <a:gd name="connsiteX1-249" fmla="*/ 374650 w 5759450"/>
                <a:gd name="connsiteY1-250" fmla="*/ 31750 h 558800"/>
                <a:gd name="connsiteX2-251" fmla="*/ 5073650 w 5759450"/>
                <a:gd name="connsiteY2-252" fmla="*/ 31750 h 558800"/>
                <a:gd name="connsiteX3-253" fmla="*/ 5759450 w 5759450"/>
                <a:gd name="connsiteY3-254" fmla="*/ 0 h 558800"/>
                <a:gd name="connsiteX4-255" fmla="*/ 5594350 w 5759450"/>
                <a:gd name="connsiteY4-256" fmla="*/ 273050 h 558800"/>
                <a:gd name="connsiteX5-257" fmla="*/ 5759450 w 5759450"/>
                <a:gd name="connsiteY5-258" fmla="*/ 546100 h 558800"/>
                <a:gd name="connsiteX6-259" fmla="*/ 5251450 w 5759450"/>
                <a:gd name="connsiteY6-260" fmla="*/ 558800 h 558800"/>
                <a:gd name="connsiteX7-261" fmla="*/ 654050 w 5759450"/>
                <a:gd name="connsiteY7-262" fmla="*/ 546100 h 558800"/>
                <a:gd name="connsiteX8-263" fmla="*/ 0 w 5759450"/>
                <a:gd name="connsiteY8-264" fmla="*/ 527050 h 558800"/>
                <a:gd name="connsiteX9-265" fmla="*/ 200025 w 5759450"/>
                <a:gd name="connsiteY9-266" fmla="*/ 271463 h 558800"/>
                <a:gd name="connsiteX10-267" fmla="*/ 793 w 5759450"/>
                <a:gd name="connsiteY10-268" fmla="*/ 7938 h 558800"/>
                <a:gd name="connsiteX0-269" fmla="*/ 793 w 5759450"/>
                <a:gd name="connsiteY0-270" fmla="*/ 7938 h 558800"/>
                <a:gd name="connsiteX1-271" fmla="*/ 374650 w 5759450"/>
                <a:gd name="connsiteY1-272" fmla="*/ 31750 h 558800"/>
                <a:gd name="connsiteX2-273" fmla="*/ 5073650 w 5759450"/>
                <a:gd name="connsiteY2-274" fmla="*/ 31750 h 558800"/>
                <a:gd name="connsiteX3-275" fmla="*/ 5759450 w 5759450"/>
                <a:gd name="connsiteY3-276" fmla="*/ 0 h 558800"/>
                <a:gd name="connsiteX4-277" fmla="*/ 5594350 w 5759450"/>
                <a:gd name="connsiteY4-278" fmla="*/ 273050 h 558800"/>
                <a:gd name="connsiteX5-279" fmla="*/ 5759450 w 5759450"/>
                <a:gd name="connsiteY5-280" fmla="*/ 546100 h 558800"/>
                <a:gd name="connsiteX6-281" fmla="*/ 5251450 w 5759450"/>
                <a:gd name="connsiteY6-282" fmla="*/ 558800 h 558800"/>
                <a:gd name="connsiteX7-283" fmla="*/ 654050 w 5759450"/>
                <a:gd name="connsiteY7-284" fmla="*/ 546100 h 558800"/>
                <a:gd name="connsiteX8-285" fmla="*/ 0 w 5759450"/>
                <a:gd name="connsiteY8-286" fmla="*/ 527050 h 558800"/>
                <a:gd name="connsiteX9-287" fmla="*/ 200025 w 5759450"/>
                <a:gd name="connsiteY9-288" fmla="*/ 271463 h 558800"/>
                <a:gd name="connsiteX10-289" fmla="*/ 793 w 5759450"/>
                <a:gd name="connsiteY10-290" fmla="*/ 7938 h 558800"/>
                <a:gd name="connsiteX0-291" fmla="*/ 793 w 5759450"/>
                <a:gd name="connsiteY0-292" fmla="*/ 7938 h 558800"/>
                <a:gd name="connsiteX1-293" fmla="*/ 374650 w 5759450"/>
                <a:gd name="connsiteY1-294" fmla="*/ 31750 h 558800"/>
                <a:gd name="connsiteX2-295" fmla="*/ 5073650 w 5759450"/>
                <a:gd name="connsiteY2-296" fmla="*/ 31750 h 558800"/>
                <a:gd name="connsiteX3-297" fmla="*/ 5759450 w 5759450"/>
                <a:gd name="connsiteY3-298" fmla="*/ 0 h 558800"/>
                <a:gd name="connsiteX4-299" fmla="*/ 5594350 w 5759450"/>
                <a:gd name="connsiteY4-300" fmla="*/ 273050 h 558800"/>
                <a:gd name="connsiteX5-301" fmla="*/ 5759450 w 5759450"/>
                <a:gd name="connsiteY5-302" fmla="*/ 546100 h 558800"/>
                <a:gd name="connsiteX6-303" fmla="*/ 5251450 w 5759450"/>
                <a:gd name="connsiteY6-304" fmla="*/ 558800 h 558800"/>
                <a:gd name="connsiteX7-305" fmla="*/ 654050 w 5759450"/>
                <a:gd name="connsiteY7-306" fmla="*/ 546100 h 558800"/>
                <a:gd name="connsiteX8-307" fmla="*/ 0 w 5759450"/>
                <a:gd name="connsiteY8-308" fmla="*/ 527050 h 558800"/>
                <a:gd name="connsiteX9-309" fmla="*/ 200025 w 5759450"/>
                <a:gd name="connsiteY9-310" fmla="*/ 271463 h 558800"/>
                <a:gd name="connsiteX10-311" fmla="*/ 793 w 5759450"/>
                <a:gd name="connsiteY10-312" fmla="*/ 7938 h 558800"/>
                <a:gd name="connsiteX0-313" fmla="*/ 793 w 5759450"/>
                <a:gd name="connsiteY0-314" fmla="*/ 7938 h 558800"/>
                <a:gd name="connsiteX1-315" fmla="*/ 374650 w 5759450"/>
                <a:gd name="connsiteY1-316" fmla="*/ 31750 h 558800"/>
                <a:gd name="connsiteX2-317" fmla="*/ 5073650 w 5759450"/>
                <a:gd name="connsiteY2-318" fmla="*/ 31750 h 558800"/>
                <a:gd name="connsiteX3-319" fmla="*/ 5759450 w 5759450"/>
                <a:gd name="connsiteY3-320" fmla="*/ 0 h 558800"/>
                <a:gd name="connsiteX4-321" fmla="*/ 5594350 w 5759450"/>
                <a:gd name="connsiteY4-322" fmla="*/ 273050 h 558800"/>
                <a:gd name="connsiteX5-323" fmla="*/ 5759450 w 5759450"/>
                <a:gd name="connsiteY5-324" fmla="*/ 546100 h 558800"/>
                <a:gd name="connsiteX6-325" fmla="*/ 5251450 w 5759450"/>
                <a:gd name="connsiteY6-326" fmla="*/ 558800 h 558800"/>
                <a:gd name="connsiteX7-327" fmla="*/ 661194 w 5759450"/>
                <a:gd name="connsiteY7-328" fmla="*/ 553244 h 558800"/>
                <a:gd name="connsiteX8-329" fmla="*/ 0 w 5759450"/>
                <a:gd name="connsiteY8-330" fmla="*/ 527050 h 558800"/>
                <a:gd name="connsiteX9-331" fmla="*/ 200025 w 5759450"/>
                <a:gd name="connsiteY9-332" fmla="*/ 271463 h 558800"/>
                <a:gd name="connsiteX10-333" fmla="*/ 793 w 5759450"/>
                <a:gd name="connsiteY10-334" fmla="*/ 7938 h 558800"/>
                <a:gd name="connsiteX0-335" fmla="*/ 793 w 5759450"/>
                <a:gd name="connsiteY0-336" fmla="*/ 7938 h 559049"/>
                <a:gd name="connsiteX1-337" fmla="*/ 374650 w 5759450"/>
                <a:gd name="connsiteY1-338" fmla="*/ 31750 h 559049"/>
                <a:gd name="connsiteX2-339" fmla="*/ 5073650 w 5759450"/>
                <a:gd name="connsiteY2-340" fmla="*/ 31750 h 559049"/>
                <a:gd name="connsiteX3-341" fmla="*/ 5759450 w 5759450"/>
                <a:gd name="connsiteY3-342" fmla="*/ 0 h 559049"/>
                <a:gd name="connsiteX4-343" fmla="*/ 5594350 w 5759450"/>
                <a:gd name="connsiteY4-344" fmla="*/ 273050 h 559049"/>
                <a:gd name="connsiteX5-345" fmla="*/ 5759450 w 5759450"/>
                <a:gd name="connsiteY5-346" fmla="*/ 546100 h 559049"/>
                <a:gd name="connsiteX6-347" fmla="*/ 5251450 w 5759450"/>
                <a:gd name="connsiteY6-348" fmla="*/ 558800 h 559049"/>
                <a:gd name="connsiteX7-349" fmla="*/ 661194 w 5759450"/>
                <a:gd name="connsiteY7-350" fmla="*/ 553244 h 559049"/>
                <a:gd name="connsiteX8-351" fmla="*/ 0 w 5759450"/>
                <a:gd name="connsiteY8-352" fmla="*/ 527050 h 559049"/>
                <a:gd name="connsiteX9-353" fmla="*/ 200025 w 5759450"/>
                <a:gd name="connsiteY9-354" fmla="*/ 271463 h 559049"/>
                <a:gd name="connsiteX10-355" fmla="*/ 793 w 5759450"/>
                <a:gd name="connsiteY10-356" fmla="*/ 7938 h 559049"/>
                <a:gd name="connsiteX0-357" fmla="*/ 793 w 5759450"/>
                <a:gd name="connsiteY0-358" fmla="*/ 7938 h 559049"/>
                <a:gd name="connsiteX1-359" fmla="*/ 374650 w 5759450"/>
                <a:gd name="connsiteY1-360" fmla="*/ 31750 h 559049"/>
                <a:gd name="connsiteX2-361" fmla="*/ 919163 w 5759450"/>
                <a:gd name="connsiteY2-362" fmla="*/ 28575 h 559049"/>
                <a:gd name="connsiteX3-363" fmla="*/ 5073650 w 5759450"/>
                <a:gd name="connsiteY3-364" fmla="*/ 31750 h 559049"/>
                <a:gd name="connsiteX4-365" fmla="*/ 5759450 w 5759450"/>
                <a:gd name="connsiteY4-366" fmla="*/ 0 h 559049"/>
                <a:gd name="connsiteX5-367" fmla="*/ 5594350 w 5759450"/>
                <a:gd name="connsiteY5-368" fmla="*/ 273050 h 559049"/>
                <a:gd name="connsiteX6-369" fmla="*/ 5759450 w 5759450"/>
                <a:gd name="connsiteY6-370" fmla="*/ 546100 h 559049"/>
                <a:gd name="connsiteX7-371" fmla="*/ 5251450 w 5759450"/>
                <a:gd name="connsiteY7-372" fmla="*/ 558800 h 559049"/>
                <a:gd name="connsiteX8-373" fmla="*/ 661194 w 5759450"/>
                <a:gd name="connsiteY8-374" fmla="*/ 553244 h 559049"/>
                <a:gd name="connsiteX9-375" fmla="*/ 0 w 5759450"/>
                <a:gd name="connsiteY9-376" fmla="*/ 527050 h 559049"/>
                <a:gd name="connsiteX10-377" fmla="*/ 200025 w 5759450"/>
                <a:gd name="connsiteY10-378" fmla="*/ 271463 h 559049"/>
                <a:gd name="connsiteX11-379" fmla="*/ 793 w 5759450"/>
                <a:gd name="connsiteY11-380" fmla="*/ 7938 h 559049"/>
                <a:gd name="connsiteX0-381" fmla="*/ 793 w 5759450"/>
                <a:gd name="connsiteY0-382" fmla="*/ 7938 h 559049"/>
                <a:gd name="connsiteX1-383" fmla="*/ 374650 w 5759450"/>
                <a:gd name="connsiteY1-384" fmla="*/ 31750 h 559049"/>
                <a:gd name="connsiteX2-385" fmla="*/ 916782 w 5759450"/>
                <a:gd name="connsiteY2-386" fmla="*/ 19050 h 559049"/>
                <a:gd name="connsiteX3-387" fmla="*/ 5073650 w 5759450"/>
                <a:gd name="connsiteY3-388" fmla="*/ 31750 h 559049"/>
                <a:gd name="connsiteX4-389" fmla="*/ 5759450 w 5759450"/>
                <a:gd name="connsiteY4-390" fmla="*/ 0 h 559049"/>
                <a:gd name="connsiteX5-391" fmla="*/ 5594350 w 5759450"/>
                <a:gd name="connsiteY5-392" fmla="*/ 273050 h 559049"/>
                <a:gd name="connsiteX6-393" fmla="*/ 5759450 w 5759450"/>
                <a:gd name="connsiteY6-394" fmla="*/ 546100 h 559049"/>
                <a:gd name="connsiteX7-395" fmla="*/ 5251450 w 5759450"/>
                <a:gd name="connsiteY7-396" fmla="*/ 558800 h 559049"/>
                <a:gd name="connsiteX8-397" fmla="*/ 661194 w 5759450"/>
                <a:gd name="connsiteY8-398" fmla="*/ 553244 h 559049"/>
                <a:gd name="connsiteX9-399" fmla="*/ 0 w 5759450"/>
                <a:gd name="connsiteY9-400" fmla="*/ 527050 h 559049"/>
                <a:gd name="connsiteX10-401" fmla="*/ 200025 w 5759450"/>
                <a:gd name="connsiteY10-402" fmla="*/ 271463 h 559049"/>
                <a:gd name="connsiteX11-403" fmla="*/ 793 w 5759450"/>
                <a:gd name="connsiteY11-404" fmla="*/ 7938 h 559049"/>
                <a:gd name="connsiteX0-405" fmla="*/ 793 w 5759450"/>
                <a:gd name="connsiteY0-406" fmla="*/ 7938 h 559049"/>
                <a:gd name="connsiteX1-407" fmla="*/ 374650 w 5759450"/>
                <a:gd name="connsiteY1-408" fmla="*/ 31750 h 559049"/>
                <a:gd name="connsiteX2-409" fmla="*/ 916782 w 5759450"/>
                <a:gd name="connsiteY2-410" fmla="*/ 19050 h 559049"/>
                <a:gd name="connsiteX3-411" fmla="*/ 5073650 w 5759450"/>
                <a:gd name="connsiteY3-412" fmla="*/ 31750 h 559049"/>
                <a:gd name="connsiteX4-413" fmla="*/ 5759450 w 5759450"/>
                <a:gd name="connsiteY4-414" fmla="*/ 0 h 559049"/>
                <a:gd name="connsiteX5-415" fmla="*/ 5594350 w 5759450"/>
                <a:gd name="connsiteY5-416" fmla="*/ 273050 h 559049"/>
                <a:gd name="connsiteX6-417" fmla="*/ 5759450 w 5759450"/>
                <a:gd name="connsiteY6-418" fmla="*/ 546100 h 559049"/>
                <a:gd name="connsiteX7-419" fmla="*/ 5251450 w 5759450"/>
                <a:gd name="connsiteY7-420" fmla="*/ 558800 h 559049"/>
                <a:gd name="connsiteX8-421" fmla="*/ 661194 w 5759450"/>
                <a:gd name="connsiteY8-422" fmla="*/ 553244 h 559049"/>
                <a:gd name="connsiteX9-423" fmla="*/ 0 w 5759450"/>
                <a:gd name="connsiteY9-424" fmla="*/ 527050 h 559049"/>
                <a:gd name="connsiteX10-425" fmla="*/ 200025 w 5759450"/>
                <a:gd name="connsiteY10-426" fmla="*/ 271463 h 559049"/>
                <a:gd name="connsiteX11-427" fmla="*/ 793 w 5759450"/>
                <a:gd name="connsiteY11-428" fmla="*/ 7938 h 559049"/>
                <a:gd name="connsiteX0-429" fmla="*/ 793 w 5759450"/>
                <a:gd name="connsiteY0-430" fmla="*/ 7938 h 559049"/>
                <a:gd name="connsiteX1-431" fmla="*/ 374650 w 5759450"/>
                <a:gd name="connsiteY1-432" fmla="*/ 31750 h 559049"/>
                <a:gd name="connsiteX2-433" fmla="*/ 916782 w 5759450"/>
                <a:gd name="connsiteY2-434" fmla="*/ 19050 h 559049"/>
                <a:gd name="connsiteX3-435" fmla="*/ 5073650 w 5759450"/>
                <a:gd name="connsiteY3-436" fmla="*/ 31750 h 559049"/>
                <a:gd name="connsiteX4-437" fmla="*/ 5759450 w 5759450"/>
                <a:gd name="connsiteY4-438" fmla="*/ 0 h 559049"/>
                <a:gd name="connsiteX5-439" fmla="*/ 5594350 w 5759450"/>
                <a:gd name="connsiteY5-440" fmla="*/ 273050 h 559049"/>
                <a:gd name="connsiteX6-441" fmla="*/ 5759450 w 5759450"/>
                <a:gd name="connsiteY6-442" fmla="*/ 546100 h 559049"/>
                <a:gd name="connsiteX7-443" fmla="*/ 5251450 w 5759450"/>
                <a:gd name="connsiteY7-444" fmla="*/ 558800 h 559049"/>
                <a:gd name="connsiteX8-445" fmla="*/ 661194 w 5759450"/>
                <a:gd name="connsiteY8-446" fmla="*/ 553244 h 559049"/>
                <a:gd name="connsiteX9-447" fmla="*/ 0 w 5759450"/>
                <a:gd name="connsiteY9-448" fmla="*/ 527050 h 559049"/>
                <a:gd name="connsiteX10-449" fmla="*/ 200025 w 5759450"/>
                <a:gd name="connsiteY10-450" fmla="*/ 271463 h 559049"/>
                <a:gd name="connsiteX11-451" fmla="*/ 793 w 5759450"/>
                <a:gd name="connsiteY11-452" fmla="*/ 7938 h 559049"/>
                <a:gd name="connsiteX0-453" fmla="*/ 793 w 5759450"/>
                <a:gd name="connsiteY0-454" fmla="*/ 7938 h 559049"/>
                <a:gd name="connsiteX1-455" fmla="*/ 374650 w 5759450"/>
                <a:gd name="connsiteY1-456" fmla="*/ 31750 h 559049"/>
                <a:gd name="connsiteX2-457" fmla="*/ 916782 w 5759450"/>
                <a:gd name="connsiteY2-458" fmla="*/ 19050 h 559049"/>
                <a:gd name="connsiteX3-459" fmla="*/ 5073650 w 5759450"/>
                <a:gd name="connsiteY3-460" fmla="*/ 31750 h 559049"/>
                <a:gd name="connsiteX4-461" fmla="*/ 5759450 w 5759450"/>
                <a:gd name="connsiteY4-462" fmla="*/ 0 h 559049"/>
                <a:gd name="connsiteX5-463" fmla="*/ 5594350 w 5759450"/>
                <a:gd name="connsiteY5-464" fmla="*/ 273050 h 559049"/>
                <a:gd name="connsiteX6-465" fmla="*/ 5759450 w 5759450"/>
                <a:gd name="connsiteY6-466" fmla="*/ 546100 h 559049"/>
                <a:gd name="connsiteX7-467" fmla="*/ 5251450 w 5759450"/>
                <a:gd name="connsiteY7-468" fmla="*/ 558800 h 559049"/>
                <a:gd name="connsiteX8-469" fmla="*/ 919163 w 5759450"/>
                <a:gd name="connsiteY8-470" fmla="*/ 554831 h 559049"/>
                <a:gd name="connsiteX9-471" fmla="*/ 661194 w 5759450"/>
                <a:gd name="connsiteY9-472" fmla="*/ 553244 h 559049"/>
                <a:gd name="connsiteX10-473" fmla="*/ 0 w 5759450"/>
                <a:gd name="connsiteY10-474" fmla="*/ 527050 h 559049"/>
                <a:gd name="connsiteX11-475" fmla="*/ 200025 w 5759450"/>
                <a:gd name="connsiteY11-476" fmla="*/ 271463 h 559049"/>
                <a:gd name="connsiteX12" fmla="*/ 793 w 5759450"/>
                <a:gd name="connsiteY12" fmla="*/ 7938 h 559049"/>
                <a:gd name="connsiteX0-477" fmla="*/ 793 w 5759450"/>
                <a:gd name="connsiteY0-478" fmla="*/ 7938 h 559049"/>
                <a:gd name="connsiteX1-479" fmla="*/ 374650 w 5759450"/>
                <a:gd name="connsiteY1-480" fmla="*/ 31750 h 559049"/>
                <a:gd name="connsiteX2-481" fmla="*/ 916782 w 5759450"/>
                <a:gd name="connsiteY2-482" fmla="*/ 19050 h 559049"/>
                <a:gd name="connsiteX3-483" fmla="*/ 5073650 w 5759450"/>
                <a:gd name="connsiteY3-484" fmla="*/ 31750 h 559049"/>
                <a:gd name="connsiteX4-485" fmla="*/ 5759450 w 5759450"/>
                <a:gd name="connsiteY4-486" fmla="*/ 0 h 559049"/>
                <a:gd name="connsiteX5-487" fmla="*/ 5594350 w 5759450"/>
                <a:gd name="connsiteY5-488" fmla="*/ 273050 h 559049"/>
                <a:gd name="connsiteX6-489" fmla="*/ 5759450 w 5759450"/>
                <a:gd name="connsiteY6-490" fmla="*/ 546100 h 559049"/>
                <a:gd name="connsiteX7-491" fmla="*/ 5251450 w 5759450"/>
                <a:gd name="connsiteY7-492" fmla="*/ 558800 h 559049"/>
                <a:gd name="connsiteX8-493" fmla="*/ 919163 w 5759450"/>
                <a:gd name="connsiteY8-494" fmla="*/ 550068 h 559049"/>
                <a:gd name="connsiteX9-495" fmla="*/ 661194 w 5759450"/>
                <a:gd name="connsiteY9-496" fmla="*/ 553244 h 559049"/>
                <a:gd name="connsiteX10-497" fmla="*/ 0 w 5759450"/>
                <a:gd name="connsiteY10-498" fmla="*/ 527050 h 559049"/>
                <a:gd name="connsiteX11-499" fmla="*/ 200025 w 5759450"/>
                <a:gd name="connsiteY11-500" fmla="*/ 271463 h 559049"/>
                <a:gd name="connsiteX12-501" fmla="*/ 793 w 5759450"/>
                <a:gd name="connsiteY12-502" fmla="*/ 7938 h 559049"/>
                <a:gd name="connsiteX0-503" fmla="*/ 793 w 5759450"/>
                <a:gd name="connsiteY0-504" fmla="*/ 7938 h 559049"/>
                <a:gd name="connsiteX1-505" fmla="*/ 374650 w 5759450"/>
                <a:gd name="connsiteY1-506" fmla="*/ 31750 h 559049"/>
                <a:gd name="connsiteX2-507" fmla="*/ 916782 w 5759450"/>
                <a:gd name="connsiteY2-508" fmla="*/ 19050 h 559049"/>
                <a:gd name="connsiteX3-509" fmla="*/ 4860131 w 5759450"/>
                <a:gd name="connsiteY3-510" fmla="*/ 30956 h 559049"/>
                <a:gd name="connsiteX4-511" fmla="*/ 5073650 w 5759450"/>
                <a:gd name="connsiteY4-512" fmla="*/ 31750 h 559049"/>
                <a:gd name="connsiteX5-513" fmla="*/ 5759450 w 5759450"/>
                <a:gd name="connsiteY5-514" fmla="*/ 0 h 559049"/>
                <a:gd name="connsiteX6-515" fmla="*/ 5594350 w 5759450"/>
                <a:gd name="connsiteY6-516" fmla="*/ 273050 h 559049"/>
                <a:gd name="connsiteX7-517" fmla="*/ 5759450 w 5759450"/>
                <a:gd name="connsiteY7-518" fmla="*/ 546100 h 559049"/>
                <a:gd name="connsiteX8-519" fmla="*/ 5251450 w 5759450"/>
                <a:gd name="connsiteY8-520" fmla="*/ 558800 h 559049"/>
                <a:gd name="connsiteX9-521" fmla="*/ 919163 w 5759450"/>
                <a:gd name="connsiteY9-522" fmla="*/ 550068 h 559049"/>
                <a:gd name="connsiteX10-523" fmla="*/ 661194 w 5759450"/>
                <a:gd name="connsiteY10-524" fmla="*/ 553244 h 559049"/>
                <a:gd name="connsiteX11-525" fmla="*/ 0 w 5759450"/>
                <a:gd name="connsiteY11-526" fmla="*/ 527050 h 559049"/>
                <a:gd name="connsiteX12-527" fmla="*/ 200025 w 5759450"/>
                <a:gd name="connsiteY12-528" fmla="*/ 271463 h 559049"/>
                <a:gd name="connsiteX13" fmla="*/ 793 w 5759450"/>
                <a:gd name="connsiteY13" fmla="*/ 7938 h 559049"/>
                <a:gd name="connsiteX0-529" fmla="*/ 793 w 5759450"/>
                <a:gd name="connsiteY0-530" fmla="*/ 7938 h 559049"/>
                <a:gd name="connsiteX1-531" fmla="*/ 374650 w 5759450"/>
                <a:gd name="connsiteY1-532" fmla="*/ 31750 h 559049"/>
                <a:gd name="connsiteX2-533" fmla="*/ 916782 w 5759450"/>
                <a:gd name="connsiteY2-534" fmla="*/ 19050 h 559049"/>
                <a:gd name="connsiteX3-535" fmla="*/ 4862512 w 5759450"/>
                <a:gd name="connsiteY3-536" fmla="*/ 19050 h 559049"/>
                <a:gd name="connsiteX4-537" fmla="*/ 5073650 w 5759450"/>
                <a:gd name="connsiteY4-538" fmla="*/ 31750 h 559049"/>
                <a:gd name="connsiteX5-539" fmla="*/ 5759450 w 5759450"/>
                <a:gd name="connsiteY5-540" fmla="*/ 0 h 559049"/>
                <a:gd name="connsiteX6-541" fmla="*/ 5594350 w 5759450"/>
                <a:gd name="connsiteY6-542" fmla="*/ 273050 h 559049"/>
                <a:gd name="connsiteX7-543" fmla="*/ 5759450 w 5759450"/>
                <a:gd name="connsiteY7-544" fmla="*/ 546100 h 559049"/>
                <a:gd name="connsiteX8-545" fmla="*/ 5251450 w 5759450"/>
                <a:gd name="connsiteY8-546" fmla="*/ 558800 h 559049"/>
                <a:gd name="connsiteX9-547" fmla="*/ 919163 w 5759450"/>
                <a:gd name="connsiteY9-548" fmla="*/ 550068 h 559049"/>
                <a:gd name="connsiteX10-549" fmla="*/ 661194 w 5759450"/>
                <a:gd name="connsiteY10-550" fmla="*/ 553244 h 559049"/>
                <a:gd name="connsiteX11-551" fmla="*/ 0 w 5759450"/>
                <a:gd name="connsiteY11-552" fmla="*/ 527050 h 559049"/>
                <a:gd name="connsiteX12-553" fmla="*/ 200025 w 5759450"/>
                <a:gd name="connsiteY12-554" fmla="*/ 271463 h 559049"/>
                <a:gd name="connsiteX13-555" fmla="*/ 793 w 5759450"/>
                <a:gd name="connsiteY13-556" fmla="*/ 7938 h 559049"/>
                <a:gd name="connsiteX0-557" fmla="*/ 793 w 5759450"/>
                <a:gd name="connsiteY0-558" fmla="*/ 7938 h 559049"/>
                <a:gd name="connsiteX1-559" fmla="*/ 374650 w 5759450"/>
                <a:gd name="connsiteY1-560" fmla="*/ 31750 h 559049"/>
                <a:gd name="connsiteX2-561" fmla="*/ 916782 w 5759450"/>
                <a:gd name="connsiteY2-562" fmla="*/ 19050 h 559049"/>
                <a:gd name="connsiteX3-563" fmla="*/ 4862512 w 5759450"/>
                <a:gd name="connsiteY3-564" fmla="*/ 19050 h 559049"/>
                <a:gd name="connsiteX4-565" fmla="*/ 5076032 w 5759450"/>
                <a:gd name="connsiteY4-566" fmla="*/ 26988 h 559049"/>
                <a:gd name="connsiteX5-567" fmla="*/ 5759450 w 5759450"/>
                <a:gd name="connsiteY5-568" fmla="*/ 0 h 559049"/>
                <a:gd name="connsiteX6-569" fmla="*/ 5594350 w 5759450"/>
                <a:gd name="connsiteY6-570" fmla="*/ 273050 h 559049"/>
                <a:gd name="connsiteX7-571" fmla="*/ 5759450 w 5759450"/>
                <a:gd name="connsiteY7-572" fmla="*/ 546100 h 559049"/>
                <a:gd name="connsiteX8-573" fmla="*/ 5251450 w 5759450"/>
                <a:gd name="connsiteY8-574" fmla="*/ 558800 h 559049"/>
                <a:gd name="connsiteX9-575" fmla="*/ 919163 w 5759450"/>
                <a:gd name="connsiteY9-576" fmla="*/ 550068 h 559049"/>
                <a:gd name="connsiteX10-577" fmla="*/ 661194 w 5759450"/>
                <a:gd name="connsiteY10-578" fmla="*/ 553244 h 559049"/>
                <a:gd name="connsiteX11-579" fmla="*/ 0 w 5759450"/>
                <a:gd name="connsiteY11-580" fmla="*/ 527050 h 559049"/>
                <a:gd name="connsiteX12-581" fmla="*/ 200025 w 5759450"/>
                <a:gd name="connsiteY12-582" fmla="*/ 271463 h 559049"/>
                <a:gd name="connsiteX13-583" fmla="*/ 793 w 5759450"/>
                <a:gd name="connsiteY13-584" fmla="*/ 7938 h 559049"/>
                <a:gd name="connsiteX0-585" fmla="*/ 793 w 5759450"/>
                <a:gd name="connsiteY0-586" fmla="*/ 7938 h 559049"/>
                <a:gd name="connsiteX1-587" fmla="*/ 374650 w 5759450"/>
                <a:gd name="connsiteY1-588" fmla="*/ 31750 h 559049"/>
                <a:gd name="connsiteX2-589" fmla="*/ 916782 w 5759450"/>
                <a:gd name="connsiteY2-590" fmla="*/ 19050 h 559049"/>
                <a:gd name="connsiteX3-591" fmla="*/ 4862512 w 5759450"/>
                <a:gd name="connsiteY3-592" fmla="*/ 19050 h 559049"/>
                <a:gd name="connsiteX4-593" fmla="*/ 5076032 w 5759450"/>
                <a:gd name="connsiteY4-594" fmla="*/ 26988 h 559049"/>
                <a:gd name="connsiteX5-595" fmla="*/ 5759450 w 5759450"/>
                <a:gd name="connsiteY5-596" fmla="*/ 0 h 559049"/>
                <a:gd name="connsiteX6-597" fmla="*/ 5594350 w 5759450"/>
                <a:gd name="connsiteY6-598" fmla="*/ 273050 h 559049"/>
                <a:gd name="connsiteX7-599" fmla="*/ 5759450 w 5759450"/>
                <a:gd name="connsiteY7-600" fmla="*/ 546100 h 559049"/>
                <a:gd name="connsiteX8-601" fmla="*/ 5251450 w 5759450"/>
                <a:gd name="connsiteY8-602" fmla="*/ 558800 h 559049"/>
                <a:gd name="connsiteX9-603" fmla="*/ 919163 w 5759450"/>
                <a:gd name="connsiteY9-604" fmla="*/ 550068 h 559049"/>
                <a:gd name="connsiteX10-605" fmla="*/ 661194 w 5759450"/>
                <a:gd name="connsiteY10-606" fmla="*/ 553244 h 559049"/>
                <a:gd name="connsiteX11-607" fmla="*/ 0 w 5759450"/>
                <a:gd name="connsiteY11-608" fmla="*/ 527050 h 559049"/>
                <a:gd name="connsiteX12-609" fmla="*/ 200025 w 5759450"/>
                <a:gd name="connsiteY12-610" fmla="*/ 271463 h 559049"/>
                <a:gd name="connsiteX13-611" fmla="*/ 793 w 5759450"/>
                <a:gd name="connsiteY13-612" fmla="*/ 7938 h 559049"/>
                <a:gd name="connsiteX0-613" fmla="*/ 793 w 5759450"/>
                <a:gd name="connsiteY0-614" fmla="*/ 7938 h 559049"/>
                <a:gd name="connsiteX1-615" fmla="*/ 374650 w 5759450"/>
                <a:gd name="connsiteY1-616" fmla="*/ 31750 h 559049"/>
                <a:gd name="connsiteX2-617" fmla="*/ 916782 w 5759450"/>
                <a:gd name="connsiteY2-618" fmla="*/ 19050 h 559049"/>
                <a:gd name="connsiteX3-619" fmla="*/ 4862512 w 5759450"/>
                <a:gd name="connsiteY3-620" fmla="*/ 19050 h 559049"/>
                <a:gd name="connsiteX4-621" fmla="*/ 5076032 w 5759450"/>
                <a:gd name="connsiteY4-622" fmla="*/ 26988 h 559049"/>
                <a:gd name="connsiteX5-623" fmla="*/ 5759450 w 5759450"/>
                <a:gd name="connsiteY5-624" fmla="*/ 0 h 559049"/>
                <a:gd name="connsiteX6-625" fmla="*/ 5594350 w 5759450"/>
                <a:gd name="connsiteY6-626" fmla="*/ 273050 h 559049"/>
                <a:gd name="connsiteX7-627" fmla="*/ 5759450 w 5759450"/>
                <a:gd name="connsiteY7-628" fmla="*/ 546100 h 559049"/>
                <a:gd name="connsiteX8-629" fmla="*/ 5251450 w 5759450"/>
                <a:gd name="connsiteY8-630" fmla="*/ 558800 h 559049"/>
                <a:gd name="connsiteX9-631" fmla="*/ 919163 w 5759450"/>
                <a:gd name="connsiteY9-632" fmla="*/ 550068 h 559049"/>
                <a:gd name="connsiteX10-633" fmla="*/ 661194 w 5759450"/>
                <a:gd name="connsiteY10-634" fmla="*/ 553244 h 559049"/>
                <a:gd name="connsiteX11-635" fmla="*/ 0 w 5759450"/>
                <a:gd name="connsiteY11-636" fmla="*/ 527050 h 559049"/>
                <a:gd name="connsiteX12-637" fmla="*/ 200025 w 5759450"/>
                <a:gd name="connsiteY12-638" fmla="*/ 271463 h 559049"/>
                <a:gd name="connsiteX13-639" fmla="*/ 793 w 5759450"/>
                <a:gd name="connsiteY13-640" fmla="*/ 7938 h 559049"/>
                <a:gd name="connsiteX0-641" fmla="*/ 793 w 5759450"/>
                <a:gd name="connsiteY0-642" fmla="*/ 7938 h 559049"/>
                <a:gd name="connsiteX1-643" fmla="*/ 374650 w 5759450"/>
                <a:gd name="connsiteY1-644" fmla="*/ 31750 h 559049"/>
                <a:gd name="connsiteX2-645" fmla="*/ 916782 w 5759450"/>
                <a:gd name="connsiteY2-646" fmla="*/ 19050 h 559049"/>
                <a:gd name="connsiteX3-647" fmla="*/ 4862512 w 5759450"/>
                <a:gd name="connsiteY3-648" fmla="*/ 19050 h 559049"/>
                <a:gd name="connsiteX4-649" fmla="*/ 5076032 w 5759450"/>
                <a:gd name="connsiteY4-650" fmla="*/ 26988 h 559049"/>
                <a:gd name="connsiteX5-651" fmla="*/ 5759450 w 5759450"/>
                <a:gd name="connsiteY5-652" fmla="*/ 0 h 559049"/>
                <a:gd name="connsiteX6-653" fmla="*/ 5594350 w 5759450"/>
                <a:gd name="connsiteY6-654" fmla="*/ 273050 h 559049"/>
                <a:gd name="connsiteX7-655" fmla="*/ 5759450 w 5759450"/>
                <a:gd name="connsiteY7-656" fmla="*/ 546100 h 559049"/>
                <a:gd name="connsiteX8-657" fmla="*/ 5251450 w 5759450"/>
                <a:gd name="connsiteY8-658" fmla="*/ 558800 h 559049"/>
                <a:gd name="connsiteX9-659" fmla="*/ 919163 w 5759450"/>
                <a:gd name="connsiteY9-660" fmla="*/ 550068 h 559049"/>
                <a:gd name="connsiteX10-661" fmla="*/ 661194 w 5759450"/>
                <a:gd name="connsiteY10-662" fmla="*/ 553244 h 559049"/>
                <a:gd name="connsiteX11-663" fmla="*/ 0 w 5759450"/>
                <a:gd name="connsiteY11-664" fmla="*/ 527050 h 559049"/>
                <a:gd name="connsiteX12-665" fmla="*/ 200025 w 5759450"/>
                <a:gd name="connsiteY12-666" fmla="*/ 271463 h 559049"/>
                <a:gd name="connsiteX13-667" fmla="*/ 793 w 5759450"/>
                <a:gd name="connsiteY13-668" fmla="*/ 7938 h 559049"/>
                <a:gd name="connsiteX0-669" fmla="*/ 793 w 5759450"/>
                <a:gd name="connsiteY0-670" fmla="*/ 7938 h 559049"/>
                <a:gd name="connsiteX1-671" fmla="*/ 374650 w 5759450"/>
                <a:gd name="connsiteY1-672" fmla="*/ 31750 h 559049"/>
                <a:gd name="connsiteX2-673" fmla="*/ 916782 w 5759450"/>
                <a:gd name="connsiteY2-674" fmla="*/ 19050 h 559049"/>
                <a:gd name="connsiteX3-675" fmla="*/ 4862512 w 5759450"/>
                <a:gd name="connsiteY3-676" fmla="*/ 19050 h 559049"/>
                <a:gd name="connsiteX4-677" fmla="*/ 5076032 w 5759450"/>
                <a:gd name="connsiteY4-678" fmla="*/ 26988 h 559049"/>
                <a:gd name="connsiteX5-679" fmla="*/ 5759450 w 5759450"/>
                <a:gd name="connsiteY5-680" fmla="*/ 0 h 559049"/>
                <a:gd name="connsiteX6-681" fmla="*/ 5577681 w 5759450"/>
                <a:gd name="connsiteY6-682" fmla="*/ 273050 h 559049"/>
                <a:gd name="connsiteX7-683" fmla="*/ 5759450 w 5759450"/>
                <a:gd name="connsiteY7-684" fmla="*/ 546100 h 559049"/>
                <a:gd name="connsiteX8-685" fmla="*/ 5251450 w 5759450"/>
                <a:gd name="connsiteY8-686" fmla="*/ 558800 h 559049"/>
                <a:gd name="connsiteX9-687" fmla="*/ 919163 w 5759450"/>
                <a:gd name="connsiteY9-688" fmla="*/ 550068 h 559049"/>
                <a:gd name="connsiteX10-689" fmla="*/ 661194 w 5759450"/>
                <a:gd name="connsiteY10-690" fmla="*/ 553244 h 559049"/>
                <a:gd name="connsiteX11-691" fmla="*/ 0 w 5759450"/>
                <a:gd name="connsiteY11-692" fmla="*/ 527050 h 559049"/>
                <a:gd name="connsiteX12-693" fmla="*/ 200025 w 5759450"/>
                <a:gd name="connsiteY12-694" fmla="*/ 271463 h 559049"/>
                <a:gd name="connsiteX13-695" fmla="*/ 793 w 5759450"/>
                <a:gd name="connsiteY13-696" fmla="*/ 7938 h 559049"/>
                <a:gd name="connsiteX0-697" fmla="*/ 793 w 5759450"/>
                <a:gd name="connsiteY0-698" fmla="*/ 7938 h 559049"/>
                <a:gd name="connsiteX1-699" fmla="*/ 374650 w 5759450"/>
                <a:gd name="connsiteY1-700" fmla="*/ 31750 h 559049"/>
                <a:gd name="connsiteX2-701" fmla="*/ 916782 w 5759450"/>
                <a:gd name="connsiteY2-702" fmla="*/ 19050 h 559049"/>
                <a:gd name="connsiteX3-703" fmla="*/ 4862512 w 5759450"/>
                <a:gd name="connsiteY3-704" fmla="*/ 19050 h 559049"/>
                <a:gd name="connsiteX4-705" fmla="*/ 5076032 w 5759450"/>
                <a:gd name="connsiteY4-706" fmla="*/ 26988 h 559049"/>
                <a:gd name="connsiteX5-707" fmla="*/ 5759450 w 5759450"/>
                <a:gd name="connsiteY5-708" fmla="*/ 0 h 559049"/>
                <a:gd name="connsiteX6-709" fmla="*/ 5577681 w 5759450"/>
                <a:gd name="connsiteY6-710" fmla="*/ 273050 h 559049"/>
                <a:gd name="connsiteX7-711" fmla="*/ 5759450 w 5759450"/>
                <a:gd name="connsiteY7-712" fmla="*/ 546100 h 559049"/>
                <a:gd name="connsiteX8-713" fmla="*/ 5251450 w 5759450"/>
                <a:gd name="connsiteY8-714" fmla="*/ 558800 h 559049"/>
                <a:gd name="connsiteX9-715" fmla="*/ 919163 w 5759450"/>
                <a:gd name="connsiteY9-716" fmla="*/ 550068 h 559049"/>
                <a:gd name="connsiteX10-717" fmla="*/ 661194 w 5759450"/>
                <a:gd name="connsiteY10-718" fmla="*/ 553244 h 559049"/>
                <a:gd name="connsiteX11-719" fmla="*/ 0 w 5759450"/>
                <a:gd name="connsiteY11-720" fmla="*/ 527050 h 559049"/>
                <a:gd name="connsiteX12-721" fmla="*/ 200025 w 5759450"/>
                <a:gd name="connsiteY12-722" fmla="*/ 271463 h 559049"/>
                <a:gd name="connsiteX13-723" fmla="*/ 793 w 5759450"/>
                <a:gd name="connsiteY13-724" fmla="*/ 7938 h 559049"/>
                <a:gd name="connsiteX0-725" fmla="*/ 793 w 5759450"/>
                <a:gd name="connsiteY0-726" fmla="*/ 7938 h 559049"/>
                <a:gd name="connsiteX1-727" fmla="*/ 374650 w 5759450"/>
                <a:gd name="connsiteY1-728" fmla="*/ 31750 h 559049"/>
                <a:gd name="connsiteX2-729" fmla="*/ 916782 w 5759450"/>
                <a:gd name="connsiteY2-730" fmla="*/ 19050 h 559049"/>
                <a:gd name="connsiteX3-731" fmla="*/ 4862512 w 5759450"/>
                <a:gd name="connsiteY3-732" fmla="*/ 19050 h 559049"/>
                <a:gd name="connsiteX4-733" fmla="*/ 5076032 w 5759450"/>
                <a:gd name="connsiteY4-734" fmla="*/ 26988 h 559049"/>
                <a:gd name="connsiteX5-735" fmla="*/ 5759450 w 5759450"/>
                <a:gd name="connsiteY5-736" fmla="*/ 0 h 559049"/>
                <a:gd name="connsiteX6-737" fmla="*/ 5577681 w 5759450"/>
                <a:gd name="connsiteY6-738" fmla="*/ 273050 h 559049"/>
                <a:gd name="connsiteX7-739" fmla="*/ 5754688 w 5759450"/>
                <a:gd name="connsiteY7-740" fmla="*/ 517525 h 559049"/>
                <a:gd name="connsiteX8-741" fmla="*/ 5251450 w 5759450"/>
                <a:gd name="connsiteY8-742" fmla="*/ 558800 h 559049"/>
                <a:gd name="connsiteX9-743" fmla="*/ 919163 w 5759450"/>
                <a:gd name="connsiteY9-744" fmla="*/ 550068 h 559049"/>
                <a:gd name="connsiteX10-745" fmla="*/ 661194 w 5759450"/>
                <a:gd name="connsiteY10-746" fmla="*/ 553244 h 559049"/>
                <a:gd name="connsiteX11-747" fmla="*/ 0 w 5759450"/>
                <a:gd name="connsiteY11-748" fmla="*/ 527050 h 559049"/>
                <a:gd name="connsiteX12-749" fmla="*/ 200025 w 5759450"/>
                <a:gd name="connsiteY12-750" fmla="*/ 271463 h 559049"/>
                <a:gd name="connsiteX13-751" fmla="*/ 793 w 5759450"/>
                <a:gd name="connsiteY13-752" fmla="*/ 7938 h 559049"/>
                <a:gd name="connsiteX0-753" fmla="*/ 793 w 5759450"/>
                <a:gd name="connsiteY0-754" fmla="*/ 7938 h 559049"/>
                <a:gd name="connsiteX1-755" fmla="*/ 374650 w 5759450"/>
                <a:gd name="connsiteY1-756" fmla="*/ 31750 h 559049"/>
                <a:gd name="connsiteX2-757" fmla="*/ 916782 w 5759450"/>
                <a:gd name="connsiteY2-758" fmla="*/ 19050 h 559049"/>
                <a:gd name="connsiteX3-759" fmla="*/ 4862512 w 5759450"/>
                <a:gd name="connsiteY3-760" fmla="*/ 19050 h 559049"/>
                <a:gd name="connsiteX4-761" fmla="*/ 5076032 w 5759450"/>
                <a:gd name="connsiteY4-762" fmla="*/ 26988 h 559049"/>
                <a:gd name="connsiteX5-763" fmla="*/ 5759450 w 5759450"/>
                <a:gd name="connsiteY5-764" fmla="*/ 0 h 559049"/>
                <a:gd name="connsiteX6-765" fmla="*/ 5577681 w 5759450"/>
                <a:gd name="connsiteY6-766" fmla="*/ 273050 h 559049"/>
                <a:gd name="connsiteX7-767" fmla="*/ 5754688 w 5759450"/>
                <a:gd name="connsiteY7-768" fmla="*/ 517525 h 559049"/>
                <a:gd name="connsiteX8-769" fmla="*/ 5251450 w 5759450"/>
                <a:gd name="connsiteY8-770" fmla="*/ 558800 h 559049"/>
                <a:gd name="connsiteX9-771" fmla="*/ 919163 w 5759450"/>
                <a:gd name="connsiteY9-772" fmla="*/ 550068 h 559049"/>
                <a:gd name="connsiteX10-773" fmla="*/ 661194 w 5759450"/>
                <a:gd name="connsiteY10-774" fmla="*/ 553244 h 559049"/>
                <a:gd name="connsiteX11-775" fmla="*/ 0 w 5759450"/>
                <a:gd name="connsiteY11-776" fmla="*/ 527050 h 559049"/>
                <a:gd name="connsiteX12-777" fmla="*/ 200025 w 5759450"/>
                <a:gd name="connsiteY12-778" fmla="*/ 271463 h 559049"/>
                <a:gd name="connsiteX13-779" fmla="*/ 793 w 5759450"/>
                <a:gd name="connsiteY13-780" fmla="*/ 7938 h 559049"/>
                <a:gd name="connsiteX0-781" fmla="*/ 793 w 5759450"/>
                <a:gd name="connsiteY0-782" fmla="*/ 7938 h 561529"/>
                <a:gd name="connsiteX1-783" fmla="*/ 374650 w 5759450"/>
                <a:gd name="connsiteY1-784" fmla="*/ 31750 h 561529"/>
                <a:gd name="connsiteX2-785" fmla="*/ 916782 w 5759450"/>
                <a:gd name="connsiteY2-786" fmla="*/ 19050 h 561529"/>
                <a:gd name="connsiteX3-787" fmla="*/ 4862512 w 5759450"/>
                <a:gd name="connsiteY3-788" fmla="*/ 19050 h 561529"/>
                <a:gd name="connsiteX4-789" fmla="*/ 5076032 w 5759450"/>
                <a:gd name="connsiteY4-790" fmla="*/ 26988 h 561529"/>
                <a:gd name="connsiteX5-791" fmla="*/ 5759450 w 5759450"/>
                <a:gd name="connsiteY5-792" fmla="*/ 0 h 561529"/>
                <a:gd name="connsiteX6-793" fmla="*/ 5577681 w 5759450"/>
                <a:gd name="connsiteY6-794" fmla="*/ 273050 h 561529"/>
                <a:gd name="connsiteX7-795" fmla="*/ 5754688 w 5759450"/>
                <a:gd name="connsiteY7-796" fmla="*/ 517525 h 561529"/>
                <a:gd name="connsiteX8-797" fmla="*/ 5251450 w 5759450"/>
                <a:gd name="connsiteY8-798" fmla="*/ 558800 h 561529"/>
                <a:gd name="connsiteX9-799" fmla="*/ 919163 w 5759450"/>
                <a:gd name="connsiteY9-800" fmla="*/ 550068 h 561529"/>
                <a:gd name="connsiteX10-801" fmla="*/ 661194 w 5759450"/>
                <a:gd name="connsiteY10-802" fmla="*/ 553244 h 561529"/>
                <a:gd name="connsiteX11-803" fmla="*/ 0 w 5759450"/>
                <a:gd name="connsiteY11-804" fmla="*/ 527050 h 561529"/>
                <a:gd name="connsiteX12-805" fmla="*/ 200025 w 5759450"/>
                <a:gd name="connsiteY12-806" fmla="*/ 271463 h 561529"/>
                <a:gd name="connsiteX13-807" fmla="*/ 793 w 5759450"/>
                <a:gd name="connsiteY13-808" fmla="*/ 7938 h 561529"/>
                <a:gd name="connsiteX0-809" fmla="*/ 793 w 5759450"/>
                <a:gd name="connsiteY0-810" fmla="*/ 7938 h 562791"/>
                <a:gd name="connsiteX1-811" fmla="*/ 374650 w 5759450"/>
                <a:gd name="connsiteY1-812" fmla="*/ 31750 h 562791"/>
                <a:gd name="connsiteX2-813" fmla="*/ 916782 w 5759450"/>
                <a:gd name="connsiteY2-814" fmla="*/ 19050 h 562791"/>
                <a:gd name="connsiteX3-815" fmla="*/ 4862512 w 5759450"/>
                <a:gd name="connsiteY3-816" fmla="*/ 19050 h 562791"/>
                <a:gd name="connsiteX4-817" fmla="*/ 5076032 w 5759450"/>
                <a:gd name="connsiteY4-818" fmla="*/ 26988 h 562791"/>
                <a:gd name="connsiteX5-819" fmla="*/ 5759450 w 5759450"/>
                <a:gd name="connsiteY5-820" fmla="*/ 0 h 562791"/>
                <a:gd name="connsiteX6-821" fmla="*/ 5577681 w 5759450"/>
                <a:gd name="connsiteY6-822" fmla="*/ 273050 h 562791"/>
                <a:gd name="connsiteX7-823" fmla="*/ 5754688 w 5759450"/>
                <a:gd name="connsiteY7-824" fmla="*/ 517525 h 562791"/>
                <a:gd name="connsiteX8-825" fmla="*/ 5251450 w 5759450"/>
                <a:gd name="connsiteY8-826" fmla="*/ 558800 h 562791"/>
                <a:gd name="connsiteX9-827" fmla="*/ 919163 w 5759450"/>
                <a:gd name="connsiteY9-828" fmla="*/ 550068 h 562791"/>
                <a:gd name="connsiteX10-829" fmla="*/ 661194 w 5759450"/>
                <a:gd name="connsiteY10-830" fmla="*/ 553244 h 562791"/>
                <a:gd name="connsiteX11-831" fmla="*/ 0 w 5759450"/>
                <a:gd name="connsiteY11-832" fmla="*/ 527050 h 562791"/>
                <a:gd name="connsiteX12-833" fmla="*/ 200025 w 5759450"/>
                <a:gd name="connsiteY12-834" fmla="*/ 271463 h 562791"/>
                <a:gd name="connsiteX13-835" fmla="*/ 793 w 5759450"/>
                <a:gd name="connsiteY13-836" fmla="*/ 7938 h 562791"/>
                <a:gd name="connsiteX0-837" fmla="*/ 793 w 5761832"/>
                <a:gd name="connsiteY0-838" fmla="*/ 7938 h 563259"/>
                <a:gd name="connsiteX1-839" fmla="*/ 374650 w 5761832"/>
                <a:gd name="connsiteY1-840" fmla="*/ 31750 h 563259"/>
                <a:gd name="connsiteX2-841" fmla="*/ 916782 w 5761832"/>
                <a:gd name="connsiteY2-842" fmla="*/ 19050 h 563259"/>
                <a:gd name="connsiteX3-843" fmla="*/ 4862512 w 5761832"/>
                <a:gd name="connsiteY3-844" fmla="*/ 19050 h 563259"/>
                <a:gd name="connsiteX4-845" fmla="*/ 5076032 w 5761832"/>
                <a:gd name="connsiteY4-846" fmla="*/ 26988 h 563259"/>
                <a:gd name="connsiteX5-847" fmla="*/ 5759450 w 5761832"/>
                <a:gd name="connsiteY5-848" fmla="*/ 0 h 563259"/>
                <a:gd name="connsiteX6-849" fmla="*/ 5577681 w 5761832"/>
                <a:gd name="connsiteY6-850" fmla="*/ 273050 h 563259"/>
                <a:gd name="connsiteX7-851" fmla="*/ 5761832 w 5761832"/>
                <a:gd name="connsiteY7-852" fmla="*/ 522287 h 563259"/>
                <a:gd name="connsiteX8-853" fmla="*/ 5251450 w 5761832"/>
                <a:gd name="connsiteY8-854" fmla="*/ 558800 h 563259"/>
                <a:gd name="connsiteX9-855" fmla="*/ 919163 w 5761832"/>
                <a:gd name="connsiteY9-856" fmla="*/ 550068 h 563259"/>
                <a:gd name="connsiteX10-857" fmla="*/ 661194 w 5761832"/>
                <a:gd name="connsiteY10-858" fmla="*/ 553244 h 563259"/>
                <a:gd name="connsiteX11-859" fmla="*/ 0 w 5761832"/>
                <a:gd name="connsiteY11-860" fmla="*/ 527050 h 563259"/>
                <a:gd name="connsiteX12-861" fmla="*/ 200025 w 5761832"/>
                <a:gd name="connsiteY12-862" fmla="*/ 271463 h 563259"/>
                <a:gd name="connsiteX13-863" fmla="*/ 793 w 5761832"/>
                <a:gd name="connsiteY13-864" fmla="*/ 7938 h 563259"/>
                <a:gd name="connsiteX0-865" fmla="*/ 793 w 5761832"/>
                <a:gd name="connsiteY0-866" fmla="*/ 7938 h 563781"/>
                <a:gd name="connsiteX1-867" fmla="*/ 374650 w 5761832"/>
                <a:gd name="connsiteY1-868" fmla="*/ 31750 h 563781"/>
                <a:gd name="connsiteX2-869" fmla="*/ 916782 w 5761832"/>
                <a:gd name="connsiteY2-870" fmla="*/ 19050 h 563781"/>
                <a:gd name="connsiteX3-871" fmla="*/ 4862512 w 5761832"/>
                <a:gd name="connsiteY3-872" fmla="*/ 19050 h 563781"/>
                <a:gd name="connsiteX4-873" fmla="*/ 5076032 w 5761832"/>
                <a:gd name="connsiteY4-874" fmla="*/ 26988 h 563781"/>
                <a:gd name="connsiteX5-875" fmla="*/ 5759450 w 5761832"/>
                <a:gd name="connsiteY5-876" fmla="*/ 0 h 563781"/>
                <a:gd name="connsiteX6-877" fmla="*/ 5577681 w 5761832"/>
                <a:gd name="connsiteY6-878" fmla="*/ 273050 h 563781"/>
                <a:gd name="connsiteX7-879" fmla="*/ 5761832 w 5761832"/>
                <a:gd name="connsiteY7-880" fmla="*/ 522287 h 563781"/>
                <a:gd name="connsiteX8-881" fmla="*/ 5251450 w 5761832"/>
                <a:gd name="connsiteY8-882" fmla="*/ 558800 h 563781"/>
                <a:gd name="connsiteX9-883" fmla="*/ 919163 w 5761832"/>
                <a:gd name="connsiteY9-884" fmla="*/ 550068 h 563781"/>
                <a:gd name="connsiteX10-885" fmla="*/ 661194 w 5761832"/>
                <a:gd name="connsiteY10-886" fmla="*/ 553244 h 563781"/>
                <a:gd name="connsiteX11-887" fmla="*/ 0 w 5761832"/>
                <a:gd name="connsiteY11-888" fmla="*/ 527050 h 563781"/>
                <a:gd name="connsiteX12-889" fmla="*/ 200025 w 5761832"/>
                <a:gd name="connsiteY12-890" fmla="*/ 271463 h 563781"/>
                <a:gd name="connsiteX13-891" fmla="*/ 793 w 5761832"/>
                <a:gd name="connsiteY13-892" fmla="*/ 7938 h 563781"/>
                <a:gd name="connsiteX0-893" fmla="*/ 793 w 5761832"/>
                <a:gd name="connsiteY0-894" fmla="*/ 7938 h 559049"/>
                <a:gd name="connsiteX1-895" fmla="*/ 374650 w 5761832"/>
                <a:gd name="connsiteY1-896" fmla="*/ 31750 h 559049"/>
                <a:gd name="connsiteX2-897" fmla="*/ 916782 w 5761832"/>
                <a:gd name="connsiteY2-898" fmla="*/ 19050 h 559049"/>
                <a:gd name="connsiteX3-899" fmla="*/ 4862512 w 5761832"/>
                <a:gd name="connsiteY3-900" fmla="*/ 19050 h 559049"/>
                <a:gd name="connsiteX4-901" fmla="*/ 5076032 w 5761832"/>
                <a:gd name="connsiteY4-902" fmla="*/ 26988 h 559049"/>
                <a:gd name="connsiteX5-903" fmla="*/ 5759450 w 5761832"/>
                <a:gd name="connsiteY5-904" fmla="*/ 0 h 559049"/>
                <a:gd name="connsiteX6-905" fmla="*/ 5577681 w 5761832"/>
                <a:gd name="connsiteY6-906" fmla="*/ 273050 h 559049"/>
                <a:gd name="connsiteX7-907" fmla="*/ 5761832 w 5761832"/>
                <a:gd name="connsiteY7-908" fmla="*/ 522287 h 559049"/>
                <a:gd name="connsiteX8-909" fmla="*/ 5251450 w 5761832"/>
                <a:gd name="connsiteY8-910" fmla="*/ 558800 h 559049"/>
                <a:gd name="connsiteX9-911" fmla="*/ 919163 w 5761832"/>
                <a:gd name="connsiteY9-912" fmla="*/ 550068 h 559049"/>
                <a:gd name="connsiteX10-913" fmla="*/ 661194 w 5761832"/>
                <a:gd name="connsiteY10-914" fmla="*/ 553244 h 559049"/>
                <a:gd name="connsiteX11-915" fmla="*/ 0 w 5761832"/>
                <a:gd name="connsiteY11-916" fmla="*/ 527050 h 559049"/>
                <a:gd name="connsiteX12-917" fmla="*/ 200025 w 5761832"/>
                <a:gd name="connsiteY12-918" fmla="*/ 271463 h 559049"/>
                <a:gd name="connsiteX13-919" fmla="*/ 793 w 5761832"/>
                <a:gd name="connsiteY13-920" fmla="*/ 7938 h 5590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111" y="connsiteY11-112"/>
                </a:cxn>
                <a:cxn ang="0">
                  <a:pos x="connsiteX12-501" y="connsiteY12-502"/>
                </a:cxn>
                <a:cxn ang="0">
                  <a:pos x="connsiteX13-555" y="connsiteY13-556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732158" y="1373999"/>
              <a:ext cx="5562616" cy="45294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-1" fmla="*/ 12700 w 5759450"/>
                <a:gd name="connsiteY0-2" fmla="*/ 0 h 565150"/>
                <a:gd name="connsiteX1-3" fmla="*/ 374650 w 5759450"/>
                <a:gd name="connsiteY1-4" fmla="*/ 38100 h 565150"/>
                <a:gd name="connsiteX2-5" fmla="*/ 5073650 w 5759450"/>
                <a:gd name="connsiteY2-6" fmla="*/ 38100 h 565150"/>
                <a:gd name="connsiteX3-7" fmla="*/ 5759450 w 5759450"/>
                <a:gd name="connsiteY3-8" fmla="*/ 6350 h 565150"/>
                <a:gd name="connsiteX4-9" fmla="*/ 5594350 w 5759450"/>
                <a:gd name="connsiteY4-10" fmla="*/ 279400 h 565150"/>
                <a:gd name="connsiteX5-11" fmla="*/ 5759450 w 5759450"/>
                <a:gd name="connsiteY5-12" fmla="*/ 552450 h 565150"/>
                <a:gd name="connsiteX6-13" fmla="*/ 5251450 w 5759450"/>
                <a:gd name="connsiteY6-14" fmla="*/ 565150 h 565150"/>
                <a:gd name="connsiteX7-15" fmla="*/ 654050 w 5759450"/>
                <a:gd name="connsiteY7-16" fmla="*/ 552450 h 565150"/>
                <a:gd name="connsiteX8-17" fmla="*/ 0 w 5759450"/>
                <a:gd name="connsiteY8-18" fmla="*/ 533400 h 565150"/>
                <a:gd name="connsiteX9-19" fmla="*/ 190500 w 5759450"/>
                <a:gd name="connsiteY9-20" fmla="*/ 254000 h 565150"/>
                <a:gd name="connsiteX10-21" fmla="*/ 12700 w 5759450"/>
                <a:gd name="connsiteY10-22" fmla="*/ 0 h 565150"/>
                <a:gd name="connsiteX0-23" fmla="*/ 12700 w 5759450"/>
                <a:gd name="connsiteY0-24" fmla="*/ 0 h 565150"/>
                <a:gd name="connsiteX1-25" fmla="*/ 374650 w 5759450"/>
                <a:gd name="connsiteY1-26" fmla="*/ 38100 h 565150"/>
                <a:gd name="connsiteX2-27" fmla="*/ 5073650 w 5759450"/>
                <a:gd name="connsiteY2-28" fmla="*/ 38100 h 565150"/>
                <a:gd name="connsiteX3-29" fmla="*/ 5759450 w 5759450"/>
                <a:gd name="connsiteY3-30" fmla="*/ 6350 h 565150"/>
                <a:gd name="connsiteX4-31" fmla="*/ 5594350 w 5759450"/>
                <a:gd name="connsiteY4-32" fmla="*/ 279400 h 565150"/>
                <a:gd name="connsiteX5-33" fmla="*/ 5759450 w 5759450"/>
                <a:gd name="connsiteY5-34" fmla="*/ 552450 h 565150"/>
                <a:gd name="connsiteX6-35" fmla="*/ 5251450 w 5759450"/>
                <a:gd name="connsiteY6-36" fmla="*/ 565150 h 565150"/>
                <a:gd name="connsiteX7-37" fmla="*/ 654050 w 5759450"/>
                <a:gd name="connsiteY7-38" fmla="*/ 552450 h 565150"/>
                <a:gd name="connsiteX8-39" fmla="*/ 0 w 5759450"/>
                <a:gd name="connsiteY8-40" fmla="*/ 533400 h 565150"/>
                <a:gd name="connsiteX9-41" fmla="*/ 190500 w 5759450"/>
                <a:gd name="connsiteY9-42" fmla="*/ 254000 h 565150"/>
                <a:gd name="connsiteX10-43" fmla="*/ 12700 w 5759450"/>
                <a:gd name="connsiteY10-44" fmla="*/ 0 h 565150"/>
                <a:gd name="connsiteX0-45" fmla="*/ 22225 w 5759450"/>
                <a:gd name="connsiteY0-46" fmla="*/ 7938 h 558800"/>
                <a:gd name="connsiteX1-47" fmla="*/ 374650 w 5759450"/>
                <a:gd name="connsiteY1-48" fmla="*/ 31750 h 558800"/>
                <a:gd name="connsiteX2-49" fmla="*/ 5073650 w 5759450"/>
                <a:gd name="connsiteY2-50" fmla="*/ 31750 h 558800"/>
                <a:gd name="connsiteX3-51" fmla="*/ 5759450 w 5759450"/>
                <a:gd name="connsiteY3-52" fmla="*/ 0 h 558800"/>
                <a:gd name="connsiteX4-53" fmla="*/ 5594350 w 5759450"/>
                <a:gd name="connsiteY4-54" fmla="*/ 273050 h 558800"/>
                <a:gd name="connsiteX5-55" fmla="*/ 5759450 w 5759450"/>
                <a:gd name="connsiteY5-56" fmla="*/ 546100 h 558800"/>
                <a:gd name="connsiteX6-57" fmla="*/ 5251450 w 5759450"/>
                <a:gd name="connsiteY6-58" fmla="*/ 558800 h 558800"/>
                <a:gd name="connsiteX7-59" fmla="*/ 654050 w 5759450"/>
                <a:gd name="connsiteY7-60" fmla="*/ 546100 h 558800"/>
                <a:gd name="connsiteX8-61" fmla="*/ 0 w 5759450"/>
                <a:gd name="connsiteY8-62" fmla="*/ 527050 h 558800"/>
                <a:gd name="connsiteX9-63" fmla="*/ 190500 w 5759450"/>
                <a:gd name="connsiteY9-64" fmla="*/ 247650 h 558800"/>
                <a:gd name="connsiteX10-65" fmla="*/ 22225 w 5759450"/>
                <a:gd name="connsiteY10-66" fmla="*/ 7938 h 558800"/>
                <a:gd name="connsiteX0-67" fmla="*/ 22225 w 5759450"/>
                <a:gd name="connsiteY0-68" fmla="*/ 7938 h 558800"/>
                <a:gd name="connsiteX1-69" fmla="*/ 374650 w 5759450"/>
                <a:gd name="connsiteY1-70" fmla="*/ 31750 h 558800"/>
                <a:gd name="connsiteX2-71" fmla="*/ 5073650 w 5759450"/>
                <a:gd name="connsiteY2-72" fmla="*/ 31750 h 558800"/>
                <a:gd name="connsiteX3-73" fmla="*/ 5759450 w 5759450"/>
                <a:gd name="connsiteY3-74" fmla="*/ 0 h 558800"/>
                <a:gd name="connsiteX4-75" fmla="*/ 5594350 w 5759450"/>
                <a:gd name="connsiteY4-76" fmla="*/ 273050 h 558800"/>
                <a:gd name="connsiteX5-77" fmla="*/ 5759450 w 5759450"/>
                <a:gd name="connsiteY5-78" fmla="*/ 546100 h 558800"/>
                <a:gd name="connsiteX6-79" fmla="*/ 5251450 w 5759450"/>
                <a:gd name="connsiteY6-80" fmla="*/ 558800 h 558800"/>
                <a:gd name="connsiteX7-81" fmla="*/ 654050 w 5759450"/>
                <a:gd name="connsiteY7-82" fmla="*/ 546100 h 558800"/>
                <a:gd name="connsiteX8-83" fmla="*/ 0 w 5759450"/>
                <a:gd name="connsiteY8-84" fmla="*/ 527050 h 558800"/>
                <a:gd name="connsiteX9-85" fmla="*/ 190500 w 5759450"/>
                <a:gd name="connsiteY9-86" fmla="*/ 247650 h 558800"/>
                <a:gd name="connsiteX10-87" fmla="*/ 30956 w 5759450"/>
                <a:gd name="connsiteY10-88" fmla="*/ 28575 h 558800"/>
                <a:gd name="connsiteX11" fmla="*/ 22225 w 5759450"/>
                <a:gd name="connsiteY11" fmla="*/ 7938 h 558800"/>
                <a:gd name="connsiteX0-89" fmla="*/ 22225 w 5759450"/>
                <a:gd name="connsiteY0-90" fmla="*/ 7938 h 558800"/>
                <a:gd name="connsiteX1-91" fmla="*/ 374650 w 5759450"/>
                <a:gd name="connsiteY1-92" fmla="*/ 31750 h 558800"/>
                <a:gd name="connsiteX2-93" fmla="*/ 5073650 w 5759450"/>
                <a:gd name="connsiteY2-94" fmla="*/ 31750 h 558800"/>
                <a:gd name="connsiteX3-95" fmla="*/ 5759450 w 5759450"/>
                <a:gd name="connsiteY3-96" fmla="*/ 0 h 558800"/>
                <a:gd name="connsiteX4-97" fmla="*/ 5594350 w 5759450"/>
                <a:gd name="connsiteY4-98" fmla="*/ 273050 h 558800"/>
                <a:gd name="connsiteX5-99" fmla="*/ 5759450 w 5759450"/>
                <a:gd name="connsiteY5-100" fmla="*/ 546100 h 558800"/>
                <a:gd name="connsiteX6-101" fmla="*/ 5251450 w 5759450"/>
                <a:gd name="connsiteY6-102" fmla="*/ 558800 h 558800"/>
                <a:gd name="connsiteX7-103" fmla="*/ 654050 w 5759450"/>
                <a:gd name="connsiteY7-104" fmla="*/ 546100 h 558800"/>
                <a:gd name="connsiteX8-105" fmla="*/ 0 w 5759450"/>
                <a:gd name="connsiteY8-106" fmla="*/ 527050 h 558800"/>
                <a:gd name="connsiteX9-107" fmla="*/ 190500 w 5759450"/>
                <a:gd name="connsiteY9-108" fmla="*/ 247650 h 558800"/>
                <a:gd name="connsiteX10-109" fmla="*/ 19050 w 5759450"/>
                <a:gd name="connsiteY10-110" fmla="*/ 35719 h 558800"/>
                <a:gd name="connsiteX11-111" fmla="*/ 22225 w 5759450"/>
                <a:gd name="connsiteY11-112" fmla="*/ 7938 h 558800"/>
                <a:gd name="connsiteX0-113" fmla="*/ 24606 w 5761831"/>
                <a:gd name="connsiteY0-114" fmla="*/ 7938 h 558800"/>
                <a:gd name="connsiteX1-115" fmla="*/ 377031 w 5761831"/>
                <a:gd name="connsiteY1-116" fmla="*/ 31750 h 558800"/>
                <a:gd name="connsiteX2-117" fmla="*/ 5076031 w 5761831"/>
                <a:gd name="connsiteY2-118" fmla="*/ 31750 h 558800"/>
                <a:gd name="connsiteX3-119" fmla="*/ 5761831 w 5761831"/>
                <a:gd name="connsiteY3-120" fmla="*/ 0 h 558800"/>
                <a:gd name="connsiteX4-121" fmla="*/ 5596731 w 5761831"/>
                <a:gd name="connsiteY4-122" fmla="*/ 273050 h 558800"/>
                <a:gd name="connsiteX5-123" fmla="*/ 5761831 w 5761831"/>
                <a:gd name="connsiteY5-124" fmla="*/ 546100 h 558800"/>
                <a:gd name="connsiteX6-125" fmla="*/ 5253831 w 5761831"/>
                <a:gd name="connsiteY6-126" fmla="*/ 558800 h 558800"/>
                <a:gd name="connsiteX7-127" fmla="*/ 656431 w 5761831"/>
                <a:gd name="connsiteY7-128" fmla="*/ 546100 h 558800"/>
                <a:gd name="connsiteX8-129" fmla="*/ 2381 w 5761831"/>
                <a:gd name="connsiteY8-130" fmla="*/ 527050 h 558800"/>
                <a:gd name="connsiteX9-131" fmla="*/ 192881 w 5761831"/>
                <a:gd name="connsiteY9-132" fmla="*/ 247650 h 558800"/>
                <a:gd name="connsiteX10-133" fmla="*/ 0 w 5761831"/>
                <a:gd name="connsiteY10-134" fmla="*/ 30957 h 558800"/>
                <a:gd name="connsiteX11-135" fmla="*/ 24606 w 5761831"/>
                <a:gd name="connsiteY11-136" fmla="*/ 7938 h 558800"/>
                <a:gd name="connsiteX0-137" fmla="*/ 22225 w 5759450"/>
                <a:gd name="connsiteY0-138" fmla="*/ 7938 h 558800"/>
                <a:gd name="connsiteX1-139" fmla="*/ 374650 w 5759450"/>
                <a:gd name="connsiteY1-140" fmla="*/ 31750 h 558800"/>
                <a:gd name="connsiteX2-141" fmla="*/ 5073650 w 5759450"/>
                <a:gd name="connsiteY2-142" fmla="*/ 31750 h 558800"/>
                <a:gd name="connsiteX3-143" fmla="*/ 5759450 w 5759450"/>
                <a:gd name="connsiteY3-144" fmla="*/ 0 h 558800"/>
                <a:gd name="connsiteX4-145" fmla="*/ 5594350 w 5759450"/>
                <a:gd name="connsiteY4-146" fmla="*/ 273050 h 558800"/>
                <a:gd name="connsiteX5-147" fmla="*/ 5759450 w 5759450"/>
                <a:gd name="connsiteY5-148" fmla="*/ 546100 h 558800"/>
                <a:gd name="connsiteX6-149" fmla="*/ 5251450 w 5759450"/>
                <a:gd name="connsiteY6-150" fmla="*/ 558800 h 558800"/>
                <a:gd name="connsiteX7-151" fmla="*/ 654050 w 5759450"/>
                <a:gd name="connsiteY7-152" fmla="*/ 546100 h 558800"/>
                <a:gd name="connsiteX8-153" fmla="*/ 0 w 5759450"/>
                <a:gd name="connsiteY8-154" fmla="*/ 527050 h 558800"/>
                <a:gd name="connsiteX9-155" fmla="*/ 190500 w 5759450"/>
                <a:gd name="connsiteY9-156" fmla="*/ 247650 h 558800"/>
                <a:gd name="connsiteX10-157" fmla="*/ 22225 w 5759450"/>
                <a:gd name="connsiteY10-158" fmla="*/ 7938 h 558800"/>
                <a:gd name="connsiteX0-159" fmla="*/ 793 w 5759450"/>
                <a:gd name="connsiteY0-160" fmla="*/ 7938 h 558800"/>
                <a:gd name="connsiteX1-161" fmla="*/ 374650 w 5759450"/>
                <a:gd name="connsiteY1-162" fmla="*/ 31750 h 558800"/>
                <a:gd name="connsiteX2-163" fmla="*/ 5073650 w 5759450"/>
                <a:gd name="connsiteY2-164" fmla="*/ 31750 h 558800"/>
                <a:gd name="connsiteX3-165" fmla="*/ 5759450 w 5759450"/>
                <a:gd name="connsiteY3-166" fmla="*/ 0 h 558800"/>
                <a:gd name="connsiteX4-167" fmla="*/ 5594350 w 5759450"/>
                <a:gd name="connsiteY4-168" fmla="*/ 273050 h 558800"/>
                <a:gd name="connsiteX5-169" fmla="*/ 5759450 w 5759450"/>
                <a:gd name="connsiteY5-170" fmla="*/ 546100 h 558800"/>
                <a:gd name="connsiteX6-171" fmla="*/ 5251450 w 5759450"/>
                <a:gd name="connsiteY6-172" fmla="*/ 558800 h 558800"/>
                <a:gd name="connsiteX7-173" fmla="*/ 654050 w 5759450"/>
                <a:gd name="connsiteY7-174" fmla="*/ 546100 h 558800"/>
                <a:gd name="connsiteX8-175" fmla="*/ 0 w 5759450"/>
                <a:gd name="connsiteY8-176" fmla="*/ 527050 h 558800"/>
                <a:gd name="connsiteX9-177" fmla="*/ 190500 w 5759450"/>
                <a:gd name="connsiteY9-178" fmla="*/ 247650 h 558800"/>
                <a:gd name="connsiteX10-179" fmla="*/ 793 w 5759450"/>
                <a:gd name="connsiteY10-180" fmla="*/ 7938 h 558800"/>
                <a:gd name="connsiteX0-181" fmla="*/ 793 w 5759450"/>
                <a:gd name="connsiteY0-182" fmla="*/ 7938 h 558800"/>
                <a:gd name="connsiteX1-183" fmla="*/ 374650 w 5759450"/>
                <a:gd name="connsiteY1-184" fmla="*/ 31750 h 558800"/>
                <a:gd name="connsiteX2-185" fmla="*/ 5073650 w 5759450"/>
                <a:gd name="connsiteY2-186" fmla="*/ 31750 h 558800"/>
                <a:gd name="connsiteX3-187" fmla="*/ 5759450 w 5759450"/>
                <a:gd name="connsiteY3-188" fmla="*/ 0 h 558800"/>
                <a:gd name="connsiteX4-189" fmla="*/ 5594350 w 5759450"/>
                <a:gd name="connsiteY4-190" fmla="*/ 273050 h 558800"/>
                <a:gd name="connsiteX5-191" fmla="*/ 5759450 w 5759450"/>
                <a:gd name="connsiteY5-192" fmla="*/ 546100 h 558800"/>
                <a:gd name="connsiteX6-193" fmla="*/ 5251450 w 5759450"/>
                <a:gd name="connsiteY6-194" fmla="*/ 558800 h 558800"/>
                <a:gd name="connsiteX7-195" fmla="*/ 654050 w 5759450"/>
                <a:gd name="connsiteY7-196" fmla="*/ 546100 h 558800"/>
                <a:gd name="connsiteX8-197" fmla="*/ 0 w 5759450"/>
                <a:gd name="connsiteY8-198" fmla="*/ 527050 h 558800"/>
                <a:gd name="connsiteX9-199" fmla="*/ 190500 w 5759450"/>
                <a:gd name="connsiteY9-200" fmla="*/ 247650 h 558800"/>
                <a:gd name="connsiteX10-201" fmla="*/ 793 w 5759450"/>
                <a:gd name="connsiteY10-202" fmla="*/ 7938 h 558800"/>
                <a:gd name="connsiteX0-203" fmla="*/ 793 w 5759450"/>
                <a:gd name="connsiteY0-204" fmla="*/ 7938 h 558800"/>
                <a:gd name="connsiteX1-205" fmla="*/ 374650 w 5759450"/>
                <a:gd name="connsiteY1-206" fmla="*/ 31750 h 558800"/>
                <a:gd name="connsiteX2-207" fmla="*/ 5073650 w 5759450"/>
                <a:gd name="connsiteY2-208" fmla="*/ 31750 h 558800"/>
                <a:gd name="connsiteX3-209" fmla="*/ 5759450 w 5759450"/>
                <a:gd name="connsiteY3-210" fmla="*/ 0 h 558800"/>
                <a:gd name="connsiteX4-211" fmla="*/ 5594350 w 5759450"/>
                <a:gd name="connsiteY4-212" fmla="*/ 273050 h 558800"/>
                <a:gd name="connsiteX5-213" fmla="*/ 5759450 w 5759450"/>
                <a:gd name="connsiteY5-214" fmla="*/ 546100 h 558800"/>
                <a:gd name="connsiteX6-215" fmla="*/ 5251450 w 5759450"/>
                <a:gd name="connsiteY6-216" fmla="*/ 558800 h 558800"/>
                <a:gd name="connsiteX7-217" fmla="*/ 654050 w 5759450"/>
                <a:gd name="connsiteY7-218" fmla="*/ 546100 h 558800"/>
                <a:gd name="connsiteX8-219" fmla="*/ 0 w 5759450"/>
                <a:gd name="connsiteY8-220" fmla="*/ 527050 h 558800"/>
                <a:gd name="connsiteX9-221" fmla="*/ 200025 w 5759450"/>
                <a:gd name="connsiteY9-222" fmla="*/ 271463 h 558800"/>
                <a:gd name="connsiteX10-223" fmla="*/ 793 w 5759450"/>
                <a:gd name="connsiteY10-224" fmla="*/ 7938 h 558800"/>
                <a:gd name="connsiteX0-225" fmla="*/ 793 w 5759450"/>
                <a:gd name="connsiteY0-226" fmla="*/ 7938 h 558800"/>
                <a:gd name="connsiteX1-227" fmla="*/ 374650 w 5759450"/>
                <a:gd name="connsiteY1-228" fmla="*/ 31750 h 558800"/>
                <a:gd name="connsiteX2-229" fmla="*/ 5073650 w 5759450"/>
                <a:gd name="connsiteY2-230" fmla="*/ 31750 h 558800"/>
                <a:gd name="connsiteX3-231" fmla="*/ 5759450 w 5759450"/>
                <a:gd name="connsiteY3-232" fmla="*/ 0 h 558800"/>
                <a:gd name="connsiteX4-233" fmla="*/ 5594350 w 5759450"/>
                <a:gd name="connsiteY4-234" fmla="*/ 273050 h 558800"/>
                <a:gd name="connsiteX5-235" fmla="*/ 5759450 w 5759450"/>
                <a:gd name="connsiteY5-236" fmla="*/ 546100 h 558800"/>
                <a:gd name="connsiteX6-237" fmla="*/ 5251450 w 5759450"/>
                <a:gd name="connsiteY6-238" fmla="*/ 558800 h 558800"/>
                <a:gd name="connsiteX7-239" fmla="*/ 654050 w 5759450"/>
                <a:gd name="connsiteY7-240" fmla="*/ 546100 h 558800"/>
                <a:gd name="connsiteX8-241" fmla="*/ 0 w 5759450"/>
                <a:gd name="connsiteY8-242" fmla="*/ 527050 h 558800"/>
                <a:gd name="connsiteX9-243" fmla="*/ 200025 w 5759450"/>
                <a:gd name="connsiteY9-244" fmla="*/ 271463 h 558800"/>
                <a:gd name="connsiteX10-245" fmla="*/ 793 w 5759450"/>
                <a:gd name="connsiteY10-246" fmla="*/ 7938 h 558800"/>
                <a:gd name="connsiteX0-247" fmla="*/ 793 w 5759450"/>
                <a:gd name="connsiteY0-248" fmla="*/ 7938 h 558800"/>
                <a:gd name="connsiteX1-249" fmla="*/ 374650 w 5759450"/>
                <a:gd name="connsiteY1-250" fmla="*/ 31750 h 558800"/>
                <a:gd name="connsiteX2-251" fmla="*/ 5073650 w 5759450"/>
                <a:gd name="connsiteY2-252" fmla="*/ 31750 h 558800"/>
                <a:gd name="connsiteX3-253" fmla="*/ 5759450 w 5759450"/>
                <a:gd name="connsiteY3-254" fmla="*/ 0 h 558800"/>
                <a:gd name="connsiteX4-255" fmla="*/ 5594350 w 5759450"/>
                <a:gd name="connsiteY4-256" fmla="*/ 273050 h 558800"/>
                <a:gd name="connsiteX5-257" fmla="*/ 5759450 w 5759450"/>
                <a:gd name="connsiteY5-258" fmla="*/ 546100 h 558800"/>
                <a:gd name="connsiteX6-259" fmla="*/ 5251450 w 5759450"/>
                <a:gd name="connsiteY6-260" fmla="*/ 558800 h 558800"/>
                <a:gd name="connsiteX7-261" fmla="*/ 654050 w 5759450"/>
                <a:gd name="connsiteY7-262" fmla="*/ 546100 h 558800"/>
                <a:gd name="connsiteX8-263" fmla="*/ 0 w 5759450"/>
                <a:gd name="connsiteY8-264" fmla="*/ 527050 h 558800"/>
                <a:gd name="connsiteX9-265" fmla="*/ 200025 w 5759450"/>
                <a:gd name="connsiteY9-266" fmla="*/ 271463 h 558800"/>
                <a:gd name="connsiteX10-267" fmla="*/ 793 w 5759450"/>
                <a:gd name="connsiteY10-268" fmla="*/ 7938 h 558800"/>
                <a:gd name="connsiteX0-269" fmla="*/ 793 w 5759450"/>
                <a:gd name="connsiteY0-270" fmla="*/ 7938 h 558800"/>
                <a:gd name="connsiteX1-271" fmla="*/ 374650 w 5759450"/>
                <a:gd name="connsiteY1-272" fmla="*/ 31750 h 558800"/>
                <a:gd name="connsiteX2-273" fmla="*/ 5073650 w 5759450"/>
                <a:gd name="connsiteY2-274" fmla="*/ 31750 h 558800"/>
                <a:gd name="connsiteX3-275" fmla="*/ 5759450 w 5759450"/>
                <a:gd name="connsiteY3-276" fmla="*/ 0 h 558800"/>
                <a:gd name="connsiteX4-277" fmla="*/ 5594350 w 5759450"/>
                <a:gd name="connsiteY4-278" fmla="*/ 273050 h 558800"/>
                <a:gd name="connsiteX5-279" fmla="*/ 5759450 w 5759450"/>
                <a:gd name="connsiteY5-280" fmla="*/ 546100 h 558800"/>
                <a:gd name="connsiteX6-281" fmla="*/ 5251450 w 5759450"/>
                <a:gd name="connsiteY6-282" fmla="*/ 558800 h 558800"/>
                <a:gd name="connsiteX7-283" fmla="*/ 654050 w 5759450"/>
                <a:gd name="connsiteY7-284" fmla="*/ 546100 h 558800"/>
                <a:gd name="connsiteX8-285" fmla="*/ 0 w 5759450"/>
                <a:gd name="connsiteY8-286" fmla="*/ 527050 h 558800"/>
                <a:gd name="connsiteX9-287" fmla="*/ 200025 w 5759450"/>
                <a:gd name="connsiteY9-288" fmla="*/ 271463 h 558800"/>
                <a:gd name="connsiteX10-289" fmla="*/ 793 w 5759450"/>
                <a:gd name="connsiteY10-290" fmla="*/ 7938 h 558800"/>
                <a:gd name="connsiteX0-291" fmla="*/ 793 w 5759450"/>
                <a:gd name="connsiteY0-292" fmla="*/ 7938 h 558800"/>
                <a:gd name="connsiteX1-293" fmla="*/ 374650 w 5759450"/>
                <a:gd name="connsiteY1-294" fmla="*/ 31750 h 558800"/>
                <a:gd name="connsiteX2-295" fmla="*/ 5073650 w 5759450"/>
                <a:gd name="connsiteY2-296" fmla="*/ 31750 h 558800"/>
                <a:gd name="connsiteX3-297" fmla="*/ 5759450 w 5759450"/>
                <a:gd name="connsiteY3-298" fmla="*/ 0 h 558800"/>
                <a:gd name="connsiteX4-299" fmla="*/ 5594350 w 5759450"/>
                <a:gd name="connsiteY4-300" fmla="*/ 273050 h 558800"/>
                <a:gd name="connsiteX5-301" fmla="*/ 5759450 w 5759450"/>
                <a:gd name="connsiteY5-302" fmla="*/ 546100 h 558800"/>
                <a:gd name="connsiteX6-303" fmla="*/ 5251450 w 5759450"/>
                <a:gd name="connsiteY6-304" fmla="*/ 558800 h 558800"/>
                <a:gd name="connsiteX7-305" fmla="*/ 654050 w 5759450"/>
                <a:gd name="connsiteY7-306" fmla="*/ 546100 h 558800"/>
                <a:gd name="connsiteX8-307" fmla="*/ 0 w 5759450"/>
                <a:gd name="connsiteY8-308" fmla="*/ 527050 h 558800"/>
                <a:gd name="connsiteX9-309" fmla="*/ 200025 w 5759450"/>
                <a:gd name="connsiteY9-310" fmla="*/ 271463 h 558800"/>
                <a:gd name="connsiteX10-311" fmla="*/ 793 w 5759450"/>
                <a:gd name="connsiteY10-312" fmla="*/ 7938 h 558800"/>
                <a:gd name="connsiteX0-313" fmla="*/ 793 w 5759450"/>
                <a:gd name="connsiteY0-314" fmla="*/ 7938 h 558800"/>
                <a:gd name="connsiteX1-315" fmla="*/ 374650 w 5759450"/>
                <a:gd name="connsiteY1-316" fmla="*/ 31750 h 558800"/>
                <a:gd name="connsiteX2-317" fmla="*/ 5073650 w 5759450"/>
                <a:gd name="connsiteY2-318" fmla="*/ 31750 h 558800"/>
                <a:gd name="connsiteX3-319" fmla="*/ 5759450 w 5759450"/>
                <a:gd name="connsiteY3-320" fmla="*/ 0 h 558800"/>
                <a:gd name="connsiteX4-321" fmla="*/ 5594350 w 5759450"/>
                <a:gd name="connsiteY4-322" fmla="*/ 273050 h 558800"/>
                <a:gd name="connsiteX5-323" fmla="*/ 5759450 w 5759450"/>
                <a:gd name="connsiteY5-324" fmla="*/ 546100 h 558800"/>
                <a:gd name="connsiteX6-325" fmla="*/ 5251450 w 5759450"/>
                <a:gd name="connsiteY6-326" fmla="*/ 558800 h 558800"/>
                <a:gd name="connsiteX7-327" fmla="*/ 661194 w 5759450"/>
                <a:gd name="connsiteY7-328" fmla="*/ 553244 h 558800"/>
                <a:gd name="connsiteX8-329" fmla="*/ 0 w 5759450"/>
                <a:gd name="connsiteY8-330" fmla="*/ 527050 h 558800"/>
                <a:gd name="connsiteX9-331" fmla="*/ 200025 w 5759450"/>
                <a:gd name="connsiteY9-332" fmla="*/ 271463 h 558800"/>
                <a:gd name="connsiteX10-333" fmla="*/ 793 w 5759450"/>
                <a:gd name="connsiteY10-334" fmla="*/ 7938 h 558800"/>
                <a:gd name="connsiteX0-335" fmla="*/ 793 w 5759450"/>
                <a:gd name="connsiteY0-336" fmla="*/ 7938 h 559049"/>
                <a:gd name="connsiteX1-337" fmla="*/ 374650 w 5759450"/>
                <a:gd name="connsiteY1-338" fmla="*/ 31750 h 559049"/>
                <a:gd name="connsiteX2-339" fmla="*/ 5073650 w 5759450"/>
                <a:gd name="connsiteY2-340" fmla="*/ 31750 h 559049"/>
                <a:gd name="connsiteX3-341" fmla="*/ 5759450 w 5759450"/>
                <a:gd name="connsiteY3-342" fmla="*/ 0 h 559049"/>
                <a:gd name="connsiteX4-343" fmla="*/ 5594350 w 5759450"/>
                <a:gd name="connsiteY4-344" fmla="*/ 273050 h 559049"/>
                <a:gd name="connsiteX5-345" fmla="*/ 5759450 w 5759450"/>
                <a:gd name="connsiteY5-346" fmla="*/ 546100 h 559049"/>
                <a:gd name="connsiteX6-347" fmla="*/ 5251450 w 5759450"/>
                <a:gd name="connsiteY6-348" fmla="*/ 558800 h 559049"/>
                <a:gd name="connsiteX7-349" fmla="*/ 661194 w 5759450"/>
                <a:gd name="connsiteY7-350" fmla="*/ 553244 h 559049"/>
                <a:gd name="connsiteX8-351" fmla="*/ 0 w 5759450"/>
                <a:gd name="connsiteY8-352" fmla="*/ 527050 h 559049"/>
                <a:gd name="connsiteX9-353" fmla="*/ 200025 w 5759450"/>
                <a:gd name="connsiteY9-354" fmla="*/ 271463 h 559049"/>
                <a:gd name="connsiteX10-355" fmla="*/ 793 w 5759450"/>
                <a:gd name="connsiteY10-356" fmla="*/ 7938 h 559049"/>
                <a:gd name="connsiteX0-357" fmla="*/ 793 w 5759450"/>
                <a:gd name="connsiteY0-358" fmla="*/ 7938 h 559049"/>
                <a:gd name="connsiteX1-359" fmla="*/ 374650 w 5759450"/>
                <a:gd name="connsiteY1-360" fmla="*/ 31750 h 559049"/>
                <a:gd name="connsiteX2-361" fmla="*/ 919163 w 5759450"/>
                <a:gd name="connsiteY2-362" fmla="*/ 28575 h 559049"/>
                <a:gd name="connsiteX3-363" fmla="*/ 5073650 w 5759450"/>
                <a:gd name="connsiteY3-364" fmla="*/ 31750 h 559049"/>
                <a:gd name="connsiteX4-365" fmla="*/ 5759450 w 5759450"/>
                <a:gd name="connsiteY4-366" fmla="*/ 0 h 559049"/>
                <a:gd name="connsiteX5-367" fmla="*/ 5594350 w 5759450"/>
                <a:gd name="connsiteY5-368" fmla="*/ 273050 h 559049"/>
                <a:gd name="connsiteX6-369" fmla="*/ 5759450 w 5759450"/>
                <a:gd name="connsiteY6-370" fmla="*/ 546100 h 559049"/>
                <a:gd name="connsiteX7-371" fmla="*/ 5251450 w 5759450"/>
                <a:gd name="connsiteY7-372" fmla="*/ 558800 h 559049"/>
                <a:gd name="connsiteX8-373" fmla="*/ 661194 w 5759450"/>
                <a:gd name="connsiteY8-374" fmla="*/ 553244 h 559049"/>
                <a:gd name="connsiteX9-375" fmla="*/ 0 w 5759450"/>
                <a:gd name="connsiteY9-376" fmla="*/ 527050 h 559049"/>
                <a:gd name="connsiteX10-377" fmla="*/ 200025 w 5759450"/>
                <a:gd name="connsiteY10-378" fmla="*/ 271463 h 559049"/>
                <a:gd name="connsiteX11-379" fmla="*/ 793 w 5759450"/>
                <a:gd name="connsiteY11-380" fmla="*/ 7938 h 559049"/>
                <a:gd name="connsiteX0-381" fmla="*/ 793 w 5759450"/>
                <a:gd name="connsiteY0-382" fmla="*/ 7938 h 559049"/>
                <a:gd name="connsiteX1-383" fmla="*/ 374650 w 5759450"/>
                <a:gd name="connsiteY1-384" fmla="*/ 31750 h 559049"/>
                <a:gd name="connsiteX2-385" fmla="*/ 916782 w 5759450"/>
                <a:gd name="connsiteY2-386" fmla="*/ 19050 h 559049"/>
                <a:gd name="connsiteX3-387" fmla="*/ 5073650 w 5759450"/>
                <a:gd name="connsiteY3-388" fmla="*/ 31750 h 559049"/>
                <a:gd name="connsiteX4-389" fmla="*/ 5759450 w 5759450"/>
                <a:gd name="connsiteY4-390" fmla="*/ 0 h 559049"/>
                <a:gd name="connsiteX5-391" fmla="*/ 5594350 w 5759450"/>
                <a:gd name="connsiteY5-392" fmla="*/ 273050 h 559049"/>
                <a:gd name="connsiteX6-393" fmla="*/ 5759450 w 5759450"/>
                <a:gd name="connsiteY6-394" fmla="*/ 546100 h 559049"/>
                <a:gd name="connsiteX7-395" fmla="*/ 5251450 w 5759450"/>
                <a:gd name="connsiteY7-396" fmla="*/ 558800 h 559049"/>
                <a:gd name="connsiteX8-397" fmla="*/ 661194 w 5759450"/>
                <a:gd name="connsiteY8-398" fmla="*/ 553244 h 559049"/>
                <a:gd name="connsiteX9-399" fmla="*/ 0 w 5759450"/>
                <a:gd name="connsiteY9-400" fmla="*/ 527050 h 559049"/>
                <a:gd name="connsiteX10-401" fmla="*/ 200025 w 5759450"/>
                <a:gd name="connsiteY10-402" fmla="*/ 271463 h 559049"/>
                <a:gd name="connsiteX11-403" fmla="*/ 793 w 5759450"/>
                <a:gd name="connsiteY11-404" fmla="*/ 7938 h 559049"/>
                <a:gd name="connsiteX0-405" fmla="*/ 793 w 5759450"/>
                <a:gd name="connsiteY0-406" fmla="*/ 7938 h 559049"/>
                <a:gd name="connsiteX1-407" fmla="*/ 374650 w 5759450"/>
                <a:gd name="connsiteY1-408" fmla="*/ 31750 h 559049"/>
                <a:gd name="connsiteX2-409" fmla="*/ 916782 w 5759450"/>
                <a:gd name="connsiteY2-410" fmla="*/ 19050 h 559049"/>
                <a:gd name="connsiteX3-411" fmla="*/ 5073650 w 5759450"/>
                <a:gd name="connsiteY3-412" fmla="*/ 31750 h 559049"/>
                <a:gd name="connsiteX4-413" fmla="*/ 5759450 w 5759450"/>
                <a:gd name="connsiteY4-414" fmla="*/ 0 h 559049"/>
                <a:gd name="connsiteX5-415" fmla="*/ 5594350 w 5759450"/>
                <a:gd name="connsiteY5-416" fmla="*/ 273050 h 559049"/>
                <a:gd name="connsiteX6-417" fmla="*/ 5759450 w 5759450"/>
                <a:gd name="connsiteY6-418" fmla="*/ 546100 h 559049"/>
                <a:gd name="connsiteX7-419" fmla="*/ 5251450 w 5759450"/>
                <a:gd name="connsiteY7-420" fmla="*/ 558800 h 559049"/>
                <a:gd name="connsiteX8-421" fmla="*/ 661194 w 5759450"/>
                <a:gd name="connsiteY8-422" fmla="*/ 553244 h 559049"/>
                <a:gd name="connsiteX9-423" fmla="*/ 0 w 5759450"/>
                <a:gd name="connsiteY9-424" fmla="*/ 527050 h 559049"/>
                <a:gd name="connsiteX10-425" fmla="*/ 200025 w 5759450"/>
                <a:gd name="connsiteY10-426" fmla="*/ 271463 h 559049"/>
                <a:gd name="connsiteX11-427" fmla="*/ 793 w 5759450"/>
                <a:gd name="connsiteY11-428" fmla="*/ 7938 h 559049"/>
                <a:gd name="connsiteX0-429" fmla="*/ 793 w 5759450"/>
                <a:gd name="connsiteY0-430" fmla="*/ 7938 h 559049"/>
                <a:gd name="connsiteX1-431" fmla="*/ 374650 w 5759450"/>
                <a:gd name="connsiteY1-432" fmla="*/ 31750 h 559049"/>
                <a:gd name="connsiteX2-433" fmla="*/ 916782 w 5759450"/>
                <a:gd name="connsiteY2-434" fmla="*/ 19050 h 559049"/>
                <a:gd name="connsiteX3-435" fmla="*/ 5073650 w 5759450"/>
                <a:gd name="connsiteY3-436" fmla="*/ 31750 h 559049"/>
                <a:gd name="connsiteX4-437" fmla="*/ 5759450 w 5759450"/>
                <a:gd name="connsiteY4-438" fmla="*/ 0 h 559049"/>
                <a:gd name="connsiteX5-439" fmla="*/ 5594350 w 5759450"/>
                <a:gd name="connsiteY5-440" fmla="*/ 273050 h 559049"/>
                <a:gd name="connsiteX6-441" fmla="*/ 5759450 w 5759450"/>
                <a:gd name="connsiteY6-442" fmla="*/ 546100 h 559049"/>
                <a:gd name="connsiteX7-443" fmla="*/ 5251450 w 5759450"/>
                <a:gd name="connsiteY7-444" fmla="*/ 558800 h 559049"/>
                <a:gd name="connsiteX8-445" fmla="*/ 661194 w 5759450"/>
                <a:gd name="connsiteY8-446" fmla="*/ 553244 h 559049"/>
                <a:gd name="connsiteX9-447" fmla="*/ 0 w 5759450"/>
                <a:gd name="connsiteY9-448" fmla="*/ 527050 h 559049"/>
                <a:gd name="connsiteX10-449" fmla="*/ 200025 w 5759450"/>
                <a:gd name="connsiteY10-450" fmla="*/ 271463 h 559049"/>
                <a:gd name="connsiteX11-451" fmla="*/ 793 w 5759450"/>
                <a:gd name="connsiteY11-452" fmla="*/ 7938 h 559049"/>
                <a:gd name="connsiteX0-453" fmla="*/ 793 w 5759450"/>
                <a:gd name="connsiteY0-454" fmla="*/ 7938 h 559049"/>
                <a:gd name="connsiteX1-455" fmla="*/ 374650 w 5759450"/>
                <a:gd name="connsiteY1-456" fmla="*/ 31750 h 559049"/>
                <a:gd name="connsiteX2-457" fmla="*/ 916782 w 5759450"/>
                <a:gd name="connsiteY2-458" fmla="*/ 19050 h 559049"/>
                <a:gd name="connsiteX3-459" fmla="*/ 5073650 w 5759450"/>
                <a:gd name="connsiteY3-460" fmla="*/ 31750 h 559049"/>
                <a:gd name="connsiteX4-461" fmla="*/ 5759450 w 5759450"/>
                <a:gd name="connsiteY4-462" fmla="*/ 0 h 559049"/>
                <a:gd name="connsiteX5-463" fmla="*/ 5594350 w 5759450"/>
                <a:gd name="connsiteY5-464" fmla="*/ 273050 h 559049"/>
                <a:gd name="connsiteX6-465" fmla="*/ 5759450 w 5759450"/>
                <a:gd name="connsiteY6-466" fmla="*/ 546100 h 559049"/>
                <a:gd name="connsiteX7-467" fmla="*/ 5251450 w 5759450"/>
                <a:gd name="connsiteY7-468" fmla="*/ 558800 h 559049"/>
                <a:gd name="connsiteX8-469" fmla="*/ 919163 w 5759450"/>
                <a:gd name="connsiteY8-470" fmla="*/ 554831 h 559049"/>
                <a:gd name="connsiteX9-471" fmla="*/ 661194 w 5759450"/>
                <a:gd name="connsiteY9-472" fmla="*/ 553244 h 559049"/>
                <a:gd name="connsiteX10-473" fmla="*/ 0 w 5759450"/>
                <a:gd name="connsiteY10-474" fmla="*/ 527050 h 559049"/>
                <a:gd name="connsiteX11-475" fmla="*/ 200025 w 5759450"/>
                <a:gd name="connsiteY11-476" fmla="*/ 271463 h 559049"/>
                <a:gd name="connsiteX12" fmla="*/ 793 w 5759450"/>
                <a:gd name="connsiteY12" fmla="*/ 7938 h 559049"/>
                <a:gd name="connsiteX0-477" fmla="*/ 793 w 5759450"/>
                <a:gd name="connsiteY0-478" fmla="*/ 7938 h 559049"/>
                <a:gd name="connsiteX1-479" fmla="*/ 374650 w 5759450"/>
                <a:gd name="connsiteY1-480" fmla="*/ 31750 h 559049"/>
                <a:gd name="connsiteX2-481" fmla="*/ 916782 w 5759450"/>
                <a:gd name="connsiteY2-482" fmla="*/ 19050 h 559049"/>
                <a:gd name="connsiteX3-483" fmla="*/ 5073650 w 5759450"/>
                <a:gd name="connsiteY3-484" fmla="*/ 31750 h 559049"/>
                <a:gd name="connsiteX4-485" fmla="*/ 5759450 w 5759450"/>
                <a:gd name="connsiteY4-486" fmla="*/ 0 h 559049"/>
                <a:gd name="connsiteX5-487" fmla="*/ 5594350 w 5759450"/>
                <a:gd name="connsiteY5-488" fmla="*/ 273050 h 559049"/>
                <a:gd name="connsiteX6-489" fmla="*/ 5759450 w 5759450"/>
                <a:gd name="connsiteY6-490" fmla="*/ 546100 h 559049"/>
                <a:gd name="connsiteX7-491" fmla="*/ 5251450 w 5759450"/>
                <a:gd name="connsiteY7-492" fmla="*/ 558800 h 559049"/>
                <a:gd name="connsiteX8-493" fmla="*/ 919163 w 5759450"/>
                <a:gd name="connsiteY8-494" fmla="*/ 550068 h 559049"/>
                <a:gd name="connsiteX9-495" fmla="*/ 661194 w 5759450"/>
                <a:gd name="connsiteY9-496" fmla="*/ 553244 h 559049"/>
                <a:gd name="connsiteX10-497" fmla="*/ 0 w 5759450"/>
                <a:gd name="connsiteY10-498" fmla="*/ 527050 h 559049"/>
                <a:gd name="connsiteX11-499" fmla="*/ 200025 w 5759450"/>
                <a:gd name="connsiteY11-500" fmla="*/ 271463 h 559049"/>
                <a:gd name="connsiteX12-501" fmla="*/ 793 w 5759450"/>
                <a:gd name="connsiteY12-502" fmla="*/ 7938 h 559049"/>
                <a:gd name="connsiteX0-503" fmla="*/ 793 w 5759450"/>
                <a:gd name="connsiteY0-504" fmla="*/ 7938 h 559049"/>
                <a:gd name="connsiteX1-505" fmla="*/ 374650 w 5759450"/>
                <a:gd name="connsiteY1-506" fmla="*/ 31750 h 559049"/>
                <a:gd name="connsiteX2-507" fmla="*/ 916782 w 5759450"/>
                <a:gd name="connsiteY2-508" fmla="*/ 19050 h 559049"/>
                <a:gd name="connsiteX3-509" fmla="*/ 4860131 w 5759450"/>
                <a:gd name="connsiteY3-510" fmla="*/ 30956 h 559049"/>
                <a:gd name="connsiteX4-511" fmla="*/ 5073650 w 5759450"/>
                <a:gd name="connsiteY4-512" fmla="*/ 31750 h 559049"/>
                <a:gd name="connsiteX5-513" fmla="*/ 5759450 w 5759450"/>
                <a:gd name="connsiteY5-514" fmla="*/ 0 h 559049"/>
                <a:gd name="connsiteX6-515" fmla="*/ 5594350 w 5759450"/>
                <a:gd name="connsiteY6-516" fmla="*/ 273050 h 559049"/>
                <a:gd name="connsiteX7-517" fmla="*/ 5759450 w 5759450"/>
                <a:gd name="connsiteY7-518" fmla="*/ 546100 h 559049"/>
                <a:gd name="connsiteX8-519" fmla="*/ 5251450 w 5759450"/>
                <a:gd name="connsiteY8-520" fmla="*/ 558800 h 559049"/>
                <a:gd name="connsiteX9-521" fmla="*/ 919163 w 5759450"/>
                <a:gd name="connsiteY9-522" fmla="*/ 550068 h 559049"/>
                <a:gd name="connsiteX10-523" fmla="*/ 661194 w 5759450"/>
                <a:gd name="connsiteY10-524" fmla="*/ 553244 h 559049"/>
                <a:gd name="connsiteX11-525" fmla="*/ 0 w 5759450"/>
                <a:gd name="connsiteY11-526" fmla="*/ 527050 h 559049"/>
                <a:gd name="connsiteX12-527" fmla="*/ 200025 w 5759450"/>
                <a:gd name="connsiteY12-528" fmla="*/ 271463 h 559049"/>
                <a:gd name="connsiteX13" fmla="*/ 793 w 5759450"/>
                <a:gd name="connsiteY13" fmla="*/ 7938 h 559049"/>
                <a:gd name="connsiteX0-529" fmla="*/ 793 w 5759450"/>
                <a:gd name="connsiteY0-530" fmla="*/ 7938 h 559049"/>
                <a:gd name="connsiteX1-531" fmla="*/ 374650 w 5759450"/>
                <a:gd name="connsiteY1-532" fmla="*/ 31750 h 559049"/>
                <a:gd name="connsiteX2-533" fmla="*/ 916782 w 5759450"/>
                <a:gd name="connsiteY2-534" fmla="*/ 19050 h 559049"/>
                <a:gd name="connsiteX3-535" fmla="*/ 4862512 w 5759450"/>
                <a:gd name="connsiteY3-536" fmla="*/ 19050 h 559049"/>
                <a:gd name="connsiteX4-537" fmla="*/ 5073650 w 5759450"/>
                <a:gd name="connsiteY4-538" fmla="*/ 31750 h 559049"/>
                <a:gd name="connsiteX5-539" fmla="*/ 5759450 w 5759450"/>
                <a:gd name="connsiteY5-540" fmla="*/ 0 h 559049"/>
                <a:gd name="connsiteX6-541" fmla="*/ 5594350 w 5759450"/>
                <a:gd name="connsiteY6-542" fmla="*/ 273050 h 559049"/>
                <a:gd name="connsiteX7-543" fmla="*/ 5759450 w 5759450"/>
                <a:gd name="connsiteY7-544" fmla="*/ 546100 h 559049"/>
                <a:gd name="connsiteX8-545" fmla="*/ 5251450 w 5759450"/>
                <a:gd name="connsiteY8-546" fmla="*/ 558800 h 559049"/>
                <a:gd name="connsiteX9-547" fmla="*/ 919163 w 5759450"/>
                <a:gd name="connsiteY9-548" fmla="*/ 550068 h 559049"/>
                <a:gd name="connsiteX10-549" fmla="*/ 661194 w 5759450"/>
                <a:gd name="connsiteY10-550" fmla="*/ 553244 h 559049"/>
                <a:gd name="connsiteX11-551" fmla="*/ 0 w 5759450"/>
                <a:gd name="connsiteY11-552" fmla="*/ 527050 h 559049"/>
                <a:gd name="connsiteX12-553" fmla="*/ 200025 w 5759450"/>
                <a:gd name="connsiteY12-554" fmla="*/ 271463 h 559049"/>
                <a:gd name="connsiteX13-555" fmla="*/ 793 w 5759450"/>
                <a:gd name="connsiteY13-556" fmla="*/ 7938 h 559049"/>
                <a:gd name="connsiteX0-557" fmla="*/ 793 w 5759450"/>
                <a:gd name="connsiteY0-558" fmla="*/ 7938 h 559049"/>
                <a:gd name="connsiteX1-559" fmla="*/ 374650 w 5759450"/>
                <a:gd name="connsiteY1-560" fmla="*/ 31750 h 559049"/>
                <a:gd name="connsiteX2-561" fmla="*/ 916782 w 5759450"/>
                <a:gd name="connsiteY2-562" fmla="*/ 19050 h 559049"/>
                <a:gd name="connsiteX3-563" fmla="*/ 4862512 w 5759450"/>
                <a:gd name="connsiteY3-564" fmla="*/ 19050 h 559049"/>
                <a:gd name="connsiteX4-565" fmla="*/ 5076032 w 5759450"/>
                <a:gd name="connsiteY4-566" fmla="*/ 26988 h 559049"/>
                <a:gd name="connsiteX5-567" fmla="*/ 5759450 w 5759450"/>
                <a:gd name="connsiteY5-568" fmla="*/ 0 h 559049"/>
                <a:gd name="connsiteX6-569" fmla="*/ 5594350 w 5759450"/>
                <a:gd name="connsiteY6-570" fmla="*/ 273050 h 559049"/>
                <a:gd name="connsiteX7-571" fmla="*/ 5759450 w 5759450"/>
                <a:gd name="connsiteY7-572" fmla="*/ 546100 h 559049"/>
                <a:gd name="connsiteX8-573" fmla="*/ 5251450 w 5759450"/>
                <a:gd name="connsiteY8-574" fmla="*/ 558800 h 559049"/>
                <a:gd name="connsiteX9-575" fmla="*/ 919163 w 5759450"/>
                <a:gd name="connsiteY9-576" fmla="*/ 550068 h 559049"/>
                <a:gd name="connsiteX10-577" fmla="*/ 661194 w 5759450"/>
                <a:gd name="connsiteY10-578" fmla="*/ 553244 h 559049"/>
                <a:gd name="connsiteX11-579" fmla="*/ 0 w 5759450"/>
                <a:gd name="connsiteY11-580" fmla="*/ 527050 h 559049"/>
                <a:gd name="connsiteX12-581" fmla="*/ 200025 w 5759450"/>
                <a:gd name="connsiteY12-582" fmla="*/ 271463 h 559049"/>
                <a:gd name="connsiteX13-583" fmla="*/ 793 w 5759450"/>
                <a:gd name="connsiteY13-584" fmla="*/ 7938 h 559049"/>
                <a:gd name="connsiteX0-585" fmla="*/ 793 w 5759450"/>
                <a:gd name="connsiteY0-586" fmla="*/ 7938 h 559049"/>
                <a:gd name="connsiteX1-587" fmla="*/ 374650 w 5759450"/>
                <a:gd name="connsiteY1-588" fmla="*/ 31750 h 559049"/>
                <a:gd name="connsiteX2-589" fmla="*/ 916782 w 5759450"/>
                <a:gd name="connsiteY2-590" fmla="*/ 19050 h 559049"/>
                <a:gd name="connsiteX3-591" fmla="*/ 4862512 w 5759450"/>
                <a:gd name="connsiteY3-592" fmla="*/ 19050 h 559049"/>
                <a:gd name="connsiteX4-593" fmla="*/ 5076032 w 5759450"/>
                <a:gd name="connsiteY4-594" fmla="*/ 26988 h 559049"/>
                <a:gd name="connsiteX5-595" fmla="*/ 5759450 w 5759450"/>
                <a:gd name="connsiteY5-596" fmla="*/ 0 h 559049"/>
                <a:gd name="connsiteX6-597" fmla="*/ 5594350 w 5759450"/>
                <a:gd name="connsiteY6-598" fmla="*/ 273050 h 559049"/>
                <a:gd name="connsiteX7-599" fmla="*/ 5759450 w 5759450"/>
                <a:gd name="connsiteY7-600" fmla="*/ 546100 h 559049"/>
                <a:gd name="connsiteX8-601" fmla="*/ 5251450 w 5759450"/>
                <a:gd name="connsiteY8-602" fmla="*/ 558800 h 559049"/>
                <a:gd name="connsiteX9-603" fmla="*/ 919163 w 5759450"/>
                <a:gd name="connsiteY9-604" fmla="*/ 550068 h 559049"/>
                <a:gd name="connsiteX10-605" fmla="*/ 661194 w 5759450"/>
                <a:gd name="connsiteY10-606" fmla="*/ 553244 h 559049"/>
                <a:gd name="connsiteX11-607" fmla="*/ 0 w 5759450"/>
                <a:gd name="connsiteY11-608" fmla="*/ 527050 h 559049"/>
                <a:gd name="connsiteX12-609" fmla="*/ 200025 w 5759450"/>
                <a:gd name="connsiteY12-610" fmla="*/ 271463 h 559049"/>
                <a:gd name="connsiteX13-611" fmla="*/ 793 w 5759450"/>
                <a:gd name="connsiteY13-612" fmla="*/ 7938 h 559049"/>
                <a:gd name="connsiteX0-613" fmla="*/ 793 w 5759450"/>
                <a:gd name="connsiteY0-614" fmla="*/ 7938 h 559049"/>
                <a:gd name="connsiteX1-615" fmla="*/ 374650 w 5759450"/>
                <a:gd name="connsiteY1-616" fmla="*/ 31750 h 559049"/>
                <a:gd name="connsiteX2-617" fmla="*/ 916782 w 5759450"/>
                <a:gd name="connsiteY2-618" fmla="*/ 19050 h 559049"/>
                <a:gd name="connsiteX3-619" fmla="*/ 4862512 w 5759450"/>
                <a:gd name="connsiteY3-620" fmla="*/ 19050 h 559049"/>
                <a:gd name="connsiteX4-621" fmla="*/ 5076032 w 5759450"/>
                <a:gd name="connsiteY4-622" fmla="*/ 26988 h 559049"/>
                <a:gd name="connsiteX5-623" fmla="*/ 5759450 w 5759450"/>
                <a:gd name="connsiteY5-624" fmla="*/ 0 h 559049"/>
                <a:gd name="connsiteX6-625" fmla="*/ 5594350 w 5759450"/>
                <a:gd name="connsiteY6-626" fmla="*/ 273050 h 559049"/>
                <a:gd name="connsiteX7-627" fmla="*/ 5759450 w 5759450"/>
                <a:gd name="connsiteY7-628" fmla="*/ 546100 h 559049"/>
                <a:gd name="connsiteX8-629" fmla="*/ 5251450 w 5759450"/>
                <a:gd name="connsiteY8-630" fmla="*/ 558800 h 559049"/>
                <a:gd name="connsiteX9-631" fmla="*/ 919163 w 5759450"/>
                <a:gd name="connsiteY9-632" fmla="*/ 550068 h 559049"/>
                <a:gd name="connsiteX10-633" fmla="*/ 661194 w 5759450"/>
                <a:gd name="connsiteY10-634" fmla="*/ 553244 h 559049"/>
                <a:gd name="connsiteX11-635" fmla="*/ 0 w 5759450"/>
                <a:gd name="connsiteY11-636" fmla="*/ 527050 h 559049"/>
                <a:gd name="connsiteX12-637" fmla="*/ 200025 w 5759450"/>
                <a:gd name="connsiteY12-638" fmla="*/ 271463 h 559049"/>
                <a:gd name="connsiteX13-639" fmla="*/ 793 w 5759450"/>
                <a:gd name="connsiteY13-640" fmla="*/ 7938 h 559049"/>
                <a:gd name="connsiteX0-641" fmla="*/ 793 w 5759450"/>
                <a:gd name="connsiteY0-642" fmla="*/ 7938 h 559049"/>
                <a:gd name="connsiteX1-643" fmla="*/ 374650 w 5759450"/>
                <a:gd name="connsiteY1-644" fmla="*/ 31750 h 559049"/>
                <a:gd name="connsiteX2-645" fmla="*/ 916782 w 5759450"/>
                <a:gd name="connsiteY2-646" fmla="*/ 19050 h 559049"/>
                <a:gd name="connsiteX3-647" fmla="*/ 4862512 w 5759450"/>
                <a:gd name="connsiteY3-648" fmla="*/ 19050 h 559049"/>
                <a:gd name="connsiteX4-649" fmla="*/ 5076032 w 5759450"/>
                <a:gd name="connsiteY4-650" fmla="*/ 26988 h 559049"/>
                <a:gd name="connsiteX5-651" fmla="*/ 5759450 w 5759450"/>
                <a:gd name="connsiteY5-652" fmla="*/ 0 h 559049"/>
                <a:gd name="connsiteX6-653" fmla="*/ 5594350 w 5759450"/>
                <a:gd name="connsiteY6-654" fmla="*/ 273050 h 559049"/>
                <a:gd name="connsiteX7-655" fmla="*/ 5759450 w 5759450"/>
                <a:gd name="connsiteY7-656" fmla="*/ 546100 h 559049"/>
                <a:gd name="connsiteX8-657" fmla="*/ 5251450 w 5759450"/>
                <a:gd name="connsiteY8-658" fmla="*/ 558800 h 559049"/>
                <a:gd name="connsiteX9-659" fmla="*/ 919163 w 5759450"/>
                <a:gd name="connsiteY9-660" fmla="*/ 550068 h 559049"/>
                <a:gd name="connsiteX10-661" fmla="*/ 661194 w 5759450"/>
                <a:gd name="connsiteY10-662" fmla="*/ 553244 h 559049"/>
                <a:gd name="connsiteX11-663" fmla="*/ 0 w 5759450"/>
                <a:gd name="connsiteY11-664" fmla="*/ 527050 h 559049"/>
                <a:gd name="connsiteX12-665" fmla="*/ 200025 w 5759450"/>
                <a:gd name="connsiteY12-666" fmla="*/ 271463 h 559049"/>
                <a:gd name="connsiteX13-667" fmla="*/ 793 w 5759450"/>
                <a:gd name="connsiteY13-668" fmla="*/ 7938 h 559049"/>
                <a:gd name="connsiteX0-669" fmla="*/ 793 w 5759450"/>
                <a:gd name="connsiteY0-670" fmla="*/ 7938 h 559049"/>
                <a:gd name="connsiteX1-671" fmla="*/ 374650 w 5759450"/>
                <a:gd name="connsiteY1-672" fmla="*/ 31750 h 559049"/>
                <a:gd name="connsiteX2-673" fmla="*/ 916782 w 5759450"/>
                <a:gd name="connsiteY2-674" fmla="*/ 19050 h 559049"/>
                <a:gd name="connsiteX3-675" fmla="*/ 4862512 w 5759450"/>
                <a:gd name="connsiteY3-676" fmla="*/ 19050 h 559049"/>
                <a:gd name="connsiteX4-677" fmla="*/ 5076032 w 5759450"/>
                <a:gd name="connsiteY4-678" fmla="*/ 26988 h 559049"/>
                <a:gd name="connsiteX5-679" fmla="*/ 5759450 w 5759450"/>
                <a:gd name="connsiteY5-680" fmla="*/ 0 h 559049"/>
                <a:gd name="connsiteX6-681" fmla="*/ 5577681 w 5759450"/>
                <a:gd name="connsiteY6-682" fmla="*/ 273050 h 559049"/>
                <a:gd name="connsiteX7-683" fmla="*/ 5759450 w 5759450"/>
                <a:gd name="connsiteY7-684" fmla="*/ 546100 h 559049"/>
                <a:gd name="connsiteX8-685" fmla="*/ 5251450 w 5759450"/>
                <a:gd name="connsiteY8-686" fmla="*/ 558800 h 559049"/>
                <a:gd name="connsiteX9-687" fmla="*/ 919163 w 5759450"/>
                <a:gd name="connsiteY9-688" fmla="*/ 550068 h 559049"/>
                <a:gd name="connsiteX10-689" fmla="*/ 661194 w 5759450"/>
                <a:gd name="connsiteY10-690" fmla="*/ 553244 h 559049"/>
                <a:gd name="connsiteX11-691" fmla="*/ 0 w 5759450"/>
                <a:gd name="connsiteY11-692" fmla="*/ 527050 h 559049"/>
                <a:gd name="connsiteX12-693" fmla="*/ 200025 w 5759450"/>
                <a:gd name="connsiteY12-694" fmla="*/ 271463 h 559049"/>
                <a:gd name="connsiteX13-695" fmla="*/ 793 w 5759450"/>
                <a:gd name="connsiteY13-696" fmla="*/ 7938 h 559049"/>
                <a:gd name="connsiteX0-697" fmla="*/ 793 w 5759450"/>
                <a:gd name="connsiteY0-698" fmla="*/ 7938 h 559049"/>
                <a:gd name="connsiteX1-699" fmla="*/ 374650 w 5759450"/>
                <a:gd name="connsiteY1-700" fmla="*/ 31750 h 559049"/>
                <a:gd name="connsiteX2-701" fmla="*/ 916782 w 5759450"/>
                <a:gd name="connsiteY2-702" fmla="*/ 19050 h 559049"/>
                <a:gd name="connsiteX3-703" fmla="*/ 4862512 w 5759450"/>
                <a:gd name="connsiteY3-704" fmla="*/ 19050 h 559049"/>
                <a:gd name="connsiteX4-705" fmla="*/ 5076032 w 5759450"/>
                <a:gd name="connsiteY4-706" fmla="*/ 26988 h 559049"/>
                <a:gd name="connsiteX5-707" fmla="*/ 5759450 w 5759450"/>
                <a:gd name="connsiteY5-708" fmla="*/ 0 h 559049"/>
                <a:gd name="connsiteX6-709" fmla="*/ 5577681 w 5759450"/>
                <a:gd name="connsiteY6-710" fmla="*/ 273050 h 559049"/>
                <a:gd name="connsiteX7-711" fmla="*/ 5759450 w 5759450"/>
                <a:gd name="connsiteY7-712" fmla="*/ 546100 h 559049"/>
                <a:gd name="connsiteX8-713" fmla="*/ 5251450 w 5759450"/>
                <a:gd name="connsiteY8-714" fmla="*/ 558800 h 559049"/>
                <a:gd name="connsiteX9-715" fmla="*/ 919163 w 5759450"/>
                <a:gd name="connsiteY9-716" fmla="*/ 550068 h 559049"/>
                <a:gd name="connsiteX10-717" fmla="*/ 661194 w 5759450"/>
                <a:gd name="connsiteY10-718" fmla="*/ 553244 h 559049"/>
                <a:gd name="connsiteX11-719" fmla="*/ 0 w 5759450"/>
                <a:gd name="connsiteY11-720" fmla="*/ 527050 h 559049"/>
                <a:gd name="connsiteX12-721" fmla="*/ 200025 w 5759450"/>
                <a:gd name="connsiteY12-722" fmla="*/ 271463 h 559049"/>
                <a:gd name="connsiteX13-723" fmla="*/ 793 w 5759450"/>
                <a:gd name="connsiteY13-724" fmla="*/ 7938 h 559049"/>
                <a:gd name="connsiteX0-725" fmla="*/ 793 w 5759450"/>
                <a:gd name="connsiteY0-726" fmla="*/ 7938 h 559049"/>
                <a:gd name="connsiteX1-727" fmla="*/ 374650 w 5759450"/>
                <a:gd name="connsiteY1-728" fmla="*/ 31750 h 559049"/>
                <a:gd name="connsiteX2-729" fmla="*/ 916782 w 5759450"/>
                <a:gd name="connsiteY2-730" fmla="*/ 19050 h 559049"/>
                <a:gd name="connsiteX3-731" fmla="*/ 4862512 w 5759450"/>
                <a:gd name="connsiteY3-732" fmla="*/ 19050 h 559049"/>
                <a:gd name="connsiteX4-733" fmla="*/ 5076032 w 5759450"/>
                <a:gd name="connsiteY4-734" fmla="*/ 26988 h 559049"/>
                <a:gd name="connsiteX5-735" fmla="*/ 5759450 w 5759450"/>
                <a:gd name="connsiteY5-736" fmla="*/ 0 h 559049"/>
                <a:gd name="connsiteX6-737" fmla="*/ 5577681 w 5759450"/>
                <a:gd name="connsiteY6-738" fmla="*/ 273050 h 559049"/>
                <a:gd name="connsiteX7-739" fmla="*/ 5754688 w 5759450"/>
                <a:gd name="connsiteY7-740" fmla="*/ 517525 h 559049"/>
                <a:gd name="connsiteX8-741" fmla="*/ 5251450 w 5759450"/>
                <a:gd name="connsiteY8-742" fmla="*/ 558800 h 559049"/>
                <a:gd name="connsiteX9-743" fmla="*/ 919163 w 5759450"/>
                <a:gd name="connsiteY9-744" fmla="*/ 550068 h 559049"/>
                <a:gd name="connsiteX10-745" fmla="*/ 661194 w 5759450"/>
                <a:gd name="connsiteY10-746" fmla="*/ 553244 h 559049"/>
                <a:gd name="connsiteX11-747" fmla="*/ 0 w 5759450"/>
                <a:gd name="connsiteY11-748" fmla="*/ 527050 h 559049"/>
                <a:gd name="connsiteX12-749" fmla="*/ 200025 w 5759450"/>
                <a:gd name="connsiteY12-750" fmla="*/ 271463 h 559049"/>
                <a:gd name="connsiteX13-751" fmla="*/ 793 w 5759450"/>
                <a:gd name="connsiteY13-752" fmla="*/ 7938 h 559049"/>
                <a:gd name="connsiteX0-753" fmla="*/ 793 w 5759450"/>
                <a:gd name="connsiteY0-754" fmla="*/ 7938 h 559049"/>
                <a:gd name="connsiteX1-755" fmla="*/ 374650 w 5759450"/>
                <a:gd name="connsiteY1-756" fmla="*/ 31750 h 559049"/>
                <a:gd name="connsiteX2-757" fmla="*/ 916782 w 5759450"/>
                <a:gd name="connsiteY2-758" fmla="*/ 19050 h 559049"/>
                <a:gd name="connsiteX3-759" fmla="*/ 4862512 w 5759450"/>
                <a:gd name="connsiteY3-760" fmla="*/ 19050 h 559049"/>
                <a:gd name="connsiteX4-761" fmla="*/ 5076032 w 5759450"/>
                <a:gd name="connsiteY4-762" fmla="*/ 26988 h 559049"/>
                <a:gd name="connsiteX5-763" fmla="*/ 5759450 w 5759450"/>
                <a:gd name="connsiteY5-764" fmla="*/ 0 h 559049"/>
                <a:gd name="connsiteX6-765" fmla="*/ 5577681 w 5759450"/>
                <a:gd name="connsiteY6-766" fmla="*/ 273050 h 559049"/>
                <a:gd name="connsiteX7-767" fmla="*/ 5754688 w 5759450"/>
                <a:gd name="connsiteY7-768" fmla="*/ 517525 h 559049"/>
                <a:gd name="connsiteX8-769" fmla="*/ 5251450 w 5759450"/>
                <a:gd name="connsiteY8-770" fmla="*/ 558800 h 559049"/>
                <a:gd name="connsiteX9-771" fmla="*/ 919163 w 5759450"/>
                <a:gd name="connsiteY9-772" fmla="*/ 550068 h 559049"/>
                <a:gd name="connsiteX10-773" fmla="*/ 661194 w 5759450"/>
                <a:gd name="connsiteY10-774" fmla="*/ 553244 h 559049"/>
                <a:gd name="connsiteX11-775" fmla="*/ 0 w 5759450"/>
                <a:gd name="connsiteY11-776" fmla="*/ 527050 h 559049"/>
                <a:gd name="connsiteX12-777" fmla="*/ 200025 w 5759450"/>
                <a:gd name="connsiteY12-778" fmla="*/ 271463 h 559049"/>
                <a:gd name="connsiteX13-779" fmla="*/ 793 w 5759450"/>
                <a:gd name="connsiteY13-780" fmla="*/ 7938 h 559049"/>
                <a:gd name="connsiteX0-781" fmla="*/ 793 w 5759450"/>
                <a:gd name="connsiteY0-782" fmla="*/ 7938 h 561529"/>
                <a:gd name="connsiteX1-783" fmla="*/ 374650 w 5759450"/>
                <a:gd name="connsiteY1-784" fmla="*/ 31750 h 561529"/>
                <a:gd name="connsiteX2-785" fmla="*/ 916782 w 5759450"/>
                <a:gd name="connsiteY2-786" fmla="*/ 19050 h 561529"/>
                <a:gd name="connsiteX3-787" fmla="*/ 4862512 w 5759450"/>
                <a:gd name="connsiteY3-788" fmla="*/ 19050 h 561529"/>
                <a:gd name="connsiteX4-789" fmla="*/ 5076032 w 5759450"/>
                <a:gd name="connsiteY4-790" fmla="*/ 26988 h 561529"/>
                <a:gd name="connsiteX5-791" fmla="*/ 5759450 w 5759450"/>
                <a:gd name="connsiteY5-792" fmla="*/ 0 h 561529"/>
                <a:gd name="connsiteX6-793" fmla="*/ 5577681 w 5759450"/>
                <a:gd name="connsiteY6-794" fmla="*/ 273050 h 561529"/>
                <a:gd name="connsiteX7-795" fmla="*/ 5754688 w 5759450"/>
                <a:gd name="connsiteY7-796" fmla="*/ 517525 h 561529"/>
                <a:gd name="connsiteX8-797" fmla="*/ 5251450 w 5759450"/>
                <a:gd name="connsiteY8-798" fmla="*/ 558800 h 561529"/>
                <a:gd name="connsiteX9-799" fmla="*/ 919163 w 5759450"/>
                <a:gd name="connsiteY9-800" fmla="*/ 550068 h 561529"/>
                <a:gd name="connsiteX10-801" fmla="*/ 661194 w 5759450"/>
                <a:gd name="connsiteY10-802" fmla="*/ 553244 h 561529"/>
                <a:gd name="connsiteX11-803" fmla="*/ 0 w 5759450"/>
                <a:gd name="connsiteY11-804" fmla="*/ 527050 h 561529"/>
                <a:gd name="connsiteX12-805" fmla="*/ 200025 w 5759450"/>
                <a:gd name="connsiteY12-806" fmla="*/ 271463 h 561529"/>
                <a:gd name="connsiteX13-807" fmla="*/ 793 w 5759450"/>
                <a:gd name="connsiteY13-808" fmla="*/ 7938 h 561529"/>
                <a:gd name="connsiteX0-809" fmla="*/ 793 w 5759450"/>
                <a:gd name="connsiteY0-810" fmla="*/ 7938 h 562791"/>
                <a:gd name="connsiteX1-811" fmla="*/ 374650 w 5759450"/>
                <a:gd name="connsiteY1-812" fmla="*/ 31750 h 562791"/>
                <a:gd name="connsiteX2-813" fmla="*/ 916782 w 5759450"/>
                <a:gd name="connsiteY2-814" fmla="*/ 19050 h 562791"/>
                <a:gd name="connsiteX3-815" fmla="*/ 4862512 w 5759450"/>
                <a:gd name="connsiteY3-816" fmla="*/ 19050 h 562791"/>
                <a:gd name="connsiteX4-817" fmla="*/ 5076032 w 5759450"/>
                <a:gd name="connsiteY4-818" fmla="*/ 26988 h 562791"/>
                <a:gd name="connsiteX5-819" fmla="*/ 5759450 w 5759450"/>
                <a:gd name="connsiteY5-820" fmla="*/ 0 h 562791"/>
                <a:gd name="connsiteX6-821" fmla="*/ 5577681 w 5759450"/>
                <a:gd name="connsiteY6-822" fmla="*/ 273050 h 562791"/>
                <a:gd name="connsiteX7-823" fmla="*/ 5754688 w 5759450"/>
                <a:gd name="connsiteY7-824" fmla="*/ 517525 h 562791"/>
                <a:gd name="connsiteX8-825" fmla="*/ 5251450 w 5759450"/>
                <a:gd name="connsiteY8-826" fmla="*/ 558800 h 562791"/>
                <a:gd name="connsiteX9-827" fmla="*/ 919163 w 5759450"/>
                <a:gd name="connsiteY9-828" fmla="*/ 550068 h 562791"/>
                <a:gd name="connsiteX10-829" fmla="*/ 661194 w 5759450"/>
                <a:gd name="connsiteY10-830" fmla="*/ 553244 h 562791"/>
                <a:gd name="connsiteX11-831" fmla="*/ 0 w 5759450"/>
                <a:gd name="connsiteY11-832" fmla="*/ 527050 h 562791"/>
                <a:gd name="connsiteX12-833" fmla="*/ 200025 w 5759450"/>
                <a:gd name="connsiteY12-834" fmla="*/ 271463 h 562791"/>
                <a:gd name="connsiteX13-835" fmla="*/ 793 w 5759450"/>
                <a:gd name="connsiteY13-836" fmla="*/ 7938 h 562791"/>
                <a:gd name="connsiteX0-837" fmla="*/ 793 w 5761832"/>
                <a:gd name="connsiteY0-838" fmla="*/ 7938 h 563259"/>
                <a:gd name="connsiteX1-839" fmla="*/ 374650 w 5761832"/>
                <a:gd name="connsiteY1-840" fmla="*/ 31750 h 563259"/>
                <a:gd name="connsiteX2-841" fmla="*/ 916782 w 5761832"/>
                <a:gd name="connsiteY2-842" fmla="*/ 19050 h 563259"/>
                <a:gd name="connsiteX3-843" fmla="*/ 4862512 w 5761832"/>
                <a:gd name="connsiteY3-844" fmla="*/ 19050 h 563259"/>
                <a:gd name="connsiteX4-845" fmla="*/ 5076032 w 5761832"/>
                <a:gd name="connsiteY4-846" fmla="*/ 26988 h 563259"/>
                <a:gd name="connsiteX5-847" fmla="*/ 5759450 w 5761832"/>
                <a:gd name="connsiteY5-848" fmla="*/ 0 h 563259"/>
                <a:gd name="connsiteX6-849" fmla="*/ 5577681 w 5761832"/>
                <a:gd name="connsiteY6-850" fmla="*/ 273050 h 563259"/>
                <a:gd name="connsiteX7-851" fmla="*/ 5761832 w 5761832"/>
                <a:gd name="connsiteY7-852" fmla="*/ 522287 h 563259"/>
                <a:gd name="connsiteX8-853" fmla="*/ 5251450 w 5761832"/>
                <a:gd name="connsiteY8-854" fmla="*/ 558800 h 563259"/>
                <a:gd name="connsiteX9-855" fmla="*/ 919163 w 5761832"/>
                <a:gd name="connsiteY9-856" fmla="*/ 550068 h 563259"/>
                <a:gd name="connsiteX10-857" fmla="*/ 661194 w 5761832"/>
                <a:gd name="connsiteY10-858" fmla="*/ 553244 h 563259"/>
                <a:gd name="connsiteX11-859" fmla="*/ 0 w 5761832"/>
                <a:gd name="connsiteY11-860" fmla="*/ 527050 h 563259"/>
                <a:gd name="connsiteX12-861" fmla="*/ 200025 w 5761832"/>
                <a:gd name="connsiteY12-862" fmla="*/ 271463 h 563259"/>
                <a:gd name="connsiteX13-863" fmla="*/ 793 w 5761832"/>
                <a:gd name="connsiteY13-864" fmla="*/ 7938 h 563259"/>
                <a:gd name="connsiteX0-865" fmla="*/ 793 w 5761832"/>
                <a:gd name="connsiteY0-866" fmla="*/ 7938 h 563781"/>
                <a:gd name="connsiteX1-867" fmla="*/ 374650 w 5761832"/>
                <a:gd name="connsiteY1-868" fmla="*/ 31750 h 563781"/>
                <a:gd name="connsiteX2-869" fmla="*/ 916782 w 5761832"/>
                <a:gd name="connsiteY2-870" fmla="*/ 19050 h 563781"/>
                <a:gd name="connsiteX3-871" fmla="*/ 4862512 w 5761832"/>
                <a:gd name="connsiteY3-872" fmla="*/ 19050 h 563781"/>
                <a:gd name="connsiteX4-873" fmla="*/ 5076032 w 5761832"/>
                <a:gd name="connsiteY4-874" fmla="*/ 26988 h 563781"/>
                <a:gd name="connsiteX5-875" fmla="*/ 5759450 w 5761832"/>
                <a:gd name="connsiteY5-876" fmla="*/ 0 h 563781"/>
                <a:gd name="connsiteX6-877" fmla="*/ 5577681 w 5761832"/>
                <a:gd name="connsiteY6-878" fmla="*/ 273050 h 563781"/>
                <a:gd name="connsiteX7-879" fmla="*/ 5761832 w 5761832"/>
                <a:gd name="connsiteY7-880" fmla="*/ 522287 h 563781"/>
                <a:gd name="connsiteX8-881" fmla="*/ 5251450 w 5761832"/>
                <a:gd name="connsiteY8-882" fmla="*/ 558800 h 563781"/>
                <a:gd name="connsiteX9-883" fmla="*/ 919163 w 5761832"/>
                <a:gd name="connsiteY9-884" fmla="*/ 550068 h 563781"/>
                <a:gd name="connsiteX10-885" fmla="*/ 661194 w 5761832"/>
                <a:gd name="connsiteY10-886" fmla="*/ 553244 h 563781"/>
                <a:gd name="connsiteX11-887" fmla="*/ 0 w 5761832"/>
                <a:gd name="connsiteY11-888" fmla="*/ 527050 h 563781"/>
                <a:gd name="connsiteX12-889" fmla="*/ 200025 w 5761832"/>
                <a:gd name="connsiteY12-890" fmla="*/ 271463 h 563781"/>
                <a:gd name="connsiteX13-891" fmla="*/ 793 w 5761832"/>
                <a:gd name="connsiteY13-892" fmla="*/ 7938 h 563781"/>
                <a:gd name="connsiteX0-893" fmla="*/ 793 w 5761832"/>
                <a:gd name="connsiteY0-894" fmla="*/ 7938 h 559049"/>
                <a:gd name="connsiteX1-895" fmla="*/ 374650 w 5761832"/>
                <a:gd name="connsiteY1-896" fmla="*/ 31750 h 559049"/>
                <a:gd name="connsiteX2-897" fmla="*/ 916782 w 5761832"/>
                <a:gd name="connsiteY2-898" fmla="*/ 19050 h 559049"/>
                <a:gd name="connsiteX3-899" fmla="*/ 4862512 w 5761832"/>
                <a:gd name="connsiteY3-900" fmla="*/ 19050 h 559049"/>
                <a:gd name="connsiteX4-901" fmla="*/ 5076032 w 5761832"/>
                <a:gd name="connsiteY4-902" fmla="*/ 26988 h 559049"/>
                <a:gd name="connsiteX5-903" fmla="*/ 5759450 w 5761832"/>
                <a:gd name="connsiteY5-904" fmla="*/ 0 h 559049"/>
                <a:gd name="connsiteX6-905" fmla="*/ 5577681 w 5761832"/>
                <a:gd name="connsiteY6-906" fmla="*/ 273050 h 559049"/>
                <a:gd name="connsiteX7-907" fmla="*/ 5761832 w 5761832"/>
                <a:gd name="connsiteY7-908" fmla="*/ 522287 h 559049"/>
                <a:gd name="connsiteX8-909" fmla="*/ 5251450 w 5761832"/>
                <a:gd name="connsiteY8-910" fmla="*/ 558800 h 559049"/>
                <a:gd name="connsiteX9-911" fmla="*/ 919163 w 5761832"/>
                <a:gd name="connsiteY9-912" fmla="*/ 550068 h 559049"/>
                <a:gd name="connsiteX10-913" fmla="*/ 661194 w 5761832"/>
                <a:gd name="connsiteY10-914" fmla="*/ 553244 h 559049"/>
                <a:gd name="connsiteX11-915" fmla="*/ 0 w 5761832"/>
                <a:gd name="connsiteY11-916" fmla="*/ 527050 h 559049"/>
                <a:gd name="connsiteX12-917" fmla="*/ 200025 w 5761832"/>
                <a:gd name="connsiteY12-918" fmla="*/ 271463 h 559049"/>
                <a:gd name="connsiteX13-919" fmla="*/ 793 w 5761832"/>
                <a:gd name="connsiteY13-920" fmla="*/ 7938 h 5590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111" y="connsiteY11-112"/>
                </a:cxn>
                <a:cxn ang="0">
                  <a:pos x="connsiteX12-501" y="connsiteY12-502"/>
                </a:cxn>
                <a:cxn ang="0">
                  <a:pos x="connsiteX13-555" y="connsiteY13-556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p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929" name="Group 128"/>
          <p:cNvGrpSpPr/>
          <p:nvPr/>
        </p:nvGrpSpPr>
        <p:grpSpPr>
          <a:xfrm>
            <a:off x="990600" y="76200"/>
            <a:ext cx="2209800" cy="1143000"/>
            <a:chOff x="2530645" y="1066800"/>
            <a:chExt cx="4651820" cy="1220177"/>
          </a:xfrm>
        </p:grpSpPr>
        <p:pic>
          <p:nvPicPr>
            <p:cNvPr id="33995" name="Picture 4" descr="C:\Users\dell\Desktop\Icon sale page\Icon tĩnh\200wide.jpg"/>
            <p:cNvPicPr>
              <a:picLocks noChangeAspect="1"/>
            </p:cNvPicPr>
            <p:nvPr/>
          </p:nvPicPr>
          <p:blipFill>
            <a:blip r:embed="rId3"/>
            <a:srcRect l="14159"/>
            <a:stretch>
              <a:fillRect/>
            </a:stretch>
          </p:blipFill>
          <p:spPr>
            <a:xfrm flipH="1">
              <a:off x="2631272" y="2040885"/>
              <a:ext cx="3744118" cy="24609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996" name="Group 9"/>
            <p:cNvGrpSpPr/>
            <p:nvPr/>
          </p:nvGrpSpPr>
          <p:grpSpPr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33997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" name="Rounded Rectangle 132"/>
              <p:cNvSpPr/>
              <p:nvPr/>
            </p:nvSpPr>
            <p:spPr>
              <a:xfrm>
                <a:off x="2761690" y="1386481"/>
                <a:ext cx="3777310" cy="860902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930" name="Rectangle 133"/>
          <p:cNvSpPr/>
          <p:nvPr/>
        </p:nvSpPr>
        <p:spPr>
          <a:xfrm>
            <a:off x="1143000" y="314325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124200" y="314980"/>
            <a:ext cx="4648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Ô CHỮ KỲ DIỆU</a:t>
            </a:r>
            <a:endParaRPr kumimoji="0" lang="en-US" sz="28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019800" y="1795463"/>
            <a:ext cx="27432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Tên th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phố xuất hiện hai trường phái hội họa Ấn tượng, Dã thú.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- 4 chữ cái -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7" name="Text Box 231"/>
          <p:cNvSpPr txBox="1"/>
          <p:nvPr/>
        </p:nvSpPr>
        <p:spPr>
          <a:xfrm>
            <a:off x="4054475" y="18700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8" name="Text Box 232"/>
          <p:cNvSpPr txBox="1"/>
          <p:nvPr/>
        </p:nvSpPr>
        <p:spPr>
          <a:xfrm>
            <a:off x="3581400" y="18700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9" name="Text Box 233"/>
          <p:cNvSpPr txBox="1"/>
          <p:nvPr/>
        </p:nvSpPr>
        <p:spPr>
          <a:xfrm>
            <a:off x="3048000" y="18700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0" name="Text Box 234"/>
          <p:cNvSpPr txBox="1"/>
          <p:nvPr/>
        </p:nvSpPr>
        <p:spPr>
          <a:xfrm>
            <a:off x="2514600" y="18700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1" name="Text Box 244"/>
          <p:cNvSpPr txBox="1"/>
          <p:nvPr/>
        </p:nvSpPr>
        <p:spPr>
          <a:xfrm>
            <a:off x="1981200" y="24384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2" name="Text Box 245"/>
          <p:cNvSpPr txBox="1"/>
          <p:nvPr/>
        </p:nvSpPr>
        <p:spPr>
          <a:xfrm>
            <a:off x="2514600" y="24384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" name="Text Box 246"/>
          <p:cNvSpPr txBox="1"/>
          <p:nvPr/>
        </p:nvSpPr>
        <p:spPr>
          <a:xfrm>
            <a:off x="3581400" y="24384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4" name="Text Box 247"/>
          <p:cNvSpPr txBox="1"/>
          <p:nvPr/>
        </p:nvSpPr>
        <p:spPr>
          <a:xfrm>
            <a:off x="3048000" y="24384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019800" y="1447800"/>
            <a:ext cx="2743200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 Lối vẽ ...... l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 tìm cách diễn tả mới, không lệ thuộc v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đối tượng miêu tả m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giản lược hình thể bằng đường kỷ h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những hình khối lập phương, khối hình ống.</a:t>
            </a:r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- 6 chữ cái-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46" name="Text Box 248"/>
          <p:cNvSpPr txBox="1"/>
          <p:nvPr/>
        </p:nvSpPr>
        <p:spPr>
          <a:xfrm>
            <a:off x="3057525" y="3035300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7" name="Text Box 249"/>
          <p:cNvSpPr txBox="1"/>
          <p:nvPr/>
        </p:nvSpPr>
        <p:spPr>
          <a:xfrm>
            <a:off x="2536825" y="3043238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8" name="Text Box 250"/>
          <p:cNvSpPr txBox="1"/>
          <p:nvPr/>
        </p:nvSpPr>
        <p:spPr>
          <a:xfrm>
            <a:off x="4071938" y="3035300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9" name="Text Box 251"/>
          <p:cNvSpPr txBox="1"/>
          <p:nvPr/>
        </p:nvSpPr>
        <p:spPr>
          <a:xfrm>
            <a:off x="3568700" y="3035300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0" name="Text Box 249"/>
          <p:cNvSpPr txBox="1"/>
          <p:nvPr/>
        </p:nvSpPr>
        <p:spPr>
          <a:xfrm>
            <a:off x="1524000" y="30480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1" name="Text Box 249"/>
          <p:cNvSpPr txBox="1"/>
          <p:nvPr/>
        </p:nvSpPr>
        <p:spPr>
          <a:xfrm>
            <a:off x="2057400" y="30480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943600" y="2438400"/>
            <a:ext cx="27432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Tên triển lãm lần đầu tiên trường phái hội họa Dã Thú xuất hiện</a:t>
            </a:r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- 6 chữ cái-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53" name="Text Box 255"/>
          <p:cNvSpPr txBox="1"/>
          <p:nvPr/>
        </p:nvSpPr>
        <p:spPr>
          <a:xfrm>
            <a:off x="3048000" y="36195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4" name="Text Box 256"/>
          <p:cNvSpPr txBox="1"/>
          <p:nvPr/>
        </p:nvSpPr>
        <p:spPr>
          <a:xfrm>
            <a:off x="2514600" y="36195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5" name="Text Box 259"/>
          <p:cNvSpPr txBox="1"/>
          <p:nvPr/>
        </p:nvSpPr>
        <p:spPr>
          <a:xfrm>
            <a:off x="5105400" y="36195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6" name="Text Box 260"/>
          <p:cNvSpPr txBox="1"/>
          <p:nvPr/>
        </p:nvSpPr>
        <p:spPr>
          <a:xfrm>
            <a:off x="4648200" y="36195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7" name="Text Box 261"/>
          <p:cNvSpPr txBox="1"/>
          <p:nvPr/>
        </p:nvSpPr>
        <p:spPr>
          <a:xfrm>
            <a:off x="4038600" y="36195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8" name="Text Box 262"/>
          <p:cNvSpPr txBox="1"/>
          <p:nvPr/>
        </p:nvSpPr>
        <p:spPr>
          <a:xfrm>
            <a:off x="3581400" y="3619500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019800" y="1981200"/>
            <a:ext cx="27432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5. Tác giả bức tranh “Quán Mu-lanh đờ la Ga-rét-te”</a:t>
            </a:r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- 5 chữ cái-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60" name="Text Box 267"/>
          <p:cNvSpPr txBox="1"/>
          <p:nvPr/>
        </p:nvSpPr>
        <p:spPr>
          <a:xfrm>
            <a:off x="3581400" y="4187825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1" name="Text Box 268"/>
          <p:cNvSpPr txBox="1"/>
          <p:nvPr/>
        </p:nvSpPr>
        <p:spPr>
          <a:xfrm>
            <a:off x="2530475" y="4187825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2" name="Text Box 269"/>
          <p:cNvSpPr txBox="1"/>
          <p:nvPr/>
        </p:nvSpPr>
        <p:spPr>
          <a:xfrm>
            <a:off x="3048000" y="4187825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" name="Text Box 270"/>
          <p:cNvSpPr txBox="1"/>
          <p:nvPr/>
        </p:nvSpPr>
        <p:spPr>
          <a:xfrm>
            <a:off x="1989138" y="4187825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4" name="Text Box 271"/>
          <p:cNvSpPr txBox="1"/>
          <p:nvPr/>
        </p:nvSpPr>
        <p:spPr>
          <a:xfrm>
            <a:off x="1477963" y="4187825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019800" y="2133600"/>
            <a:ext cx="27432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6. Các họa sĩ trẻ muốn tử bỏ lối vẽ n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để đi tìm cách vẽ mới.</a:t>
            </a:r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- 8 chữ cái-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67" name="Text Box 275"/>
          <p:cNvSpPr txBox="1"/>
          <p:nvPr/>
        </p:nvSpPr>
        <p:spPr>
          <a:xfrm>
            <a:off x="4648200" y="4757738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8" name="Text Box 276"/>
          <p:cNvSpPr txBox="1"/>
          <p:nvPr/>
        </p:nvSpPr>
        <p:spPr>
          <a:xfrm>
            <a:off x="4114800" y="4749800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9" name="Text Box 277"/>
          <p:cNvSpPr txBox="1"/>
          <p:nvPr/>
        </p:nvSpPr>
        <p:spPr>
          <a:xfrm>
            <a:off x="3586163" y="4757738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0" name="Text Box 278"/>
          <p:cNvSpPr txBox="1"/>
          <p:nvPr/>
        </p:nvSpPr>
        <p:spPr>
          <a:xfrm>
            <a:off x="3048000" y="4749800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1" name="Text Box 279"/>
          <p:cNvSpPr txBox="1"/>
          <p:nvPr/>
        </p:nvSpPr>
        <p:spPr>
          <a:xfrm>
            <a:off x="2492375" y="47656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2" name="Text Box 280"/>
          <p:cNvSpPr txBox="1"/>
          <p:nvPr/>
        </p:nvSpPr>
        <p:spPr>
          <a:xfrm>
            <a:off x="1981200" y="4749800"/>
            <a:ext cx="457200" cy="49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3" name="Text Box 275"/>
          <p:cNvSpPr txBox="1"/>
          <p:nvPr/>
        </p:nvSpPr>
        <p:spPr>
          <a:xfrm>
            <a:off x="5181600" y="47529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" name="Text Box 275"/>
          <p:cNvSpPr txBox="1"/>
          <p:nvPr/>
        </p:nvSpPr>
        <p:spPr>
          <a:xfrm>
            <a:off x="5791200" y="47529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019800" y="2209800"/>
            <a:ext cx="27432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7. Tác giả bức tranh “Hai cô gái bên bờ biển”</a:t>
            </a:r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- 6 chữ cái-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76" name="Text Box 281"/>
          <p:cNvSpPr txBox="1"/>
          <p:nvPr/>
        </p:nvSpPr>
        <p:spPr>
          <a:xfrm>
            <a:off x="3581400" y="52990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7" name="Text Box 282"/>
          <p:cNvSpPr txBox="1"/>
          <p:nvPr/>
        </p:nvSpPr>
        <p:spPr>
          <a:xfrm>
            <a:off x="3062288" y="52990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8" name="Text Box 283"/>
          <p:cNvSpPr txBox="1"/>
          <p:nvPr/>
        </p:nvSpPr>
        <p:spPr>
          <a:xfrm>
            <a:off x="2520950" y="52990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9" name="Text Box 284"/>
          <p:cNvSpPr txBox="1"/>
          <p:nvPr/>
        </p:nvSpPr>
        <p:spPr>
          <a:xfrm>
            <a:off x="1987550" y="529907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0" name="Text Box 285"/>
          <p:cNvSpPr txBox="1"/>
          <p:nvPr/>
        </p:nvSpPr>
        <p:spPr>
          <a:xfrm>
            <a:off x="4098925" y="530542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1" name="Text Box 285"/>
          <p:cNvSpPr txBox="1"/>
          <p:nvPr/>
        </p:nvSpPr>
        <p:spPr>
          <a:xfrm>
            <a:off x="4632325" y="5305425"/>
            <a:ext cx="4572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sz="2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6" name="Table 125"/>
          <p:cNvGraphicFramePr>
            <a:graphicFrameLocks noGrp="1"/>
          </p:cNvGraphicFramePr>
          <p:nvPr/>
        </p:nvGraphicFramePr>
        <p:xfrm>
          <a:off x="3033713" y="1828800"/>
          <a:ext cx="5334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00" grpId="0" bldLvl="0" animBg="1"/>
      <p:bldP spid="45" grpId="0"/>
      <p:bldP spid="98" grpId="0"/>
      <p:bldP spid="98" grpId="1"/>
      <p:bldP spid="136" grpId="0"/>
      <p:bldP spid="136" grpId="1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5" grpId="1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2" grpId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59" grpId="1"/>
      <p:bldP spid="160" grpId="0"/>
      <p:bldP spid="161" grpId="0"/>
      <p:bldP spid="162" grpId="0"/>
      <p:bldP spid="163" grpId="0"/>
      <p:bldP spid="164" grpId="0"/>
      <p:bldP spid="166" grpId="0"/>
      <p:bldP spid="166" grpId="1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5" grpId="1"/>
      <p:bldP spid="176" grpId="0"/>
      <p:bldP spid="177" grpId="0"/>
      <p:bldP spid="178" grpId="0"/>
      <p:bldP spid="179" grpId="0"/>
      <p:bldP spid="180" grpId="0"/>
      <p:bldP spid="1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6553200" y="6015038"/>
            <a:ext cx="2133600" cy="457200"/>
          </a:xfrm>
          <a:noFill/>
        </p:spPr>
        <p:txBody>
          <a:bodyPr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295400" y="290513"/>
            <a:ext cx="7391400" cy="1004887"/>
            <a:chOff x="2590800" y="76200"/>
            <a:chExt cx="4383273" cy="1004907"/>
          </a:xfrm>
        </p:grpSpPr>
        <p:grpSp>
          <p:nvGrpSpPr>
            <p:cNvPr id="36894" name="Group 1"/>
            <p:cNvGrpSpPr/>
            <p:nvPr/>
          </p:nvGrpSpPr>
          <p:grpSpPr>
            <a:xfrm>
              <a:off x="2590800" y="166707"/>
              <a:ext cx="3886200" cy="477818"/>
              <a:chOff x="1631147" y="1264655"/>
              <a:chExt cx="5761832" cy="56276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631147" y="1264634"/>
                <a:ext cx="5761833" cy="559062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-1" fmla="*/ 12700 w 5759450"/>
                  <a:gd name="connsiteY0-2" fmla="*/ 0 h 565150"/>
                  <a:gd name="connsiteX1-3" fmla="*/ 374650 w 5759450"/>
                  <a:gd name="connsiteY1-4" fmla="*/ 38100 h 565150"/>
                  <a:gd name="connsiteX2-5" fmla="*/ 5073650 w 5759450"/>
                  <a:gd name="connsiteY2-6" fmla="*/ 38100 h 565150"/>
                  <a:gd name="connsiteX3-7" fmla="*/ 5759450 w 5759450"/>
                  <a:gd name="connsiteY3-8" fmla="*/ 6350 h 565150"/>
                  <a:gd name="connsiteX4-9" fmla="*/ 5594350 w 5759450"/>
                  <a:gd name="connsiteY4-10" fmla="*/ 279400 h 565150"/>
                  <a:gd name="connsiteX5-11" fmla="*/ 5759450 w 5759450"/>
                  <a:gd name="connsiteY5-12" fmla="*/ 552450 h 565150"/>
                  <a:gd name="connsiteX6-13" fmla="*/ 5251450 w 5759450"/>
                  <a:gd name="connsiteY6-14" fmla="*/ 565150 h 565150"/>
                  <a:gd name="connsiteX7-15" fmla="*/ 654050 w 5759450"/>
                  <a:gd name="connsiteY7-16" fmla="*/ 552450 h 565150"/>
                  <a:gd name="connsiteX8-17" fmla="*/ 0 w 5759450"/>
                  <a:gd name="connsiteY8-18" fmla="*/ 533400 h 565150"/>
                  <a:gd name="connsiteX9-19" fmla="*/ 190500 w 5759450"/>
                  <a:gd name="connsiteY9-20" fmla="*/ 254000 h 565150"/>
                  <a:gd name="connsiteX10-21" fmla="*/ 12700 w 5759450"/>
                  <a:gd name="connsiteY10-22" fmla="*/ 0 h 565150"/>
                  <a:gd name="connsiteX0-23" fmla="*/ 12700 w 5759450"/>
                  <a:gd name="connsiteY0-24" fmla="*/ 0 h 565150"/>
                  <a:gd name="connsiteX1-25" fmla="*/ 374650 w 5759450"/>
                  <a:gd name="connsiteY1-26" fmla="*/ 38100 h 565150"/>
                  <a:gd name="connsiteX2-27" fmla="*/ 5073650 w 5759450"/>
                  <a:gd name="connsiteY2-28" fmla="*/ 38100 h 565150"/>
                  <a:gd name="connsiteX3-29" fmla="*/ 5759450 w 5759450"/>
                  <a:gd name="connsiteY3-30" fmla="*/ 6350 h 565150"/>
                  <a:gd name="connsiteX4-31" fmla="*/ 5594350 w 5759450"/>
                  <a:gd name="connsiteY4-32" fmla="*/ 279400 h 565150"/>
                  <a:gd name="connsiteX5-33" fmla="*/ 5759450 w 5759450"/>
                  <a:gd name="connsiteY5-34" fmla="*/ 552450 h 565150"/>
                  <a:gd name="connsiteX6-35" fmla="*/ 5251450 w 5759450"/>
                  <a:gd name="connsiteY6-36" fmla="*/ 565150 h 565150"/>
                  <a:gd name="connsiteX7-37" fmla="*/ 654050 w 5759450"/>
                  <a:gd name="connsiteY7-38" fmla="*/ 552450 h 565150"/>
                  <a:gd name="connsiteX8-39" fmla="*/ 0 w 5759450"/>
                  <a:gd name="connsiteY8-40" fmla="*/ 533400 h 565150"/>
                  <a:gd name="connsiteX9-41" fmla="*/ 190500 w 5759450"/>
                  <a:gd name="connsiteY9-42" fmla="*/ 254000 h 565150"/>
                  <a:gd name="connsiteX10-43" fmla="*/ 12700 w 5759450"/>
                  <a:gd name="connsiteY10-44" fmla="*/ 0 h 565150"/>
                  <a:gd name="connsiteX0-45" fmla="*/ 22225 w 5759450"/>
                  <a:gd name="connsiteY0-46" fmla="*/ 7938 h 558800"/>
                  <a:gd name="connsiteX1-47" fmla="*/ 374650 w 5759450"/>
                  <a:gd name="connsiteY1-48" fmla="*/ 31750 h 558800"/>
                  <a:gd name="connsiteX2-49" fmla="*/ 5073650 w 5759450"/>
                  <a:gd name="connsiteY2-50" fmla="*/ 31750 h 558800"/>
                  <a:gd name="connsiteX3-51" fmla="*/ 5759450 w 5759450"/>
                  <a:gd name="connsiteY3-52" fmla="*/ 0 h 558800"/>
                  <a:gd name="connsiteX4-53" fmla="*/ 5594350 w 5759450"/>
                  <a:gd name="connsiteY4-54" fmla="*/ 273050 h 558800"/>
                  <a:gd name="connsiteX5-55" fmla="*/ 5759450 w 5759450"/>
                  <a:gd name="connsiteY5-56" fmla="*/ 546100 h 558800"/>
                  <a:gd name="connsiteX6-57" fmla="*/ 5251450 w 5759450"/>
                  <a:gd name="connsiteY6-58" fmla="*/ 558800 h 558800"/>
                  <a:gd name="connsiteX7-59" fmla="*/ 654050 w 5759450"/>
                  <a:gd name="connsiteY7-60" fmla="*/ 546100 h 558800"/>
                  <a:gd name="connsiteX8-61" fmla="*/ 0 w 5759450"/>
                  <a:gd name="connsiteY8-62" fmla="*/ 527050 h 558800"/>
                  <a:gd name="connsiteX9-63" fmla="*/ 190500 w 5759450"/>
                  <a:gd name="connsiteY9-64" fmla="*/ 247650 h 558800"/>
                  <a:gd name="connsiteX10-65" fmla="*/ 22225 w 5759450"/>
                  <a:gd name="connsiteY10-66" fmla="*/ 7938 h 558800"/>
                  <a:gd name="connsiteX0-67" fmla="*/ 22225 w 5759450"/>
                  <a:gd name="connsiteY0-68" fmla="*/ 7938 h 558800"/>
                  <a:gd name="connsiteX1-69" fmla="*/ 374650 w 5759450"/>
                  <a:gd name="connsiteY1-70" fmla="*/ 31750 h 558800"/>
                  <a:gd name="connsiteX2-71" fmla="*/ 5073650 w 5759450"/>
                  <a:gd name="connsiteY2-72" fmla="*/ 31750 h 558800"/>
                  <a:gd name="connsiteX3-73" fmla="*/ 5759450 w 5759450"/>
                  <a:gd name="connsiteY3-74" fmla="*/ 0 h 558800"/>
                  <a:gd name="connsiteX4-75" fmla="*/ 5594350 w 5759450"/>
                  <a:gd name="connsiteY4-76" fmla="*/ 273050 h 558800"/>
                  <a:gd name="connsiteX5-77" fmla="*/ 5759450 w 5759450"/>
                  <a:gd name="connsiteY5-78" fmla="*/ 546100 h 558800"/>
                  <a:gd name="connsiteX6-79" fmla="*/ 5251450 w 5759450"/>
                  <a:gd name="connsiteY6-80" fmla="*/ 558800 h 558800"/>
                  <a:gd name="connsiteX7-81" fmla="*/ 654050 w 5759450"/>
                  <a:gd name="connsiteY7-82" fmla="*/ 546100 h 558800"/>
                  <a:gd name="connsiteX8-83" fmla="*/ 0 w 5759450"/>
                  <a:gd name="connsiteY8-84" fmla="*/ 527050 h 558800"/>
                  <a:gd name="connsiteX9-85" fmla="*/ 190500 w 5759450"/>
                  <a:gd name="connsiteY9-86" fmla="*/ 247650 h 558800"/>
                  <a:gd name="connsiteX10-87" fmla="*/ 30956 w 5759450"/>
                  <a:gd name="connsiteY10-88" fmla="*/ 28575 h 558800"/>
                  <a:gd name="connsiteX11" fmla="*/ 22225 w 5759450"/>
                  <a:gd name="connsiteY11" fmla="*/ 7938 h 558800"/>
                  <a:gd name="connsiteX0-89" fmla="*/ 22225 w 5759450"/>
                  <a:gd name="connsiteY0-90" fmla="*/ 7938 h 558800"/>
                  <a:gd name="connsiteX1-91" fmla="*/ 374650 w 5759450"/>
                  <a:gd name="connsiteY1-92" fmla="*/ 31750 h 558800"/>
                  <a:gd name="connsiteX2-93" fmla="*/ 5073650 w 5759450"/>
                  <a:gd name="connsiteY2-94" fmla="*/ 31750 h 558800"/>
                  <a:gd name="connsiteX3-95" fmla="*/ 5759450 w 5759450"/>
                  <a:gd name="connsiteY3-96" fmla="*/ 0 h 558800"/>
                  <a:gd name="connsiteX4-97" fmla="*/ 5594350 w 5759450"/>
                  <a:gd name="connsiteY4-98" fmla="*/ 273050 h 558800"/>
                  <a:gd name="connsiteX5-99" fmla="*/ 5759450 w 5759450"/>
                  <a:gd name="connsiteY5-100" fmla="*/ 546100 h 558800"/>
                  <a:gd name="connsiteX6-101" fmla="*/ 5251450 w 5759450"/>
                  <a:gd name="connsiteY6-102" fmla="*/ 558800 h 558800"/>
                  <a:gd name="connsiteX7-103" fmla="*/ 654050 w 5759450"/>
                  <a:gd name="connsiteY7-104" fmla="*/ 546100 h 558800"/>
                  <a:gd name="connsiteX8-105" fmla="*/ 0 w 5759450"/>
                  <a:gd name="connsiteY8-106" fmla="*/ 527050 h 558800"/>
                  <a:gd name="connsiteX9-107" fmla="*/ 190500 w 5759450"/>
                  <a:gd name="connsiteY9-108" fmla="*/ 247650 h 558800"/>
                  <a:gd name="connsiteX10-109" fmla="*/ 19050 w 5759450"/>
                  <a:gd name="connsiteY10-110" fmla="*/ 35719 h 558800"/>
                  <a:gd name="connsiteX11-111" fmla="*/ 22225 w 5759450"/>
                  <a:gd name="connsiteY11-112" fmla="*/ 7938 h 558800"/>
                  <a:gd name="connsiteX0-113" fmla="*/ 24606 w 5761831"/>
                  <a:gd name="connsiteY0-114" fmla="*/ 7938 h 558800"/>
                  <a:gd name="connsiteX1-115" fmla="*/ 377031 w 5761831"/>
                  <a:gd name="connsiteY1-116" fmla="*/ 31750 h 558800"/>
                  <a:gd name="connsiteX2-117" fmla="*/ 5076031 w 5761831"/>
                  <a:gd name="connsiteY2-118" fmla="*/ 31750 h 558800"/>
                  <a:gd name="connsiteX3-119" fmla="*/ 5761831 w 5761831"/>
                  <a:gd name="connsiteY3-120" fmla="*/ 0 h 558800"/>
                  <a:gd name="connsiteX4-121" fmla="*/ 5596731 w 5761831"/>
                  <a:gd name="connsiteY4-122" fmla="*/ 273050 h 558800"/>
                  <a:gd name="connsiteX5-123" fmla="*/ 5761831 w 5761831"/>
                  <a:gd name="connsiteY5-124" fmla="*/ 546100 h 558800"/>
                  <a:gd name="connsiteX6-125" fmla="*/ 5253831 w 5761831"/>
                  <a:gd name="connsiteY6-126" fmla="*/ 558800 h 558800"/>
                  <a:gd name="connsiteX7-127" fmla="*/ 656431 w 5761831"/>
                  <a:gd name="connsiteY7-128" fmla="*/ 546100 h 558800"/>
                  <a:gd name="connsiteX8-129" fmla="*/ 2381 w 5761831"/>
                  <a:gd name="connsiteY8-130" fmla="*/ 527050 h 558800"/>
                  <a:gd name="connsiteX9-131" fmla="*/ 192881 w 5761831"/>
                  <a:gd name="connsiteY9-132" fmla="*/ 247650 h 558800"/>
                  <a:gd name="connsiteX10-133" fmla="*/ 0 w 5761831"/>
                  <a:gd name="connsiteY10-134" fmla="*/ 30957 h 558800"/>
                  <a:gd name="connsiteX11-135" fmla="*/ 24606 w 5761831"/>
                  <a:gd name="connsiteY11-136" fmla="*/ 7938 h 558800"/>
                  <a:gd name="connsiteX0-137" fmla="*/ 22225 w 5759450"/>
                  <a:gd name="connsiteY0-138" fmla="*/ 7938 h 558800"/>
                  <a:gd name="connsiteX1-139" fmla="*/ 374650 w 5759450"/>
                  <a:gd name="connsiteY1-140" fmla="*/ 31750 h 558800"/>
                  <a:gd name="connsiteX2-141" fmla="*/ 5073650 w 5759450"/>
                  <a:gd name="connsiteY2-142" fmla="*/ 31750 h 558800"/>
                  <a:gd name="connsiteX3-143" fmla="*/ 5759450 w 5759450"/>
                  <a:gd name="connsiteY3-144" fmla="*/ 0 h 558800"/>
                  <a:gd name="connsiteX4-145" fmla="*/ 5594350 w 5759450"/>
                  <a:gd name="connsiteY4-146" fmla="*/ 273050 h 558800"/>
                  <a:gd name="connsiteX5-147" fmla="*/ 5759450 w 5759450"/>
                  <a:gd name="connsiteY5-148" fmla="*/ 546100 h 558800"/>
                  <a:gd name="connsiteX6-149" fmla="*/ 5251450 w 5759450"/>
                  <a:gd name="connsiteY6-150" fmla="*/ 558800 h 558800"/>
                  <a:gd name="connsiteX7-151" fmla="*/ 654050 w 5759450"/>
                  <a:gd name="connsiteY7-152" fmla="*/ 546100 h 558800"/>
                  <a:gd name="connsiteX8-153" fmla="*/ 0 w 5759450"/>
                  <a:gd name="connsiteY8-154" fmla="*/ 527050 h 558800"/>
                  <a:gd name="connsiteX9-155" fmla="*/ 190500 w 5759450"/>
                  <a:gd name="connsiteY9-156" fmla="*/ 247650 h 558800"/>
                  <a:gd name="connsiteX10-157" fmla="*/ 22225 w 5759450"/>
                  <a:gd name="connsiteY10-158" fmla="*/ 7938 h 558800"/>
                  <a:gd name="connsiteX0-159" fmla="*/ 793 w 5759450"/>
                  <a:gd name="connsiteY0-160" fmla="*/ 7938 h 558800"/>
                  <a:gd name="connsiteX1-161" fmla="*/ 374650 w 5759450"/>
                  <a:gd name="connsiteY1-162" fmla="*/ 31750 h 558800"/>
                  <a:gd name="connsiteX2-163" fmla="*/ 5073650 w 5759450"/>
                  <a:gd name="connsiteY2-164" fmla="*/ 31750 h 558800"/>
                  <a:gd name="connsiteX3-165" fmla="*/ 5759450 w 5759450"/>
                  <a:gd name="connsiteY3-166" fmla="*/ 0 h 558800"/>
                  <a:gd name="connsiteX4-167" fmla="*/ 5594350 w 5759450"/>
                  <a:gd name="connsiteY4-168" fmla="*/ 273050 h 558800"/>
                  <a:gd name="connsiteX5-169" fmla="*/ 5759450 w 5759450"/>
                  <a:gd name="connsiteY5-170" fmla="*/ 546100 h 558800"/>
                  <a:gd name="connsiteX6-171" fmla="*/ 5251450 w 5759450"/>
                  <a:gd name="connsiteY6-172" fmla="*/ 558800 h 558800"/>
                  <a:gd name="connsiteX7-173" fmla="*/ 654050 w 5759450"/>
                  <a:gd name="connsiteY7-174" fmla="*/ 546100 h 558800"/>
                  <a:gd name="connsiteX8-175" fmla="*/ 0 w 5759450"/>
                  <a:gd name="connsiteY8-176" fmla="*/ 527050 h 558800"/>
                  <a:gd name="connsiteX9-177" fmla="*/ 190500 w 5759450"/>
                  <a:gd name="connsiteY9-178" fmla="*/ 247650 h 558800"/>
                  <a:gd name="connsiteX10-179" fmla="*/ 793 w 5759450"/>
                  <a:gd name="connsiteY10-180" fmla="*/ 7938 h 558800"/>
                  <a:gd name="connsiteX0-181" fmla="*/ 793 w 5759450"/>
                  <a:gd name="connsiteY0-182" fmla="*/ 7938 h 558800"/>
                  <a:gd name="connsiteX1-183" fmla="*/ 374650 w 5759450"/>
                  <a:gd name="connsiteY1-184" fmla="*/ 31750 h 558800"/>
                  <a:gd name="connsiteX2-185" fmla="*/ 5073650 w 5759450"/>
                  <a:gd name="connsiteY2-186" fmla="*/ 31750 h 558800"/>
                  <a:gd name="connsiteX3-187" fmla="*/ 5759450 w 5759450"/>
                  <a:gd name="connsiteY3-188" fmla="*/ 0 h 558800"/>
                  <a:gd name="connsiteX4-189" fmla="*/ 5594350 w 5759450"/>
                  <a:gd name="connsiteY4-190" fmla="*/ 273050 h 558800"/>
                  <a:gd name="connsiteX5-191" fmla="*/ 5759450 w 5759450"/>
                  <a:gd name="connsiteY5-192" fmla="*/ 546100 h 558800"/>
                  <a:gd name="connsiteX6-193" fmla="*/ 5251450 w 5759450"/>
                  <a:gd name="connsiteY6-194" fmla="*/ 558800 h 558800"/>
                  <a:gd name="connsiteX7-195" fmla="*/ 654050 w 5759450"/>
                  <a:gd name="connsiteY7-196" fmla="*/ 546100 h 558800"/>
                  <a:gd name="connsiteX8-197" fmla="*/ 0 w 5759450"/>
                  <a:gd name="connsiteY8-198" fmla="*/ 527050 h 558800"/>
                  <a:gd name="connsiteX9-199" fmla="*/ 190500 w 5759450"/>
                  <a:gd name="connsiteY9-200" fmla="*/ 247650 h 558800"/>
                  <a:gd name="connsiteX10-201" fmla="*/ 793 w 5759450"/>
                  <a:gd name="connsiteY10-202" fmla="*/ 7938 h 558800"/>
                  <a:gd name="connsiteX0-203" fmla="*/ 793 w 5759450"/>
                  <a:gd name="connsiteY0-204" fmla="*/ 7938 h 558800"/>
                  <a:gd name="connsiteX1-205" fmla="*/ 374650 w 5759450"/>
                  <a:gd name="connsiteY1-206" fmla="*/ 31750 h 558800"/>
                  <a:gd name="connsiteX2-207" fmla="*/ 5073650 w 5759450"/>
                  <a:gd name="connsiteY2-208" fmla="*/ 31750 h 558800"/>
                  <a:gd name="connsiteX3-209" fmla="*/ 5759450 w 5759450"/>
                  <a:gd name="connsiteY3-210" fmla="*/ 0 h 558800"/>
                  <a:gd name="connsiteX4-211" fmla="*/ 5594350 w 5759450"/>
                  <a:gd name="connsiteY4-212" fmla="*/ 273050 h 558800"/>
                  <a:gd name="connsiteX5-213" fmla="*/ 5759450 w 5759450"/>
                  <a:gd name="connsiteY5-214" fmla="*/ 546100 h 558800"/>
                  <a:gd name="connsiteX6-215" fmla="*/ 5251450 w 5759450"/>
                  <a:gd name="connsiteY6-216" fmla="*/ 558800 h 558800"/>
                  <a:gd name="connsiteX7-217" fmla="*/ 654050 w 5759450"/>
                  <a:gd name="connsiteY7-218" fmla="*/ 546100 h 558800"/>
                  <a:gd name="connsiteX8-219" fmla="*/ 0 w 5759450"/>
                  <a:gd name="connsiteY8-220" fmla="*/ 527050 h 558800"/>
                  <a:gd name="connsiteX9-221" fmla="*/ 200025 w 5759450"/>
                  <a:gd name="connsiteY9-222" fmla="*/ 271463 h 558800"/>
                  <a:gd name="connsiteX10-223" fmla="*/ 793 w 5759450"/>
                  <a:gd name="connsiteY10-224" fmla="*/ 7938 h 558800"/>
                  <a:gd name="connsiteX0-225" fmla="*/ 793 w 5759450"/>
                  <a:gd name="connsiteY0-226" fmla="*/ 7938 h 558800"/>
                  <a:gd name="connsiteX1-227" fmla="*/ 374650 w 5759450"/>
                  <a:gd name="connsiteY1-228" fmla="*/ 31750 h 558800"/>
                  <a:gd name="connsiteX2-229" fmla="*/ 5073650 w 5759450"/>
                  <a:gd name="connsiteY2-230" fmla="*/ 31750 h 558800"/>
                  <a:gd name="connsiteX3-231" fmla="*/ 5759450 w 5759450"/>
                  <a:gd name="connsiteY3-232" fmla="*/ 0 h 558800"/>
                  <a:gd name="connsiteX4-233" fmla="*/ 5594350 w 5759450"/>
                  <a:gd name="connsiteY4-234" fmla="*/ 273050 h 558800"/>
                  <a:gd name="connsiteX5-235" fmla="*/ 5759450 w 5759450"/>
                  <a:gd name="connsiteY5-236" fmla="*/ 546100 h 558800"/>
                  <a:gd name="connsiteX6-237" fmla="*/ 5251450 w 5759450"/>
                  <a:gd name="connsiteY6-238" fmla="*/ 558800 h 558800"/>
                  <a:gd name="connsiteX7-239" fmla="*/ 654050 w 5759450"/>
                  <a:gd name="connsiteY7-240" fmla="*/ 546100 h 558800"/>
                  <a:gd name="connsiteX8-241" fmla="*/ 0 w 5759450"/>
                  <a:gd name="connsiteY8-242" fmla="*/ 527050 h 558800"/>
                  <a:gd name="connsiteX9-243" fmla="*/ 200025 w 5759450"/>
                  <a:gd name="connsiteY9-244" fmla="*/ 271463 h 558800"/>
                  <a:gd name="connsiteX10-245" fmla="*/ 793 w 5759450"/>
                  <a:gd name="connsiteY10-246" fmla="*/ 7938 h 558800"/>
                  <a:gd name="connsiteX0-247" fmla="*/ 793 w 5759450"/>
                  <a:gd name="connsiteY0-248" fmla="*/ 7938 h 558800"/>
                  <a:gd name="connsiteX1-249" fmla="*/ 374650 w 5759450"/>
                  <a:gd name="connsiteY1-250" fmla="*/ 31750 h 558800"/>
                  <a:gd name="connsiteX2-251" fmla="*/ 5073650 w 5759450"/>
                  <a:gd name="connsiteY2-252" fmla="*/ 31750 h 558800"/>
                  <a:gd name="connsiteX3-253" fmla="*/ 5759450 w 5759450"/>
                  <a:gd name="connsiteY3-254" fmla="*/ 0 h 558800"/>
                  <a:gd name="connsiteX4-255" fmla="*/ 5594350 w 5759450"/>
                  <a:gd name="connsiteY4-256" fmla="*/ 273050 h 558800"/>
                  <a:gd name="connsiteX5-257" fmla="*/ 5759450 w 5759450"/>
                  <a:gd name="connsiteY5-258" fmla="*/ 546100 h 558800"/>
                  <a:gd name="connsiteX6-259" fmla="*/ 5251450 w 5759450"/>
                  <a:gd name="connsiteY6-260" fmla="*/ 558800 h 558800"/>
                  <a:gd name="connsiteX7-261" fmla="*/ 654050 w 5759450"/>
                  <a:gd name="connsiteY7-262" fmla="*/ 546100 h 558800"/>
                  <a:gd name="connsiteX8-263" fmla="*/ 0 w 5759450"/>
                  <a:gd name="connsiteY8-264" fmla="*/ 527050 h 558800"/>
                  <a:gd name="connsiteX9-265" fmla="*/ 200025 w 5759450"/>
                  <a:gd name="connsiteY9-266" fmla="*/ 271463 h 558800"/>
                  <a:gd name="connsiteX10-267" fmla="*/ 793 w 5759450"/>
                  <a:gd name="connsiteY10-268" fmla="*/ 7938 h 558800"/>
                  <a:gd name="connsiteX0-269" fmla="*/ 793 w 5759450"/>
                  <a:gd name="connsiteY0-270" fmla="*/ 7938 h 558800"/>
                  <a:gd name="connsiteX1-271" fmla="*/ 374650 w 5759450"/>
                  <a:gd name="connsiteY1-272" fmla="*/ 31750 h 558800"/>
                  <a:gd name="connsiteX2-273" fmla="*/ 5073650 w 5759450"/>
                  <a:gd name="connsiteY2-274" fmla="*/ 31750 h 558800"/>
                  <a:gd name="connsiteX3-275" fmla="*/ 5759450 w 5759450"/>
                  <a:gd name="connsiteY3-276" fmla="*/ 0 h 558800"/>
                  <a:gd name="connsiteX4-277" fmla="*/ 5594350 w 5759450"/>
                  <a:gd name="connsiteY4-278" fmla="*/ 273050 h 558800"/>
                  <a:gd name="connsiteX5-279" fmla="*/ 5759450 w 5759450"/>
                  <a:gd name="connsiteY5-280" fmla="*/ 546100 h 558800"/>
                  <a:gd name="connsiteX6-281" fmla="*/ 5251450 w 5759450"/>
                  <a:gd name="connsiteY6-282" fmla="*/ 558800 h 558800"/>
                  <a:gd name="connsiteX7-283" fmla="*/ 654050 w 5759450"/>
                  <a:gd name="connsiteY7-284" fmla="*/ 546100 h 558800"/>
                  <a:gd name="connsiteX8-285" fmla="*/ 0 w 5759450"/>
                  <a:gd name="connsiteY8-286" fmla="*/ 527050 h 558800"/>
                  <a:gd name="connsiteX9-287" fmla="*/ 200025 w 5759450"/>
                  <a:gd name="connsiteY9-288" fmla="*/ 271463 h 558800"/>
                  <a:gd name="connsiteX10-289" fmla="*/ 793 w 5759450"/>
                  <a:gd name="connsiteY10-290" fmla="*/ 7938 h 558800"/>
                  <a:gd name="connsiteX0-291" fmla="*/ 793 w 5759450"/>
                  <a:gd name="connsiteY0-292" fmla="*/ 7938 h 558800"/>
                  <a:gd name="connsiteX1-293" fmla="*/ 374650 w 5759450"/>
                  <a:gd name="connsiteY1-294" fmla="*/ 31750 h 558800"/>
                  <a:gd name="connsiteX2-295" fmla="*/ 5073650 w 5759450"/>
                  <a:gd name="connsiteY2-296" fmla="*/ 31750 h 558800"/>
                  <a:gd name="connsiteX3-297" fmla="*/ 5759450 w 5759450"/>
                  <a:gd name="connsiteY3-298" fmla="*/ 0 h 558800"/>
                  <a:gd name="connsiteX4-299" fmla="*/ 5594350 w 5759450"/>
                  <a:gd name="connsiteY4-300" fmla="*/ 273050 h 558800"/>
                  <a:gd name="connsiteX5-301" fmla="*/ 5759450 w 5759450"/>
                  <a:gd name="connsiteY5-302" fmla="*/ 546100 h 558800"/>
                  <a:gd name="connsiteX6-303" fmla="*/ 5251450 w 5759450"/>
                  <a:gd name="connsiteY6-304" fmla="*/ 558800 h 558800"/>
                  <a:gd name="connsiteX7-305" fmla="*/ 654050 w 5759450"/>
                  <a:gd name="connsiteY7-306" fmla="*/ 546100 h 558800"/>
                  <a:gd name="connsiteX8-307" fmla="*/ 0 w 5759450"/>
                  <a:gd name="connsiteY8-308" fmla="*/ 527050 h 558800"/>
                  <a:gd name="connsiteX9-309" fmla="*/ 200025 w 5759450"/>
                  <a:gd name="connsiteY9-310" fmla="*/ 271463 h 558800"/>
                  <a:gd name="connsiteX10-311" fmla="*/ 793 w 5759450"/>
                  <a:gd name="connsiteY10-312" fmla="*/ 7938 h 558800"/>
                  <a:gd name="connsiteX0-313" fmla="*/ 793 w 5759450"/>
                  <a:gd name="connsiteY0-314" fmla="*/ 7938 h 558800"/>
                  <a:gd name="connsiteX1-315" fmla="*/ 374650 w 5759450"/>
                  <a:gd name="connsiteY1-316" fmla="*/ 31750 h 558800"/>
                  <a:gd name="connsiteX2-317" fmla="*/ 5073650 w 5759450"/>
                  <a:gd name="connsiteY2-318" fmla="*/ 31750 h 558800"/>
                  <a:gd name="connsiteX3-319" fmla="*/ 5759450 w 5759450"/>
                  <a:gd name="connsiteY3-320" fmla="*/ 0 h 558800"/>
                  <a:gd name="connsiteX4-321" fmla="*/ 5594350 w 5759450"/>
                  <a:gd name="connsiteY4-322" fmla="*/ 273050 h 558800"/>
                  <a:gd name="connsiteX5-323" fmla="*/ 5759450 w 5759450"/>
                  <a:gd name="connsiteY5-324" fmla="*/ 546100 h 558800"/>
                  <a:gd name="connsiteX6-325" fmla="*/ 5251450 w 5759450"/>
                  <a:gd name="connsiteY6-326" fmla="*/ 558800 h 558800"/>
                  <a:gd name="connsiteX7-327" fmla="*/ 661194 w 5759450"/>
                  <a:gd name="connsiteY7-328" fmla="*/ 553244 h 558800"/>
                  <a:gd name="connsiteX8-329" fmla="*/ 0 w 5759450"/>
                  <a:gd name="connsiteY8-330" fmla="*/ 527050 h 558800"/>
                  <a:gd name="connsiteX9-331" fmla="*/ 200025 w 5759450"/>
                  <a:gd name="connsiteY9-332" fmla="*/ 271463 h 558800"/>
                  <a:gd name="connsiteX10-333" fmla="*/ 793 w 5759450"/>
                  <a:gd name="connsiteY10-334" fmla="*/ 7938 h 558800"/>
                  <a:gd name="connsiteX0-335" fmla="*/ 793 w 5759450"/>
                  <a:gd name="connsiteY0-336" fmla="*/ 7938 h 559049"/>
                  <a:gd name="connsiteX1-337" fmla="*/ 374650 w 5759450"/>
                  <a:gd name="connsiteY1-338" fmla="*/ 31750 h 559049"/>
                  <a:gd name="connsiteX2-339" fmla="*/ 5073650 w 5759450"/>
                  <a:gd name="connsiteY2-340" fmla="*/ 31750 h 559049"/>
                  <a:gd name="connsiteX3-341" fmla="*/ 5759450 w 5759450"/>
                  <a:gd name="connsiteY3-342" fmla="*/ 0 h 559049"/>
                  <a:gd name="connsiteX4-343" fmla="*/ 5594350 w 5759450"/>
                  <a:gd name="connsiteY4-344" fmla="*/ 273050 h 559049"/>
                  <a:gd name="connsiteX5-345" fmla="*/ 5759450 w 5759450"/>
                  <a:gd name="connsiteY5-346" fmla="*/ 546100 h 559049"/>
                  <a:gd name="connsiteX6-347" fmla="*/ 5251450 w 5759450"/>
                  <a:gd name="connsiteY6-348" fmla="*/ 558800 h 559049"/>
                  <a:gd name="connsiteX7-349" fmla="*/ 661194 w 5759450"/>
                  <a:gd name="connsiteY7-350" fmla="*/ 553244 h 559049"/>
                  <a:gd name="connsiteX8-351" fmla="*/ 0 w 5759450"/>
                  <a:gd name="connsiteY8-352" fmla="*/ 527050 h 559049"/>
                  <a:gd name="connsiteX9-353" fmla="*/ 200025 w 5759450"/>
                  <a:gd name="connsiteY9-354" fmla="*/ 271463 h 559049"/>
                  <a:gd name="connsiteX10-355" fmla="*/ 793 w 5759450"/>
                  <a:gd name="connsiteY10-356" fmla="*/ 7938 h 559049"/>
                  <a:gd name="connsiteX0-357" fmla="*/ 793 w 5759450"/>
                  <a:gd name="connsiteY0-358" fmla="*/ 7938 h 559049"/>
                  <a:gd name="connsiteX1-359" fmla="*/ 374650 w 5759450"/>
                  <a:gd name="connsiteY1-360" fmla="*/ 31750 h 559049"/>
                  <a:gd name="connsiteX2-361" fmla="*/ 919163 w 5759450"/>
                  <a:gd name="connsiteY2-362" fmla="*/ 28575 h 559049"/>
                  <a:gd name="connsiteX3-363" fmla="*/ 5073650 w 5759450"/>
                  <a:gd name="connsiteY3-364" fmla="*/ 31750 h 559049"/>
                  <a:gd name="connsiteX4-365" fmla="*/ 5759450 w 5759450"/>
                  <a:gd name="connsiteY4-366" fmla="*/ 0 h 559049"/>
                  <a:gd name="connsiteX5-367" fmla="*/ 5594350 w 5759450"/>
                  <a:gd name="connsiteY5-368" fmla="*/ 273050 h 559049"/>
                  <a:gd name="connsiteX6-369" fmla="*/ 5759450 w 5759450"/>
                  <a:gd name="connsiteY6-370" fmla="*/ 546100 h 559049"/>
                  <a:gd name="connsiteX7-371" fmla="*/ 5251450 w 5759450"/>
                  <a:gd name="connsiteY7-372" fmla="*/ 558800 h 559049"/>
                  <a:gd name="connsiteX8-373" fmla="*/ 661194 w 5759450"/>
                  <a:gd name="connsiteY8-374" fmla="*/ 553244 h 559049"/>
                  <a:gd name="connsiteX9-375" fmla="*/ 0 w 5759450"/>
                  <a:gd name="connsiteY9-376" fmla="*/ 527050 h 559049"/>
                  <a:gd name="connsiteX10-377" fmla="*/ 200025 w 5759450"/>
                  <a:gd name="connsiteY10-378" fmla="*/ 271463 h 559049"/>
                  <a:gd name="connsiteX11-379" fmla="*/ 793 w 5759450"/>
                  <a:gd name="connsiteY11-380" fmla="*/ 7938 h 559049"/>
                  <a:gd name="connsiteX0-381" fmla="*/ 793 w 5759450"/>
                  <a:gd name="connsiteY0-382" fmla="*/ 7938 h 559049"/>
                  <a:gd name="connsiteX1-383" fmla="*/ 374650 w 5759450"/>
                  <a:gd name="connsiteY1-384" fmla="*/ 31750 h 559049"/>
                  <a:gd name="connsiteX2-385" fmla="*/ 916782 w 5759450"/>
                  <a:gd name="connsiteY2-386" fmla="*/ 19050 h 559049"/>
                  <a:gd name="connsiteX3-387" fmla="*/ 5073650 w 5759450"/>
                  <a:gd name="connsiteY3-388" fmla="*/ 31750 h 559049"/>
                  <a:gd name="connsiteX4-389" fmla="*/ 5759450 w 5759450"/>
                  <a:gd name="connsiteY4-390" fmla="*/ 0 h 559049"/>
                  <a:gd name="connsiteX5-391" fmla="*/ 5594350 w 5759450"/>
                  <a:gd name="connsiteY5-392" fmla="*/ 273050 h 559049"/>
                  <a:gd name="connsiteX6-393" fmla="*/ 5759450 w 5759450"/>
                  <a:gd name="connsiteY6-394" fmla="*/ 546100 h 559049"/>
                  <a:gd name="connsiteX7-395" fmla="*/ 5251450 w 5759450"/>
                  <a:gd name="connsiteY7-396" fmla="*/ 558800 h 559049"/>
                  <a:gd name="connsiteX8-397" fmla="*/ 661194 w 5759450"/>
                  <a:gd name="connsiteY8-398" fmla="*/ 553244 h 559049"/>
                  <a:gd name="connsiteX9-399" fmla="*/ 0 w 5759450"/>
                  <a:gd name="connsiteY9-400" fmla="*/ 527050 h 559049"/>
                  <a:gd name="connsiteX10-401" fmla="*/ 200025 w 5759450"/>
                  <a:gd name="connsiteY10-402" fmla="*/ 271463 h 559049"/>
                  <a:gd name="connsiteX11-403" fmla="*/ 793 w 5759450"/>
                  <a:gd name="connsiteY11-404" fmla="*/ 7938 h 559049"/>
                  <a:gd name="connsiteX0-405" fmla="*/ 793 w 5759450"/>
                  <a:gd name="connsiteY0-406" fmla="*/ 7938 h 559049"/>
                  <a:gd name="connsiteX1-407" fmla="*/ 374650 w 5759450"/>
                  <a:gd name="connsiteY1-408" fmla="*/ 31750 h 559049"/>
                  <a:gd name="connsiteX2-409" fmla="*/ 916782 w 5759450"/>
                  <a:gd name="connsiteY2-410" fmla="*/ 19050 h 559049"/>
                  <a:gd name="connsiteX3-411" fmla="*/ 5073650 w 5759450"/>
                  <a:gd name="connsiteY3-412" fmla="*/ 31750 h 559049"/>
                  <a:gd name="connsiteX4-413" fmla="*/ 5759450 w 5759450"/>
                  <a:gd name="connsiteY4-414" fmla="*/ 0 h 559049"/>
                  <a:gd name="connsiteX5-415" fmla="*/ 5594350 w 5759450"/>
                  <a:gd name="connsiteY5-416" fmla="*/ 273050 h 559049"/>
                  <a:gd name="connsiteX6-417" fmla="*/ 5759450 w 5759450"/>
                  <a:gd name="connsiteY6-418" fmla="*/ 546100 h 559049"/>
                  <a:gd name="connsiteX7-419" fmla="*/ 5251450 w 5759450"/>
                  <a:gd name="connsiteY7-420" fmla="*/ 558800 h 559049"/>
                  <a:gd name="connsiteX8-421" fmla="*/ 661194 w 5759450"/>
                  <a:gd name="connsiteY8-422" fmla="*/ 553244 h 559049"/>
                  <a:gd name="connsiteX9-423" fmla="*/ 0 w 5759450"/>
                  <a:gd name="connsiteY9-424" fmla="*/ 527050 h 559049"/>
                  <a:gd name="connsiteX10-425" fmla="*/ 200025 w 5759450"/>
                  <a:gd name="connsiteY10-426" fmla="*/ 271463 h 559049"/>
                  <a:gd name="connsiteX11-427" fmla="*/ 793 w 5759450"/>
                  <a:gd name="connsiteY11-428" fmla="*/ 7938 h 559049"/>
                  <a:gd name="connsiteX0-429" fmla="*/ 793 w 5759450"/>
                  <a:gd name="connsiteY0-430" fmla="*/ 7938 h 559049"/>
                  <a:gd name="connsiteX1-431" fmla="*/ 374650 w 5759450"/>
                  <a:gd name="connsiteY1-432" fmla="*/ 31750 h 559049"/>
                  <a:gd name="connsiteX2-433" fmla="*/ 916782 w 5759450"/>
                  <a:gd name="connsiteY2-434" fmla="*/ 19050 h 559049"/>
                  <a:gd name="connsiteX3-435" fmla="*/ 5073650 w 5759450"/>
                  <a:gd name="connsiteY3-436" fmla="*/ 31750 h 559049"/>
                  <a:gd name="connsiteX4-437" fmla="*/ 5759450 w 5759450"/>
                  <a:gd name="connsiteY4-438" fmla="*/ 0 h 559049"/>
                  <a:gd name="connsiteX5-439" fmla="*/ 5594350 w 5759450"/>
                  <a:gd name="connsiteY5-440" fmla="*/ 273050 h 559049"/>
                  <a:gd name="connsiteX6-441" fmla="*/ 5759450 w 5759450"/>
                  <a:gd name="connsiteY6-442" fmla="*/ 546100 h 559049"/>
                  <a:gd name="connsiteX7-443" fmla="*/ 5251450 w 5759450"/>
                  <a:gd name="connsiteY7-444" fmla="*/ 558800 h 559049"/>
                  <a:gd name="connsiteX8-445" fmla="*/ 661194 w 5759450"/>
                  <a:gd name="connsiteY8-446" fmla="*/ 553244 h 559049"/>
                  <a:gd name="connsiteX9-447" fmla="*/ 0 w 5759450"/>
                  <a:gd name="connsiteY9-448" fmla="*/ 527050 h 559049"/>
                  <a:gd name="connsiteX10-449" fmla="*/ 200025 w 5759450"/>
                  <a:gd name="connsiteY10-450" fmla="*/ 271463 h 559049"/>
                  <a:gd name="connsiteX11-451" fmla="*/ 793 w 5759450"/>
                  <a:gd name="connsiteY11-452" fmla="*/ 7938 h 559049"/>
                  <a:gd name="connsiteX0-453" fmla="*/ 793 w 5759450"/>
                  <a:gd name="connsiteY0-454" fmla="*/ 7938 h 559049"/>
                  <a:gd name="connsiteX1-455" fmla="*/ 374650 w 5759450"/>
                  <a:gd name="connsiteY1-456" fmla="*/ 31750 h 559049"/>
                  <a:gd name="connsiteX2-457" fmla="*/ 916782 w 5759450"/>
                  <a:gd name="connsiteY2-458" fmla="*/ 19050 h 559049"/>
                  <a:gd name="connsiteX3-459" fmla="*/ 5073650 w 5759450"/>
                  <a:gd name="connsiteY3-460" fmla="*/ 31750 h 559049"/>
                  <a:gd name="connsiteX4-461" fmla="*/ 5759450 w 5759450"/>
                  <a:gd name="connsiteY4-462" fmla="*/ 0 h 559049"/>
                  <a:gd name="connsiteX5-463" fmla="*/ 5594350 w 5759450"/>
                  <a:gd name="connsiteY5-464" fmla="*/ 273050 h 559049"/>
                  <a:gd name="connsiteX6-465" fmla="*/ 5759450 w 5759450"/>
                  <a:gd name="connsiteY6-466" fmla="*/ 546100 h 559049"/>
                  <a:gd name="connsiteX7-467" fmla="*/ 5251450 w 5759450"/>
                  <a:gd name="connsiteY7-468" fmla="*/ 558800 h 559049"/>
                  <a:gd name="connsiteX8-469" fmla="*/ 919163 w 5759450"/>
                  <a:gd name="connsiteY8-470" fmla="*/ 554831 h 559049"/>
                  <a:gd name="connsiteX9-471" fmla="*/ 661194 w 5759450"/>
                  <a:gd name="connsiteY9-472" fmla="*/ 553244 h 559049"/>
                  <a:gd name="connsiteX10-473" fmla="*/ 0 w 5759450"/>
                  <a:gd name="connsiteY10-474" fmla="*/ 527050 h 559049"/>
                  <a:gd name="connsiteX11-475" fmla="*/ 200025 w 5759450"/>
                  <a:gd name="connsiteY11-476" fmla="*/ 271463 h 559049"/>
                  <a:gd name="connsiteX12" fmla="*/ 793 w 5759450"/>
                  <a:gd name="connsiteY12" fmla="*/ 7938 h 559049"/>
                  <a:gd name="connsiteX0-477" fmla="*/ 793 w 5759450"/>
                  <a:gd name="connsiteY0-478" fmla="*/ 7938 h 559049"/>
                  <a:gd name="connsiteX1-479" fmla="*/ 374650 w 5759450"/>
                  <a:gd name="connsiteY1-480" fmla="*/ 31750 h 559049"/>
                  <a:gd name="connsiteX2-481" fmla="*/ 916782 w 5759450"/>
                  <a:gd name="connsiteY2-482" fmla="*/ 19050 h 559049"/>
                  <a:gd name="connsiteX3-483" fmla="*/ 5073650 w 5759450"/>
                  <a:gd name="connsiteY3-484" fmla="*/ 31750 h 559049"/>
                  <a:gd name="connsiteX4-485" fmla="*/ 5759450 w 5759450"/>
                  <a:gd name="connsiteY4-486" fmla="*/ 0 h 559049"/>
                  <a:gd name="connsiteX5-487" fmla="*/ 5594350 w 5759450"/>
                  <a:gd name="connsiteY5-488" fmla="*/ 273050 h 559049"/>
                  <a:gd name="connsiteX6-489" fmla="*/ 5759450 w 5759450"/>
                  <a:gd name="connsiteY6-490" fmla="*/ 546100 h 559049"/>
                  <a:gd name="connsiteX7-491" fmla="*/ 5251450 w 5759450"/>
                  <a:gd name="connsiteY7-492" fmla="*/ 558800 h 559049"/>
                  <a:gd name="connsiteX8-493" fmla="*/ 919163 w 5759450"/>
                  <a:gd name="connsiteY8-494" fmla="*/ 550068 h 559049"/>
                  <a:gd name="connsiteX9-495" fmla="*/ 661194 w 5759450"/>
                  <a:gd name="connsiteY9-496" fmla="*/ 553244 h 559049"/>
                  <a:gd name="connsiteX10-497" fmla="*/ 0 w 5759450"/>
                  <a:gd name="connsiteY10-498" fmla="*/ 527050 h 559049"/>
                  <a:gd name="connsiteX11-499" fmla="*/ 200025 w 5759450"/>
                  <a:gd name="connsiteY11-500" fmla="*/ 271463 h 559049"/>
                  <a:gd name="connsiteX12-501" fmla="*/ 793 w 5759450"/>
                  <a:gd name="connsiteY12-502" fmla="*/ 7938 h 559049"/>
                  <a:gd name="connsiteX0-503" fmla="*/ 793 w 5759450"/>
                  <a:gd name="connsiteY0-504" fmla="*/ 7938 h 559049"/>
                  <a:gd name="connsiteX1-505" fmla="*/ 374650 w 5759450"/>
                  <a:gd name="connsiteY1-506" fmla="*/ 31750 h 559049"/>
                  <a:gd name="connsiteX2-507" fmla="*/ 916782 w 5759450"/>
                  <a:gd name="connsiteY2-508" fmla="*/ 19050 h 559049"/>
                  <a:gd name="connsiteX3-509" fmla="*/ 4860131 w 5759450"/>
                  <a:gd name="connsiteY3-510" fmla="*/ 30956 h 559049"/>
                  <a:gd name="connsiteX4-511" fmla="*/ 5073650 w 5759450"/>
                  <a:gd name="connsiteY4-512" fmla="*/ 31750 h 559049"/>
                  <a:gd name="connsiteX5-513" fmla="*/ 5759450 w 5759450"/>
                  <a:gd name="connsiteY5-514" fmla="*/ 0 h 559049"/>
                  <a:gd name="connsiteX6-515" fmla="*/ 5594350 w 5759450"/>
                  <a:gd name="connsiteY6-516" fmla="*/ 273050 h 559049"/>
                  <a:gd name="connsiteX7-517" fmla="*/ 5759450 w 5759450"/>
                  <a:gd name="connsiteY7-518" fmla="*/ 546100 h 559049"/>
                  <a:gd name="connsiteX8-519" fmla="*/ 5251450 w 5759450"/>
                  <a:gd name="connsiteY8-520" fmla="*/ 558800 h 559049"/>
                  <a:gd name="connsiteX9-521" fmla="*/ 919163 w 5759450"/>
                  <a:gd name="connsiteY9-522" fmla="*/ 550068 h 559049"/>
                  <a:gd name="connsiteX10-523" fmla="*/ 661194 w 5759450"/>
                  <a:gd name="connsiteY10-524" fmla="*/ 553244 h 559049"/>
                  <a:gd name="connsiteX11-525" fmla="*/ 0 w 5759450"/>
                  <a:gd name="connsiteY11-526" fmla="*/ 527050 h 559049"/>
                  <a:gd name="connsiteX12-527" fmla="*/ 200025 w 5759450"/>
                  <a:gd name="connsiteY12-528" fmla="*/ 271463 h 559049"/>
                  <a:gd name="connsiteX13" fmla="*/ 793 w 5759450"/>
                  <a:gd name="connsiteY13" fmla="*/ 7938 h 559049"/>
                  <a:gd name="connsiteX0-529" fmla="*/ 793 w 5759450"/>
                  <a:gd name="connsiteY0-530" fmla="*/ 7938 h 559049"/>
                  <a:gd name="connsiteX1-531" fmla="*/ 374650 w 5759450"/>
                  <a:gd name="connsiteY1-532" fmla="*/ 31750 h 559049"/>
                  <a:gd name="connsiteX2-533" fmla="*/ 916782 w 5759450"/>
                  <a:gd name="connsiteY2-534" fmla="*/ 19050 h 559049"/>
                  <a:gd name="connsiteX3-535" fmla="*/ 4862512 w 5759450"/>
                  <a:gd name="connsiteY3-536" fmla="*/ 19050 h 559049"/>
                  <a:gd name="connsiteX4-537" fmla="*/ 5073650 w 5759450"/>
                  <a:gd name="connsiteY4-538" fmla="*/ 31750 h 559049"/>
                  <a:gd name="connsiteX5-539" fmla="*/ 5759450 w 5759450"/>
                  <a:gd name="connsiteY5-540" fmla="*/ 0 h 559049"/>
                  <a:gd name="connsiteX6-541" fmla="*/ 5594350 w 5759450"/>
                  <a:gd name="connsiteY6-542" fmla="*/ 273050 h 559049"/>
                  <a:gd name="connsiteX7-543" fmla="*/ 5759450 w 5759450"/>
                  <a:gd name="connsiteY7-544" fmla="*/ 546100 h 559049"/>
                  <a:gd name="connsiteX8-545" fmla="*/ 5251450 w 5759450"/>
                  <a:gd name="connsiteY8-546" fmla="*/ 558800 h 559049"/>
                  <a:gd name="connsiteX9-547" fmla="*/ 919163 w 5759450"/>
                  <a:gd name="connsiteY9-548" fmla="*/ 550068 h 559049"/>
                  <a:gd name="connsiteX10-549" fmla="*/ 661194 w 5759450"/>
                  <a:gd name="connsiteY10-550" fmla="*/ 553244 h 559049"/>
                  <a:gd name="connsiteX11-551" fmla="*/ 0 w 5759450"/>
                  <a:gd name="connsiteY11-552" fmla="*/ 527050 h 559049"/>
                  <a:gd name="connsiteX12-553" fmla="*/ 200025 w 5759450"/>
                  <a:gd name="connsiteY12-554" fmla="*/ 271463 h 559049"/>
                  <a:gd name="connsiteX13-555" fmla="*/ 793 w 5759450"/>
                  <a:gd name="connsiteY13-556" fmla="*/ 7938 h 559049"/>
                  <a:gd name="connsiteX0-557" fmla="*/ 793 w 5759450"/>
                  <a:gd name="connsiteY0-558" fmla="*/ 7938 h 559049"/>
                  <a:gd name="connsiteX1-559" fmla="*/ 374650 w 5759450"/>
                  <a:gd name="connsiteY1-560" fmla="*/ 31750 h 559049"/>
                  <a:gd name="connsiteX2-561" fmla="*/ 916782 w 5759450"/>
                  <a:gd name="connsiteY2-562" fmla="*/ 19050 h 559049"/>
                  <a:gd name="connsiteX3-563" fmla="*/ 4862512 w 5759450"/>
                  <a:gd name="connsiteY3-564" fmla="*/ 19050 h 559049"/>
                  <a:gd name="connsiteX4-565" fmla="*/ 5076032 w 5759450"/>
                  <a:gd name="connsiteY4-566" fmla="*/ 26988 h 559049"/>
                  <a:gd name="connsiteX5-567" fmla="*/ 5759450 w 5759450"/>
                  <a:gd name="connsiteY5-568" fmla="*/ 0 h 559049"/>
                  <a:gd name="connsiteX6-569" fmla="*/ 5594350 w 5759450"/>
                  <a:gd name="connsiteY6-570" fmla="*/ 273050 h 559049"/>
                  <a:gd name="connsiteX7-571" fmla="*/ 5759450 w 5759450"/>
                  <a:gd name="connsiteY7-572" fmla="*/ 546100 h 559049"/>
                  <a:gd name="connsiteX8-573" fmla="*/ 5251450 w 5759450"/>
                  <a:gd name="connsiteY8-574" fmla="*/ 558800 h 559049"/>
                  <a:gd name="connsiteX9-575" fmla="*/ 919163 w 5759450"/>
                  <a:gd name="connsiteY9-576" fmla="*/ 550068 h 559049"/>
                  <a:gd name="connsiteX10-577" fmla="*/ 661194 w 5759450"/>
                  <a:gd name="connsiteY10-578" fmla="*/ 553244 h 559049"/>
                  <a:gd name="connsiteX11-579" fmla="*/ 0 w 5759450"/>
                  <a:gd name="connsiteY11-580" fmla="*/ 527050 h 559049"/>
                  <a:gd name="connsiteX12-581" fmla="*/ 200025 w 5759450"/>
                  <a:gd name="connsiteY12-582" fmla="*/ 271463 h 559049"/>
                  <a:gd name="connsiteX13-583" fmla="*/ 793 w 5759450"/>
                  <a:gd name="connsiteY13-584" fmla="*/ 7938 h 559049"/>
                  <a:gd name="connsiteX0-585" fmla="*/ 793 w 5759450"/>
                  <a:gd name="connsiteY0-586" fmla="*/ 7938 h 559049"/>
                  <a:gd name="connsiteX1-587" fmla="*/ 374650 w 5759450"/>
                  <a:gd name="connsiteY1-588" fmla="*/ 31750 h 559049"/>
                  <a:gd name="connsiteX2-589" fmla="*/ 916782 w 5759450"/>
                  <a:gd name="connsiteY2-590" fmla="*/ 19050 h 559049"/>
                  <a:gd name="connsiteX3-591" fmla="*/ 4862512 w 5759450"/>
                  <a:gd name="connsiteY3-592" fmla="*/ 19050 h 559049"/>
                  <a:gd name="connsiteX4-593" fmla="*/ 5076032 w 5759450"/>
                  <a:gd name="connsiteY4-594" fmla="*/ 26988 h 559049"/>
                  <a:gd name="connsiteX5-595" fmla="*/ 5759450 w 5759450"/>
                  <a:gd name="connsiteY5-596" fmla="*/ 0 h 559049"/>
                  <a:gd name="connsiteX6-597" fmla="*/ 5594350 w 5759450"/>
                  <a:gd name="connsiteY6-598" fmla="*/ 273050 h 559049"/>
                  <a:gd name="connsiteX7-599" fmla="*/ 5759450 w 5759450"/>
                  <a:gd name="connsiteY7-600" fmla="*/ 546100 h 559049"/>
                  <a:gd name="connsiteX8-601" fmla="*/ 5251450 w 5759450"/>
                  <a:gd name="connsiteY8-602" fmla="*/ 558800 h 559049"/>
                  <a:gd name="connsiteX9-603" fmla="*/ 919163 w 5759450"/>
                  <a:gd name="connsiteY9-604" fmla="*/ 550068 h 559049"/>
                  <a:gd name="connsiteX10-605" fmla="*/ 661194 w 5759450"/>
                  <a:gd name="connsiteY10-606" fmla="*/ 553244 h 559049"/>
                  <a:gd name="connsiteX11-607" fmla="*/ 0 w 5759450"/>
                  <a:gd name="connsiteY11-608" fmla="*/ 527050 h 559049"/>
                  <a:gd name="connsiteX12-609" fmla="*/ 200025 w 5759450"/>
                  <a:gd name="connsiteY12-610" fmla="*/ 271463 h 559049"/>
                  <a:gd name="connsiteX13-611" fmla="*/ 793 w 5759450"/>
                  <a:gd name="connsiteY13-612" fmla="*/ 7938 h 559049"/>
                  <a:gd name="connsiteX0-613" fmla="*/ 793 w 5759450"/>
                  <a:gd name="connsiteY0-614" fmla="*/ 7938 h 559049"/>
                  <a:gd name="connsiteX1-615" fmla="*/ 374650 w 5759450"/>
                  <a:gd name="connsiteY1-616" fmla="*/ 31750 h 559049"/>
                  <a:gd name="connsiteX2-617" fmla="*/ 916782 w 5759450"/>
                  <a:gd name="connsiteY2-618" fmla="*/ 19050 h 559049"/>
                  <a:gd name="connsiteX3-619" fmla="*/ 4862512 w 5759450"/>
                  <a:gd name="connsiteY3-620" fmla="*/ 19050 h 559049"/>
                  <a:gd name="connsiteX4-621" fmla="*/ 5076032 w 5759450"/>
                  <a:gd name="connsiteY4-622" fmla="*/ 26988 h 559049"/>
                  <a:gd name="connsiteX5-623" fmla="*/ 5759450 w 5759450"/>
                  <a:gd name="connsiteY5-624" fmla="*/ 0 h 559049"/>
                  <a:gd name="connsiteX6-625" fmla="*/ 5594350 w 5759450"/>
                  <a:gd name="connsiteY6-626" fmla="*/ 273050 h 559049"/>
                  <a:gd name="connsiteX7-627" fmla="*/ 5759450 w 5759450"/>
                  <a:gd name="connsiteY7-628" fmla="*/ 546100 h 559049"/>
                  <a:gd name="connsiteX8-629" fmla="*/ 5251450 w 5759450"/>
                  <a:gd name="connsiteY8-630" fmla="*/ 558800 h 559049"/>
                  <a:gd name="connsiteX9-631" fmla="*/ 919163 w 5759450"/>
                  <a:gd name="connsiteY9-632" fmla="*/ 550068 h 559049"/>
                  <a:gd name="connsiteX10-633" fmla="*/ 661194 w 5759450"/>
                  <a:gd name="connsiteY10-634" fmla="*/ 553244 h 559049"/>
                  <a:gd name="connsiteX11-635" fmla="*/ 0 w 5759450"/>
                  <a:gd name="connsiteY11-636" fmla="*/ 527050 h 559049"/>
                  <a:gd name="connsiteX12-637" fmla="*/ 200025 w 5759450"/>
                  <a:gd name="connsiteY12-638" fmla="*/ 271463 h 559049"/>
                  <a:gd name="connsiteX13-639" fmla="*/ 793 w 5759450"/>
                  <a:gd name="connsiteY13-640" fmla="*/ 7938 h 559049"/>
                  <a:gd name="connsiteX0-641" fmla="*/ 793 w 5759450"/>
                  <a:gd name="connsiteY0-642" fmla="*/ 7938 h 559049"/>
                  <a:gd name="connsiteX1-643" fmla="*/ 374650 w 5759450"/>
                  <a:gd name="connsiteY1-644" fmla="*/ 31750 h 559049"/>
                  <a:gd name="connsiteX2-645" fmla="*/ 916782 w 5759450"/>
                  <a:gd name="connsiteY2-646" fmla="*/ 19050 h 559049"/>
                  <a:gd name="connsiteX3-647" fmla="*/ 4862512 w 5759450"/>
                  <a:gd name="connsiteY3-648" fmla="*/ 19050 h 559049"/>
                  <a:gd name="connsiteX4-649" fmla="*/ 5076032 w 5759450"/>
                  <a:gd name="connsiteY4-650" fmla="*/ 26988 h 559049"/>
                  <a:gd name="connsiteX5-651" fmla="*/ 5759450 w 5759450"/>
                  <a:gd name="connsiteY5-652" fmla="*/ 0 h 559049"/>
                  <a:gd name="connsiteX6-653" fmla="*/ 5594350 w 5759450"/>
                  <a:gd name="connsiteY6-654" fmla="*/ 273050 h 559049"/>
                  <a:gd name="connsiteX7-655" fmla="*/ 5759450 w 5759450"/>
                  <a:gd name="connsiteY7-656" fmla="*/ 546100 h 559049"/>
                  <a:gd name="connsiteX8-657" fmla="*/ 5251450 w 5759450"/>
                  <a:gd name="connsiteY8-658" fmla="*/ 558800 h 559049"/>
                  <a:gd name="connsiteX9-659" fmla="*/ 919163 w 5759450"/>
                  <a:gd name="connsiteY9-660" fmla="*/ 550068 h 559049"/>
                  <a:gd name="connsiteX10-661" fmla="*/ 661194 w 5759450"/>
                  <a:gd name="connsiteY10-662" fmla="*/ 553244 h 559049"/>
                  <a:gd name="connsiteX11-663" fmla="*/ 0 w 5759450"/>
                  <a:gd name="connsiteY11-664" fmla="*/ 527050 h 559049"/>
                  <a:gd name="connsiteX12-665" fmla="*/ 200025 w 5759450"/>
                  <a:gd name="connsiteY12-666" fmla="*/ 271463 h 559049"/>
                  <a:gd name="connsiteX13-667" fmla="*/ 793 w 5759450"/>
                  <a:gd name="connsiteY13-668" fmla="*/ 7938 h 559049"/>
                  <a:gd name="connsiteX0-669" fmla="*/ 793 w 5759450"/>
                  <a:gd name="connsiteY0-670" fmla="*/ 7938 h 559049"/>
                  <a:gd name="connsiteX1-671" fmla="*/ 374650 w 5759450"/>
                  <a:gd name="connsiteY1-672" fmla="*/ 31750 h 559049"/>
                  <a:gd name="connsiteX2-673" fmla="*/ 916782 w 5759450"/>
                  <a:gd name="connsiteY2-674" fmla="*/ 19050 h 559049"/>
                  <a:gd name="connsiteX3-675" fmla="*/ 4862512 w 5759450"/>
                  <a:gd name="connsiteY3-676" fmla="*/ 19050 h 559049"/>
                  <a:gd name="connsiteX4-677" fmla="*/ 5076032 w 5759450"/>
                  <a:gd name="connsiteY4-678" fmla="*/ 26988 h 559049"/>
                  <a:gd name="connsiteX5-679" fmla="*/ 5759450 w 5759450"/>
                  <a:gd name="connsiteY5-680" fmla="*/ 0 h 559049"/>
                  <a:gd name="connsiteX6-681" fmla="*/ 5577681 w 5759450"/>
                  <a:gd name="connsiteY6-682" fmla="*/ 273050 h 559049"/>
                  <a:gd name="connsiteX7-683" fmla="*/ 5759450 w 5759450"/>
                  <a:gd name="connsiteY7-684" fmla="*/ 546100 h 559049"/>
                  <a:gd name="connsiteX8-685" fmla="*/ 5251450 w 5759450"/>
                  <a:gd name="connsiteY8-686" fmla="*/ 558800 h 559049"/>
                  <a:gd name="connsiteX9-687" fmla="*/ 919163 w 5759450"/>
                  <a:gd name="connsiteY9-688" fmla="*/ 550068 h 559049"/>
                  <a:gd name="connsiteX10-689" fmla="*/ 661194 w 5759450"/>
                  <a:gd name="connsiteY10-690" fmla="*/ 553244 h 559049"/>
                  <a:gd name="connsiteX11-691" fmla="*/ 0 w 5759450"/>
                  <a:gd name="connsiteY11-692" fmla="*/ 527050 h 559049"/>
                  <a:gd name="connsiteX12-693" fmla="*/ 200025 w 5759450"/>
                  <a:gd name="connsiteY12-694" fmla="*/ 271463 h 559049"/>
                  <a:gd name="connsiteX13-695" fmla="*/ 793 w 5759450"/>
                  <a:gd name="connsiteY13-696" fmla="*/ 7938 h 559049"/>
                  <a:gd name="connsiteX0-697" fmla="*/ 793 w 5759450"/>
                  <a:gd name="connsiteY0-698" fmla="*/ 7938 h 559049"/>
                  <a:gd name="connsiteX1-699" fmla="*/ 374650 w 5759450"/>
                  <a:gd name="connsiteY1-700" fmla="*/ 31750 h 559049"/>
                  <a:gd name="connsiteX2-701" fmla="*/ 916782 w 5759450"/>
                  <a:gd name="connsiteY2-702" fmla="*/ 19050 h 559049"/>
                  <a:gd name="connsiteX3-703" fmla="*/ 4862512 w 5759450"/>
                  <a:gd name="connsiteY3-704" fmla="*/ 19050 h 559049"/>
                  <a:gd name="connsiteX4-705" fmla="*/ 5076032 w 5759450"/>
                  <a:gd name="connsiteY4-706" fmla="*/ 26988 h 559049"/>
                  <a:gd name="connsiteX5-707" fmla="*/ 5759450 w 5759450"/>
                  <a:gd name="connsiteY5-708" fmla="*/ 0 h 559049"/>
                  <a:gd name="connsiteX6-709" fmla="*/ 5577681 w 5759450"/>
                  <a:gd name="connsiteY6-710" fmla="*/ 273050 h 559049"/>
                  <a:gd name="connsiteX7-711" fmla="*/ 5759450 w 5759450"/>
                  <a:gd name="connsiteY7-712" fmla="*/ 546100 h 559049"/>
                  <a:gd name="connsiteX8-713" fmla="*/ 5251450 w 5759450"/>
                  <a:gd name="connsiteY8-714" fmla="*/ 558800 h 559049"/>
                  <a:gd name="connsiteX9-715" fmla="*/ 919163 w 5759450"/>
                  <a:gd name="connsiteY9-716" fmla="*/ 550068 h 559049"/>
                  <a:gd name="connsiteX10-717" fmla="*/ 661194 w 5759450"/>
                  <a:gd name="connsiteY10-718" fmla="*/ 553244 h 559049"/>
                  <a:gd name="connsiteX11-719" fmla="*/ 0 w 5759450"/>
                  <a:gd name="connsiteY11-720" fmla="*/ 527050 h 559049"/>
                  <a:gd name="connsiteX12-721" fmla="*/ 200025 w 5759450"/>
                  <a:gd name="connsiteY12-722" fmla="*/ 271463 h 559049"/>
                  <a:gd name="connsiteX13-723" fmla="*/ 793 w 5759450"/>
                  <a:gd name="connsiteY13-724" fmla="*/ 7938 h 559049"/>
                  <a:gd name="connsiteX0-725" fmla="*/ 793 w 5759450"/>
                  <a:gd name="connsiteY0-726" fmla="*/ 7938 h 559049"/>
                  <a:gd name="connsiteX1-727" fmla="*/ 374650 w 5759450"/>
                  <a:gd name="connsiteY1-728" fmla="*/ 31750 h 559049"/>
                  <a:gd name="connsiteX2-729" fmla="*/ 916782 w 5759450"/>
                  <a:gd name="connsiteY2-730" fmla="*/ 19050 h 559049"/>
                  <a:gd name="connsiteX3-731" fmla="*/ 4862512 w 5759450"/>
                  <a:gd name="connsiteY3-732" fmla="*/ 19050 h 559049"/>
                  <a:gd name="connsiteX4-733" fmla="*/ 5076032 w 5759450"/>
                  <a:gd name="connsiteY4-734" fmla="*/ 26988 h 559049"/>
                  <a:gd name="connsiteX5-735" fmla="*/ 5759450 w 5759450"/>
                  <a:gd name="connsiteY5-736" fmla="*/ 0 h 559049"/>
                  <a:gd name="connsiteX6-737" fmla="*/ 5577681 w 5759450"/>
                  <a:gd name="connsiteY6-738" fmla="*/ 273050 h 559049"/>
                  <a:gd name="connsiteX7-739" fmla="*/ 5754688 w 5759450"/>
                  <a:gd name="connsiteY7-740" fmla="*/ 517525 h 559049"/>
                  <a:gd name="connsiteX8-741" fmla="*/ 5251450 w 5759450"/>
                  <a:gd name="connsiteY8-742" fmla="*/ 558800 h 559049"/>
                  <a:gd name="connsiteX9-743" fmla="*/ 919163 w 5759450"/>
                  <a:gd name="connsiteY9-744" fmla="*/ 550068 h 559049"/>
                  <a:gd name="connsiteX10-745" fmla="*/ 661194 w 5759450"/>
                  <a:gd name="connsiteY10-746" fmla="*/ 553244 h 559049"/>
                  <a:gd name="connsiteX11-747" fmla="*/ 0 w 5759450"/>
                  <a:gd name="connsiteY11-748" fmla="*/ 527050 h 559049"/>
                  <a:gd name="connsiteX12-749" fmla="*/ 200025 w 5759450"/>
                  <a:gd name="connsiteY12-750" fmla="*/ 271463 h 559049"/>
                  <a:gd name="connsiteX13-751" fmla="*/ 793 w 5759450"/>
                  <a:gd name="connsiteY13-752" fmla="*/ 7938 h 559049"/>
                  <a:gd name="connsiteX0-753" fmla="*/ 793 w 5759450"/>
                  <a:gd name="connsiteY0-754" fmla="*/ 7938 h 559049"/>
                  <a:gd name="connsiteX1-755" fmla="*/ 374650 w 5759450"/>
                  <a:gd name="connsiteY1-756" fmla="*/ 31750 h 559049"/>
                  <a:gd name="connsiteX2-757" fmla="*/ 916782 w 5759450"/>
                  <a:gd name="connsiteY2-758" fmla="*/ 19050 h 559049"/>
                  <a:gd name="connsiteX3-759" fmla="*/ 4862512 w 5759450"/>
                  <a:gd name="connsiteY3-760" fmla="*/ 19050 h 559049"/>
                  <a:gd name="connsiteX4-761" fmla="*/ 5076032 w 5759450"/>
                  <a:gd name="connsiteY4-762" fmla="*/ 26988 h 559049"/>
                  <a:gd name="connsiteX5-763" fmla="*/ 5759450 w 5759450"/>
                  <a:gd name="connsiteY5-764" fmla="*/ 0 h 559049"/>
                  <a:gd name="connsiteX6-765" fmla="*/ 5577681 w 5759450"/>
                  <a:gd name="connsiteY6-766" fmla="*/ 273050 h 559049"/>
                  <a:gd name="connsiteX7-767" fmla="*/ 5754688 w 5759450"/>
                  <a:gd name="connsiteY7-768" fmla="*/ 517525 h 559049"/>
                  <a:gd name="connsiteX8-769" fmla="*/ 5251450 w 5759450"/>
                  <a:gd name="connsiteY8-770" fmla="*/ 558800 h 559049"/>
                  <a:gd name="connsiteX9-771" fmla="*/ 919163 w 5759450"/>
                  <a:gd name="connsiteY9-772" fmla="*/ 550068 h 559049"/>
                  <a:gd name="connsiteX10-773" fmla="*/ 661194 w 5759450"/>
                  <a:gd name="connsiteY10-774" fmla="*/ 553244 h 559049"/>
                  <a:gd name="connsiteX11-775" fmla="*/ 0 w 5759450"/>
                  <a:gd name="connsiteY11-776" fmla="*/ 527050 h 559049"/>
                  <a:gd name="connsiteX12-777" fmla="*/ 200025 w 5759450"/>
                  <a:gd name="connsiteY12-778" fmla="*/ 271463 h 559049"/>
                  <a:gd name="connsiteX13-779" fmla="*/ 793 w 5759450"/>
                  <a:gd name="connsiteY13-780" fmla="*/ 7938 h 559049"/>
                  <a:gd name="connsiteX0-781" fmla="*/ 793 w 5759450"/>
                  <a:gd name="connsiteY0-782" fmla="*/ 7938 h 561529"/>
                  <a:gd name="connsiteX1-783" fmla="*/ 374650 w 5759450"/>
                  <a:gd name="connsiteY1-784" fmla="*/ 31750 h 561529"/>
                  <a:gd name="connsiteX2-785" fmla="*/ 916782 w 5759450"/>
                  <a:gd name="connsiteY2-786" fmla="*/ 19050 h 561529"/>
                  <a:gd name="connsiteX3-787" fmla="*/ 4862512 w 5759450"/>
                  <a:gd name="connsiteY3-788" fmla="*/ 19050 h 561529"/>
                  <a:gd name="connsiteX4-789" fmla="*/ 5076032 w 5759450"/>
                  <a:gd name="connsiteY4-790" fmla="*/ 26988 h 561529"/>
                  <a:gd name="connsiteX5-791" fmla="*/ 5759450 w 5759450"/>
                  <a:gd name="connsiteY5-792" fmla="*/ 0 h 561529"/>
                  <a:gd name="connsiteX6-793" fmla="*/ 5577681 w 5759450"/>
                  <a:gd name="connsiteY6-794" fmla="*/ 273050 h 561529"/>
                  <a:gd name="connsiteX7-795" fmla="*/ 5754688 w 5759450"/>
                  <a:gd name="connsiteY7-796" fmla="*/ 517525 h 561529"/>
                  <a:gd name="connsiteX8-797" fmla="*/ 5251450 w 5759450"/>
                  <a:gd name="connsiteY8-798" fmla="*/ 558800 h 561529"/>
                  <a:gd name="connsiteX9-799" fmla="*/ 919163 w 5759450"/>
                  <a:gd name="connsiteY9-800" fmla="*/ 550068 h 561529"/>
                  <a:gd name="connsiteX10-801" fmla="*/ 661194 w 5759450"/>
                  <a:gd name="connsiteY10-802" fmla="*/ 553244 h 561529"/>
                  <a:gd name="connsiteX11-803" fmla="*/ 0 w 5759450"/>
                  <a:gd name="connsiteY11-804" fmla="*/ 527050 h 561529"/>
                  <a:gd name="connsiteX12-805" fmla="*/ 200025 w 5759450"/>
                  <a:gd name="connsiteY12-806" fmla="*/ 271463 h 561529"/>
                  <a:gd name="connsiteX13-807" fmla="*/ 793 w 5759450"/>
                  <a:gd name="connsiteY13-808" fmla="*/ 7938 h 561529"/>
                  <a:gd name="connsiteX0-809" fmla="*/ 793 w 5759450"/>
                  <a:gd name="connsiteY0-810" fmla="*/ 7938 h 562791"/>
                  <a:gd name="connsiteX1-811" fmla="*/ 374650 w 5759450"/>
                  <a:gd name="connsiteY1-812" fmla="*/ 31750 h 562791"/>
                  <a:gd name="connsiteX2-813" fmla="*/ 916782 w 5759450"/>
                  <a:gd name="connsiteY2-814" fmla="*/ 19050 h 562791"/>
                  <a:gd name="connsiteX3-815" fmla="*/ 4862512 w 5759450"/>
                  <a:gd name="connsiteY3-816" fmla="*/ 19050 h 562791"/>
                  <a:gd name="connsiteX4-817" fmla="*/ 5076032 w 5759450"/>
                  <a:gd name="connsiteY4-818" fmla="*/ 26988 h 562791"/>
                  <a:gd name="connsiteX5-819" fmla="*/ 5759450 w 5759450"/>
                  <a:gd name="connsiteY5-820" fmla="*/ 0 h 562791"/>
                  <a:gd name="connsiteX6-821" fmla="*/ 5577681 w 5759450"/>
                  <a:gd name="connsiteY6-822" fmla="*/ 273050 h 562791"/>
                  <a:gd name="connsiteX7-823" fmla="*/ 5754688 w 5759450"/>
                  <a:gd name="connsiteY7-824" fmla="*/ 517525 h 562791"/>
                  <a:gd name="connsiteX8-825" fmla="*/ 5251450 w 5759450"/>
                  <a:gd name="connsiteY8-826" fmla="*/ 558800 h 562791"/>
                  <a:gd name="connsiteX9-827" fmla="*/ 919163 w 5759450"/>
                  <a:gd name="connsiteY9-828" fmla="*/ 550068 h 562791"/>
                  <a:gd name="connsiteX10-829" fmla="*/ 661194 w 5759450"/>
                  <a:gd name="connsiteY10-830" fmla="*/ 553244 h 562791"/>
                  <a:gd name="connsiteX11-831" fmla="*/ 0 w 5759450"/>
                  <a:gd name="connsiteY11-832" fmla="*/ 527050 h 562791"/>
                  <a:gd name="connsiteX12-833" fmla="*/ 200025 w 5759450"/>
                  <a:gd name="connsiteY12-834" fmla="*/ 271463 h 562791"/>
                  <a:gd name="connsiteX13-835" fmla="*/ 793 w 5759450"/>
                  <a:gd name="connsiteY13-836" fmla="*/ 7938 h 562791"/>
                  <a:gd name="connsiteX0-837" fmla="*/ 793 w 5761832"/>
                  <a:gd name="connsiteY0-838" fmla="*/ 7938 h 563259"/>
                  <a:gd name="connsiteX1-839" fmla="*/ 374650 w 5761832"/>
                  <a:gd name="connsiteY1-840" fmla="*/ 31750 h 563259"/>
                  <a:gd name="connsiteX2-841" fmla="*/ 916782 w 5761832"/>
                  <a:gd name="connsiteY2-842" fmla="*/ 19050 h 563259"/>
                  <a:gd name="connsiteX3-843" fmla="*/ 4862512 w 5761832"/>
                  <a:gd name="connsiteY3-844" fmla="*/ 19050 h 563259"/>
                  <a:gd name="connsiteX4-845" fmla="*/ 5076032 w 5761832"/>
                  <a:gd name="connsiteY4-846" fmla="*/ 26988 h 563259"/>
                  <a:gd name="connsiteX5-847" fmla="*/ 5759450 w 5761832"/>
                  <a:gd name="connsiteY5-848" fmla="*/ 0 h 563259"/>
                  <a:gd name="connsiteX6-849" fmla="*/ 5577681 w 5761832"/>
                  <a:gd name="connsiteY6-850" fmla="*/ 273050 h 563259"/>
                  <a:gd name="connsiteX7-851" fmla="*/ 5761832 w 5761832"/>
                  <a:gd name="connsiteY7-852" fmla="*/ 522287 h 563259"/>
                  <a:gd name="connsiteX8-853" fmla="*/ 5251450 w 5761832"/>
                  <a:gd name="connsiteY8-854" fmla="*/ 558800 h 563259"/>
                  <a:gd name="connsiteX9-855" fmla="*/ 919163 w 5761832"/>
                  <a:gd name="connsiteY9-856" fmla="*/ 550068 h 563259"/>
                  <a:gd name="connsiteX10-857" fmla="*/ 661194 w 5761832"/>
                  <a:gd name="connsiteY10-858" fmla="*/ 553244 h 563259"/>
                  <a:gd name="connsiteX11-859" fmla="*/ 0 w 5761832"/>
                  <a:gd name="connsiteY11-860" fmla="*/ 527050 h 563259"/>
                  <a:gd name="connsiteX12-861" fmla="*/ 200025 w 5761832"/>
                  <a:gd name="connsiteY12-862" fmla="*/ 271463 h 563259"/>
                  <a:gd name="connsiteX13-863" fmla="*/ 793 w 5761832"/>
                  <a:gd name="connsiteY13-864" fmla="*/ 7938 h 563259"/>
                  <a:gd name="connsiteX0-865" fmla="*/ 793 w 5761832"/>
                  <a:gd name="connsiteY0-866" fmla="*/ 7938 h 563781"/>
                  <a:gd name="connsiteX1-867" fmla="*/ 374650 w 5761832"/>
                  <a:gd name="connsiteY1-868" fmla="*/ 31750 h 563781"/>
                  <a:gd name="connsiteX2-869" fmla="*/ 916782 w 5761832"/>
                  <a:gd name="connsiteY2-870" fmla="*/ 19050 h 563781"/>
                  <a:gd name="connsiteX3-871" fmla="*/ 4862512 w 5761832"/>
                  <a:gd name="connsiteY3-872" fmla="*/ 19050 h 563781"/>
                  <a:gd name="connsiteX4-873" fmla="*/ 5076032 w 5761832"/>
                  <a:gd name="connsiteY4-874" fmla="*/ 26988 h 563781"/>
                  <a:gd name="connsiteX5-875" fmla="*/ 5759450 w 5761832"/>
                  <a:gd name="connsiteY5-876" fmla="*/ 0 h 563781"/>
                  <a:gd name="connsiteX6-877" fmla="*/ 5577681 w 5761832"/>
                  <a:gd name="connsiteY6-878" fmla="*/ 273050 h 563781"/>
                  <a:gd name="connsiteX7-879" fmla="*/ 5761832 w 5761832"/>
                  <a:gd name="connsiteY7-880" fmla="*/ 522287 h 563781"/>
                  <a:gd name="connsiteX8-881" fmla="*/ 5251450 w 5761832"/>
                  <a:gd name="connsiteY8-882" fmla="*/ 558800 h 563781"/>
                  <a:gd name="connsiteX9-883" fmla="*/ 919163 w 5761832"/>
                  <a:gd name="connsiteY9-884" fmla="*/ 550068 h 563781"/>
                  <a:gd name="connsiteX10-885" fmla="*/ 661194 w 5761832"/>
                  <a:gd name="connsiteY10-886" fmla="*/ 553244 h 563781"/>
                  <a:gd name="connsiteX11-887" fmla="*/ 0 w 5761832"/>
                  <a:gd name="connsiteY11-888" fmla="*/ 527050 h 563781"/>
                  <a:gd name="connsiteX12-889" fmla="*/ 200025 w 5761832"/>
                  <a:gd name="connsiteY12-890" fmla="*/ 271463 h 563781"/>
                  <a:gd name="connsiteX13-891" fmla="*/ 793 w 5761832"/>
                  <a:gd name="connsiteY13-892" fmla="*/ 7938 h 563781"/>
                  <a:gd name="connsiteX0-893" fmla="*/ 793 w 5761832"/>
                  <a:gd name="connsiteY0-894" fmla="*/ 7938 h 559049"/>
                  <a:gd name="connsiteX1-895" fmla="*/ 374650 w 5761832"/>
                  <a:gd name="connsiteY1-896" fmla="*/ 31750 h 559049"/>
                  <a:gd name="connsiteX2-897" fmla="*/ 916782 w 5761832"/>
                  <a:gd name="connsiteY2-898" fmla="*/ 19050 h 559049"/>
                  <a:gd name="connsiteX3-899" fmla="*/ 4862512 w 5761832"/>
                  <a:gd name="connsiteY3-900" fmla="*/ 19050 h 559049"/>
                  <a:gd name="connsiteX4-901" fmla="*/ 5076032 w 5761832"/>
                  <a:gd name="connsiteY4-902" fmla="*/ 26988 h 559049"/>
                  <a:gd name="connsiteX5-903" fmla="*/ 5759450 w 5761832"/>
                  <a:gd name="connsiteY5-904" fmla="*/ 0 h 559049"/>
                  <a:gd name="connsiteX6-905" fmla="*/ 5577681 w 5761832"/>
                  <a:gd name="connsiteY6-906" fmla="*/ 273050 h 559049"/>
                  <a:gd name="connsiteX7-907" fmla="*/ 5761832 w 5761832"/>
                  <a:gd name="connsiteY7-908" fmla="*/ 522287 h 559049"/>
                  <a:gd name="connsiteX8-909" fmla="*/ 5251450 w 5761832"/>
                  <a:gd name="connsiteY8-910" fmla="*/ 558800 h 559049"/>
                  <a:gd name="connsiteX9-911" fmla="*/ 919163 w 5761832"/>
                  <a:gd name="connsiteY9-912" fmla="*/ 550068 h 559049"/>
                  <a:gd name="connsiteX10-913" fmla="*/ 661194 w 5761832"/>
                  <a:gd name="connsiteY10-914" fmla="*/ 553244 h 559049"/>
                  <a:gd name="connsiteX11-915" fmla="*/ 0 w 5761832"/>
                  <a:gd name="connsiteY11-916" fmla="*/ 527050 h 559049"/>
                  <a:gd name="connsiteX12-917" fmla="*/ 200025 w 5761832"/>
                  <a:gd name="connsiteY12-918" fmla="*/ 271463 h 559049"/>
                  <a:gd name="connsiteX13-919" fmla="*/ 793 w 5761832"/>
                  <a:gd name="connsiteY13-920" fmla="*/ 7938 h 5590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111" y="connsiteY11-112"/>
                  </a:cxn>
                  <a:cxn ang="0">
                    <a:pos x="connsiteX12-501" y="connsiteY12-502"/>
                  </a:cxn>
                  <a:cxn ang="0">
                    <a:pos x="connsiteX13-555" y="connsiteY13-556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rgbClr val="EA9C00"/>
                  </a:gs>
                  <a:gs pos="14000">
                    <a:srgbClr val="BC7D00"/>
                  </a:gs>
                  <a:gs pos="50000">
                    <a:srgbClr val="EA9C00"/>
                  </a:gs>
                  <a:gs pos="99000">
                    <a:srgbClr val="EA9C00"/>
                  </a:gs>
                  <a:gs pos="86000">
                    <a:srgbClr val="BC7D0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733040" y="1373080"/>
                <a:ext cx="5560839" cy="454355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-1" fmla="*/ 12700 w 5759450"/>
                  <a:gd name="connsiteY0-2" fmla="*/ 0 h 565150"/>
                  <a:gd name="connsiteX1-3" fmla="*/ 374650 w 5759450"/>
                  <a:gd name="connsiteY1-4" fmla="*/ 38100 h 565150"/>
                  <a:gd name="connsiteX2-5" fmla="*/ 5073650 w 5759450"/>
                  <a:gd name="connsiteY2-6" fmla="*/ 38100 h 565150"/>
                  <a:gd name="connsiteX3-7" fmla="*/ 5759450 w 5759450"/>
                  <a:gd name="connsiteY3-8" fmla="*/ 6350 h 565150"/>
                  <a:gd name="connsiteX4-9" fmla="*/ 5594350 w 5759450"/>
                  <a:gd name="connsiteY4-10" fmla="*/ 279400 h 565150"/>
                  <a:gd name="connsiteX5-11" fmla="*/ 5759450 w 5759450"/>
                  <a:gd name="connsiteY5-12" fmla="*/ 552450 h 565150"/>
                  <a:gd name="connsiteX6-13" fmla="*/ 5251450 w 5759450"/>
                  <a:gd name="connsiteY6-14" fmla="*/ 565150 h 565150"/>
                  <a:gd name="connsiteX7-15" fmla="*/ 654050 w 5759450"/>
                  <a:gd name="connsiteY7-16" fmla="*/ 552450 h 565150"/>
                  <a:gd name="connsiteX8-17" fmla="*/ 0 w 5759450"/>
                  <a:gd name="connsiteY8-18" fmla="*/ 533400 h 565150"/>
                  <a:gd name="connsiteX9-19" fmla="*/ 190500 w 5759450"/>
                  <a:gd name="connsiteY9-20" fmla="*/ 254000 h 565150"/>
                  <a:gd name="connsiteX10-21" fmla="*/ 12700 w 5759450"/>
                  <a:gd name="connsiteY10-22" fmla="*/ 0 h 565150"/>
                  <a:gd name="connsiteX0-23" fmla="*/ 12700 w 5759450"/>
                  <a:gd name="connsiteY0-24" fmla="*/ 0 h 565150"/>
                  <a:gd name="connsiteX1-25" fmla="*/ 374650 w 5759450"/>
                  <a:gd name="connsiteY1-26" fmla="*/ 38100 h 565150"/>
                  <a:gd name="connsiteX2-27" fmla="*/ 5073650 w 5759450"/>
                  <a:gd name="connsiteY2-28" fmla="*/ 38100 h 565150"/>
                  <a:gd name="connsiteX3-29" fmla="*/ 5759450 w 5759450"/>
                  <a:gd name="connsiteY3-30" fmla="*/ 6350 h 565150"/>
                  <a:gd name="connsiteX4-31" fmla="*/ 5594350 w 5759450"/>
                  <a:gd name="connsiteY4-32" fmla="*/ 279400 h 565150"/>
                  <a:gd name="connsiteX5-33" fmla="*/ 5759450 w 5759450"/>
                  <a:gd name="connsiteY5-34" fmla="*/ 552450 h 565150"/>
                  <a:gd name="connsiteX6-35" fmla="*/ 5251450 w 5759450"/>
                  <a:gd name="connsiteY6-36" fmla="*/ 565150 h 565150"/>
                  <a:gd name="connsiteX7-37" fmla="*/ 654050 w 5759450"/>
                  <a:gd name="connsiteY7-38" fmla="*/ 552450 h 565150"/>
                  <a:gd name="connsiteX8-39" fmla="*/ 0 w 5759450"/>
                  <a:gd name="connsiteY8-40" fmla="*/ 533400 h 565150"/>
                  <a:gd name="connsiteX9-41" fmla="*/ 190500 w 5759450"/>
                  <a:gd name="connsiteY9-42" fmla="*/ 254000 h 565150"/>
                  <a:gd name="connsiteX10-43" fmla="*/ 12700 w 5759450"/>
                  <a:gd name="connsiteY10-44" fmla="*/ 0 h 565150"/>
                  <a:gd name="connsiteX0-45" fmla="*/ 22225 w 5759450"/>
                  <a:gd name="connsiteY0-46" fmla="*/ 7938 h 558800"/>
                  <a:gd name="connsiteX1-47" fmla="*/ 374650 w 5759450"/>
                  <a:gd name="connsiteY1-48" fmla="*/ 31750 h 558800"/>
                  <a:gd name="connsiteX2-49" fmla="*/ 5073650 w 5759450"/>
                  <a:gd name="connsiteY2-50" fmla="*/ 31750 h 558800"/>
                  <a:gd name="connsiteX3-51" fmla="*/ 5759450 w 5759450"/>
                  <a:gd name="connsiteY3-52" fmla="*/ 0 h 558800"/>
                  <a:gd name="connsiteX4-53" fmla="*/ 5594350 w 5759450"/>
                  <a:gd name="connsiteY4-54" fmla="*/ 273050 h 558800"/>
                  <a:gd name="connsiteX5-55" fmla="*/ 5759450 w 5759450"/>
                  <a:gd name="connsiteY5-56" fmla="*/ 546100 h 558800"/>
                  <a:gd name="connsiteX6-57" fmla="*/ 5251450 w 5759450"/>
                  <a:gd name="connsiteY6-58" fmla="*/ 558800 h 558800"/>
                  <a:gd name="connsiteX7-59" fmla="*/ 654050 w 5759450"/>
                  <a:gd name="connsiteY7-60" fmla="*/ 546100 h 558800"/>
                  <a:gd name="connsiteX8-61" fmla="*/ 0 w 5759450"/>
                  <a:gd name="connsiteY8-62" fmla="*/ 527050 h 558800"/>
                  <a:gd name="connsiteX9-63" fmla="*/ 190500 w 5759450"/>
                  <a:gd name="connsiteY9-64" fmla="*/ 247650 h 558800"/>
                  <a:gd name="connsiteX10-65" fmla="*/ 22225 w 5759450"/>
                  <a:gd name="connsiteY10-66" fmla="*/ 7938 h 558800"/>
                  <a:gd name="connsiteX0-67" fmla="*/ 22225 w 5759450"/>
                  <a:gd name="connsiteY0-68" fmla="*/ 7938 h 558800"/>
                  <a:gd name="connsiteX1-69" fmla="*/ 374650 w 5759450"/>
                  <a:gd name="connsiteY1-70" fmla="*/ 31750 h 558800"/>
                  <a:gd name="connsiteX2-71" fmla="*/ 5073650 w 5759450"/>
                  <a:gd name="connsiteY2-72" fmla="*/ 31750 h 558800"/>
                  <a:gd name="connsiteX3-73" fmla="*/ 5759450 w 5759450"/>
                  <a:gd name="connsiteY3-74" fmla="*/ 0 h 558800"/>
                  <a:gd name="connsiteX4-75" fmla="*/ 5594350 w 5759450"/>
                  <a:gd name="connsiteY4-76" fmla="*/ 273050 h 558800"/>
                  <a:gd name="connsiteX5-77" fmla="*/ 5759450 w 5759450"/>
                  <a:gd name="connsiteY5-78" fmla="*/ 546100 h 558800"/>
                  <a:gd name="connsiteX6-79" fmla="*/ 5251450 w 5759450"/>
                  <a:gd name="connsiteY6-80" fmla="*/ 558800 h 558800"/>
                  <a:gd name="connsiteX7-81" fmla="*/ 654050 w 5759450"/>
                  <a:gd name="connsiteY7-82" fmla="*/ 546100 h 558800"/>
                  <a:gd name="connsiteX8-83" fmla="*/ 0 w 5759450"/>
                  <a:gd name="connsiteY8-84" fmla="*/ 527050 h 558800"/>
                  <a:gd name="connsiteX9-85" fmla="*/ 190500 w 5759450"/>
                  <a:gd name="connsiteY9-86" fmla="*/ 247650 h 558800"/>
                  <a:gd name="connsiteX10-87" fmla="*/ 30956 w 5759450"/>
                  <a:gd name="connsiteY10-88" fmla="*/ 28575 h 558800"/>
                  <a:gd name="connsiteX11" fmla="*/ 22225 w 5759450"/>
                  <a:gd name="connsiteY11" fmla="*/ 7938 h 558800"/>
                  <a:gd name="connsiteX0-89" fmla="*/ 22225 w 5759450"/>
                  <a:gd name="connsiteY0-90" fmla="*/ 7938 h 558800"/>
                  <a:gd name="connsiteX1-91" fmla="*/ 374650 w 5759450"/>
                  <a:gd name="connsiteY1-92" fmla="*/ 31750 h 558800"/>
                  <a:gd name="connsiteX2-93" fmla="*/ 5073650 w 5759450"/>
                  <a:gd name="connsiteY2-94" fmla="*/ 31750 h 558800"/>
                  <a:gd name="connsiteX3-95" fmla="*/ 5759450 w 5759450"/>
                  <a:gd name="connsiteY3-96" fmla="*/ 0 h 558800"/>
                  <a:gd name="connsiteX4-97" fmla="*/ 5594350 w 5759450"/>
                  <a:gd name="connsiteY4-98" fmla="*/ 273050 h 558800"/>
                  <a:gd name="connsiteX5-99" fmla="*/ 5759450 w 5759450"/>
                  <a:gd name="connsiteY5-100" fmla="*/ 546100 h 558800"/>
                  <a:gd name="connsiteX6-101" fmla="*/ 5251450 w 5759450"/>
                  <a:gd name="connsiteY6-102" fmla="*/ 558800 h 558800"/>
                  <a:gd name="connsiteX7-103" fmla="*/ 654050 w 5759450"/>
                  <a:gd name="connsiteY7-104" fmla="*/ 546100 h 558800"/>
                  <a:gd name="connsiteX8-105" fmla="*/ 0 w 5759450"/>
                  <a:gd name="connsiteY8-106" fmla="*/ 527050 h 558800"/>
                  <a:gd name="connsiteX9-107" fmla="*/ 190500 w 5759450"/>
                  <a:gd name="connsiteY9-108" fmla="*/ 247650 h 558800"/>
                  <a:gd name="connsiteX10-109" fmla="*/ 19050 w 5759450"/>
                  <a:gd name="connsiteY10-110" fmla="*/ 35719 h 558800"/>
                  <a:gd name="connsiteX11-111" fmla="*/ 22225 w 5759450"/>
                  <a:gd name="connsiteY11-112" fmla="*/ 7938 h 558800"/>
                  <a:gd name="connsiteX0-113" fmla="*/ 24606 w 5761831"/>
                  <a:gd name="connsiteY0-114" fmla="*/ 7938 h 558800"/>
                  <a:gd name="connsiteX1-115" fmla="*/ 377031 w 5761831"/>
                  <a:gd name="connsiteY1-116" fmla="*/ 31750 h 558800"/>
                  <a:gd name="connsiteX2-117" fmla="*/ 5076031 w 5761831"/>
                  <a:gd name="connsiteY2-118" fmla="*/ 31750 h 558800"/>
                  <a:gd name="connsiteX3-119" fmla="*/ 5761831 w 5761831"/>
                  <a:gd name="connsiteY3-120" fmla="*/ 0 h 558800"/>
                  <a:gd name="connsiteX4-121" fmla="*/ 5596731 w 5761831"/>
                  <a:gd name="connsiteY4-122" fmla="*/ 273050 h 558800"/>
                  <a:gd name="connsiteX5-123" fmla="*/ 5761831 w 5761831"/>
                  <a:gd name="connsiteY5-124" fmla="*/ 546100 h 558800"/>
                  <a:gd name="connsiteX6-125" fmla="*/ 5253831 w 5761831"/>
                  <a:gd name="connsiteY6-126" fmla="*/ 558800 h 558800"/>
                  <a:gd name="connsiteX7-127" fmla="*/ 656431 w 5761831"/>
                  <a:gd name="connsiteY7-128" fmla="*/ 546100 h 558800"/>
                  <a:gd name="connsiteX8-129" fmla="*/ 2381 w 5761831"/>
                  <a:gd name="connsiteY8-130" fmla="*/ 527050 h 558800"/>
                  <a:gd name="connsiteX9-131" fmla="*/ 192881 w 5761831"/>
                  <a:gd name="connsiteY9-132" fmla="*/ 247650 h 558800"/>
                  <a:gd name="connsiteX10-133" fmla="*/ 0 w 5761831"/>
                  <a:gd name="connsiteY10-134" fmla="*/ 30957 h 558800"/>
                  <a:gd name="connsiteX11-135" fmla="*/ 24606 w 5761831"/>
                  <a:gd name="connsiteY11-136" fmla="*/ 7938 h 558800"/>
                  <a:gd name="connsiteX0-137" fmla="*/ 22225 w 5759450"/>
                  <a:gd name="connsiteY0-138" fmla="*/ 7938 h 558800"/>
                  <a:gd name="connsiteX1-139" fmla="*/ 374650 w 5759450"/>
                  <a:gd name="connsiteY1-140" fmla="*/ 31750 h 558800"/>
                  <a:gd name="connsiteX2-141" fmla="*/ 5073650 w 5759450"/>
                  <a:gd name="connsiteY2-142" fmla="*/ 31750 h 558800"/>
                  <a:gd name="connsiteX3-143" fmla="*/ 5759450 w 5759450"/>
                  <a:gd name="connsiteY3-144" fmla="*/ 0 h 558800"/>
                  <a:gd name="connsiteX4-145" fmla="*/ 5594350 w 5759450"/>
                  <a:gd name="connsiteY4-146" fmla="*/ 273050 h 558800"/>
                  <a:gd name="connsiteX5-147" fmla="*/ 5759450 w 5759450"/>
                  <a:gd name="connsiteY5-148" fmla="*/ 546100 h 558800"/>
                  <a:gd name="connsiteX6-149" fmla="*/ 5251450 w 5759450"/>
                  <a:gd name="connsiteY6-150" fmla="*/ 558800 h 558800"/>
                  <a:gd name="connsiteX7-151" fmla="*/ 654050 w 5759450"/>
                  <a:gd name="connsiteY7-152" fmla="*/ 546100 h 558800"/>
                  <a:gd name="connsiteX8-153" fmla="*/ 0 w 5759450"/>
                  <a:gd name="connsiteY8-154" fmla="*/ 527050 h 558800"/>
                  <a:gd name="connsiteX9-155" fmla="*/ 190500 w 5759450"/>
                  <a:gd name="connsiteY9-156" fmla="*/ 247650 h 558800"/>
                  <a:gd name="connsiteX10-157" fmla="*/ 22225 w 5759450"/>
                  <a:gd name="connsiteY10-158" fmla="*/ 7938 h 558800"/>
                  <a:gd name="connsiteX0-159" fmla="*/ 793 w 5759450"/>
                  <a:gd name="connsiteY0-160" fmla="*/ 7938 h 558800"/>
                  <a:gd name="connsiteX1-161" fmla="*/ 374650 w 5759450"/>
                  <a:gd name="connsiteY1-162" fmla="*/ 31750 h 558800"/>
                  <a:gd name="connsiteX2-163" fmla="*/ 5073650 w 5759450"/>
                  <a:gd name="connsiteY2-164" fmla="*/ 31750 h 558800"/>
                  <a:gd name="connsiteX3-165" fmla="*/ 5759450 w 5759450"/>
                  <a:gd name="connsiteY3-166" fmla="*/ 0 h 558800"/>
                  <a:gd name="connsiteX4-167" fmla="*/ 5594350 w 5759450"/>
                  <a:gd name="connsiteY4-168" fmla="*/ 273050 h 558800"/>
                  <a:gd name="connsiteX5-169" fmla="*/ 5759450 w 5759450"/>
                  <a:gd name="connsiteY5-170" fmla="*/ 546100 h 558800"/>
                  <a:gd name="connsiteX6-171" fmla="*/ 5251450 w 5759450"/>
                  <a:gd name="connsiteY6-172" fmla="*/ 558800 h 558800"/>
                  <a:gd name="connsiteX7-173" fmla="*/ 654050 w 5759450"/>
                  <a:gd name="connsiteY7-174" fmla="*/ 546100 h 558800"/>
                  <a:gd name="connsiteX8-175" fmla="*/ 0 w 5759450"/>
                  <a:gd name="connsiteY8-176" fmla="*/ 527050 h 558800"/>
                  <a:gd name="connsiteX9-177" fmla="*/ 190500 w 5759450"/>
                  <a:gd name="connsiteY9-178" fmla="*/ 247650 h 558800"/>
                  <a:gd name="connsiteX10-179" fmla="*/ 793 w 5759450"/>
                  <a:gd name="connsiteY10-180" fmla="*/ 7938 h 558800"/>
                  <a:gd name="connsiteX0-181" fmla="*/ 793 w 5759450"/>
                  <a:gd name="connsiteY0-182" fmla="*/ 7938 h 558800"/>
                  <a:gd name="connsiteX1-183" fmla="*/ 374650 w 5759450"/>
                  <a:gd name="connsiteY1-184" fmla="*/ 31750 h 558800"/>
                  <a:gd name="connsiteX2-185" fmla="*/ 5073650 w 5759450"/>
                  <a:gd name="connsiteY2-186" fmla="*/ 31750 h 558800"/>
                  <a:gd name="connsiteX3-187" fmla="*/ 5759450 w 5759450"/>
                  <a:gd name="connsiteY3-188" fmla="*/ 0 h 558800"/>
                  <a:gd name="connsiteX4-189" fmla="*/ 5594350 w 5759450"/>
                  <a:gd name="connsiteY4-190" fmla="*/ 273050 h 558800"/>
                  <a:gd name="connsiteX5-191" fmla="*/ 5759450 w 5759450"/>
                  <a:gd name="connsiteY5-192" fmla="*/ 546100 h 558800"/>
                  <a:gd name="connsiteX6-193" fmla="*/ 5251450 w 5759450"/>
                  <a:gd name="connsiteY6-194" fmla="*/ 558800 h 558800"/>
                  <a:gd name="connsiteX7-195" fmla="*/ 654050 w 5759450"/>
                  <a:gd name="connsiteY7-196" fmla="*/ 546100 h 558800"/>
                  <a:gd name="connsiteX8-197" fmla="*/ 0 w 5759450"/>
                  <a:gd name="connsiteY8-198" fmla="*/ 527050 h 558800"/>
                  <a:gd name="connsiteX9-199" fmla="*/ 190500 w 5759450"/>
                  <a:gd name="connsiteY9-200" fmla="*/ 247650 h 558800"/>
                  <a:gd name="connsiteX10-201" fmla="*/ 793 w 5759450"/>
                  <a:gd name="connsiteY10-202" fmla="*/ 7938 h 558800"/>
                  <a:gd name="connsiteX0-203" fmla="*/ 793 w 5759450"/>
                  <a:gd name="connsiteY0-204" fmla="*/ 7938 h 558800"/>
                  <a:gd name="connsiteX1-205" fmla="*/ 374650 w 5759450"/>
                  <a:gd name="connsiteY1-206" fmla="*/ 31750 h 558800"/>
                  <a:gd name="connsiteX2-207" fmla="*/ 5073650 w 5759450"/>
                  <a:gd name="connsiteY2-208" fmla="*/ 31750 h 558800"/>
                  <a:gd name="connsiteX3-209" fmla="*/ 5759450 w 5759450"/>
                  <a:gd name="connsiteY3-210" fmla="*/ 0 h 558800"/>
                  <a:gd name="connsiteX4-211" fmla="*/ 5594350 w 5759450"/>
                  <a:gd name="connsiteY4-212" fmla="*/ 273050 h 558800"/>
                  <a:gd name="connsiteX5-213" fmla="*/ 5759450 w 5759450"/>
                  <a:gd name="connsiteY5-214" fmla="*/ 546100 h 558800"/>
                  <a:gd name="connsiteX6-215" fmla="*/ 5251450 w 5759450"/>
                  <a:gd name="connsiteY6-216" fmla="*/ 558800 h 558800"/>
                  <a:gd name="connsiteX7-217" fmla="*/ 654050 w 5759450"/>
                  <a:gd name="connsiteY7-218" fmla="*/ 546100 h 558800"/>
                  <a:gd name="connsiteX8-219" fmla="*/ 0 w 5759450"/>
                  <a:gd name="connsiteY8-220" fmla="*/ 527050 h 558800"/>
                  <a:gd name="connsiteX9-221" fmla="*/ 200025 w 5759450"/>
                  <a:gd name="connsiteY9-222" fmla="*/ 271463 h 558800"/>
                  <a:gd name="connsiteX10-223" fmla="*/ 793 w 5759450"/>
                  <a:gd name="connsiteY10-224" fmla="*/ 7938 h 558800"/>
                  <a:gd name="connsiteX0-225" fmla="*/ 793 w 5759450"/>
                  <a:gd name="connsiteY0-226" fmla="*/ 7938 h 558800"/>
                  <a:gd name="connsiteX1-227" fmla="*/ 374650 w 5759450"/>
                  <a:gd name="connsiteY1-228" fmla="*/ 31750 h 558800"/>
                  <a:gd name="connsiteX2-229" fmla="*/ 5073650 w 5759450"/>
                  <a:gd name="connsiteY2-230" fmla="*/ 31750 h 558800"/>
                  <a:gd name="connsiteX3-231" fmla="*/ 5759450 w 5759450"/>
                  <a:gd name="connsiteY3-232" fmla="*/ 0 h 558800"/>
                  <a:gd name="connsiteX4-233" fmla="*/ 5594350 w 5759450"/>
                  <a:gd name="connsiteY4-234" fmla="*/ 273050 h 558800"/>
                  <a:gd name="connsiteX5-235" fmla="*/ 5759450 w 5759450"/>
                  <a:gd name="connsiteY5-236" fmla="*/ 546100 h 558800"/>
                  <a:gd name="connsiteX6-237" fmla="*/ 5251450 w 5759450"/>
                  <a:gd name="connsiteY6-238" fmla="*/ 558800 h 558800"/>
                  <a:gd name="connsiteX7-239" fmla="*/ 654050 w 5759450"/>
                  <a:gd name="connsiteY7-240" fmla="*/ 546100 h 558800"/>
                  <a:gd name="connsiteX8-241" fmla="*/ 0 w 5759450"/>
                  <a:gd name="connsiteY8-242" fmla="*/ 527050 h 558800"/>
                  <a:gd name="connsiteX9-243" fmla="*/ 200025 w 5759450"/>
                  <a:gd name="connsiteY9-244" fmla="*/ 271463 h 558800"/>
                  <a:gd name="connsiteX10-245" fmla="*/ 793 w 5759450"/>
                  <a:gd name="connsiteY10-246" fmla="*/ 7938 h 558800"/>
                  <a:gd name="connsiteX0-247" fmla="*/ 793 w 5759450"/>
                  <a:gd name="connsiteY0-248" fmla="*/ 7938 h 558800"/>
                  <a:gd name="connsiteX1-249" fmla="*/ 374650 w 5759450"/>
                  <a:gd name="connsiteY1-250" fmla="*/ 31750 h 558800"/>
                  <a:gd name="connsiteX2-251" fmla="*/ 5073650 w 5759450"/>
                  <a:gd name="connsiteY2-252" fmla="*/ 31750 h 558800"/>
                  <a:gd name="connsiteX3-253" fmla="*/ 5759450 w 5759450"/>
                  <a:gd name="connsiteY3-254" fmla="*/ 0 h 558800"/>
                  <a:gd name="connsiteX4-255" fmla="*/ 5594350 w 5759450"/>
                  <a:gd name="connsiteY4-256" fmla="*/ 273050 h 558800"/>
                  <a:gd name="connsiteX5-257" fmla="*/ 5759450 w 5759450"/>
                  <a:gd name="connsiteY5-258" fmla="*/ 546100 h 558800"/>
                  <a:gd name="connsiteX6-259" fmla="*/ 5251450 w 5759450"/>
                  <a:gd name="connsiteY6-260" fmla="*/ 558800 h 558800"/>
                  <a:gd name="connsiteX7-261" fmla="*/ 654050 w 5759450"/>
                  <a:gd name="connsiteY7-262" fmla="*/ 546100 h 558800"/>
                  <a:gd name="connsiteX8-263" fmla="*/ 0 w 5759450"/>
                  <a:gd name="connsiteY8-264" fmla="*/ 527050 h 558800"/>
                  <a:gd name="connsiteX9-265" fmla="*/ 200025 w 5759450"/>
                  <a:gd name="connsiteY9-266" fmla="*/ 271463 h 558800"/>
                  <a:gd name="connsiteX10-267" fmla="*/ 793 w 5759450"/>
                  <a:gd name="connsiteY10-268" fmla="*/ 7938 h 558800"/>
                  <a:gd name="connsiteX0-269" fmla="*/ 793 w 5759450"/>
                  <a:gd name="connsiteY0-270" fmla="*/ 7938 h 558800"/>
                  <a:gd name="connsiteX1-271" fmla="*/ 374650 w 5759450"/>
                  <a:gd name="connsiteY1-272" fmla="*/ 31750 h 558800"/>
                  <a:gd name="connsiteX2-273" fmla="*/ 5073650 w 5759450"/>
                  <a:gd name="connsiteY2-274" fmla="*/ 31750 h 558800"/>
                  <a:gd name="connsiteX3-275" fmla="*/ 5759450 w 5759450"/>
                  <a:gd name="connsiteY3-276" fmla="*/ 0 h 558800"/>
                  <a:gd name="connsiteX4-277" fmla="*/ 5594350 w 5759450"/>
                  <a:gd name="connsiteY4-278" fmla="*/ 273050 h 558800"/>
                  <a:gd name="connsiteX5-279" fmla="*/ 5759450 w 5759450"/>
                  <a:gd name="connsiteY5-280" fmla="*/ 546100 h 558800"/>
                  <a:gd name="connsiteX6-281" fmla="*/ 5251450 w 5759450"/>
                  <a:gd name="connsiteY6-282" fmla="*/ 558800 h 558800"/>
                  <a:gd name="connsiteX7-283" fmla="*/ 654050 w 5759450"/>
                  <a:gd name="connsiteY7-284" fmla="*/ 546100 h 558800"/>
                  <a:gd name="connsiteX8-285" fmla="*/ 0 w 5759450"/>
                  <a:gd name="connsiteY8-286" fmla="*/ 527050 h 558800"/>
                  <a:gd name="connsiteX9-287" fmla="*/ 200025 w 5759450"/>
                  <a:gd name="connsiteY9-288" fmla="*/ 271463 h 558800"/>
                  <a:gd name="connsiteX10-289" fmla="*/ 793 w 5759450"/>
                  <a:gd name="connsiteY10-290" fmla="*/ 7938 h 558800"/>
                  <a:gd name="connsiteX0-291" fmla="*/ 793 w 5759450"/>
                  <a:gd name="connsiteY0-292" fmla="*/ 7938 h 558800"/>
                  <a:gd name="connsiteX1-293" fmla="*/ 374650 w 5759450"/>
                  <a:gd name="connsiteY1-294" fmla="*/ 31750 h 558800"/>
                  <a:gd name="connsiteX2-295" fmla="*/ 5073650 w 5759450"/>
                  <a:gd name="connsiteY2-296" fmla="*/ 31750 h 558800"/>
                  <a:gd name="connsiteX3-297" fmla="*/ 5759450 w 5759450"/>
                  <a:gd name="connsiteY3-298" fmla="*/ 0 h 558800"/>
                  <a:gd name="connsiteX4-299" fmla="*/ 5594350 w 5759450"/>
                  <a:gd name="connsiteY4-300" fmla="*/ 273050 h 558800"/>
                  <a:gd name="connsiteX5-301" fmla="*/ 5759450 w 5759450"/>
                  <a:gd name="connsiteY5-302" fmla="*/ 546100 h 558800"/>
                  <a:gd name="connsiteX6-303" fmla="*/ 5251450 w 5759450"/>
                  <a:gd name="connsiteY6-304" fmla="*/ 558800 h 558800"/>
                  <a:gd name="connsiteX7-305" fmla="*/ 654050 w 5759450"/>
                  <a:gd name="connsiteY7-306" fmla="*/ 546100 h 558800"/>
                  <a:gd name="connsiteX8-307" fmla="*/ 0 w 5759450"/>
                  <a:gd name="connsiteY8-308" fmla="*/ 527050 h 558800"/>
                  <a:gd name="connsiteX9-309" fmla="*/ 200025 w 5759450"/>
                  <a:gd name="connsiteY9-310" fmla="*/ 271463 h 558800"/>
                  <a:gd name="connsiteX10-311" fmla="*/ 793 w 5759450"/>
                  <a:gd name="connsiteY10-312" fmla="*/ 7938 h 558800"/>
                  <a:gd name="connsiteX0-313" fmla="*/ 793 w 5759450"/>
                  <a:gd name="connsiteY0-314" fmla="*/ 7938 h 558800"/>
                  <a:gd name="connsiteX1-315" fmla="*/ 374650 w 5759450"/>
                  <a:gd name="connsiteY1-316" fmla="*/ 31750 h 558800"/>
                  <a:gd name="connsiteX2-317" fmla="*/ 5073650 w 5759450"/>
                  <a:gd name="connsiteY2-318" fmla="*/ 31750 h 558800"/>
                  <a:gd name="connsiteX3-319" fmla="*/ 5759450 w 5759450"/>
                  <a:gd name="connsiteY3-320" fmla="*/ 0 h 558800"/>
                  <a:gd name="connsiteX4-321" fmla="*/ 5594350 w 5759450"/>
                  <a:gd name="connsiteY4-322" fmla="*/ 273050 h 558800"/>
                  <a:gd name="connsiteX5-323" fmla="*/ 5759450 w 5759450"/>
                  <a:gd name="connsiteY5-324" fmla="*/ 546100 h 558800"/>
                  <a:gd name="connsiteX6-325" fmla="*/ 5251450 w 5759450"/>
                  <a:gd name="connsiteY6-326" fmla="*/ 558800 h 558800"/>
                  <a:gd name="connsiteX7-327" fmla="*/ 661194 w 5759450"/>
                  <a:gd name="connsiteY7-328" fmla="*/ 553244 h 558800"/>
                  <a:gd name="connsiteX8-329" fmla="*/ 0 w 5759450"/>
                  <a:gd name="connsiteY8-330" fmla="*/ 527050 h 558800"/>
                  <a:gd name="connsiteX9-331" fmla="*/ 200025 w 5759450"/>
                  <a:gd name="connsiteY9-332" fmla="*/ 271463 h 558800"/>
                  <a:gd name="connsiteX10-333" fmla="*/ 793 w 5759450"/>
                  <a:gd name="connsiteY10-334" fmla="*/ 7938 h 558800"/>
                  <a:gd name="connsiteX0-335" fmla="*/ 793 w 5759450"/>
                  <a:gd name="connsiteY0-336" fmla="*/ 7938 h 559049"/>
                  <a:gd name="connsiteX1-337" fmla="*/ 374650 w 5759450"/>
                  <a:gd name="connsiteY1-338" fmla="*/ 31750 h 559049"/>
                  <a:gd name="connsiteX2-339" fmla="*/ 5073650 w 5759450"/>
                  <a:gd name="connsiteY2-340" fmla="*/ 31750 h 559049"/>
                  <a:gd name="connsiteX3-341" fmla="*/ 5759450 w 5759450"/>
                  <a:gd name="connsiteY3-342" fmla="*/ 0 h 559049"/>
                  <a:gd name="connsiteX4-343" fmla="*/ 5594350 w 5759450"/>
                  <a:gd name="connsiteY4-344" fmla="*/ 273050 h 559049"/>
                  <a:gd name="connsiteX5-345" fmla="*/ 5759450 w 5759450"/>
                  <a:gd name="connsiteY5-346" fmla="*/ 546100 h 559049"/>
                  <a:gd name="connsiteX6-347" fmla="*/ 5251450 w 5759450"/>
                  <a:gd name="connsiteY6-348" fmla="*/ 558800 h 559049"/>
                  <a:gd name="connsiteX7-349" fmla="*/ 661194 w 5759450"/>
                  <a:gd name="connsiteY7-350" fmla="*/ 553244 h 559049"/>
                  <a:gd name="connsiteX8-351" fmla="*/ 0 w 5759450"/>
                  <a:gd name="connsiteY8-352" fmla="*/ 527050 h 559049"/>
                  <a:gd name="connsiteX9-353" fmla="*/ 200025 w 5759450"/>
                  <a:gd name="connsiteY9-354" fmla="*/ 271463 h 559049"/>
                  <a:gd name="connsiteX10-355" fmla="*/ 793 w 5759450"/>
                  <a:gd name="connsiteY10-356" fmla="*/ 7938 h 559049"/>
                  <a:gd name="connsiteX0-357" fmla="*/ 793 w 5759450"/>
                  <a:gd name="connsiteY0-358" fmla="*/ 7938 h 559049"/>
                  <a:gd name="connsiteX1-359" fmla="*/ 374650 w 5759450"/>
                  <a:gd name="connsiteY1-360" fmla="*/ 31750 h 559049"/>
                  <a:gd name="connsiteX2-361" fmla="*/ 919163 w 5759450"/>
                  <a:gd name="connsiteY2-362" fmla="*/ 28575 h 559049"/>
                  <a:gd name="connsiteX3-363" fmla="*/ 5073650 w 5759450"/>
                  <a:gd name="connsiteY3-364" fmla="*/ 31750 h 559049"/>
                  <a:gd name="connsiteX4-365" fmla="*/ 5759450 w 5759450"/>
                  <a:gd name="connsiteY4-366" fmla="*/ 0 h 559049"/>
                  <a:gd name="connsiteX5-367" fmla="*/ 5594350 w 5759450"/>
                  <a:gd name="connsiteY5-368" fmla="*/ 273050 h 559049"/>
                  <a:gd name="connsiteX6-369" fmla="*/ 5759450 w 5759450"/>
                  <a:gd name="connsiteY6-370" fmla="*/ 546100 h 559049"/>
                  <a:gd name="connsiteX7-371" fmla="*/ 5251450 w 5759450"/>
                  <a:gd name="connsiteY7-372" fmla="*/ 558800 h 559049"/>
                  <a:gd name="connsiteX8-373" fmla="*/ 661194 w 5759450"/>
                  <a:gd name="connsiteY8-374" fmla="*/ 553244 h 559049"/>
                  <a:gd name="connsiteX9-375" fmla="*/ 0 w 5759450"/>
                  <a:gd name="connsiteY9-376" fmla="*/ 527050 h 559049"/>
                  <a:gd name="connsiteX10-377" fmla="*/ 200025 w 5759450"/>
                  <a:gd name="connsiteY10-378" fmla="*/ 271463 h 559049"/>
                  <a:gd name="connsiteX11-379" fmla="*/ 793 w 5759450"/>
                  <a:gd name="connsiteY11-380" fmla="*/ 7938 h 559049"/>
                  <a:gd name="connsiteX0-381" fmla="*/ 793 w 5759450"/>
                  <a:gd name="connsiteY0-382" fmla="*/ 7938 h 559049"/>
                  <a:gd name="connsiteX1-383" fmla="*/ 374650 w 5759450"/>
                  <a:gd name="connsiteY1-384" fmla="*/ 31750 h 559049"/>
                  <a:gd name="connsiteX2-385" fmla="*/ 916782 w 5759450"/>
                  <a:gd name="connsiteY2-386" fmla="*/ 19050 h 559049"/>
                  <a:gd name="connsiteX3-387" fmla="*/ 5073650 w 5759450"/>
                  <a:gd name="connsiteY3-388" fmla="*/ 31750 h 559049"/>
                  <a:gd name="connsiteX4-389" fmla="*/ 5759450 w 5759450"/>
                  <a:gd name="connsiteY4-390" fmla="*/ 0 h 559049"/>
                  <a:gd name="connsiteX5-391" fmla="*/ 5594350 w 5759450"/>
                  <a:gd name="connsiteY5-392" fmla="*/ 273050 h 559049"/>
                  <a:gd name="connsiteX6-393" fmla="*/ 5759450 w 5759450"/>
                  <a:gd name="connsiteY6-394" fmla="*/ 546100 h 559049"/>
                  <a:gd name="connsiteX7-395" fmla="*/ 5251450 w 5759450"/>
                  <a:gd name="connsiteY7-396" fmla="*/ 558800 h 559049"/>
                  <a:gd name="connsiteX8-397" fmla="*/ 661194 w 5759450"/>
                  <a:gd name="connsiteY8-398" fmla="*/ 553244 h 559049"/>
                  <a:gd name="connsiteX9-399" fmla="*/ 0 w 5759450"/>
                  <a:gd name="connsiteY9-400" fmla="*/ 527050 h 559049"/>
                  <a:gd name="connsiteX10-401" fmla="*/ 200025 w 5759450"/>
                  <a:gd name="connsiteY10-402" fmla="*/ 271463 h 559049"/>
                  <a:gd name="connsiteX11-403" fmla="*/ 793 w 5759450"/>
                  <a:gd name="connsiteY11-404" fmla="*/ 7938 h 559049"/>
                  <a:gd name="connsiteX0-405" fmla="*/ 793 w 5759450"/>
                  <a:gd name="connsiteY0-406" fmla="*/ 7938 h 559049"/>
                  <a:gd name="connsiteX1-407" fmla="*/ 374650 w 5759450"/>
                  <a:gd name="connsiteY1-408" fmla="*/ 31750 h 559049"/>
                  <a:gd name="connsiteX2-409" fmla="*/ 916782 w 5759450"/>
                  <a:gd name="connsiteY2-410" fmla="*/ 19050 h 559049"/>
                  <a:gd name="connsiteX3-411" fmla="*/ 5073650 w 5759450"/>
                  <a:gd name="connsiteY3-412" fmla="*/ 31750 h 559049"/>
                  <a:gd name="connsiteX4-413" fmla="*/ 5759450 w 5759450"/>
                  <a:gd name="connsiteY4-414" fmla="*/ 0 h 559049"/>
                  <a:gd name="connsiteX5-415" fmla="*/ 5594350 w 5759450"/>
                  <a:gd name="connsiteY5-416" fmla="*/ 273050 h 559049"/>
                  <a:gd name="connsiteX6-417" fmla="*/ 5759450 w 5759450"/>
                  <a:gd name="connsiteY6-418" fmla="*/ 546100 h 559049"/>
                  <a:gd name="connsiteX7-419" fmla="*/ 5251450 w 5759450"/>
                  <a:gd name="connsiteY7-420" fmla="*/ 558800 h 559049"/>
                  <a:gd name="connsiteX8-421" fmla="*/ 661194 w 5759450"/>
                  <a:gd name="connsiteY8-422" fmla="*/ 553244 h 559049"/>
                  <a:gd name="connsiteX9-423" fmla="*/ 0 w 5759450"/>
                  <a:gd name="connsiteY9-424" fmla="*/ 527050 h 559049"/>
                  <a:gd name="connsiteX10-425" fmla="*/ 200025 w 5759450"/>
                  <a:gd name="connsiteY10-426" fmla="*/ 271463 h 559049"/>
                  <a:gd name="connsiteX11-427" fmla="*/ 793 w 5759450"/>
                  <a:gd name="connsiteY11-428" fmla="*/ 7938 h 559049"/>
                  <a:gd name="connsiteX0-429" fmla="*/ 793 w 5759450"/>
                  <a:gd name="connsiteY0-430" fmla="*/ 7938 h 559049"/>
                  <a:gd name="connsiteX1-431" fmla="*/ 374650 w 5759450"/>
                  <a:gd name="connsiteY1-432" fmla="*/ 31750 h 559049"/>
                  <a:gd name="connsiteX2-433" fmla="*/ 916782 w 5759450"/>
                  <a:gd name="connsiteY2-434" fmla="*/ 19050 h 559049"/>
                  <a:gd name="connsiteX3-435" fmla="*/ 5073650 w 5759450"/>
                  <a:gd name="connsiteY3-436" fmla="*/ 31750 h 559049"/>
                  <a:gd name="connsiteX4-437" fmla="*/ 5759450 w 5759450"/>
                  <a:gd name="connsiteY4-438" fmla="*/ 0 h 559049"/>
                  <a:gd name="connsiteX5-439" fmla="*/ 5594350 w 5759450"/>
                  <a:gd name="connsiteY5-440" fmla="*/ 273050 h 559049"/>
                  <a:gd name="connsiteX6-441" fmla="*/ 5759450 w 5759450"/>
                  <a:gd name="connsiteY6-442" fmla="*/ 546100 h 559049"/>
                  <a:gd name="connsiteX7-443" fmla="*/ 5251450 w 5759450"/>
                  <a:gd name="connsiteY7-444" fmla="*/ 558800 h 559049"/>
                  <a:gd name="connsiteX8-445" fmla="*/ 661194 w 5759450"/>
                  <a:gd name="connsiteY8-446" fmla="*/ 553244 h 559049"/>
                  <a:gd name="connsiteX9-447" fmla="*/ 0 w 5759450"/>
                  <a:gd name="connsiteY9-448" fmla="*/ 527050 h 559049"/>
                  <a:gd name="connsiteX10-449" fmla="*/ 200025 w 5759450"/>
                  <a:gd name="connsiteY10-450" fmla="*/ 271463 h 559049"/>
                  <a:gd name="connsiteX11-451" fmla="*/ 793 w 5759450"/>
                  <a:gd name="connsiteY11-452" fmla="*/ 7938 h 559049"/>
                  <a:gd name="connsiteX0-453" fmla="*/ 793 w 5759450"/>
                  <a:gd name="connsiteY0-454" fmla="*/ 7938 h 559049"/>
                  <a:gd name="connsiteX1-455" fmla="*/ 374650 w 5759450"/>
                  <a:gd name="connsiteY1-456" fmla="*/ 31750 h 559049"/>
                  <a:gd name="connsiteX2-457" fmla="*/ 916782 w 5759450"/>
                  <a:gd name="connsiteY2-458" fmla="*/ 19050 h 559049"/>
                  <a:gd name="connsiteX3-459" fmla="*/ 5073650 w 5759450"/>
                  <a:gd name="connsiteY3-460" fmla="*/ 31750 h 559049"/>
                  <a:gd name="connsiteX4-461" fmla="*/ 5759450 w 5759450"/>
                  <a:gd name="connsiteY4-462" fmla="*/ 0 h 559049"/>
                  <a:gd name="connsiteX5-463" fmla="*/ 5594350 w 5759450"/>
                  <a:gd name="connsiteY5-464" fmla="*/ 273050 h 559049"/>
                  <a:gd name="connsiteX6-465" fmla="*/ 5759450 w 5759450"/>
                  <a:gd name="connsiteY6-466" fmla="*/ 546100 h 559049"/>
                  <a:gd name="connsiteX7-467" fmla="*/ 5251450 w 5759450"/>
                  <a:gd name="connsiteY7-468" fmla="*/ 558800 h 559049"/>
                  <a:gd name="connsiteX8-469" fmla="*/ 919163 w 5759450"/>
                  <a:gd name="connsiteY8-470" fmla="*/ 554831 h 559049"/>
                  <a:gd name="connsiteX9-471" fmla="*/ 661194 w 5759450"/>
                  <a:gd name="connsiteY9-472" fmla="*/ 553244 h 559049"/>
                  <a:gd name="connsiteX10-473" fmla="*/ 0 w 5759450"/>
                  <a:gd name="connsiteY10-474" fmla="*/ 527050 h 559049"/>
                  <a:gd name="connsiteX11-475" fmla="*/ 200025 w 5759450"/>
                  <a:gd name="connsiteY11-476" fmla="*/ 271463 h 559049"/>
                  <a:gd name="connsiteX12" fmla="*/ 793 w 5759450"/>
                  <a:gd name="connsiteY12" fmla="*/ 7938 h 559049"/>
                  <a:gd name="connsiteX0-477" fmla="*/ 793 w 5759450"/>
                  <a:gd name="connsiteY0-478" fmla="*/ 7938 h 559049"/>
                  <a:gd name="connsiteX1-479" fmla="*/ 374650 w 5759450"/>
                  <a:gd name="connsiteY1-480" fmla="*/ 31750 h 559049"/>
                  <a:gd name="connsiteX2-481" fmla="*/ 916782 w 5759450"/>
                  <a:gd name="connsiteY2-482" fmla="*/ 19050 h 559049"/>
                  <a:gd name="connsiteX3-483" fmla="*/ 5073650 w 5759450"/>
                  <a:gd name="connsiteY3-484" fmla="*/ 31750 h 559049"/>
                  <a:gd name="connsiteX4-485" fmla="*/ 5759450 w 5759450"/>
                  <a:gd name="connsiteY4-486" fmla="*/ 0 h 559049"/>
                  <a:gd name="connsiteX5-487" fmla="*/ 5594350 w 5759450"/>
                  <a:gd name="connsiteY5-488" fmla="*/ 273050 h 559049"/>
                  <a:gd name="connsiteX6-489" fmla="*/ 5759450 w 5759450"/>
                  <a:gd name="connsiteY6-490" fmla="*/ 546100 h 559049"/>
                  <a:gd name="connsiteX7-491" fmla="*/ 5251450 w 5759450"/>
                  <a:gd name="connsiteY7-492" fmla="*/ 558800 h 559049"/>
                  <a:gd name="connsiteX8-493" fmla="*/ 919163 w 5759450"/>
                  <a:gd name="connsiteY8-494" fmla="*/ 550068 h 559049"/>
                  <a:gd name="connsiteX9-495" fmla="*/ 661194 w 5759450"/>
                  <a:gd name="connsiteY9-496" fmla="*/ 553244 h 559049"/>
                  <a:gd name="connsiteX10-497" fmla="*/ 0 w 5759450"/>
                  <a:gd name="connsiteY10-498" fmla="*/ 527050 h 559049"/>
                  <a:gd name="connsiteX11-499" fmla="*/ 200025 w 5759450"/>
                  <a:gd name="connsiteY11-500" fmla="*/ 271463 h 559049"/>
                  <a:gd name="connsiteX12-501" fmla="*/ 793 w 5759450"/>
                  <a:gd name="connsiteY12-502" fmla="*/ 7938 h 559049"/>
                  <a:gd name="connsiteX0-503" fmla="*/ 793 w 5759450"/>
                  <a:gd name="connsiteY0-504" fmla="*/ 7938 h 559049"/>
                  <a:gd name="connsiteX1-505" fmla="*/ 374650 w 5759450"/>
                  <a:gd name="connsiteY1-506" fmla="*/ 31750 h 559049"/>
                  <a:gd name="connsiteX2-507" fmla="*/ 916782 w 5759450"/>
                  <a:gd name="connsiteY2-508" fmla="*/ 19050 h 559049"/>
                  <a:gd name="connsiteX3-509" fmla="*/ 4860131 w 5759450"/>
                  <a:gd name="connsiteY3-510" fmla="*/ 30956 h 559049"/>
                  <a:gd name="connsiteX4-511" fmla="*/ 5073650 w 5759450"/>
                  <a:gd name="connsiteY4-512" fmla="*/ 31750 h 559049"/>
                  <a:gd name="connsiteX5-513" fmla="*/ 5759450 w 5759450"/>
                  <a:gd name="connsiteY5-514" fmla="*/ 0 h 559049"/>
                  <a:gd name="connsiteX6-515" fmla="*/ 5594350 w 5759450"/>
                  <a:gd name="connsiteY6-516" fmla="*/ 273050 h 559049"/>
                  <a:gd name="connsiteX7-517" fmla="*/ 5759450 w 5759450"/>
                  <a:gd name="connsiteY7-518" fmla="*/ 546100 h 559049"/>
                  <a:gd name="connsiteX8-519" fmla="*/ 5251450 w 5759450"/>
                  <a:gd name="connsiteY8-520" fmla="*/ 558800 h 559049"/>
                  <a:gd name="connsiteX9-521" fmla="*/ 919163 w 5759450"/>
                  <a:gd name="connsiteY9-522" fmla="*/ 550068 h 559049"/>
                  <a:gd name="connsiteX10-523" fmla="*/ 661194 w 5759450"/>
                  <a:gd name="connsiteY10-524" fmla="*/ 553244 h 559049"/>
                  <a:gd name="connsiteX11-525" fmla="*/ 0 w 5759450"/>
                  <a:gd name="connsiteY11-526" fmla="*/ 527050 h 559049"/>
                  <a:gd name="connsiteX12-527" fmla="*/ 200025 w 5759450"/>
                  <a:gd name="connsiteY12-528" fmla="*/ 271463 h 559049"/>
                  <a:gd name="connsiteX13" fmla="*/ 793 w 5759450"/>
                  <a:gd name="connsiteY13" fmla="*/ 7938 h 559049"/>
                  <a:gd name="connsiteX0-529" fmla="*/ 793 w 5759450"/>
                  <a:gd name="connsiteY0-530" fmla="*/ 7938 h 559049"/>
                  <a:gd name="connsiteX1-531" fmla="*/ 374650 w 5759450"/>
                  <a:gd name="connsiteY1-532" fmla="*/ 31750 h 559049"/>
                  <a:gd name="connsiteX2-533" fmla="*/ 916782 w 5759450"/>
                  <a:gd name="connsiteY2-534" fmla="*/ 19050 h 559049"/>
                  <a:gd name="connsiteX3-535" fmla="*/ 4862512 w 5759450"/>
                  <a:gd name="connsiteY3-536" fmla="*/ 19050 h 559049"/>
                  <a:gd name="connsiteX4-537" fmla="*/ 5073650 w 5759450"/>
                  <a:gd name="connsiteY4-538" fmla="*/ 31750 h 559049"/>
                  <a:gd name="connsiteX5-539" fmla="*/ 5759450 w 5759450"/>
                  <a:gd name="connsiteY5-540" fmla="*/ 0 h 559049"/>
                  <a:gd name="connsiteX6-541" fmla="*/ 5594350 w 5759450"/>
                  <a:gd name="connsiteY6-542" fmla="*/ 273050 h 559049"/>
                  <a:gd name="connsiteX7-543" fmla="*/ 5759450 w 5759450"/>
                  <a:gd name="connsiteY7-544" fmla="*/ 546100 h 559049"/>
                  <a:gd name="connsiteX8-545" fmla="*/ 5251450 w 5759450"/>
                  <a:gd name="connsiteY8-546" fmla="*/ 558800 h 559049"/>
                  <a:gd name="connsiteX9-547" fmla="*/ 919163 w 5759450"/>
                  <a:gd name="connsiteY9-548" fmla="*/ 550068 h 559049"/>
                  <a:gd name="connsiteX10-549" fmla="*/ 661194 w 5759450"/>
                  <a:gd name="connsiteY10-550" fmla="*/ 553244 h 559049"/>
                  <a:gd name="connsiteX11-551" fmla="*/ 0 w 5759450"/>
                  <a:gd name="connsiteY11-552" fmla="*/ 527050 h 559049"/>
                  <a:gd name="connsiteX12-553" fmla="*/ 200025 w 5759450"/>
                  <a:gd name="connsiteY12-554" fmla="*/ 271463 h 559049"/>
                  <a:gd name="connsiteX13-555" fmla="*/ 793 w 5759450"/>
                  <a:gd name="connsiteY13-556" fmla="*/ 7938 h 559049"/>
                  <a:gd name="connsiteX0-557" fmla="*/ 793 w 5759450"/>
                  <a:gd name="connsiteY0-558" fmla="*/ 7938 h 559049"/>
                  <a:gd name="connsiteX1-559" fmla="*/ 374650 w 5759450"/>
                  <a:gd name="connsiteY1-560" fmla="*/ 31750 h 559049"/>
                  <a:gd name="connsiteX2-561" fmla="*/ 916782 w 5759450"/>
                  <a:gd name="connsiteY2-562" fmla="*/ 19050 h 559049"/>
                  <a:gd name="connsiteX3-563" fmla="*/ 4862512 w 5759450"/>
                  <a:gd name="connsiteY3-564" fmla="*/ 19050 h 559049"/>
                  <a:gd name="connsiteX4-565" fmla="*/ 5076032 w 5759450"/>
                  <a:gd name="connsiteY4-566" fmla="*/ 26988 h 559049"/>
                  <a:gd name="connsiteX5-567" fmla="*/ 5759450 w 5759450"/>
                  <a:gd name="connsiteY5-568" fmla="*/ 0 h 559049"/>
                  <a:gd name="connsiteX6-569" fmla="*/ 5594350 w 5759450"/>
                  <a:gd name="connsiteY6-570" fmla="*/ 273050 h 559049"/>
                  <a:gd name="connsiteX7-571" fmla="*/ 5759450 w 5759450"/>
                  <a:gd name="connsiteY7-572" fmla="*/ 546100 h 559049"/>
                  <a:gd name="connsiteX8-573" fmla="*/ 5251450 w 5759450"/>
                  <a:gd name="connsiteY8-574" fmla="*/ 558800 h 559049"/>
                  <a:gd name="connsiteX9-575" fmla="*/ 919163 w 5759450"/>
                  <a:gd name="connsiteY9-576" fmla="*/ 550068 h 559049"/>
                  <a:gd name="connsiteX10-577" fmla="*/ 661194 w 5759450"/>
                  <a:gd name="connsiteY10-578" fmla="*/ 553244 h 559049"/>
                  <a:gd name="connsiteX11-579" fmla="*/ 0 w 5759450"/>
                  <a:gd name="connsiteY11-580" fmla="*/ 527050 h 559049"/>
                  <a:gd name="connsiteX12-581" fmla="*/ 200025 w 5759450"/>
                  <a:gd name="connsiteY12-582" fmla="*/ 271463 h 559049"/>
                  <a:gd name="connsiteX13-583" fmla="*/ 793 w 5759450"/>
                  <a:gd name="connsiteY13-584" fmla="*/ 7938 h 559049"/>
                  <a:gd name="connsiteX0-585" fmla="*/ 793 w 5759450"/>
                  <a:gd name="connsiteY0-586" fmla="*/ 7938 h 559049"/>
                  <a:gd name="connsiteX1-587" fmla="*/ 374650 w 5759450"/>
                  <a:gd name="connsiteY1-588" fmla="*/ 31750 h 559049"/>
                  <a:gd name="connsiteX2-589" fmla="*/ 916782 w 5759450"/>
                  <a:gd name="connsiteY2-590" fmla="*/ 19050 h 559049"/>
                  <a:gd name="connsiteX3-591" fmla="*/ 4862512 w 5759450"/>
                  <a:gd name="connsiteY3-592" fmla="*/ 19050 h 559049"/>
                  <a:gd name="connsiteX4-593" fmla="*/ 5076032 w 5759450"/>
                  <a:gd name="connsiteY4-594" fmla="*/ 26988 h 559049"/>
                  <a:gd name="connsiteX5-595" fmla="*/ 5759450 w 5759450"/>
                  <a:gd name="connsiteY5-596" fmla="*/ 0 h 559049"/>
                  <a:gd name="connsiteX6-597" fmla="*/ 5594350 w 5759450"/>
                  <a:gd name="connsiteY6-598" fmla="*/ 273050 h 559049"/>
                  <a:gd name="connsiteX7-599" fmla="*/ 5759450 w 5759450"/>
                  <a:gd name="connsiteY7-600" fmla="*/ 546100 h 559049"/>
                  <a:gd name="connsiteX8-601" fmla="*/ 5251450 w 5759450"/>
                  <a:gd name="connsiteY8-602" fmla="*/ 558800 h 559049"/>
                  <a:gd name="connsiteX9-603" fmla="*/ 919163 w 5759450"/>
                  <a:gd name="connsiteY9-604" fmla="*/ 550068 h 559049"/>
                  <a:gd name="connsiteX10-605" fmla="*/ 661194 w 5759450"/>
                  <a:gd name="connsiteY10-606" fmla="*/ 553244 h 559049"/>
                  <a:gd name="connsiteX11-607" fmla="*/ 0 w 5759450"/>
                  <a:gd name="connsiteY11-608" fmla="*/ 527050 h 559049"/>
                  <a:gd name="connsiteX12-609" fmla="*/ 200025 w 5759450"/>
                  <a:gd name="connsiteY12-610" fmla="*/ 271463 h 559049"/>
                  <a:gd name="connsiteX13-611" fmla="*/ 793 w 5759450"/>
                  <a:gd name="connsiteY13-612" fmla="*/ 7938 h 559049"/>
                  <a:gd name="connsiteX0-613" fmla="*/ 793 w 5759450"/>
                  <a:gd name="connsiteY0-614" fmla="*/ 7938 h 559049"/>
                  <a:gd name="connsiteX1-615" fmla="*/ 374650 w 5759450"/>
                  <a:gd name="connsiteY1-616" fmla="*/ 31750 h 559049"/>
                  <a:gd name="connsiteX2-617" fmla="*/ 916782 w 5759450"/>
                  <a:gd name="connsiteY2-618" fmla="*/ 19050 h 559049"/>
                  <a:gd name="connsiteX3-619" fmla="*/ 4862512 w 5759450"/>
                  <a:gd name="connsiteY3-620" fmla="*/ 19050 h 559049"/>
                  <a:gd name="connsiteX4-621" fmla="*/ 5076032 w 5759450"/>
                  <a:gd name="connsiteY4-622" fmla="*/ 26988 h 559049"/>
                  <a:gd name="connsiteX5-623" fmla="*/ 5759450 w 5759450"/>
                  <a:gd name="connsiteY5-624" fmla="*/ 0 h 559049"/>
                  <a:gd name="connsiteX6-625" fmla="*/ 5594350 w 5759450"/>
                  <a:gd name="connsiteY6-626" fmla="*/ 273050 h 559049"/>
                  <a:gd name="connsiteX7-627" fmla="*/ 5759450 w 5759450"/>
                  <a:gd name="connsiteY7-628" fmla="*/ 546100 h 559049"/>
                  <a:gd name="connsiteX8-629" fmla="*/ 5251450 w 5759450"/>
                  <a:gd name="connsiteY8-630" fmla="*/ 558800 h 559049"/>
                  <a:gd name="connsiteX9-631" fmla="*/ 919163 w 5759450"/>
                  <a:gd name="connsiteY9-632" fmla="*/ 550068 h 559049"/>
                  <a:gd name="connsiteX10-633" fmla="*/ 661194 w 5759450"/>
                  <a:gd name="connsiteY10-634" fmla="*/ 553244 h 559049"/>
                  <a:gd name="connsiteX11-635" fmla="*/ 0 w 5759450"/>
                  <a:gd name="connsiteY11-636" fmla="*/ 527050 h 559049"/>
                  <a:gd name="connsiteX12-637" fmla="*/ 200025 w 5759450"/>
                  <a:gd name="connsiteY12-638" fmla="*/ 271463 h 559049"/>
                  <a:gd name="connsiteX13-639" fmla="*/ 793 w 5759450"/>
                  <a:gd name="connsiteY13-640" fmla="*/ 7938 h 559049"/>
                  <a:gd name="connsiteX0-641" fmla="*/ 793 w 5759450"/>
                  <a:gd name="connsiteY0-642" fmla="*/ 7938 h 559049"/>
                  <a:gd name="connsiteX1-643" fmla="*/ 374650 w 5759450"/>
                  <a:gd name="connsiteY1-644" fmla="*/ 31750 h 559049"/>
                  <a:gd name="connsiteX2-645" fmla="*/ 916782 w 5759450"/>
                  <a:gd name="connsiteY2-646" fmla="*/ 19050 h 559049"/>
                  <a:gd name="connsiteX3-647" fmla="*/ 4862512 w 5759450"/>
                  <a:gd name="connsiteY3-648" fmla="*/ 19050 h 559049"/>
                  <a:gd name="connsiteX4-649" fmla="*/ 5076032 w 5759450"/>
                  <a:gd name="connsiteY4-650" fmla="*/ 26988 h 559049"/>
                  <a:gd name="connsiteX5-651" fmla="*/ 5759450 w 5759450"/>
                  <a:gd name="connsiteY5-652" fmla="*/ 0 h 559049"/>
                  <a:gd name="connsiteX6-653" fmla="*/ 5594350 w 5759450"/>
                  <a:gd name="connsiteY6-654" fmla="*/ 273050 h 559049"/>
                  <a:gd name="connsiteX7-655" fmla="*/ 5759450 w 5759450"/>
                  <a:gd name="connsiteY7-656" fmla="*/ 546100 h 559049"/>
                  <a:gd name="connsiteX8-657" fmla="*/ 5251450 w 5759450"/>
                  <a:gd name="connsiteY8-658" fmla="*/ 558800 h 559049"/>
                  <a:gd name="connsiteX9-659" fmla="*/ 919163 w 5759450"/>
                  <a:gd name="connsiteY9-660" fmla="*/ 550068 h 559049"/>
                  <a:gd name="connsiteX10-661" fmla="*/ 661194 w 5759450"/>
                  <a:gd name="connsiteY10-662" fmla="*/ 553244 h 559049"/>
                  <a:gd name="connsiteX11-663" fmla="*/ 0 w 5759450"/>
                  <a:gd name="connsiteY11-664" fmla="*/ 527050 h 559049"/>
                  <a:gd name="connsiteX12-665" fmla="*/ 200025 w 5759450"/>
                  <a:gd name="connsiteY12-666" fmla="*/ 271463 h 559049"/>
                  <a:gd name="connsiteX13-667" fmla="*/ 793 w 5759450"/>
                  <a:gd name="connsiteY13-668" fmla="*/ 7938 h 559049"/>
                  <a:gd name="connsiteX0-669" fmla="*/ 793 w 5759450"/>
                  <a:gd name="connsiteY0-670" fmla="*/ 7938 h 559049"/>
                  <a:gd name="connsiteX1-671" fmla="*/ 374650 w 5759450"/>
                  <a:gd name="connsiteY1-672" fmla="*/ 31750 h 559049"/>
                  <a:gd name="connsiteX2-673" fmla="*/ 916782 w 5759450"/>
                  <a:gd name="connsiteY2-674" fmla="*/ 19050 h 559049"/>
                  <a:gd name="connsiteX3-675" fmla="*/ 4862512 w 5759450"/>
                  <a:gd name="connsiteY3-676" fmla="*/ 19050 h 559049"/>
                  <a:gd name="connsiteX4-677" fmla="*/ 5076032 w 5759450"/>
                  <a:gd name="connsiteY4-678" fmla="*/ 26988 h 559049"/>
                  <a:gd name="connsiteX5-679" fmla="*/ 5759450 w 5759450"/>
                  <a:gd name="connsiteY5-680" fmla="*/ 0 h 559049"/>
                  <a:gd name="connsiteX6-681" fmla="*/ 5577681 w 5759450"/>
                  <a:gd name="connsiteY6-682" fmla="*/ 273050 h 559049"/>
                  <a:gd name="connsiteX7-683" fmla="*/ 5759450 w 5759450"/>
                  <a:gd name="connsiteY7-684" fmla="*/ 546100 h 559049"/>
                  <a:gd name="connsiteX8-685" fmla="*/ 5251450 w 5759450"/>
                  <a:gd name="connsiteY8-686" fmla="*/ 558800 h 559049"/>
                  <a:gd name="connsiteX9-687" fmla="*/ 919163 w 5759450"/>
                  <a:gd name="connsiteY9-688" fmla="*/ 550068 h 559049"/>
                  <a:gd name="connsiteX10-689" fmla="*/ 661194 w 5759450"/>
                  <a:gd name="connsiteY10-690" fmla="*/ 553244 h 559049"/>
                  <a:gd name="connsiteX11-691" fmla="*/ 0 w 5759450"/>
                  <a:gd name="connsiteY11-692" fmla="*/ 527050 h 559049"/>
                  <a:gd name="connsiteX12-693" fmla="*/ 200025 w 5759450"/>
                  <a:gd name="connsiteY12-694" fmla="*/ 271463 h 559049"/>
                  <a:gd name="connsiteX13-695" fmla="*/ 793 w 5759450"/>
                  <a:gd name="connsiteY13-696" fmla="*/ 7938 h 559049"/>
                  <a:gd name="connsiteX0-697" fmla="*/ 793 w 5759450"/>
                  <a:gd name="connsiteY0-698" fmla="*/ 7938 h 559049"/>
                  <a:gd name="connsiteX1-699" fmla="*/ 374650 w 5759450"/>
                  <a:gd name="connsiteY1-700" fmla="*/ 31750 h 559049"/>
                  <a:gd name="connsiteX2-701" fmla="*/ 916782 w 5759450"/>
                  <a:gd name="connsiteY2-702" fmla="*/ 19050 h 559049"/>
                  <a:gd name="connsiteX3-703" fmla="*/ 4862512 w 5759450"/>
                  <a:gd name="connsiteY3-704" fmla="*/ 19050 h 559049"/>
                  <a:gd name="connsiteX4-705" fmla="*/ 5076032 w 5759450"/>
                  <a:gd name="connsiteY4-706" fmla="*/ 26988 h 559049"/>
                  <a:gd name="connsiteX5-707" fmla="*/ 5759450 w 5759450"/>
                  <a:gd name="connsiteY5-708" fmla="*/ 0 h 559049"/>
                  <a:gd name="connsiteX6-709" fmla="*/ 5577681 w 5759450"/>
                  <a:gd name="connsiteY6-710" fmla="*/ 273050 h 559049"/>
                  <a:gd name="connsiteX7-711" fmla="*/ 5759450 w 5759450"/>
                  <a:gd name="connsiteY7-712" fmla="*/ 546100 h 559049"/>
                  <a:gd name="connsiteX8-713" fmla="*/ 5251450 w 5759450"/>
                  <a:gd name="connsiteY8-714" fmla="*/ 558800 h 559049"/>
                  <a:gd name="connsiteX9-715" fmla="*/ 919163 w 5759450"/>
                  <a:gd name="connsiteY9-716" fmla="*/ 550068 h 559049"/>
                  <a:gd name="connsiteX10-717" fmla="*/ 661194 w 5759450"/>
                  <a:gd name="connsiteY10-718" fmla="*/ 553244 h 559049"/>
                  <a:gd name="connsiteX11-719" fmla="*/ 0 w 5759450"/>
                  <a:gd name="connsiteY11-720" fmla="*/ 527050 h 559049"/>
                  <a:gd name="connsiteX12-721" fmla="*/ 200025 w 5759450"/>
                  <a:gd name="connsiteY12-722" fmla="*/ 271463 h 559049"/>
                  <a:gd name="connsiteX13-723" fmla="*/ 793 w 5759450"/>
                  <a:gd name="connsiteY13-724" fmla="*/ 7938 h 559049"/>
                  <a:gd name="connsiteX0-725" fmla="*/ 793 w 5759450"/>
                  <a:gd name="connsiteY0-726" fmla="*/ 7938 h 559049"/>
                  <a:gd name="connsiteX1-727" fmla="*/ 374650 w 5759450"/>
                  <a:gd name="connsiteY1-728" fmla="*/ 31750 h 559049"/>
                  <a:gd name="connsiteX2-729" fmla="*/ 916782 w 5759450"/>
                  <a:gd name="connsiteY2-730" fmla="*/ 19050 h 559049"/>
                  <a:gd name="connsiteX3-731" fmla="*/ 4862512 w 5759450"/>
                  <a:gd name="connsiteY3-732" fmla="*/ 19050 h 559049"/>
                  <a:gd name="connsiteX4-733" fmla="*/ 5076032 w 5759450"/>
                  <a:gd name="connsiteY4-734" fmla="*/ 26988 h 559049"/>
                  <a:gd name="connsiteX5-735" fmla="*/ 5759450 w 5759450"/>
                  <a:gd name="connsiteY5-736" fmla="*/ 0 h 559049"/>
                  <a:gd name="connsiteX6-737" fmla="*/ 5577681 w 5759450"/>
                  <a:gd name="connsiteY6-738" fmla="*/ 273050 h 559049"/>
                  <a:gd name="connsiteX7-739" fmla="*/ 5754688 w 5759450"/>
                  <a:gd name="connsiteY7-740" fmla="*/ 517525 h 559049"/>
                  <a:gd name="connsiteX8-741" fmla="*/ 5251450 w 5759450"/>
                  <a:gd name="connsiteY8-742" fmla="*/ 558800 h 559049"/>
                  <a:gd name="connsiteX9-743" fmla="*/ 919163 w 5759450"/>
                  <a:gd name="connsiteY9-744" fmla="*/ 550068 h 559049"/>
                  <a:gd name="connsiteX10-745" fmla="*/ 661194 w 5759450"/>
                  <a:gd name="connsiteY10-746" fmla="*/ 553244 h 559049"/>
                  <a:gd name="connsiteX11-747" fmla="*/ 0 w 5759450"/>
                  <a:gd name="connsiteY11-748" fmla="*/ 527050 h 559049"/>
                  <a:gd name="connsiteX12-749" fmla="*/ 200025 w 5759450"/>
                  <a:gd name="connsiteY12-750" fmla="*/ 271463 h 559049"/>
                  <a:gd name="connsiteX13-751" fmla="*/ 793 w 5759450"/>
                  <a:gd name="connsiteY13-752" fmla="*/ 7938 h 559049"/>
                  <a:gd name="connsiteX0-753" fmla="*/ 793 w 5759450"/>
                  <a:gd name="connsiteY0-754" fmla="*/ 7938 h 559049"/>
                  <a:gd name="connsiteX1-755" fmla="*/ 374650 w 5759450"/>
                  <a:gd name="connsiteY1-756" fmla="*/ 31750 h 559049"/>
                  <a:gd name="connsiteX2-757" fmla="*/ 916782 w 5759450"/>
                  <a:gd name="connsiteY2-758" fmla="*/ 19050 h 559049"/>
                  <a:gd name="connsiteX3-759" fmla="*/ 4862512 w 5759450"/>
                  <a:gd name="connsiteY3-760" fmla="*/ 19050 h 559049"/>
                  <a:gd name="connsiteX4-761" fmla="*/ 5076032 w 5759450"/>
                  <a:gd name="connsiteY4-762" fmla="*/ 26988 h 559049"/>
                  <a:gd name="connsiteX5-763" fmla="*/ 5759450 w 5759450"/>
                  <a:gd name="connsiteY5-764" fmla="*/ 0 h 559049"/>
                  <a:gd name="connsiteX6-765" fmla="*/ 5577681 w 5759450"/>
                  <a:gd name="connsiteY6-766" fmla="*/ 273050 h 559049"/>
                  <a:gd name="connsiteX7-767" fmla="*/ 5754688 w 5759450"/>
                  <a:gd name="connsiteY7-768" fmla="*/ 517525 h 559049"/>
                  <a:gd name="connsiteX8-769" fmla="*/ 5251450 w 5759450"/>
                  <a:gd name="connsiteY8-770" fmla="*/ 558800 h 559049"/>
                  <a:gd name="connsiteX9-771" fmla="*/ 919163 w 5759450"/>
                  <a:gd name="connsiteY9-772" fmla="*/ 550068 h 559049"/>
                  <a:gd name="connsiteX10-773" fmla="*/ 661194 w 5759450"/>
                  <a:gd name="connsiteY10-774" fmla="*/ 553244 h 559049"/>
                  <a:gd name="connsiteX11-775" fmla="*/ 0 w 5759450"/>
                  <a:gd name="connsiteY11-776" fmla="*/ 527050 h 559049"/>
                  <a:gd name="connsiteX12-777" fmla="*/ 200025 w 5759450"/>
                  <a:gd name="connsiteY12-778" fmla="*/ 271463 h 559049"/>
                  <a:gd name="connsiteX13-779" fmla="*/ 793 w 5759450"/>
                  <a:gd name="connsiteY13-780" fmla="*/ 7938 h 559049"/>
                  <a:gd name="connsiteX0-781" fmla="*/ 793 w 5759450"/>
                  <a:gd name="connsiteY0-782" fmla="*/ 7938 h 561529"/>
                  <a:gd name="connsiteX1-783" fmla="*/ 374650 w 5759450"/>
                  <a:gd name="connsiteY1-784" fmla="*/ 31750 h 561529"/>
                  <a:gd name="connsiteX2-785" fmla="*/ 916782 w 5759450"/>
                  <a:gd name="connsiteY2-786" fmla="*/ 19050 h 561529"/>
                  <a:gd name="connsiteX3-787" fmla="*/ 4862512 w 5759450"/>
                  <a:gd name="connsiteY3-788" fmla="*/ 19050 h 561529"/>
                  <a:gd name="connsiteX4-789" fmla="*/ 5076032 w 5759450"/>
                  <a:gd name="connsiteY4-790" fmla="*/ 26988 h 561529"/>
                  <a:gd name="connsiteX5-791" fmla="*/ 5759450 w 5759450"/>
                  <a:gd name="connsiteY5-792" fmla="*/ 0 h 561529"/>
                  <a:gd name="connsiteX6-793" fmla="*/ 5577681 w 5759450"/>
                  <a:gd name="connsiteY6-794" fmla="*/ 273050 h 561529"/>
                  <a:gd name="connsiteX7-795" fmla="*/ 5754688 w 5759450"/>
                  <a:gd name="connsiteY7-796" fmla="*/ 517525 h 561529"/>
                  <a:gd name="connsiteX8-797" fmla="*/ 5251450 w 5759450"/>
                  <a:gd name="connsiteY8-798" fmla="*/ 558800 h 561529"/>
                  <a:gd name="connsiteX9-799" fmla="*/ 919163 w 5759450"/>
                  <a:gd name="connsiteY9-800" fmla="*/ 550068 h 561529"/>
                  <a:gd name="connsiteX10-801" fmla="*/ 661194 w 5759450"/>
                  <a:gd name="connsiteY10-802" fmla="*/ 553244 h 561529"/>
                  <a:gd name="connsiteX11-803" fmla="*/ 0 w 5759450"/>
                  <a:gd name="connsiteY11-804" fmla="*/ 527050 h 561529"/>
                  <a:gd name="connsiteX12-805" fmla="*/ 200025 w 5759450"/>
                  <a:gd name="connsiteY12-806" fmla="*/ 271463 h 561529"/>
                  <a:gd name="connsiteX13-807" fmla="*/ 793 w 5759450"/>
                  <a:gd name="connsiteY13-808" fmla="*/ 7938 h 561529"/>
                  <a:gd name="connsiteX0-809" fmla="*/ 793 w 5759450"/>
                  <a:gd name="connsiteY0-810" fmla="*/ 7938 h 562791"/>
                  <a:gd name="connsiteX1-811" fmla="*/ 374650 w 5759450"/>
                  <a:gd name="connsiteY1-812" fmla="*/ 31750 h 562791"/>
                  <a:gd name="connsiteX2-813" fmla="*/ 916782 w 5759450"/>
                  <a:gd name="connsiteY2-814" fmla="*/ 19050 h 562791"/>
                  <a:gd name="connsiteX3-815" fmla="*/ 4862512 w 5759450"/>
                  <a:gd name="connsiteY3-816" fmla="*/ 19050 h 562791"/>
                  <a:gd name="connsiteX4-817" fmla="*/ 5076032 w 5759450"/>
                  <a:gd name="connsiteY4-818" fmla="*/ 26988 h 562791"/>
                  <a:gd name="connsiteX5-819" fmla="*/ 5759450 w 5759450"/>
                  <a:gd name="connsiteY5-820" fmla="*/ 0 h 562791"/>
                  <a:gd name="connsiteX6-821" fmla="*/ 5577681 w 5759450"/>
                  <a:gd name="connsiteY6-822" fmla="*/ 273050 h 562791"/>
                  <a:gd name="connsiteX7-823" fmla="*/ 5754688 w 5759450"/>
                  <a:gd name="connsiteY7-824" fmla="*/ 517525 h 562791"/>
                  <a:gd name="connsiteX8-825" fmla="*/ 5251450 w 5759450"/>
                  <a:gd name="connsiteY8-826" fmla="*/ 558800 h 562791"/>
                  <a:gd name="connsiteX9-827" fmla="*/ 919163 w 5759450"/>
                  <a:gd name="connsiteY9-828" fmla="*/ 550068 h 562791"/>
                  <a:gd name="connsiteX10-829" fmla="*/ 661194 w 5759450"/>
                  <a:gd name="connsiteY10-830" fmla="*/ 553244 h 562791"/>
                  <a:gd name="connsiteX11-831" fmla="*/ 0 w 5759450"/>
                  <a:gd name="connsiteY11-832" fmla="*/ 527050 h 562791"/>
                  <a:gd name="connsiteX12-833" fmla="*/ 200025 w 5759450"/>
                  <a:gd name="connsiteY12-834" fmla="*/ 271463 h 562791"/>
                  <a:gd name="connsiteX13-835" fmla="*/ 793 w 5759450"/>
                  <a:gd name="connsiteY13-836" fmla="*/ 7938 h 562791"/>
                  <a:gd name="connsiteX0-837" fmla="*/ 793 w 5761832"/>
                  <a:gd name="connsiteY0-838" fmla="*/ 7938 h 563259"/>
                  <a:gd name="connsiteX1-839" fmla="*/ 374650 w 5761832"/>
                  <a:gd name="connsiteY1-840" fmla="*/ 31750 h 563259"/>
                  <a:gd name="connsiteX2-841" fmla="*/ 916782 w 5761832"/>
                  <a:gd name="connsiteY2-842" fmla="*/ 19050 h 563259"/>
                  <a:gd name="connsiteX3-843" fmla="*/ 4862512 w 5761832"/>
                  <a:gd name="connsiteY3-844" fmla="*/ 19050 h 563259"/>
                  <a:gd name="connsiteX4-845" fmla="*/ 5076032 w 5761832"/>
                  <a:gd name="connsiteY4-846" fmla="*/ 26988 h 563259"/>
                  <a:gd name="connsiteX5-847" fmla="*/ 5759450 w 5761832"/>
                  <a:gd name="connsiteY5-848" fmla="*/ 0 h 563259"/>
                  <a:gd name="connsiteX6-849" fmla="*/ 5577681 w 5761832"/>
                  <a:gd name="connsiteY6-850" fmla="*/ 273050 h 563259"/>
                  <a:gd name="connsiteX7-851" fmla="*/ 5761832 w 5761832"/>
                  <a:gd name="connsiteY7-852" fmla="*/ 522287 h 563259"/>
                  <a:gd name="connsiteX8-853" fmla="*/ 5251450 w 5761832"/>
                  <a:gd name="connsiteY8-854" fmla="*/ 558800 h 563259"/>
                  <a:gd name="connsiteX9-855" fmla="*/ 919163 w 5761832"/>
                  <a:gd name="connsiteY9-856" fmla="*/ 550068 h 563259"/>
                  <a:gd name="connsiteX10-857" fmla="*/ 661194 w 5761832"/>
                  <a:gd name="connsiteY10-858" fmla="*/ 553244 h 563259"/>
                  <a:gd name="connsiteX11-859" fmla="*/ 0 w 5761832"/>
                  <a:gd name="connsiteY11-860" fmla="*/ 527050 h 563259"/>
                  <a:gd name="connsiteX12-861" fmla="*/ 200025 w 5761832"/>
                  <a:gd name="connsiteY12-862" fmla="*/ 271463 h 563259"/>
                  <a:gd name="connsiteX13-863" fmla="*/ 793 w 5761832"/>
                  <a:gd name="connsiteY13-864" fmla="*/ 7938 h 563259"/>
                  <a:gd name="connsiteX0-865" fmla="*/ 793 w 5761832"/>
                  <a:gd name="connsiteY0-866" fmla="*/ 7938 h 563781"/>
                  <a:gd name="connsiteX1-867" fmla="*/ 374650 w 5761832"/>
                  <a:gd name="connsiteY1-868" fmla="*/ 31750 h 563781"/>
                  <a:gd name="connsiteX2-869" fmla="*/ 916782 w 5761832"/>
                  <a:gd name="connsiteY2-870" fmla="*/ 19050 h 563781"/>
                  <a:gd name="connsiteX3-871" fmla="*/ 4862512 w 5761832"/>
                  <a:gd name="connsiteY3-872" fmla="*/ 19050 h 563781"/>
                  <a:gd name="connsiteX4-873" fmla="*/ 5076032 w 5761832"/>
                  <a:gd name="connsiteY4-874" fmla="*/ 26988 h 563781"/>
                  <a:gd name="connsiteX5-875" fmla="*/ 5759450 w 5761832"/>
                  <a:gd name="connsiteY5-876" fmla="*/ 0 h 563781"/>
                  <a:gd name="connsiteX6-877" fmla="*/ 5577681 w 5761832"/>
                  <a:gd name="connsiteY6-878" fmla="*/ 273050 h 563781"/>
                  <a:gd name="connsiteX7-879" fmla="*/ 5761832 w 5761832"/>
                  <a:gd name="connsiteY7-880" fmla="*/ 522287 h 563781"/>
                  <a:gd name="connsiteX8-881" fmla="*/ 5251450 w 5761832"/>
                  <a:gd name="connsiteY8-882" fmla="*/ 558800 h 563781"/>
                  <a:gd name="connsiteX9-883" fmla="*/ 919163 w 5761832"/>
                  <a:gd name="connsiteY9-884" fmla="*/ 550068 h 563781"/>
                  <a:gd name="connsiteX10-885" fmla="*/ 661194 w 5761832"/>
                  <a:gd name="connsiteY10-886" fmla="*/ 553244 h 563781"/>
                  <a:gd name="connsiteX11-887" fmla="*/ 0 w 5761832"/>
                  <a:gd name="connsiteY11-888" fmla="*/ 527050 h 563781"/>
                  <a:gd name="connsiteX12-889" fmla="*/ 200025 w 5761832"/>
                  <a:gd name="connsiteY12-890" fmla="*/ 271463 h 563781"/>
                  <a:gd name="connsiteX13-891" fmla="*/ 793 w 5761832"/>
                  <a:gd name="connsiteY13-892" fmla="*/ 7938 h 563781"/>
                  <a:gd name="connsiteX0-893" fmla="*/ 793 w 5761832"/>
                  <a:gd name="connsiteY0-894" fmla="*/ 7938 h 559049"/>
                  <a:gd name="connsiteX1-895" fmla="*/ 374650 w 5761832"/>
                  <a:gd name="connsiteY1-896" fmla="*/ 31750 h 559049"/>
                  <a:gd name="connsiteX2-897" fmla="*/ 916782 w 5761832"/>
                  <a:gd name="connsiteY2-898" fmla="*/ 19050 h 559049"/>
                  <a:gd name="connsiteX3-899" fmla="*/ 4862512 w 5761832"/>
                  <a:gd name="connsiteY3-900" fmla="*/ 19050 h 559049"/>
                  <a:gd name="connsiteX4-901" fmla="*/ 5076032 w 5761832"/>
                  <a:gd name="connsiteY4-902" fmla="*/ 26988 h 559049"/>
                  <a:gd name="connsiteX5-903" fmla="*/ 5759450 w 5761832"/>
                  <a:gd name="connsiteY5-904" fmla="*/ 0 h 559049"/>
                  <a:gd name="connsiteX6-905" fmla="*/ 5577681 w 5761832"/>
                  <a:gd name="connsiteY6-906" fmla="*/ 273050 h 559049"/>
                  <a:gd name="connsiteX7-907" fmla="*/ 5761832 w 5761832"/>
                  <a:gd name="connsiteY7-908" fmla="*/ 522287 h 559049"/>
                  <a:gd name="connsiteX8-909" fmla="*/ 5251450 w 5761832"/>
                  <a:gd name="connsiteY8-910" fmla="*/ 558800 h 559049"/>
                  <a:gd name="connsiteX9-911" fmla="*/ 919163 w 5761832"/>
                  <a:gd name="connsiteY9-912" fmla="*/ 550068 h 559049"/>
                  <a:gd name="connsiteX10-913" fmla="*/ 661194 w 5761832"/>
                  <a:gd name="connsiteY10-914" fmla="*/ 553244 h 559049"/>
                  <a:gd name="connsiteX11-915" fmla="*/ 0 w 5761832"/>
                  <a:gd name="connsiteY11-916" fmla="*/ 527050 h 559049"/>
                  <a:gd name="connsiteX12-917" fmla="*/ 200025 w 5761832"/>
                  <a:gd name="connsiteY12-918" fmla="*/ 271463 h 559049"/>
                  <a:gd name="connsiteX13-919" fmla="*/ 793 w 5761832"/>
                  <a:gd name="connsiteY13-920" fmla="*/ 7938 h 5590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111" y="connsiteY11-112"/>
                  </a:cxn>
                  <a:cxn ang="0">
                    <a:pos x="connsiteX12-501" y="connsiteY12-502"/>
                  </a:cxn>
                  <a:cxn ang="0">
                    <a:pos x="connsiteX13-555" y="connsiteY13-556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6895" name="Group 9"/>
            <p:cNvGrpSpPr/>
            <p:nvPr/>
          </p:nvGrpSpPr>
          <p:grpSpPr>
            <a:xfrm>
              <a:off x="3178249" y="76200"/>
              <a:ext cx="2596117" cy="695325"/>
              <a:chOff x="2224225" y="1311915"/>
              <a:chExt cx="4627131" cy="1011238"/>
            </a:xfrm>
          </p:grpSpPr>
          <p:pic>
            <p:nvPicPr>
              <p:cNvPr id="36897" name="Picture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224225" y="1311915"/>
                <a:ext cx="4627131" cy="1011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2304766" y="1385797"/>
                <a:ext cx="4429728" cy="86118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6896" name="Rectangle 13"/>
            <p:cNvSpPr/>
            <p:nvPr/>
          </p:nvSpPr>
          <p:spPr>
            <a:xfrm>
              <a:off x="3316472" y="127000"/>
              <a:ext cx="3657601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sz="28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15"/>
          <p:cNvGrpSpPr/>
          <p:nvPr/>
        </p:nvGrpSpPr>
        <p:grpSpPr>
          <a:xfrm>
            <a:off x="228600" y="1524000"/>
            <a:ext cx="8686800" cy="928688"/>
            <a:chOff x="1981200" y="2209802"/>
            <a:chExt cx="7089227" cy="928255"/>
          </a:xfrm>
        </p:grpSpPr>
        <p:sp>
          <p:nvSpPr>
            <p:cNvPr id="14" name="AutoShape 51"/>
            <p:cNvSpPr>
              <a:spLocks noChangeArrowheads="1"/>
            </p:cNvSpPr>
            <p:nvPr/>
          </p:nvSpPr>
          <p:spPr bwMode="gray">
            <a:xfrm>
              <a:off x="2285999" y="2209802"/>
              <a:ext cx="6784428" cy="92825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    	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lại b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Sưu tầm tranh ảnh b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viết liên quan đến 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None/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b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học để hiểu thêm về các trường phái trong hội họa. 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36887" name="Group 60"/>
            <p:cNvGrpSpPr/>
            <p:nvPr/>
          </p:nvGrpSpPr>
          <p:grpSpPr>
            <a:xfrm>
              <a:off x="1981200" y="2309813"/>
              <a:ext cx="762000" cy="814387"/>
              <a:chOff x="2078" y="1680"/>
              <a:chExt cx="1615" cy="1615"/>
            </a:xfrm>
          </p:grpSpPr>
          <p:sp>
            <p:nvSpPr>
              <p:cNvPr id="36888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889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450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91" name="Oval 64"/>
              <p:cNvSpPr/>
              <p:nvPr/>
            </p:nvSpPr>
            <p:spPr>
              <a:xfrm>
                <a:off x="2254" y="1856"/>
                <a:ext cx="449" cy="1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Oval 65"/>
              <p:cNvSpPr>
                <a:spLocks noChangeArrowheads="1"/>
              </p:cNvSpPr>
              <p:nvPr/>
            </p:nvSpPr>
            <p:spPr bwMode="gray">
              <a:xfrm>
                <a:off x="2336" y="1938"/>
                <a:ext cx="1098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93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115"/>
          <p:cNvGrpSpPr/>
          <p:nvPr/>
        </p:nvGrpSpPr>
        <p:grpSpPr>
          <a:xfrm>
            <a:off x="228600" y="3033713"/>
            <a:ext cx="8686800" cy="928687"/>
            <a:chOff x="1981200" y="2209802"/>
            <a:chExt cx="7089227" cy="928255"/>
          </a:xfrm>
        </p:grpSpPr>
        <p:sp>
          <p:nvSpPr>
            <p:cNvPr id="23" name="AutoShape 51"/>
            <p:cNvSpPr>
              <a:spLocks noChangeArrowheads="1"/>
            </p:cNvSpPr>
            <p:nvPr/>
          </p:nvSpPr>
          <p:spPr bwMode="gray">
            <a:xfrm>
              <a:off x="2285999" y="2209802"/>
              <a:ext cx="6784428" cy="92825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    	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trước b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29: “Một số tác giả tác phẩm tiêu biểu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None/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của trường phái hội họa ấn tượng”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36877" name="Group 60"/>
            <p:cNvGrpSpPr/>
            <p:nvPr/>
          </p:nvGrpSpPr>
          <p:grpSpPr>
            <a:xfrm>
              <a:off x="1981200" y="2309813"/>
              <a:ext cx="762000" cy="814387"/>
              <a:chOff x="2078" y="1680"/>
              <a:chExt cx="1615" cy="1615"/>
            </a:xfrm>
          </p:grpSpPr>
          <p:sp>
            <p:nvSpPr>
              <p:cNvPr id="36878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879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450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81" name="Oval 64"/>
              <p:cNvSpPr/>
              <p:nvPr/>
            </p:nvSpPr>
            <p:spPr>
              <a:xfrm>
                <a:off x="2254" y="1856"/>
                <a:ext cx="449" cy="1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Oval 65"/>
              <p:cNvSpPr>
                <a:spLocks noChangeArrowheads="1"/>
              </p:cNvSpPr>
              <p:nvPr/>
            </p:nvSpPr>
            <p:spPr bwMode="gray">
              <a:xfrm>
                <a:off x="2336" y="1938"/>
                <a:ext cx="1098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83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31" name="Picture 30" descr="andre-derain-the-chawed-rosin-67451.jpg"/>
          <p:cNvPicPr>
            <a:picLocks noChangeAspect="1"/>
          </p:cNvPicPr>
          <p:nvPr/>
        </p:nvPicPr>
        <p:blipFill>
          <a:blip r:embed="rId2">
            <a:lum bright="10001"/>
          </a:blip>
          <a:stretch>
            <a:fillRect/>
          </a:stretch>
        </p:blipFill>
        <p:spPr>
          <a:xfrm>
            <a:off x="2286000" y="4953000"/>
            <a:ext cx="2047875" cy="13716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02-monet-impression-soleil-levant.jpg"/>
          <p:cNvPicPr>
            <a:picLocks noChangeAspect="1"/>
          </p:cNvPicPr>
          <p:nvPr/>
        </p:nvPicPr>
        <p:blipFill>
          <a:blip r:embed="rId3">
            <a:lum bright="10001"/>
          </a:blip>
          <a:stretch>
            <a:fillRect/>
          </a:stretch>
        </p:blipFill>
        <p:spPr>
          <a:xfrm>
            <a:off x="228600" y="4953000"/>
            <a:ext cx="1838325" cy="1427163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twowomenonthebeach1956.jpg"/>
          <p:cNvPicPr>
            <a:picLocks noChangeAspect="1"/>
          </p:cNvPicPr>
          <p:nvPr/>
        </p:nvPicPr>
        <p:blipFill>
          <a:blip r:embed="rId4">
            <a:lum bright="10001"/>
          </a:blip>
          <a:stretch>
            <a:fillRect/>
          </a:stretch>
        </p:blipFill>
        <p:spPr>
          <a:xfrm>
            <a:off x="4572000" y="4953000"/>
            <a:ext cx="1862138" cy="13716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3" name="Picture 8" descr="homewor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5029200"/>
            <a:ext cx="2149475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" y="-76200"/>
            <a:ext cx="9144000" cy="6858000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304800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 </a:t>
            </a:r>
            <a:b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HỌC SINH LẮNG NGHE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60"/>
          <p:cNvGrpSpPr/>
          <p:nvPr/>
        </p:nvGrpSpPr>
        <p:grpSpPr>
          <a:xfrm>
            <a:off x="0" y="4419600"/>
            <a:ext cx="9144000" cy="2286000"/>
            <a:chOff x="0" y="4419600"/>
            <a:chExt cx="9144000" cy="2286000"/>
          </a:xfrm>
        </p:grpSpPr>
        <p:pic>
          <p:nvPicPr>
            <p:cNvPr id="10266" name="Picture 61" descr="Untitled-1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419600"/>
              <a:ext cx="9144000" cy="2286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3" name="Picture 62" descr="GO GAN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4843463"/>
              <a:ext cx="1239838" cy="1481137"/>
            </a:xfrm>
            <a:prstGeom prst="rect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4" name="Picture 63" descr="MA TIT X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4843463"/>
              <a:ext cx="1149350" cy="1481137"/>
            </a:xfrm>
            <a:prstGeom prst="rect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5" name="Picture 64" descr="MO N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9863" y="4843463"/>
              <a:ext cx="1049337" cy="1481137"/>
            </a:xfrm>
            <a:prstGeom prst="rect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6" name="Picture 65" descr="Pablo_picass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4843463"/>
              <a:ext cx="1200150" cy="1481137"/>
            </a:xfrm>
            <a:prstGeom prst="rect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7" name="Picture 66" descr="Georges_Seurat_1888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0100" y="4843463"/>
              <a:ext cx="1003300" cy="1481137"/>
            </a:xfrm>
            <a:prstGeom prst="rect">
              <a:avLst/>
            </a:prstGeom>
            <a:ln w="952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8" name="Picture 67" descr="445px-Camille_Pissarr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9050" y="4843463"/>
              <a:ext cx="1098550" cy="148113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0" name="AutoShape 2"/>
          <p:cNvSpPr/>
          <p:nvPr/>
        </p:nvSpPr>
        <p:spPr>
          <a:xfrm>
            <a:off x="795338" y="3505200"/>
            <a:ext cx="7586662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AutoShape 2"/>
          <p:cNvSpPr/>
          <p:nvPr/>
        </p:nvSpPr>
        <p:spPr>
          <a:xfrm>
            <a:off x="795338" y="2743200"/>
            <a:ext cx="7586662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AutoShape 2"/>
          <p:cNvSpPr/>
          <p:nvPr/>
        </p:nvSpPr>
        <p:spPr>
          <a:xfrm>
            <a:off x="795338" y="2057400"/>
            <a:ext cx="7586662" cy="533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0" y="0"/>
            <a:ext cx="9172575" cy="941388"/>
            <a:chOff x="0" y="0"/>
            <a:chExt cx="9172575" cy="941388"/>
          </a:xfrm>
        </p:grpSpPr>
        <p:sp>
          <p:nvSpPr>
            <p:cNvPr id="10" name="Rectangle 9"/>
            <p:cNvSpPr/>
            <p:nvPr/>
          </p:nvSpPr>
          <p:spPr>
            <a:xfrm>
              <a:off x="0" y="17463"/>
              <a:ext cx="22098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0261" name="Group 10"/>
            <p:cNvGrpSpPr/>
            <p:nvPr/>
          </p:nvGrpSpPr>
          <p:grpSpPr>
            <a:xfrm>
              <a:off x="0" y="0"/>
              <a:ext cx="9172575" cy="941388"/>
              <a:chOff x="0" y="-17853"/>
              <a:chExt cx="9172575" cy="941832"/>
            </a:xfrm>
          </p:grpSpPr>
          <p:pic>
            <p:nvPicPr>
              <p:cNvPr id="10262" name="Picture 11" descr="350px-Vietnamese_dragon.gi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1362075" cy="5409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0" y="533270"/>
                <a:ext cx="2209800" cy="38118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>
                  <a:buNone/>
                </a:pPr>
                <a:r>
                  <a:rPr sz="11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 THỨC MĨ THUẬT</a:t>
                </a:r>
                <a:endParaRPr sz="11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71600" y="-382"/>
                <a:ext cx="838200" cy="533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>
                  <a:buNone/>
                </a:pPr>
                <a:r>
                  <a:rPr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Tiết 7 </a:t>
                </a:r>
                <a:endPara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buNone/>
                </a:pPr>
                <a:r>
                  <a:rPr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à</a:t>
                </a:r>
                <a:r>
                  <a:rPr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20</a:t>
                </a:r>
                <a:endParaRPr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38375" y="-17853"/>
                <a:ext cx="6934200" cy="941832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SƠ LƯỢC VỀ MĨ THUẬT HIỆN ĐẠI PHƯƠNG TÂY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TỪ CUỐI THẾ KỈ XIX ĐẾN ĐẦU THẾ KỈ XX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1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422400"/>
            <a:ext cx="4343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33400" y="1371600"/>
            <a:ext cx="4114800" cy="374650"/>
          </a:xfrm>
        </p:spPr>
        <p:txBody>
          <a:bodyPr vert="horz" wrap="square" lIns="0" tIns="45720" rIns="0" bIns="0" anchor="b" anchorCtr="0"/>
          <a:p>
            <a:pPr eaLnBrk="1" hangingPunct="1"/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VÀI NÉT VỀ BỐI CẢNH LỊCH SỬ</a:t>
            </a:r>
            <a:endParaRPr sz="1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0" name="Picture 39" descr="260px-Barricade18March187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4648200"/>
            <a:ext cx="3440113" cy="20574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CM thang 10 Ng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4191000"/>
            <a:ext cx="3124200" cy="21336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thegioi_chien_tranh_the_gioi_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648200"/>
            <a:ext cx="2895600" cy="1997075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838200" y="2133600"/>
            <a:ext cx="26336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</a:rPr>
              <a:t>Công xã Pari (1871).</a:t>
            </a:r>
            <a:endParaRPr sz="20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4400" y="2822575"/>
            <a:ext cx="42021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</a:rPr>
              <a:t>Cách mạng tháng 10 Nga (1917). </a:t>
            </a:r>
            <a:endParaRPr sz="20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8200" y="3508375"/>
            <a:ext cx="58467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0066"/>
                </a:solidFill>
                <a:latin typeface="Arial" panose="020B0604020202020204" pitchFamily="34" charset="0"/>
              </a:rPr>
              <a:t>Chiến tranh thế giới lần thứ nhất (1914 - 1918).</a:t>
            </a:r>
            <a:endParaRPr sz="20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Picture 16" descr="YG_circle00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2055813"/>
            <a:ext cx="590550" cy="53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Picture 16" descr="YG_circle00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2743200"/>
            <a:ext cx="590550" cy="53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16" descr="YG_circle00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3429000"/>
            <a:ext cx="590550" cy="534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59" grpId="0" bldLvl="0" animBg="1"/>
      <p:bldP spid="47" grpId="0" bldLvl="0" animBg="1"/>
      <p:bldP spid="17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grpSp>
        <p:nvGrpSpPr>
          <p:cNvPr id="11267" name="Group 13"/>
          <p:cNvGrpSpPr/>
          <p:nvPr/>
        </p:nvGrpSpPr>
        <p:grpSpPr>
          <a:xfrm>
            <a:off x="0" y="0"/>
            <a:ext cx="9172575" cy="941388"/>
            <a:chOff x="0" y="-17853"/>
            <a:chExt cx="9172575" cy="941832"/>
          </a:xfrm>
        </p:grpSpPr>
        <p:pic>
          <p:nvPicPr>
            <p:cNvPr id="11286" name="Picture 14" descr="350px-Vietnamese_dragon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62075" cy="5409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0" y="533270"/>
              <a:ext cx="2209800" cy="3811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 THỨC MĨ THUẬT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71600" y="-382"/>
              <a:ext cx="838200" cy="5336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7 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20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38375" y="-17853"/>
              <a:ext cx="6934200" cy="94183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SƠ LƯỢC VỀ MĨ THUẬT HIỆN ĐẠI PHƯƠNG TÂY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TỪ CUỐI THẾ KỈ XIX ĐẾN ĐẦU THẾ KỈ XX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93800"/>
            <a:ext cx="4343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itle 16"/>
          <p:cNvSpPr>
            <a:spLocks noGrp="1"/>
          </p:cNvSpPr>
          <p:nvPr>
            <p:ph type="title"/>
          </p:nvPr>
        </p:nvSpPr>
        <p:spPr>
          <a:xfrm>
            <a:off x="533400" y="1149350"/>
            <a:ext cx="4114800" cy="374650"/>
          </a:xfrm>
        </p:spPr>
        <p:txBody>
          <a:bodyPr vert="horz" wrap="square" lIns="0" tIns="45720" rIns="0" bIns="0" anchor="b" anchorCtr="0"/>
          <a:p>
            <a:pPr eaLnBrk="1" hangingPunct="1"/>
            <a:r>
              <a:rPr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</a:t>
            </a:r>
            <a:r>
              <a:rPr sz="18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nét về bối cảnh lịch sử</a:t>
            </a:r>
            <a:endParaRPr sz="1800"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5105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itle 16"/>
          <p:cNvSpPr txBox="1"/>
          <p:nvPr/>
        </p:nvSpPr>
        <p:spPr>
          <a:xfrm>
            <a:off x="533400" y="1625600"/>
            <a:ext cx="5410200" cy="374650"/>
          </a:xfrm>
          <a:prstGeom prst="rect">
            <a:avLst/>
          </a:prstGeom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altLang="x-none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lược về một số trường phái mĩ thuật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9" name="AutoShape 8"/>
          <p:cNvSpPr/>
          <p:nvPr/>
        </p:nvSpPr>
        <p:spPr>
          <a:xfrm>
            <a:off x="1447800" y="3581400"/>
            <a:ext cx="7543800" cy="7334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pPr marL="285750" lvl="1" indent="-285750" defTabSz="14224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sz="2000" b="1" dirty="0">
                <a:latin typeface="Arial" panose="020B0604020202020204" pitchFamily="34" charset="0"/>
              </a:rPr>
              <a:t>Trường phái hội họa Dã thú</a:t>
            </a:r>
            <a:endParaRPr sz="2000" b="1" dirty="0">
              <a:latin typeface="Arial" panose="020B0604020202020204" pitchFamily="34" charset="0"/>
            </a:endParaRPr>
          </a:p>
        </p:txBody>
      </p:sp>
      <p:pic>
        <p:nvPicPr>
          <p:cNvPr id="42" name="Picture 11" descr="DP_circle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32175"/>
            <a:ext cx="990600" cy="98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AutoShape 13"/>
          <p:cNvSpPr>
            <a:spLocks noChangeArrowheads="1"/>
          </p:cNvSpPr>
          <p:nvPr/>
        </p:nvSpPr>
        <p:spPr bwMode="gray">
          <a:xfrm>
            <a:off x="1447800" y="4724400"/>
            <a:ext cx="7543800" cy="70961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</a:ln>
          <a:effectLst/>
        </p:spPr>
        <p:txBody>
          <a:bodyPr wrap="none" anchor="ctr"/>
          <a:lstStyle/>
          <a:p>
            <a:pPr marL="285750" marR="0" lvl="1" indent="-285750" algn="l" defTabSz="1422400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phái hội họa Lập thể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" name="Picture 16" descr="YG_circle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4572000"/>
            <a:ext cx="10033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Text Box 7"/>
          <p:cNvSpPr txBox="1"/>
          <p:nvPr/>
        </p:nvSpPr>
        <p:spPr>
          <a:xfrm>
            <a:off x="609600" y="4876800"/>
            <a:ext cx="228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AutoShape 2"/>
          <p:cNvSpPr/>
          <p:nvPr/>
        </p:nvSpPr>
        <p:spPr>
          <a:xfrm>
            <a:off x="1447800" y="2489200"/>
            <a:ext cx="7467600" cy="7112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wrap="none" anchor="ctr" anchorCtr="0"/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" name="Picture 5" descr="DO_circle0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3622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Rectangle 52"/>
          <p:cNvSpPr/>
          <p:nvPr/>
        </p:nvSpPr>
        <p:spPr>
          <a:xfrm>
            <a:off x="1524000" y="2667000"/>
            <a:ext cx="423068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lvl="1" indent="-285750" defTabSz="14224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sz="2000" b="1" dirty="0">
                <a:latin typeface="Arial" panose="020B0604020202020204" pitchFamily="34" charset="0"/>
              </a:rPr>
              <a:t>Trường phái hội họa Ấn tượng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54" name="Text Box 7"/>
          <p:cNvSpPr txBox="1"/>
          <p:nvPr/>
        </p:nvSpPr>
        <p:spPr>
          <a:xfrm>
            <a:off x="609600" y="2590800"/>
            <a:ext cx="228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Text Box 7"/>
          <p:cNvSpPr txBox="1"/>
          <p:nvPr/>
        </p:nvSpPr>
        <p:spPr>
          <a:xfrm>
            <a:off x="609600" y="3657600"/>
            <a:ext cx="228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 descr="02-monet-impression-soleil-levant.jpg"/>
          <p:cNvPicPr>
            <a:picLocks noChangeAspect="1"/>
          </p:cNvPicPr>
          <p:nvPr/>
        </p:nvPicPr>
        <p:blipFill>
          <a:blip r:embed="rId6">
            <a:lum bright="39999"/>
          </a:blip>
          <a:stretch>
            <a:fillRect/>
          </a:stretch>
        </p:blipFill>
        <p:spPr>
          <a:xfrm rot="1519716">
            <a:off x="6694488" y="2762250"/>
            <a:ext cx="1836738" cy="142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ndre-derain-the-chawed-rosin-67451.jpg"/>
          <p:cNvPicPr>
            <a:picLocks noChangeAspect="1"/>
          </p:cNvPicPr>
          <p:nvPr/>
        </p:nvPicPr>
        <p:blipFill>
          <a:blip r:embed="rId7">
            <a:lum bright="39999"/>
          </a:blip>
          <a:stretch>
            <a:fillRect/>
          </a:stretch>
        </p:blipFill>
        <p:spPr>
          <a:xfrm rot="20835005">
            <a:off x="6589713" y="3943350"/>
            <a:ext cx="204787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twowomenonthebeach1956.jpg"/>
          <p:cNvPicPr>
            <a:picLocks noChangeAspect="1"/>
          </p:cNvPicPr>
          <p:nvPr/>
        </p:nvPicPr>
        <p:blipFill>
          <a:blip r:embed="rId8">
            <a:lum bright="39999"/>
          </a:blip>
          <a:stretch>
            <a:fillRect/>
          </a:stretch>
        </p:blipFill>
        <p:spPr>
          <a:xfrm rot="20027161">
            <a:off x="6075363" y="4837113"/>
            <a:ext cx="186055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88900" y="2209800"/>
            <a:ext cx="8915400" cy="4495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bldLvl="0" animBg="1"/>
      <p:bldP spid="44" grpId="0" bldLvl="0" animBg="1"/>
      <p:bldP spid="47" grpId="0"/>
      <p:bldP spid="48" grpId="0" bldLvl="0" animBg="1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" name="Rectangle 72"/>
          <p:cNvSpPr/>
          <p:nvPr/>
        </p:nvSpPr>
        <p:spPr>
          <a:xfrm>
            <a:off x="0" y="2095500"/>
            <a:ext cx="9144000" cy="3657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193800"/>
            <a:ext cx="434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676400"/>
            <a:ext cx="5105400" cy="381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5" name="Group 13"/>
          <p:cNvGrpSpPr/>
          <p:nvPr/>
        </p:nvGrpSpPr>
        <p:grpSpPr>
          <a:xfrm>
            <a:off x="0" y="0"/>
            <a:ext cx="9172575" cy="941388"/>
            <a:chOff x="0" y="-17853"/>
            <a:chExt cx="9172575" cy="941832"/>
          </a:xfrm>
        </p:grpSpPr>
        <p:pic>
          <p:nvPicPr>
            <p:cNvPr id="12355" name="Picture 14" descr="350px-Vietnamese_drago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62075" cy="5409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533270"/>
              <a:ext cx="2209800" cy="3811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 THỨC MĨ THUẬT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-382"/>
              <a:ext cx="838200" cy="5336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7 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20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38375" y="-17853"/>
              <a:ext cx="6934200" cy="94183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SƠ LƯỢC VỀ MĨ THUẬT HIỆN ĐẠI PHƯƠNG TÂY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TỪ CUỐI THẾ KỈ XIX ĐẾN ĐẦU THẾ KỈ XX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296" name="Title 16"/>
          <p:cNvSpPr>
            <a:spLocks noGrp="1"/>
          </p:cNvSpPr>
          <p:nvPr>
            <p:ph type="title"/>
          </p:nvPr>
        </p:nvSpPr>
        <p:spPr>
          <a:xfrm>
            <a:off x="533400" y="1143000"/>
            <a:ext cx="4114800" cy="374650"/>
          </a:xfrm>
        </p:spPr>
        <p:txBody>
          <a:bodyPr vert="horz" wrap="square" lIns="0" tIns="45720" rIns="0" bIns="0" anchor="b" anchorCtr="0"/>
          <a:p>
            <a:pPr eaLnBrk="1" hangingPunct="1"/>
            <a:r>
              <a:rPr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</a:t>
            </a:r>
            <a:r>
              <a:rPr sz="18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nét về bối cảnh lịch sử</a:t>
            </a:r>
            <a:endParaRPr sz="1800"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6"/>
          <p:cNvSpPr txBox="1"/>
          <p:nvPr/>
        </p:nvSpPr>
        <p:spPr>
          <a:xfrm>
            <a:off x="533400" y="1625600"/>
            <a:ext cx="5410200" cy="374650"/>
          </a:xfrm>
          <a:prstGeom prst="rect">
            <a:avLst/>
          </a:prstGeom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altLang="x-none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lược về một số trường phái mĩ thuật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roup 76"/>
          <p:cNvGrpSpPr/>
          <p:nvPr/>
        </p:nvGrpSpPr>
        <p:grpSpPr>
          <a:xfrm>
            <a:off x="0" y="5715000"/>
            <a:ext cx="9144000" cy="990600"/>
            <a:chOff x="0" y="5715000"/>
            <a:chExt cx="9144000" cy="9906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0" y="5715000"/>
              <a:ext cx="9144000" cy="990600"/>
            </a:xfrm>
            <a:prstGeom prst="rect">
              <a:avLst/>
            </a:prstGeom>
            <a:solidFill>
              <a:srgbClr val="89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53" name="Rectangle 50"/>
            <p:cNvSpPr/>
            <p:nvPr/>
          </p:nvSpPr>
          <p:spPr>
            <a:xfrm>
              <a:off x="990600" y="5845175"/>
              <a:ext cx="6781800" cy="7080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Nêu sự ra đời, đặc điểm v</a:t>
              </a:r>
              <a:r>
                <a:rPr sz="2000" b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các tác giả tiêu biểu của trường phái hội hoạ được phân công?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2354" name="Picture 52" descr="nhung-tu-de-thao-luan-1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24800" y="5791200"/>
              <a:ext cx="1143000" cy="85725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5" name="Picture 54" descr="alarm-clock-147779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486400"/>
            <a:ext cx="914400" cy="123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" name="Oval 62"/>
          <p:cNvSpPr/>
          <p:nvPr/>
        </p:nvSpPr>
        <p:spPr>
          <a:xfrm>
            <a:off x="381000" y="5867400"/>
            <a:ext cx="609600" cy="609600"/>
          </a:xfrm>
          <a:prstGeom prst="ellipse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1000" y="5867400"/>
            <a:ext cx="609600" cy="609600"/>
          </a:xfrm>
          <a:prstGeom prst="ellipse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1000" y="5867400"/>
            <a:ext cx="609600" cy="609600"/>
          </a:xfrm>
          <a:prstGeom prst="ellipse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867400"/>
            <a:ext cx="609600" cy="609600"/>
          </a:xfrm>
          <a:prstGeom prst="ellipse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1000" y="5867400"/>
            <a:ext cx="609600" cy="609600"/>
          </a:xfrm>
          <a:prstGeom prst="ellipse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81000" y="5867400"/>
            <a:ext cx="609600" cy="609600"/>
          </a:xfrm>
          <a:prstGeom prst="ellipse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81000" y="5867400"/>
            <a:ext cx="609600" cy="609600"/>
          </a:xfrm>
          <a:prstGeom prst="ellipse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81000" y="5867400"/>
            <a:ext cx="609600" cy="609600"/>
          </a:xfrm>
          <a:prstGeom prst="ellipse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73"/>
          <p:cNvGrpSpPr/>
          <p:nvPr/>
        </p:nvGrpSpPr>
        <p:grpSpPr>
          <a:xfrm>
            <a:off x="-152400" y="2362200"/>
            <a:ext cx="2286000" cy="2946400"/>
            <a:chOff x="-152400" y="2362200"/>
            <a:chExt cx="2286000" cy="2946400"/>
          </a:xfrm>
        </p:grpSpPr>
        <p:sp>
          <p:nvSpPr>
            <p:cNvPr id="12348" name="AutoShape 8"/>
            <p:cNvSpPr/>
            <p:nvPr/>
          </p:nvSpPr>
          <p:spPr>
            <a:xfrm rot="5400000">
              <a:off x="395286" y="3709987"/>
              <a:ext cx="1371600" cy="1825625"/>
            </a:xfrm>
            <a:prstGeom prst="roundRect">
              <a:avLst>
                <a:gd name="adj" fmla="val 11505"/>
              </a:avLst>
            </a:prstGeom>
            <a:solidFill>
              <a:srgbClr val="FF6600"/>
            </a:solidFill>
            <a:ln w="6350">
              <a:noFill/>
            </a:ln>
          </p:spPr>
          <p:txBody>
            <a:bodyPr wrap="none" anchor="ctr" anchorCtr="0"/>
            <a:p>
              <a:pPr marL="285750" lvl="1" indent="-285750" defTabSz="14224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2349" name="Text Box 7"/>
            <p:cNvSpPr txBox="1"/>
            <p:nvPr/>
          </p:nvSpPr>
          <p:spPr>
            <a:xfrm>
              <a:off x="-152400" y="4038600"/>
              <a:ext cx="2286000" cy="1169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phái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 họa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Ấn tượng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2350" name="Picture 5" descr="DO_circle0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2362200"/>
              <a:ext cx="1371600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51" name="Text Box 7"/>
            <p:cNvSpPr txBox="1"/>
            <p:nvPr/>
          </p:nvSpPr>
          <p:spPr>
            <a:xfrm>
              <a:off x="533400" y="2590800"/>
              <a:ext cx="1143000" cy="7835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74"/>
          <p:cNvGrpSpPr/>
          <p:nvPr/>
        </p:nvGrpSpPr>
        <p:grpSpPr>
          <a:xfrm>
            <a:off x="1981200" y="2362200"/>
            <a:ext cx="2133600" cy="2971800"/>
            <a:chOff x="1981200" y="2362200"/>
            <a:chExt cx="2133600" cy="2971800"/>
          </a:xfrm>
        </p:grpSpPr>
        <p:sp>
          <p:nvSpPr>
            <p:cNvPr id="12344" name="AutoShape 8"/>
            <p:cNvSpPr/>
            <p:nvPr/>
          </p:nvSpPr>
          <p:spPr>
            <a:xfrm rot="5400000">
              <a:off x="2362199" y="3810000"/>
              <a:ext cx="1371600" cy="1676399"/>
            </a:xfrm>
            <a:prstGeom prst="roundRect">
              <a:avLst>
                <a:gd name="adj" fmla="val 11505"/>
              </a:avLst>
            </a:prstGeom>
            <a:solidFill>
              <a:srgbClr val="3333CC">
                <a:alpha val="84705"/>
              </a:srgbClr>
            </a:solidFill>
            <a:ln w="6350">
              <a:noFill/>
            </a:ln>
          </p:spPr>
          <p:txBody>
            <a:bodyPr wrap="none" anchor="ctr" anchorCtr="0"/>
            <a:p>
              <a:pPr marL="285750" lvl="1" indent="-285750" defTabSz="14224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2345" name="Text Box 7"/>
            <p:cNvSpPr txBox="1"/>
            <p:nvPr/>
          </p:nvSpPr>
          <p:spPr>
            <a:xfrm>
              <a:off x="1981200" y="4059238"/>
              <a:ext cx="2133600" cy="1168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phái</a:t>
              </a:r>
              <a:endParaRPr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 họa</a:t>
              </a:r>
              <a:endParaRPr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Dã thú</a:t>
              </a:r>
              <a:endParaRPr sz="2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2346" name="Picture 11" descr="DP_circle0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7438" y="2362200"/>
              <a:ext cx="1376362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47" name="Text Box 7"/>
            <p:cNvSpPr txBox="1"/>
            <p:nvPr/>
          </p:nvSpPr>
          <p:spPr>
            <a:xfrm>
              <a:off x="2489200" y="2667000"/>
              <a:ext cx="1143000" cy="7835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" name="Group 75"/>
          <p:cNvGrpSpPr/>
          <p:nvPr/>
        </p:nvGrpSpPr>
        <p:grpSpPr>
          <a:xfrm>
            <a:off x="3886200" y="2362200"/>
            <a:ext cx="2133600" cy="2971800"/>
            <a:chOff x="3886200" y="2362200"/>
            <a:chExt cx="2133600" cy="2971800"/>
          </a:xfrm>
        </p:grpSpPr>
        <p:sp>
          <p:nvSpPr>
            <p:cNvPr id="46" name="AutoShape 8"/>
            <p:cNvSpPr>
              <a:spLocks noChangeArrowheads="1"/>
            </p:cNvSpPr>
            <p:nvPr/>
          </p:nvSpPr>
          <p:spPr bwMode="gray">
            <a:xfrm rot="5400000">
              <a:off x="4267200" y="3810000"/>
              <a:ext cx="1371600" cy="1676400"/>
            </a:xfrm>
            <a:prstGeom prst="roundRect">
              <a:avLst>
                <a:gd name="adj" fmla="val 11505"/>
              </a:avLst>
            </a:prstGeom>
            <a:solidFill>
              <a:schemeClr val="accent5">
                <a:lumMod val="75000"/>
              </a:schemeClr>
            </a:solidFill>
            <a:ln w="6350" algn="ctr">
              <a:noFill/>
              <a:prstDash val="sysDot"/>
              <a:round/>
            </a:ln>
          </p:spPr>
          <p:txBody>
            <a:bodyPr wrap="none" anchor="ctr"/>
            <a:lstStyle/>
            <a:p>
              <a:pPr marL="285750" marR="0" lvl="1" indent="-285750" algn="l" defTabSz="1422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41" name="Text Box 7"/>
            <p:cNvSpPr txBox="1"/>
            <p:nvPr/>
          </p:nvSpPr>
          <p:spPr>
            <a:xfrm>
              <a:off x="3886200" y="4033838"/>
              <a:ext cx="2133600" cy="1168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phái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 họa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Lập thể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2342" name="Picture 16" descr="YG_circle0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9737" y="2362200"/>
              <a:ext cx="1389063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43" name="Text Box 7"/>
            <p:cNvSpPr txBox="1"/>
            <p:nvPr/>
          </p:nvSpPr>
          <p:spPr>
            <a:xfrm>
              <a:off x="4364037" y="2667000"/>
              <a:ext cx="1143000" cy="7835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0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67" presetID="4" presetClass="exit" presetSubtype="16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71" presetID="4" presetClass="exit" presetSubtype="16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5" presetID="4" presetClass="exit" presetSubtype="16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60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7000"/>
                            </p:stCondLst>
                            <p:childTnLst>
                              <p:par>
                                <p:cTn id="83" presetID="3" presetClass="exit" presetSubtype="1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Group 13"/>
          <p:cNvGrpSpPr/>
          <p:nvPr/>
        </p:nvGrpSpPr>
        <p:grpSpPr>
          <a:xfrm>
            <a:off x="0" y="0"/>
            <a:ext cx="9172575" cy="941388"/>
            <a:chOff x="0" y="-17853"/>
            <a:chExt cx="9172575" cy="941832"/>
          </a:xfrm>
        </p:grpSpPr>
        <p:pic>
          <p:nvPicPr>
            <p:cNvPr id="13341" name="Picture 14" descr="350px-Vietnamese_dragon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62075" cy="5409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533270"/>
              <a:ext cx="2209800" cy="3811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 THỨC MĨ THUẬT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-382"/>
              <a:ext cx="838200" cy="5336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7 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20</a:t>
              </a:r>
              <a:endParaRPr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38375" y="-17853"/>
              <a:ext cx="6934200" cy="94183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SƠ LƯỢC VỀ MĨ THUẬT HIỆN ĐẠI PHƯƠNG TÂY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TỪ CUỐI THẾ KỈ XIX ĐẾN ĐẦU THẾ KỈ XX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93800"/>
            <a:ext cx="434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51054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itle 16"/>
          <p:cNvSpPr txBox="1"/>
          <p:nvPr/>
        </p:nvSpPr>
        <p:spPr bwMode="auto">
          <a:xfrm>
            <a:off x="533400" y="1143000"/>
            <a:ext cx="4114800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nét về bối cảnh lịch sử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Title 16"/>
          <p:cNvSpPr txBox="1"/>
          <p:nvPr/>
        </p:nvSpPr>
        <p:spPr>
          <a:xfrm>
            <a:off x="533400" y="1625600"/>
            <a:ext cx="5410200" cy="374650"/>
          </a:xfrm>
          <a:prstGeom prst="rect">
            <a:avLst/>
          </a:prstGeom>
        </p:spPr>
        <p:txBody>
          <a:bodyPr lIns="0" rIns="0" bIns="0" anchor="b"/>
          <a:p>
            <a:pPr eaLnBrk="1" hangingPunct="1">
              <a:buNone/>
            </a:pP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altLang="x-none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lược về một số trường phái mĩ thuật</a:t>
            </a:r>
            <a:endParaRPr b="1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Text Box 7"/>
          <p:cNvSpPr txBox="1"/>
          <p:nvPr/>
        </p:nvSpPr>
        <p:spPr>
          <a:xfrm>
            <a:off x="152400" y="2297113"/>
            <a:ext cx="4343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ts val="600"/>
              </a:spcBef>
            </a:pPr>
            <a:r>
              <a:rPr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Trường phái hội họa Ấn tượng</a:t>
            </a:r>
            <a:endParaRPr b="1" u="sng" dirty="0">
              <a:solidFill>
                <a:srgbClr val="00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9" name="Picture 8" descr="An tuong Mat troi m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7238" y="2362200"/>
            <a:ext cx="2773363" cy="2130425"/>
          </a:xfrm>
          <a:prstGeom prst="rect">
            <a:avLst/>
          </a:prstGeom>
          <a:ln w="76200">
            <a:solidFill>
              <a:srgbClr val="5C1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 Box 7"/>
          <p:cNvSpPr txBox="1"/>
          <p:nvPr/>
        </p:nvSpPr>
        <p:spPr>
          <a:xfrm>
            <a:off x="228600" y="2809875"/>
            <a:ext cx="4876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2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b="1" dirty="0">
              <a:solidFill>
                <a:srgbClr val="0022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Text Box 7"/>
          <p:cNvSpPr txBox="1"/>
          <p:nvPr/>
        </p:nvSpPr>
        <p:spPr>
          <a:xfrm>
            <a:off x="228600" y="3800475"/>
            <a:ext cx="48768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002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Tên gọi lấy theo bức tranh “Ấn tượng mặt trời mọc” của họa sĩ Mô - nê tại triển lãm năm 1974 ở Pari</a:t>
            </a:r>
            <a:endParaRPr b="1" dirty="0">
              <a:solidFill>
                <a:srgbClr val="0022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381000" y="5257800"/>
            <a:ext cx="2743200" cy="1219200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3124200" y="5257800"/>
            <a:ext cx="2743200" cy="1219200"/>
          </a:xfrm>
          <a:prstGeom prst="chevron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5867400" y="5257800"/>
            <a:ext cx="2743200" cy="1219200"/>
          </a:xfrm>
          <a:prstGeom prst="chevron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82" name="Rectangle 38"/>
          <p:cNvSpPr/>
          <p:nvPr/>
        </p:nvSpPr>
        <p:spPr>
          <a:xfrm>
            <a:off x="838200" y="5649913"/>
            <a:ext cx="1600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 tượng</a:t>
            </a:r>
            <a:endParaRPr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83" name="Rectangle 39"/>
          <p:cNvSpPr/>
          <p:nvPr/>
        </p:nvSpPr>
        <p:spPr>
          <a:xfrm>
            <a:off x="3886200" y="5638800"/>
            <a:ext cx="1905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 Ấn tượng</a:t>
            </a:r>
            <a:endParaRPr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84" name="Rectangle 40"/>
          <p:cNvSpPr/>
          <p:nvPr/>
        </p:nvSpPr>
        <p:spPr>
          <a:xfrm>
            <a:off x="6553200" y="5638800"/>
            <a:ext cx="1905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 Ấn tượng</a:t>
            </a:r>
            <a:endParaRPr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85" name="Rectangle 41"/>
          <p:cNvSpPr/>
          <p:nvPr/>
        </p:nvSpPr>
        <p:spPr>
          <a:xfrm>
            <a:off x="6049963" y="4724400"/>
            <a:ext cx="233203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400" b="1" dirty="0">
                <a:solidFill>
                  <a:srgbClr val="5C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“Ấn tượng mặt trời mọc”</a:t>
            </a:r>
            <a:endParaRPr sz="1400" dirty="0">
              <a:solidFill>
                <a:srgbClr val="5C1F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6019800" y="2057400"/>
            <a:ext cx="2286000" cy="2946400"/>
            <a:chOff x="-152400" y="2362200"/>
            <a:chExt cx="2286000" cy="2946400"/>
          </a:xfrm>
        </p:grpSpPr>
        <p:sp>
          <p:nvSpPr>
            <p:cNvPr id="13337" name="AutoShape 8"/>
            <p:cNvSpPr/>
            <p:nvPr/>
          </p:nvSpPr>
          <p:spPr>
            <a:xfrm rot="5400000">
              <a:off x="395286" y="3709987"/>
              <a:ext cx="1371600" cy="1825625"/>
            </a:xfrm>
            <a:prstGeom prst="roundRect">
              <a:avLst>
                <a:gd name="adj" fmla="val 11505"/>
              </a:avLst>
            </a:prstGeom>
            <a:solidFill>
              <a:srgbClr val="FF6600"/>
            </a:solidFill>
            <a:ln w="6350">
              <a:noFill/>
            </a:ln>
          </p:spPr>
          <p:txBody>
            <a:bodyPr wrap="none" anchor="ctr" anchorCtr="0"/>
            <a:p>
              <a:pPr marL="285750" lvl="1" indent="-285750" defTabSz="14224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3338" name="Text Box 7"/>
            <p:cNvSpPr txBox="1"/>
            <p:nvPr/>
          </p:nvSpPr>
          <p:spPr>
            <a:xfrm>
              <a:off x="-152400" y="4038600"/>
              <a:ext cx="2286000" cy="1169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phái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 họa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Ấn tượng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3339" name="Picture 5" descr="DO_circle0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2362200"/>
              <a:ext cx="1371600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0" name="Text Box 7"/>
            <p:cNvSpPr txBox="1"/>
            <p:nvPr/>
          </p:nvSpPr>
          <p:spPr>
            <a:xfrm>
              <a:off x="533400" y="2590800"/>
              <a:ext cx="1143000" cy="7842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sz="2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1 4 8 11</a:t>
              </a:r>
              <a:endParaRPr sz="2000"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15382" grpId="0"/>
      <p:bldP spid="15383" grpId="0"/>
      <p:bldP spid="15384" grpId="0"/>
      <p:bldP spid="15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2"/>
          <p:cNvGrpSpPr/>
          <p:nvPr/>
        </p:nvGrpSpPr>
        <p:grpSpPr>
          <a:xfrm>
            <a:off x="-2895600" y="1271588"/>
            <a:ext cx="4965700" cy="4900612"/>
            <a:chOff x="-2895600" y="1271588"/>
            <a:chExt cx="4965700" cy="4900612"/>
          </a:xfrm>
        </p:grpSpPr>
        <p:sp>
          <p:nvSpPr>
            <p:cNvPr id="14380" name="AutoShape 47"/>
            <p:cNvSpPr/>
            <p:nvPr/>
          </p:nvSpPr>
          <p:spPr>
            <a:xfrm rot="5400000" flipH="1">
              <a:off x="-2468562" y="1622424"/>
              <a:ext cx="4095750" cy="4089401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3 h 2160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744" y="10800"/>
                  </a:lnTo>
                  <a:close/>
                </a:path>
              </a:pathLst>
            </a:custGeom>
            <a:solidFill>
              <a:srgbClr val="FF6600">
                <a:alpha val="10000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81" name="AutoShape 46"/>
            <p:cNvSpPr/>
            <p:nvPr/>
          </p:nvSpPr>
          <p:spPr>
            <a:xfrm rot="5400000">
              <a:off x="-2863056" y="1239044"/>
              <a:ext cx="4900612" cy="4965700"/>
            </a:xfrm>
            <a:custGeom>
              <a:avLst/>
              <a:gdLst>
                <a:gd name="txL" fmla="*/ 401 w 21600"/>
                <a:gd name="txT" fmla="*/ 0 h 21600"/>
                <a:gd name="txR" fmla="*/ 21199 w 21600"/>
                <a:gd name="txB" fmla="*/ 13628 h 2160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FF33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82" name="TextBox 43"/>
            <p:cNvSpPr txBox="1"/>
            <p:nvPr/>
          </p:nvSpPr>
          <p:spPr>
            <a:xfrm>
              <a:off x="-152400" y="2162175"/>
              <a:ext cx="1524000" cy="22415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7924800" y="6111875"/>
            <a:ext cx="762000" cy="365125"/>
          </a:xfrm>
          <a:noFill/>
        </p:spPr>
        <p:txBody>
          <a:bodyPr vert="horz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grpSp>
        <p:nvGrpSpPr>
          <p:cNvPr id="3" name="Group 106"/>
          <p:cNvGrpSpPr/>
          <p:nvPr/>
        </p:nvGrpSpPr>
        <p:grpSpPr>
          <a:xfrm>
            <a:off x="609600" y="822325"/>
            <a:ext cx="8305800" cy="914400"/>
            <a:chOff x="1447799" y="1066800"/>
            <a:chExt cx="6229351" cy="914400"/>
          </a:xfrm>
        </p:grpSpPr>
        <p:sp>
          <p:nvSpPr>
            <p:cNvPr id="9" name="AutoShape 52"/>
            <p:cNvSpPr>
              <a:spLocks noChangeArrowheads="1"/>
            </p:cNvSpPr>
            <p:nvPr/>
          </p:nvSpPr>
          <p:spPr bwMode="gray">
            <a:xfrm>
              <a:off x="1828799" y="1066800"/>
              <a:ext cx="5848351" cy="914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Quan điểm m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 sắc thiên nhiên luôn biến đổi, rất chú trọng ánh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sáng, nhất l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ánh sáng mặt trời chiếu lên con người, thiên nhiên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4373" name="Group 53"/>
            <p:cNvGrpSpPr/>
            <p:nvPr/>
          </p:nvGrpSpPr>
          <p:grpSpPr>
            <a:xfrm>
              <a:off x="1447799" y="1143000"/>
              <a:ext cx="685611" cy="766763"/>
              <a:chOff x="2078" y="1680"/>
              <a:chExt cx="1321" cy="1615"/>
            </a:xfrm>
          </p:grpSpPr>
          <p:sp>
            <p:nvSpPr>
              <p:cNvPr id="14374" name="Oval 54"/>
              <p:cNvSpPr/>
              <p:nvPr/>
            </p:nvSpPr>
            <p:spPr>
              <a:xfrm>
                <a:off x="2078" y="1680"/>
                <a:ext cx="1321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75" name="Oval 55"/>
              <p:cNvSpPr/>
              <p:nvPr/>
            </p:nvSpPr>
            <p:spPr>
              <a:xfrm>
                <a:off x="2170" y="1771"/>
                <a:ext cx="117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Oval 56"/>
              <p:cNvSpPr>
                <a:spLocks noChangeArrowheads="1"/>
              </p:cNvSpPr>
              <p:nvPr/>
            </p:nvSpPr>
            <p:spPr bwMode="gray">
              <a:xfrm>
                <a:off x="2255" y="1857"/>
                <a:ext cx="376" cy="118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7" name="Oval 57"/>
              <p:cNvSpPr/>
              <p:nvPr/>
            </p:nvSpPr>
            <p:spPr>
              <a:xfrm>
                <a:off x="2254" y="1856"/>
                <a:ext cx="375" cy="11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Oval 58"/>
              <p:cNvSpPr>
                <a:spLocks noChangeArrowheads="1"/>
              </p:cNvSpPr>
              <p:nvPr/>
            </p:nvSpPr>
            <p:spPr bwMode="gray">
              <a:xfrm>
                <a:off x="2337" y="1937"/>
                <a:ext cx="842" cy="118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9" name="Oval 59"/>
              <p:cNvSpPr/>
              <p:nvPr/>
            </p:nvSpPr>
            <p:spPr>
              <a:xfrm>
                <a:off x="2337" y="1876"/>
                <a:ext cx="842" cy="118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115"/>
          <p:cNvGrpSpPr/>
          <p:nvPr/>
        </p:nvGrpSpPr>
        <p:grpSpPr>
          <a:xfrm>
            <a:off x="1600200" y="1965325"/>
            <a:ext cx="7391400" cy="928688"/>
            <a:chOff x="1981200" y="2209802"/>
            <a:chExt cx="6032063" cy="928255"/>
          </a:xfrm>
        </p:grpSpPr>
        <p:sp>
          <p:nvSpPr>
            <p:cNvPr id="18" name="AutoShape 51"/>
            <p:cNvSpPr>
              <a:spLocks noChangeArrowheads="1"/>
            </p:cNvSpPr>
            <p:nvPr/>
          </p:nvSpPr>
          <p:spPr bwMode="gray">
            <a:xfrm>
              <a:off x="2286000" y="2209802"/>
              <a:ext cx="5727263" cy="92825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76200">
              <a:bevelT w="190500" h="38100"/>
              <a:extrusionClr>
                <a:schemeClr val="bg1"/>
              </a:extrusion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Đề t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l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sinh hoạt con người, phong cảnh thiên nhiên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4365" name="Group 60"/>
            <p:cNvGrpSpPr/>
            <p:nvPr/>
          </p:nvGrpSpPr>
          <p:grpSpPr>
            <a:xfrm>
              <a:off x="1981200" y="2309813"/>
              <a:ext cx="762000" cy="814387"/>
              <a:chOff x="2078" y="1680"/>
              <a:chExt cx="1615" cy="1615"/>
            </a:xfrm>
          </p:grpSpPr>
          <p:sp>
            <p:nvSpPr>
              <p:cNvPr id="14366" name="Oval 6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67" name="Oval 6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450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69" name="Oval 64"/>
              <p:cNvSpPr/>
              <p:nvPr/>
            </p:nvSpPr>
            <p:spPr>
              <a:xfrm>
                <a:off x="2254" y="1856"/>
                <a:ext cx="449" cy="111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Oval 65"/>
              <p:cNvSpPr>
                <a:spLocks noChangeArrowheads="1"/>
              </p:cNvSpPr>
              <p:nvPr/>
            </p:nvSpPr>
            <p:spPr bwMode="gray">
              <a:xfrm>
                <a:off x="2336" y="1938"/>
                <a:ext cx="1098" cy="11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1" name="Oval 66"/>
              <p:cNvSpPr/>
              <p:nvPr/>
            </p:nvSpPr>
            <p:spPr>
              <a:xfrm>
                <a:off x="2337" y="1939"/>
                <a:ext cx="1096" cy="1116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124"/>
          <p:cNvGrpSpPr/>
          <p:nvPr/>
        </p:nvGrpSpPr>
        <p:grpSpPr>
          <a:xfrm>
            <a:off x="1676400" y="4327525"/>
            <a:ext cx="7239000" cy="2133600"/>
            <a:chOff x="1219200" y="5029200"/>
            <a:chExt cx="7147365" cy="2133600"/>
          </a:xfrm>
        </p:grpSpPr>
        <p:sp>
          <p:nvSpPr>
            <p:cNvPr id="27" name="AutoShape 48"/>
            <p:cNvSpPr>
              <a:spLocks noChangeArrowheads="1"/>
            </p:cNvSpPr>
            <p:nvPr/>
          </p:nvSpPr>
          <p:spPr bwMode="gray">
            <a:xfrm>
              <a:off x="1676400" y="5119256"/>
              <a:ext cx="6690165" cy="204354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 algn="ctr">
              <a:noFill/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p>
              <a:pPr>
                <a:spcBef>
                  <a:spcPts val="600"/>
                </a:spcBef>
                <a:buNone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Tác phẩm tiêu biểu: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4">
                <a:spcBef>
                  <a:spcPts val="600"/>
                </a:spcBef>
                <a:buChar char="-"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Ấn tượng mặt trời mọc - Mô - nê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4">
                <a:spcBef>
                  <a:spcPts val="600"/>
                </a:spcBef>
                <a:buChar char="-"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Bữa ăn trên cỏ - Ma - nê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4">
                <a:spcBef>
                  <a:spcPts val="600"/>
                </a:spcBef>
                <a:buChar char="-"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Người Pari - Rơ - noa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4">
                <a:spcBef>
                  <a:spcPts val="600"/>
                </a:spcBef>
                <a:buChar char="-"/>
              </a:pPr>
              <a:r>
                <a:rPr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Ngôi sao - Đờ - ga</a:t>
              </a:r>
              <a:endParaRPr b="1" dirty="0">
                <a:solidFill>
                  <a:srgbClr val="0000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4355" name="Group 67"/>
            <p:cNvGrpSpPr/>
            <p:nvPr/>
          </p:nvGrpSpPr>
          <p:grpSpPr>
            <a:xfrm>
              <a:off x="1219200" y="5029200"/>
              <a:ext cx="762000" cy="738188"/>
              <a:chOff x="2078" y="1680"/>
              <a:chExt cx="1615" cy="1615"/>
            </a:xfrm>
          </p:grpSpPr>
          <p:sp>
            <p:nvSpPr>
              <p:cNvPr id="14356" name="Oval 127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57" name="Oval 128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gray">
              <a:xfrm>
                <a:off x="2254" y="1857"/>
                <a:ext cx="545" cy="12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9" name="Oval 130"/>
              <p:cNvSpPr/>
              <p:nvPr/>
            </p:nvSpPr>
            <p:spPr>
              <a:xfrm>
                <a:off x="2254" y="1856"/>
                <a:ext cx="544" cy="1230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gray">
              <a:xfrm>
                <a:off x="2337" y="1940"/>
                <a:ext cx="1096" cy="12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61" name="Oval 132"/>
              <p:cNvSpPr/>
              <p:nvPr/>
            </p:nvSpPr>
            <p:spPr>
              <a:xfrm>
                <a:off x="2337" y="1808"/>
                <a:ext cx="1096" cy="1230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33"/>
          <p:cNvGrpSpPr/>
          <p:nvPr/>
        </p:nvGrpSpPr>
        <p:grpSpPr>
          <a:xfrm>
            <a:off x="1905000" y="3170238"/>
            <a:ext cx="7010400" cy="928687"/>
            <a:chOff x="1905001" y="3795604"/>
            <a:chExt cx="5986331" cy="928796"/>
          </a:xfrm>
        </p:grpSpPr>
        <p:sp>
          <p:nvSpPr>
            <p:cNvPr id="36" name="AutoShape 49"/>
            <p:cNvSpPr>
              <a:spLocks noChangeArrowheads="1"/>
            </p:cNvSpPr>
            <p:nvPr/>
          </p:nvSpPr>
          <p:spPr bwMode="gray">
            <a:xfrm>
              <a:off x="2590800" y="3886200"/>
              <a:ext cx="5300532" cy="8382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Tác giả tiêu biểu: Mô - nê, Ma - nê, Rơ - noa, Đờ - ga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345" name="Group 74"/>
            <p:cNvGrpSpPr/>
            <p:nvPr/>
          </p:nvGrpSpPr>
          <p:grpSpPr>
            <a:xfrm>
              <a:off x="1905001" y="3795604"/>
              <a:ext cx="715714" cy="792163"/>
              <a:chOff x="2078" y="1806"/>
              <a:chExt cx="1379" cy="1615"/>
            </a:xfrm>
          </p:grpSpPr>
          <p:sp>
            <p:nvSpPr>
              <p:cNvPr id="14346" name="Oval 75"/>
              <p:cNvSpPr/>
              <p:nvPr/>
            </p:nvSpPr>
            <p:spPr>
              <a:xfrm>
                <a:off x="2078" y="1806"/>
                <a:ext cx="1379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47" name="Oval 76"/>
              <p:cNvSpPr/>
              <p:nvPr/>
            </p:nvSpPr>
            <p:spPr>
              <a:xfrm>
                <a:off x="2078" y="1868"/>
                <a:ext cx="1376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Oval 77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426" cy="114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9" name="Oval 78"/>
              <p:cNvSpPr/>
              <p:nvPr/>
            </p:nvSpPr>
            <p:spPr>
              <a:xfrm>
                <a:off x="2203" y="2023"/>
                <a:ext cx="427" cy="11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" name="Oval 7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995" cy="114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1" name="Oval 80"/>
              <p:cNvSpPr/>
              <p:nvPr/>
            </p:nvSpPr>
            <p:spPr>
              <a:xfrm>
                <a:off x="2334" y="2067"/>
                <a:ext cx="936" cy="1147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sz="20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12"/>
          <p:cNvGrpSpPr/>
          <p:nvPr/>
        </p:nvGrpSpPr>
        <p:grpSpPr>
          <a:xfrm>
            <a:off x="933450" y="371475"/>
            <a:ext cx="2724150" cy="3184525"/>
            <a:chOff x="933450" y="371475"/>
            <a:chExt cx="2724150" cy="3185100"/>
          </a:xfrm>
        </p:grpSpPr>
        <p:pic>
          <p:nvPicPr>
            <p:cNvPr id="5" name="Picture 4" descr="MO NE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" y="371475"/>
              <a:ext cx="1600200" cy="26003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933450" y="2972270"/>
              <a:ext cx="2724150" cy="5843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Mô - nê (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Claude Monet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(1804 - 1926)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4575175" y="311150"/>
            <a:ext cx="4264025" cy="3041650"/>
            <a:chOff x="4575175" y="311150"/>
            <a:chExt cx="4264025" cy="3041650"/>
          </a:xfrm>
        </p:grpSpPr>
        <p:pic>
          <p:nvPicPr>
            <p:cNvPr id="7" name="Picture 8" descr="An tuong Mat troi mo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5175" y="311150"/>
              <a:ext cx="4264025" cy="3041650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7010400" y="3048000"/>
              <a:ext cx="1731564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solidFill>
                    <a:srgbClr val="0B16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Ấn tượng mặt trời mọc</a:t>
              </a:r>
              <a:endParaRPr sz="1100" b="1" dirty="0">
                <a:solidFill>
                  <a:srgbClr val="0B1608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2895600" y="3670300"/>
            <a:ext cx="3962400" cy="3060700"/>
            <a:chOff x="2895600" y="3670300"/>
            <a:chExt cx="3962400" cy="3060700"/>
          </a:xfrm>
        </p:grpSpPr>
        <p:pic>
          <p:nvPicPr>
            <p:cNvPr id="9" name="Picture 8" descr="water_lilies_mone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3670300"/>
              <a:ext cx="3962400" cy="2654300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4504927" y="6469390"/>
              <a:ext cx="829073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 súng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228600" y="3657600"/>
            <a:ext cx="2819400" cy="3081338"/>
            <a:chOff x="228600" y="3657600"/>
            <a:chExt cx="2819400" cy="3081010"/>
          </a:xfrm>
        </p:grpSpPr>
        <p:pic>
          <p:nvPicPr>
            <p:cNvPr id="8" name="Picture 7" descr="800px-Monet_Umbrell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657600"/>
              <a:ext cx="2171700" cy="2650843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228600" y="6477000"/>
              <a:ext cx="2819400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r>
                <a:rPr lang="vi-VN" altLang="x-none" sz="1100" b="1" dirty="0">
                  <a:latin typeface="Arial" panose="020B0604020202020204" pitchFamily="34" charset="0"/>
                </a:rPr>
                <a:t>Người phụ nữ và chiếc ô che nắng </a:t>
              </a:r>
              <a:endParaRPr sz="1100" b="1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7086600" y="3657600"/>
            <a:ext cx="1792288" cy="3073400"/>
            <a:chOff x="7086600" y="3657600"/>
            <a:chExt cx="1792288" cy="3073400"/>
          </a:xfrm>
        </p:grpSpPr>
        <p:pic>
          <p:nvPicPr>
            <p:cNvPr id="11" name="Picture 10" descr="Danh_hoa_Claude_Monet_6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6600" y="3657600"/>
              <a:ext cx="1792288" cy="2651125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7168550" y="6469390"/>
              <a:ext cx="1670650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solidFill>
                    <a:srgbClr val="0B16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sz="1100" b="1" dirty="0">
                  <a:solidFill>
                    <a:srgbClr val="0B1608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1100" b="1" dirty="0">
                  <a:solidFill>
                    <a:srgbClr val="0B16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thờ lớn Ru - văng</a:t>
              </a:r>
              <a:endParaRPr sz="1100" b="1" dirty="0">
                <a:solidFill>
                  <a:srgbClr val="0B1608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5"/>
          <p:cNvGrpSpPr/>
          <p:nvPr/>
        </p:nvGrpSpPr>
        <p:grpSpPr>
          <a:xfrm>
            <a:off x="4800600" y="381000"/>
            <a:ext cx="3962400" cy="2971800"/>
            <a:chOff x="4800600" y="381000"/>
            <a:chExt cx="3962400" cy="2971800"/>
          </a:xfrm>
        </p:grpSpPr>
        <p:sp>
          <p:nvSpPr>
            <p:cNvPr id="10" name="Rectangle 9"/>
            <p:cNvSpPr/>
            <p:nvPr/>
          </p:nvSpPr>
          <p:spPr>
            <a:xfrm>
              <a:off x="5715000" y="3091190"/>
              <a:ext cx="2238113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Buổi hòa nhạc ở Tu - le - ri - e</a:t>
              </a:r>
              <a:r>
                <a:rPr lang="vi-VN" altLang="x-none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sz="11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1" name="Picture 10" descr="MANET_-_Música_en_las_Tullerías_(National_Gallery,_Londres,_1862)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00600" y="381000"/>
              <a:ext cx="3962400" cy="2514600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Group 16"/>
          <p:cNvGrpSpPr/>
          <p:nvPr/>
        </p:nvGrpSpPr>
        <p:grpSpPr>
          <a:xfrm>
            <a:off x="609600" y="304800"/>
            <a:ext cx="3276600" cy="3313113"/>
            <a:chOff x="609600" y="304800"/>
            <a:chExt cx="3276600" cy="3313113"/>
          </a:xfrm>
        </p:grpSpPr>
        <p:sp>
          <p:nvSpPr>
            <p:cNvPr id="6" name="Rectangle 5"/>
            <p:cNvSpPr/>
            <p:nvPr/>
          </p:nvSpPr>
          <p:spPr>
            <a:xfrm>
              <a:off x="609600" y="2971800"/>
              <a:ext cx="3276600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 - nê (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Édouard Manet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(1832 - 1883)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 descr="my-thuat-the-gioi-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7613" y="304800"/>
              <a:ext cx="1756587" cy="2593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" name="Group 18"/>
          <p:cNvGrpSpPr/>
          <p:nvPr/>
        </p:nvGrpSpPr>
        <p:grpSpPr>
          <a:xfrm>
            <a:off x="4806950" y="3721100"/>
            <a:ext cx="3956050" cy="2908300"/>
            <a:chOff x="4806950" y="3721100"/>
            <a:chExt cx="3956050" cy="2908300"/>
          </a:xfrm>
        </p:grpSpPr>
        <p:pic>
          <p:nvPicPr>
            <p:cNvPr id="9" name="Picture 8" descr="my-thuat-the-gioi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6950" y="3721100"/>
              <a:ext cx="3956050" cy="2908300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7758341" y="6291590"/>
              <a:ext cx="928459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Quán rượu</a:t>
              </a:r>
              <a:endParaRPr sz="11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304800" y="3722688"/>
            <a:ext cx="4038600" cy="2906712"/>
            <a:chOff x="304800" y="3722688"/>
            <a:chExt cx="4038600" cy="2906712"/>
          </a:xfrm>
        </p:grpSpPr>
        <p:pic>
          <p:nvPicPr>
            <p:cNvPr id="14" name="Picture 13" descr="080716images155083_Edouard-Manet-Buaansangtre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722688"/>
              <a:ext cx="4038600" cy="2906712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3087069" y="6313323"/>
              <a:ext cx="1180131" cy="2616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>
                <a:buNone/>
              </a:pPr>
              <a:r>
                <a:rPr sz="1100" b="1" dirty="0">
                  <a:solidFill>
                    <a:srgbClr val="0B16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Bữa ăn trên cỏ</a:t>
              </a:r>
              <a:endParaRPr sz="1100" b="1" dirty="0">
                <a:solidFill>
                  <a:srgbClr val="0B1608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PSNARRATION" val="13,725720405,E:\NHAN\Tai Lieu Giao An\Anh Van 6 (H)\Anh Van 6 Ki 1\Bai 1.2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6873</Words>
  <Application>WPS Presentation</Application>
  <PresentationFormat>On-screen Show (4:3)</PresentationFormat>
  <Paragraphs>609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Verdana</vt:lpstr>
      <vt:lpstr>Office Theme</vt:lpstr>
      <vt:lpstr>PowerPoint 演示文稿</vt:lpstr>
      <vt:lpstr>PowerPoint 演示文稿</vt:lpstr>
      <vt:lpstr>I. VÀI NÉT VỀ BỐI CẢNH LỊCH SỬ</vt:lpstr>
      <vt:lpstr>I. Vài nét về bối cảnh lịch sử</vt:lpstr>
      <vt:lpstr>I. Vài nét về bối cảnh lịch sử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I. Vài nét về bối cảnh lịch sử</vt:lpstr>
      <vt:lpstr>PowerPoint 演示文稿</vt:lpstr>
      <vt:lpstr>PowerPoint 演示文稿</vt:lpstr>
      <vt:lpstr>PowerPoint 演示文稿</vt:lpstr>
      <vt:lpstr>PowerPoint 演示文稿</vt:lpstr>
      <vt:lpstr>BÀI HỌC KẾT THÚC  CẢM ƠN CÁC EM HỌC SINH LẮNG NGHE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DELL</cp:lastModifiedBy>
  <cp:revision>206</cp:revision>
  <dcterms:created xsi:type="dcterms:W3CDTF">2020-12-05T03:02:00Z</dcterms:created>
  <dcterms:modified xsi:type="dcterms:W3CDTF">2023-03-19T15:50:17Z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D9ADD7DB2F1846688B7FE3C1276F35F9</vt:lpwstr>
  </property>
  <property fmtid="{D5CDD505-2E9C-101B-9397-08002B2CF9AE}" pid="3" name="KSOProductBuildVer">
    <vt:lpwstr>1033-11.2.0.11513</vt:lpwstr>
  </property>
</Properties>
</file>