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9" r:id="rId4"/>
    <p:sldId id="270" r:id="rId5"/>
    <p:sldId id="261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64A7D-ABC4-41D4-969C-AEE076AAC9F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35F9D-5755-43F9-9349-CF0BBFBA1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3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Google Shape;1095;g72a146daca_0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6" name="Google Shape;1096;g72a146daca_0_1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Google Shape;1087;g63da1a4385_0_16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8" name="Google Shape;1088;g63da1a4385_0_16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Google Shape;1087;g63da1a4385_0_16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8" name="Google Shape;1088;g63da1a4385_0_16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147800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E920-E482-4356-A2FF-8A0234F157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6FC1-61CD-4081-9012-311E32309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9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E920-E482-4356-A2FF-8A0234F157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6FC1-61CD-4081-9012-311E32309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33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E920-E482-4356-A2FF-8A0234F157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6FC1-61CD-4081-9012-311E32309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78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and text">
  <p:cSld name="Big title and text"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p29"/>
          <p:cNvSpPr txBox="1">
            <a:spLocks noGrp="1"/>
          </p:cNvSpPr>
          <p:nvPr>
            <p:ph type="title"/>
          </p:nvPr>
        </p:nvSpPr>
        <p:spPr>
          <a:xfrm>
            <a:off x="2266938" y="2280200"/>
            <a:ext cx="4610100" cy="177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endParaRPr/>
          </a:p>
        </p:txBody>
      </p:sp>
      <p:sp>
        <p:nvSpPr>
          <p:cNvPr id="771" name="Google Shape;771;p29"/>
          <p:cNvSpPr txBox="1">
            <a:spLocks noGrp="1"/>
          </p:cNvSpPr>
          <p:nvPr>
            <p:ph type="subTitle" idx="1"/>
          </p:nvPr>
        </p:nvSpPr>
        <p:spPr>
          <a:xfrm flipH="1">
            <a:off x="2531850" y="4165100"/>
            <a:ext cx="4080300" cy="14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grpSp>
        <p:nvGrpSpPr>
          <p:cNvPr id="772" name="Google Shape;772;p29"/>
          <p:cNvGrpSpPr/>
          <p:nvPr/>
        </p:nvGrpSpPr>
        <p:grpSpPr>
          <a:xfrm>
            <a:off x="7639219" y="4671713"/>
            <a:ext cx="1879523" cy="2872617"/>
            <a:chOff x="5314125" y="2029825"/>
            <a:chExt cx="2053450" cy="2353575"/>
          </a:xfrm>
        </p:grpSpPr>
        <p:sp>
          <p:nvSpPr>
            <p:cNvPr id="773" name="Google Shape;773;p29"/>
            <p:cNvSpPr/>
            <p:nvPr/>
          </p:nvSpPr>
          <p:spPr>
            <a:xfrm>
              <a:off x="6563925" y="2029825"/>
              <a:ext cx="784175" cy="891850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1" y="9348"/>
                  </a:lnTo>
                  <a:lnTo>
                    <a:pt x="482" y="27173"/>
                  </a:lnTo>
                  <a:lnTo>
                    <a:pt x="16176" y="35673"/>
                  </a:lnTo>
                  <a:lnTo>
                    <a:pt x="31366" y="26348"/>
                  </a:lnTo>
                  <a:lnTo>
                    <a:pt x="30908" y="8523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29"/>
            <p:cNvSpPr/>
            <p:nvPr/>
          </p:nvSpPr>
          <p:spPr>
            <a:xfrm>
              <a:off x="5314125" y="2763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29"/>
            <p:cNvSpPr/>
            <p:nvPr/>
          </p:nvSpPr>
          <p:spPr>
            <a:xfrm>
              <a:off x="5740850" y="3491550"/>
              <a:ext cx="784150" cy="891850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190" y="1"/>
                  </a:moveTo>
                  <a:lnTo>
                    <a:pt x="0" y="9326"/>
                  </a:lnTo>
                  <a:lnTo>
                    <a:pt x="481" y="27174"/>
                  </a:lnTo>
                  <a:lnTo>
                    <a:pt x="16153" y="35674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0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29"/>
            <p:cNvSpPr/>
            <p:nvPr/>
          </p:nvSpPr>
          <p:spPr>
            <a:xfrm>
              <a:off x="6157250" y="2761825"/>
              <a:ext cx="784175" cy="891275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191" y="1"/>
                  </a:moveTo>
                  <a:lnTo>
                    <a:pt x="1" y="9326"/>
                  </a:lnTo>
                  <a:lnTo>
                    <a:pt x="459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29"/>
            <p:cNvSpPr/>
            <p:nvPr/>
          </p:nvSpPr>
          <p:spPr>
            <a:xfrm>
              <a:off x="6583400" y="3489850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8" name="Google Shape;778;p29"/>
          <p:cNvGrpSpPr/>
          <p:nvPr/>
        </p:nvGrpSpPr>
        <p:grpSpPr>
          <a:xfrm>
            <a:off x="-466226" y="-748973"/>
            <a:ext cx="3457461" cy="2918320"/>
            <a:chOff x="-466226" y="-561730"/>
            <a:chExt cx="3457461" cy="2188740"/>
          </a:xfrm>
        </p:grpSpPr>
        <p:sp>
          <p:nvSpPr>
            <p:cNvPr id="779" name="Google Shape;779;p29"/>
            <p:cNvSpPr/>
            <p:nvPr/>
          </p:nvSpPr>
          <p:spPr>
            <a:xfrm>
              <a:off x="-87687" y="-556920"/>
              <a:ext cx="728891" cy="828975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48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7" y="26348"/>
                  </a:lnTo>
                  <a:lnTo>
                    <a:pt x="30885" y="8523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9"/>
            <p:cNvSpPr/>
            <p:nvPr/>
          </p:nvSpPr>
          <p:spPr>
            <a:xfrm>
              <a:off x="695486" y="-558523"/>
              <a:ext cx="728891" cy="828975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0"/>
                  </a:moveTo>
                  <a:lnTo>
                    <a:pt x="0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1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9"/>
            <p:cNvSpPr/>
            <p:nvPr/>
          </p:nvSpPr>
          <p:spPr>
            <a:xfrm>
              <a:off x="1478659" y="-560127"/>
              <a:ext cx="728867" cy="828975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75" y="35674"/>
                  </a:lnTo>
                  <a:lnTo>
                    <a:pt x="31366" y="26326"/>
                  </a:lnTo>
                  <a:lnTo>
                    <a:pt x="30907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29"/>
            <p:cNvSpPr/>
            <p:nvPr/>
          </p:nvSpPr>
          <p:spPr>
            <a:xfrm>
              <a:off x="2262344" y="-561730"/>
              <a:ext cx="728891" cy="828440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214" y="1"/>
                  </a:moveTo>
                  <a:lnTo>
                    <a:pt x="1" y="9326"/>
                  </a:lnTo>
                  <a:lnTo>
                    <a:pt x="482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29"/>
            <p:cNvSpPr/>
            <p:nvPr/>
          </p:nvSpPr>
          <p:spPr>
            <a:xfrm>
              <a:off x="-466226" y="122940"/>
              <a:ext cx="728891" cy="828975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214" y="1"/>
                  </a:moveTo>
                  <a:lnTo>
                    <a:pt x="1" y="9349"/>
                  </a:lnTo>
                  <a:lnTo>
                    <a:pt x="482" y="27174"/>
                  </a:lnTo>
                  <a:lnTo>
                    <a:pt x="16153" y="35674"/>
                  </a:lnTo>
                  <a:lnTo>
                    <a:pt x="31367" y="26349"/>
                  </a:lnTo>
                  <a:lnTo>
                    <a:pt x="30885" y="8524"/>
                  </a:lnTo>
                  <a:lnTo>
                    <a:pt x="15214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9"/>
            <p:cNvSpPr/>
            <p:nvPr/>
          </p:nvSpPr>
          <p:spPr>
            <a:xfrm>
              <a:off x="316947" y="121360"/>
              <a:ext cx="728891" cy="828951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9"/>
            <p:cNvSpPr/>
            <p:nvPr/>
          </p:nvSpPr>
          <p:spPr>
            <a:xfrm>
              <a:off x="713588" y="798570"/>
              <a:ext cx="728891" cy="828440"/>
            </a:xfrm>
            <a:custGeom>
              <a:avLst/>
              <a:gdLst/>
              <a:ahLst/>
              <a:cxnLst/>
              <a:rect l="l" t="t" r="r" b="b"/>
              <a:pathLst>
                <a:path w="31367" h="35651" extrusionOk="0">
                  <a:moveTo>
                    <a:pt x="15191" y="0"/>
                  </a:moveTo>
                  <a:lnTo>
                    <a:pt x="0" y="9325"/>
                  </a:lnTo>
                  <a:lnTo>
                    <a:pt x="482" y="27150"/>
                  </a:lnTo>
                  <a:lnTo>
                    <a:pt x="16153" y="35650"/>
                  </a:lnTo>
                  <a:lnTo>
                    <a:pt x="31366" y="26325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29"/>
            <p:cNvSpPr/>
            <p:nvPr/>
          </p:nvSpPr>
          <p:spPr>
            <a:xfrm>
              <a:off x="1100655" y="119756"/>
              <a:ext cx="728867" cy="828975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190" y="0"/>
                  </a:moveTo>
                  <a:lnTo>
                    <a:pt x="0" y="9325"/>
                  </a:lnTo>
                  <a:lnTo>
                    <a:pt x="458" y="27173"/>
                  </a:lnTo>
                  <a:lnTo>
                    <a:pt x="16152" y="35673"/>
                  </a:lnTo>
                  <a:lnTo>
                    <a:pt x="31366" y="26325"/>
                  </a:lnTo>
                  <a:lnTo>
                    <a:pt x="30884" y="8500"/>
                  </a:lnTo>
                  <a:lnTo>
                    <a:pt x="15190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7" name="Google Shape;787;p29"/>
          <p:cNvGrpSpPr/>
          <p:nvPr/>
        </p:nvGrpSpPr>
        <p:grpSpPr>
          <a:xfrm>
            <a:off x="3450663" y="-756067"/>
            <a:ext cx="1890580" cy="2013948"/>
            <a:chOff x="3450663" y="-567051"/>
            <a:chExt cx="1890580" cy="1510461"/>
          </a:xfrm>
        </p:grpSpPr>
        <p:sp>
          <p:nvSpPr>
            <p:cNvPr id="788" name="Google Shape;788;p29"/>
            <p:cNvSpPr/>
            <p:nvPr/>
          </p:nvSpPr>
          <p:spPr>
            <a:xfrm>
              <a:off x="3829202" y="-565448"/>
              <a:ext cx="728891" cy="828975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1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9"/>
                  </a:lnTo>
                  <a:lnTo>
                    <a:pt x="30885" y="8501"/>
                  </a:lnTo>
                  <a:lnTo>
                    <a:pt x="15191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29"/>
            <p:cNvSpPr/>
            <p:nvPr/>
          </p:nvSpPr>
          <p:spPr>
            <a:xfrm>
              <a:off x="4612376" y="-567051"/>
              <a:ext cx="728867" cy="828440"/>
            </a:xfrm>
            <a:custGeom>
              <a:avLst/>
              <a:gdLst/>
              <a:ahLst/>
              <a:cxnLst/>
              <a:rect l="l" t="t" r="r" b="b"/>
              <a:pathLst>
                <a:path w="31366" h="35651" extrusionOk="0">
                  <a:moveTo>
                    <a:pt x="15213" y="1"/>
                  </a:moveTo>
                  <a:lnTo>
                    <a:pt x="0" y="9326"/>
                  </a:lnTo>
                  <a:lnTo>
                    <a:pt x="481" y="27151"/>
                  </a:lnTo>
                  <a:lnTo>
                    <a:pt x="16153" y="35651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29"/>
            <p:cNvSpPr/>
            <p:nvPr/>
          </p:nvSpPr>
          <p:spPr>
            <a:xfrm>
              <a:off x="3450663" y="114435"/>
              <a:ext cx="728891" cy="828975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29"/>
            <p:cNvSpPr/>
            <p:nvPr/>
          </p:nvSpPr>
          <p:spPr>
            <a:xfrm>
              <a:off x="4233837" y="112831"/>
              <a:ext cx="728867" cy="828975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2" name="Google Shape;792;p29"/>
          <p:cNvGrpSpPr/>
          <p:nvPr/>
        </p:nvGrpSpPr>
        <p:grpSpPr>
          <a:xfrm>
            <a:off x="1650439" y="6436908"/>
            <a:ext cx="1512041" cy="1107437"/>
            <a:chOff x="3450663" y="112831"/>
            <a:chExt cx="1512041" cy="830578"/>
          </a:xfrm>
        </p:grpSpPr>
        <p:sp>
          <p:nvSpPr>
            <p:cNvPr id="793" name="Google Shape;793;p29"/>
            <p:cNvSpPr/>
            <p:nvPr/>
          </p:nvSpPr>
          <p:spPr>
            <a:xfrm>
              <a:off x="3450663" y="114435"/>
              <a:ext cx="728891" cy="828975"/>
            </a:xfrm>
            <a:custGeom>
              <a:avLst/>
              <a:gdLst/>
              <a:ahLst/>
              <a:cxnLst/>
              <a:rect l="l" t="t" r="r" b="b"/>
              <a:pathLst>
                <a:path w="31367" h="35674" extrusionOk="0">
                  <a:moveTo>
                    <a:pt x="15191" y="0"/>
                  </a:moveTo>
                  <a:lnTo>
                    <a:pt x="1" y="9325"/>
                  </a:lnTo>
                  <a:lnTo>
                    <a:pt x="459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191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29"/>
            <p:cNvSpPr/>
            <p:nvPr/>
          </p:nvSpPr>
          <p:spPr>
            <a:xfrm>
              <a:off x="4233837" y="112831"/>
              <a:ext cx="728867" cy="828975"/>
            </a:xfrm>
            <a:custGeom>
              <a:avLst/>
              <a:gdLst/>
              <a:ahLst/>
              <a:cxnLst/>
              <a:rect l="l" t="t" r="r" b="b"/>
              <a:pathLst>
                <a:path w="31366" h="35674" extrusionOk="0">
                  <a:moveTo>
                    <a:pt x="15213" y="1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53" y="35673"/>
                  </a:lnTo>
                  <a:lnTo>
                    <a:pt x="31366" y="26326"/>
                  </a:lnTo>
                  <a:lnTo>
                    <a:pt x="30885" y="8501"/>
                  </a:lnTo>
                  <a:lnTo>
                    <a:pt x="15213" y="1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43719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"/>
          <p:cNvSpPr txBox="1">
            <a:spLocks noGrp="1"/>
          </p:cNvSpPr>
          <p:nvPr>
            <p:ph type="subTitle" idx="1"/>
          </p:nvPr>
        </p:nvSpPr>
        <p:spPr>
          <a:xfrm flipH="1">
            <a:off x="1314650" y="1559200"/>
            <a:ext cx="6515100" cy="439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 sz="1200"/>
            </a:lvl9pPr>
          </a:lstStyle>
          <a:p>
            <a:endParaRPr/>
          </a:p>
        </p:txBody>
      </p:sp>
      <p:sp>
        <p:nvSpPr>
          <p:cNvPr id="158" name="Google Shape;158;p7"/>
          <p:cNvSpPr txBox="1">
            <a:spLocks noGrp="1"/>
          </p:cNvSpPr>
          <p:nvPr>
            <p:ph type="title"/>
          </p:nvPr>
        </p:nvSpPr>
        <p:spPr>
          <a:xfrm>
            <a:off x="466725" y="474200"/>
            <a:ext cx="8210700" cy="8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3600"/>
            </a:lvl9pPr>
          </a:lstStyle>
          <a:p>
            <a:endParaRPr/>
          </a:p>
        </p:txBody>
      </p:sp>
      <p:grpSp>
        <p:nvGrpSpPr>
          <p:cNvPr id="159" name="Google Shape;159;p7"/>
          <p:cNvGrpSpPr/>
          <p:nvPr/>
        </p:nvGrpSpPr>
        <p:grpSpPr>
          <a:xfrm>
            <a:off x="8544911" y="311639"/>
            <a:ext cx="989634" cy="1707989"/>
            <a:chOff x="683750" y="2772725"/>
            <a:chExt cx="1200575" cy="1622125"/>
          </a:xfrm>
        </p:grpSpPr>
        <p:sp>
          <p:nvSpPr>
            <p:cNvPr id="160" name="Google Shape;160;p7"/>
            <p:cNvSpPr/>
            <p:nvPr/>
          </p:nvSpPr>
          <p:spPr>
            <a:xfrm>
              <a:off x="683750" y="3503025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75" y="35673"/>
                  </a:lnTo>
                  <a:lnTo>
                    <a:pt x="31366" y="26325"/>
                  </a:lnTo>
                  <a:lnTo>
                    <a:pt x="30907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7"/>
            <p:cNvSpPr/>
            <p:nvPr/>
          </p:nvSpPr>
          <p:spPr>
            <a:xfrm>
              <a:off x="1100150" y="2772725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" name="Google Shape;162;p7"/>
          <p:cNvGrpSpPr/>
          <p:nvPr/>
        </p:nvGrpSpPr>
        <p:grpSpPr>
          <a:xfrm>
            <a:off x="7658163" y="5589992"/>
            <a:ext cx="1065870" cy="1839707"/>
            <a:chOff x="683750" y="2772725"/>
            <a:chExt cx="1200575" cy="1622125"/>
          </a:xfrm>
        </p:grpSpPr>
        <p:sp>
          <p:nvSpPr>
            <p:cNvPr id="163" name="Google Shape;163;p7"/>
            <p:cNvSpPr/>
            <p:nvPr/>
          </p:nvSpPr>
          <p:spPr>
            <a:xfrm>
              <a:off x="683750" y="3503025"/>
              <a:ext cx="784150" cy="891825"/>
            </a:xfrm>
            <a:custGeom>
              <a:avLst/>
              <a:gdLst/>
              <a:ahLst/>
              <a:cxnLst/>
              <a:rect l="l" t="t" r="r" b="b"/>
              <a:pathLst>
                <a:path w="31366" h="35673" extrusionOk="0">
                  <a:moveTo>
                    <a:pt x="15213" y="0"/>
                  </a:moveTo>
                  <a:lnTo>
                    <a:pt x="0" y="9325"/>
                  </a:lnTo>
                  <a:lnTo>
                    <a:pt x="481" y="27150"/>
                  </a:lnTo>
                  <a:lnTo>
                    <a:pt x="16175" y="35673"/>
                  </a:lnTo>
                  <a:lnTo>
                    <a:pt x="31366" y="26325"/>
                  </a:lnTo>
                  <a:lnTo>
                    <a:pt x="30907" y="8500"/>
                  </a:lnTo>
                  <a:lnTo>
                    <a:pt x="15213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7"/>
            <p:cNvSpPr/>
            <p:nvPr/>
          </p:nvSpPr>
          <p:spPr>
            <a:xfrm>
              <a:off x="1100150" y="2772725"/>
              <a:ext cx="784175" cy="891825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5" name="Google Shape;165;p7"/>
          <p:cNvSpPr/>
          <p:nvPr/>
        </p:nvSpPr>
        <p:spPr>
          <a:xfrm>
            <a:off x="-309264" y="3987701"/>
            <a:ext cx="696191" cy="1011448"/>
          </a:xfrm>
          <a:custGeom>
            <a:avLst/>
            <a:gdLst/>
            <a:ahLst/>
            <a:cxnLst/>
            <a:rect l="l" t="t" r="r" b="b"/>
            <a:pathLst>
              <a:path w="31367" h="35673" extrusionOk="0">
                <a:moveTo>
                  <a:pt x="15214" y="0"/>
                </a:moveTo>
                <a:lnTo>
                  <a:pt x="1" y="9325"/>
                </a:lnTo>
                <a:lnTo>
                  <a:pt x="482" y="27173"/>
                </a:lnTo>
                <a:lnTo>
                  <a:pt x="16153" y="35673"/>
                </a:lnTo>
                <a:lnTo>
                  <a:pt x="31366" y="26348"/>
                </a:lnTo>
                <a:lnTo>
                  <a:pt x="30885" y="8500"/>
                </a:lnTo>
                <a:lnTo>
                  <a:pt x="15214" y="0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6" name="Google Shape;166;p7"/>
          <p:cNvGrpSpPr/>
          <p:nvPr/>
        </p:nvGrpSpPr>
        <p:grpSpPr>
          <a:xfrm>
            <a:off x="-477280" y="-503809"/>
            <a:ext cx="1356757" cy="1707973"/>
            <a:chOff x="-398590" y="-303568"/>
            <a:chExt cx="1199397" cy="1132408"/>
          </a:xfrm>
        </p:grpSpPr>
        <p:sp>
          <p:nvSpPr>
            <p:cNvPr id="167" name="Google Shape;167;p7"/>
            <p:cNvSpPr/>
            <p:nvPr/>
          </p:nvSpPr>
          <p:spPr>
            <a:xfrm>
              <a:off x="229378" y="206257"/>
              <a:ext cx="571428" cy="622583"/>
            </a:xfrm>
            <a:custGeom>
              <a:avLst/>
              <a:gdLst/>
              <a:ahLst/>
              <a:cxnLst/>
              <a:rect l="l" t="t" r="r" b="b"/>
              <a:pathLst>
                <a:path w="31367" h="35673" extrusionOk="0">
                  <a:moveTo>
                    <a:pt x="15214" y="0"/>
                  </a:moveTo>
                  <a:lnTo>
                    <a:pt x="1" y="9325"/>
                  </a:lnTo>
                  <a:lnTo>
                    <a:pt x="482" y="27173"/>
                  </a:lnTo>
                  <a:lnTo>
                    <a:pt x="16153" y="35673"/>
                  </a:lnTo>
                  <a:lnTo>
                    <a:pt x="31366" y="26348"/>
                  </a:lnTo>
                  <a:lnTo>
                    <a:pt x="30885" y="8500"/>
                  </a:lnTo>
                  <a:lnTo>
                    <a:pt x="15214" y="0"/>
                  </a:lnTo>
                  <a:close/>
                </a:path>
              </a:pathLst>
            </a:custGeom>
            <a:solidFill>
              <a:srgbClr val="FFDB45">
                <a:alpha val="53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8" name="Google Shape;168;p7"/>
            <p:cNvGrpSpPr/>
            <p:nvPr/>
          </p:nvGrpSpPr>
          <p:grpSpPr>
            <a:xfrm>
              <a:off x="-398590" y="-303568"/>
              <a:ext cx="874859" cy="1132405"/>
              <a:chOff x="683750" y="2772725"/>
              <a:chExt cx="1200575" cy="1622125"/>
            </a:xfrm>
          </p:grpSpPr>
          <p:sp>
            <p:nvSpPr>
              <p:cNvPr id="169" name="Google Shape;169;p7"/>
              <p:cNvSpPr/>
              <p:nvPr/>
            </p:nvSpPr>
            <p:spPr>
              <a:xfrm>
                <a:off x="683750" y="3503025"/>
                <a:ext cx="784150" cy="891825"/>
              </a:xfrm>
              <a:custGeom>
                <a:avLst/>
                <a:gdLst/>
                <a:ahLst/>
                <a:cxnLst/>
                <a:rect l="l" t="t" r="r" b="b"/>
                <a:pathLst>
                  <a:path w="31366" h="35673" extrusionOk="0">
                    <a:moveTo>
                      <a:pt x="15213" y="0"/>
                    </a:moveTo>
                    <a:lnTo>
                      <a:pt x="0" y="9325"/>
                    </a:lnTo>
                    <a:lnTo>
                      <a:pt x="481" y="27150"/>
                    </a:lnTo>
                    <a:lnTo>
                      <a:pt x="16175" y="35673"/>
                    </a:lnTo>
                    <a:lnTo>
                      <a:pt x="31366" y="26325"/>
                    </a:lnTo>
                    <a:lnTo>
                      <a:pt x="30907" y="8500"/>
                    </a:lnTo>
                    <a:lnTo>
                      <a:pt x="15213" y="0"/>
                    </a:lnTo>
                    <a:close/>
                  </a:path>
                </a:pathLst>
              </a:custGeom>
              <a:solidFill>
                <a:srgbClr val="FFDB45">
                  <a:alpha val="536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7"/>
              <p:cNvSpPr/>
              <p:nvPr/>
            </p:nvSpPr>
            <p:spPr>
              <a:xfrm>
                <a:off x="1100150" y="2772725"/>
                <a:ext cx="784175" cy="891825"/>
              </a:xfrm>
              <a:custGeom>
                <a:avLst/>
                <a:gdLst/>
                <a:ahLst/>
                <a:cxnLst/>
                <a:rect l="l" t="t" r="r" b="b"/>
                <a:pathLst>
                  <a:path w="31367" h="35673" extrusionOk="0">
                    <a:moveTo>
                      <a:pt x="15214" y="0"/>
                    </a:moveTo>
                    <a:lnTo>
                      <a:pt x="1" y="9325"/>
                    </a:lnTo>
                    <a:lnTo>
                      <a:pt x="482" y="27173"/>
                    </a:lnTo>
                    <a:lnTo>
                      <a:pt x="16153" y="35673"/>
                    </a:lnTo>
                    <a:lnTo>
                      <a:pt x="31366" y="26348"/>
                    </a:lnTo>
                    <a:lnTo>
                      <a:pt x="30885" y="8500"/>
                    </a:lnTo>
                    <a:lnTo>
                      <a:pt x="15214" y="0"/>
                    </a:lnTo>
                    <a:close/>
                  </a:path>
                </a:pathLst>
              </a:custGeom>
              <a:solidFill>
                <a:srgbClr val="FFDB45">
                  <a:alpha val="536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05653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E920-E482-4356-A2FF-8A0234F157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6FC1-61CD-4081-9012-311E32309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390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E920-E482-4356-A2FF-8A0234F157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6FC1-61CD-4081-9012-311E32309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91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E920-E482-4356-A2FF-8A0234F157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6FC1-61CD-4081-9012-311E32309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81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E920-E482-4356-A2FF-8A0234F157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6FC1-61CD-4081-9012-311E32309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85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E920-E482-4356-A2FF-8A0234F157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6FC1-61CD-4081-9012-311E32309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64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E920-E482-4356-A2FF-8A0234F157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6FC1-61CD-4081-9012-311E32309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4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E920-E482-4356-A2FF-8A0234F157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6FC1-61CD-4081-9012-311E32309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67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E920-E482-4356-A2FF-8A0234F157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6FC1-61CD-4081-9012-311E32309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3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0E920-E482-4356-A2FF-8A0234F157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E6FC1-61CD-4081-9012-311E32309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68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5" name="Google Shape;1105;p39"/>
          <p:cNvGrpSpPr/>
          <p:nvPr/>
        </p:nvGrpSpPr>
        <p:grpSpPr>
          <a:xfrm rot="628743">
            <a:off x="7980441" y="223767"/>
            <a:ext cx="831056" cy="1135404"/>
            <a:chOff x="2013650" y="1733325"/>
            <a:chExt cx="407750" cy="445875"/>
          </a:xfrm>
        </p:grpSpPr>
        <p:sp>
          <p:nvSpPr>
            <p:cNvPr id="1106" name="Google Shape;1106;p39"/>
            <p:cNvSpPr/>
            <p:nvPr/>
          </p:nvSpPr>
          <p:spPr>
            <a:xfrm>
              <a:off x="2013650" y="1998550"/>
              <a:ext cx="72900" cy="42200"/>
            </a:xfrm>
            <a:custGeom>
              <a:avLst/>
              <a:gdLst/>
              <a:ahLst/>
              <a:cxnLst/>
              <a:rect l="l" t="t" r="r" b="b"/>
              <a:pathLst>
                <a:path w="2916" h="1688" extrusionOk="0">
                  <a:moveTo>
                    <a:pt x="2916" y="0"/>
                  </a:moveTo>
                  <a:lnTo>
                    <a:pt x="0" y="838"/>
                  </a:lnTo>
                  <a:lnTo>
                    <a:pt x="2916" y="1688"/>
                  </a:lnTo>
                  <a:lnTo>
                    <a:pt x="29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39"/>
            <p:cNvSpPr/>
            <p:nvPr/>
          </p:nvSpPr>
          <p:spPr>
            <a:xfrm>
              <a:off x="2124975" y="1733325"/>
              <a:ext cx="176625" cy="179450"/>
            </a:xfrm>
            <a:custGeom>
              <a:avLst/>
              <a:gdLst/>
              <a:ahLst/>
              <a:cxnLst/>
              <a:rect l="l" t="t" r="r" b="b"/>
              <a:pathLst>
                <a:path w="7065" h="7178" extrusionOk="0">
                  <a:moveTo>
                    <a:pt x="3453" y="0"/>
                  </a:moveTo>
                  <a:cubicBezTo>
                    <a:pt x="3206" y="0"/>
                    <a:pt x="2946" y="49"/>
                    <a:pt x="2675" y="154"/>
                  </a:cubicBezTo>
                  <a:cubicBezTo>
                    <a:pt x="1" y="1198"/>
                    <a:pt x="1206" y="3792"/>
                    <a:pt x="2170" y="5112"/>
                  </a:cubicBezTo>
                  <a:cubicBezTo>
                    <a:pt x="2858" y="6064"/>
                    <a:pt x="5085" y="7178"/>
                    <a:pt x="5085" y="7178"/>
                  </a:cubicBezTo>
                  <a:cubicBezTo>
                    <a:pt x="7065" y="4719"/>
                    <a:pt x="5885" y="0"/>
                    <a:pt x="34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39"/>
            <p:cNvSpPr/>
            <p:nvPr/>
          </p:nvSpPr>
          <p:spPr>
            <a:xfrm>
              <a:off x="2124450" y="2109350"/>
              <a:ext cx="34550" cy="62175"/>
            </a:xfrm>
            <a:custGeom>
              <a:avLst/>
              <a:gdLst/>
              <a:ahLst/>
              <a:cxnLst/>
              <a:rect l="l" t="t" r="r" b="b"/>
              <a:pathLst>
                <a:path w="1382" h="2487" extrusionOk="0">
                  <a:moveTo>
                    <a:pt x="961" y="1"/>
                  </a:moveTo>
                  <a:cubicBezTo>
                    <a:pt x="823" y="1"/>
                    <a:pt x="682" y="70"/>
                    <a:pt x="618" y="228"/>
                  </a:cubicBezTo>
                  <a:cubicBezTo>
                    <a:pt x="377" y="825"/>
                    <a:pt x="194" y="1433"/>
                    <a:pt x="56" y="2053"/>
                  </a:cubicBezTo>
                  <a:cubicBezTo>
                    <a:pt x="1" y="2315"/>
                    <a:pt x="219" y="2486"/>
                    <a:pt x="425" y="2486"/>
                  </a:cubicBezTo>
                  <a:cubicBezTo>
                    <a:pt x="561" y="2486"/>
                    <a:pt x="692" y="2411"/>
                    <a:pt x="733" y="2237"/>
                  </a:cubicBezTo>
                  <a:cubicBezTo>
                    <a:pt x="859" y="1617"/>
                    <a:pt x="1043" y="1009"/>
                    <a:pt x="1284" y="423"/>
                  </a:cubicBezTo>
                  <a:cubicBezTo>
                    <a:pt x="1382" y="166"/>
                    <a:pt x="1175" y="1"/>
                    <a:pt x="9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9"/>
            <p:cNvSpPr/>
            <p:nvPr/>
          </p:nvSpPr>
          <p:spPr>
            <a:xfrm>
              <a:off x="2186950" y="2116975"/>
              <a:ext cx="20550" cy="62225"/>
            </a:xfrm>
            <a:custGeom>
              <a:avLst/>
              <a:gdLst/>
              <a:ahLst/>
              <a:cxnLst/>
              <a:rect l="l" t="t" r="r" b="b"/>
              <a:pathLst>
                <a:path w="822" h="2489" extrusionOk="0">
                  <a:moveTo>
                    <a:pt x="478" y="1"/>
                  </a:moveTo>
                  <a:cubicBezTo>
                    <a:pt x="305" y="1"/>
                    <a:pt x="127" y="113"/>
                    <a:pt x="116" y="336"/>
                  </a:cubicBezTo>
                  <a:cubicBezTo>
                    <a:pt x="93" y="945"/>
                    <a:pt x="58" y="1553"/>
                    <a:pt x="12" y="2161"/>
                  </a:cubicBezTo>
                  <a:cubicBezTo>
                    <a:pt x="1" y="2379"/>
                    <a:pt x="167" y="2488"/>
                    <a:pt x="341" y="2488"/>
                  </a:cubicBezTo>
                  <a:cubicBezTo>
                    <a:pt x="514" y="2488"/>
                    <a:pt x="695" y="2379"/>
                    <a:pt x="712" y="2161"/>
                  </a:cubicBezTo>
                  <a:cubicBezTo>
                    <a:pt x="747" y="1553"/>
                    <a:pt x="781" y="945"/>
                    <a:pt x="816" y="336"/>
                  </a:cubicBezTo>
                  <a:cubicBezTo>
                    <a:pt x="821" y="113"/>
                    <a:pt x="652" y="1"/>
                    <a:pt x="4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9"/>
            <p:cNvSpPr/>
            <p:nvPr/>
          </p:nvSpPr>
          <p:spPr>
            <a:xfrm>
              <a:off x="2261850" y="2116975"/>
              <a:ext cx="24800" cy="62025"/>
            </a:xfrm>
            <a:custGeom>
              <a:avLst/>
              <a:gdLst/>
              <a:ahLst/>
              <a:cxnLst/>
              <a:rect l="l" t="t" r="r" b="b"/>
              <a:pathLst>
                <a:path w="992" h="2481" extrusionOk="0">
                  <a:moveTo>
                    <a:pt x="343" y="1"/>
                  </a:moveTo>
                  <a:cubicBezTo>
                    <a:pt x="170" y="1"/>
                    <a:pt x="0" y="113"/>
                    <a:pt x="12" y="336"/>
                  </a:cubicBezTo>
                  <a:cubicBezTo>
                    <a:pt x="35" y="968"/>
                    <a:pt x="115" y="1610"/>
                    <a:pt x="264" y="2230"/>
                  </a:cubicBezTo>
                  <a:cubicBezTo>
                    <a:pt x="306" y="2405"/>
                    <a:pt x="438" y="2480"/>
                    <a:pt x="574" y="2480"/>
                  </a:cubicBezTo>
                  <a:cubicBezTo>
                    <a:pt x="778" y="2480"/>
                    <a:pt x="992" y="2312"/>
                    <a:pt x="930" y="2058"/>
                  </a:cubicBezTo>
                  <a:cubicBezTo>
                    <a:pt x="804" y="1484"/>
                    <a:pt x="723" y="910"/>
                    <a:pt x="700" y="336"/>
                  </a:cubicBezTo>
                  <a:cubicBezTo>
                    <a:pt x="695" y="113"/>
                    <a:pt x="517" y="1"/>
                    <a:pt x="3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39"/>
            <p:cNvSpPr/>
            <p:nvPr/>
          </p:nvSpPr>
          <p:spPr>
            <a:xfrm>
              <a:off x="2310350" y="2112000"/>
              <a:ext cx="35200" cy="56075"/>
            </a:xfrm>
            <a:custGeom>
              <a:avLst/>
              <a:gdLst/>
              <a:ahLst/>
              <a:cxnLst/>
              <a:rect l="l" t="t" r="r" b="b"/>
              <a:pathLst>
                <a:path w="1408" h="2243" extrusionOk="0">
                  <a:moveTo>
                    <a:pt x="465" y="1"/>
                  </a:moveTo>
                  <a:cubicBezTo>
                    <a:pt x="242" y="1"/>
                    <a:pt x="0" y="252"/>
                    <a:pt x="126" y="535"/>
                  </a:cubicBezTo>
                  <a:cubicBezTo>
                    <a:pt x="333" y="1006"/>
                    <a:pt x="505" y="1499"/>
                    <a:pt x="654" y="1993"/>
                  </a:cubicBezTo>
                  <a:cubicBezTo>
                    <a:pt x="709" y="2167"/>
                    <a:pt x="848" y="2242"/>
                    <a:pt x="987" y="2242"/>
                  </a:cubicBezTo>
                  <a:cubicBezTo>
                    <a:pt x="1197" y="2242"/>
                    <a:pt x="1407" y="2071"/>
                    <a:pt x="1331" y="1809"/>
                  </a:cubicBezTo>
                  <a:cubicBezTo>
                    <a:pt x="1159" y="1258"/>
                    <a:pt x="953" y="707"/>
                    <a:pt x="723" y="180"/>
                  </a:cubicBezTo>
                  <a:cubicBezTo>
                    <a:pt x="665" y="53"/>
                    <a:pt x="567" y="1"/>
                    <a:pt x="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39"/>
            <p:cNvSpPr/>
            <p:nvPr/>
          </p:nvSpPr>
          <p:spPr>
            <a:xfrm>
              <a:off x="2160550" y="2086050"/>
              <a:ext cx="76650" cy="48250"/>
            </a:xfrm>
            <a:custGeom>
              <a:avLst/>
              <a:gdLst/>
              <a:ahLst/>
              <a:cxnLst/>
              <a:rect l="l" t="t" r="r" b="b"/>
              <a:pathLst>
                <a:path w="3066" h="1930" extrusionOk="0">
                  <a:moveTo>
                    <a:pt x="1" y="1"/>
                  </a:moveTo>
                  <a:lnTo>
                    <a:pt x="1" y="1"/>
                  </a:lnTo>
                  <a:cubicBezTo>
                    <a:pt x="127" y="586"/>
                    <a:pt x="288" y="1172"/>
                    <a:pt x="494" y="1734"/>
                  </a:cubicBezTo>
                  <a:cubicBezTo>
                    <a:pt x="953" y="1872"/>
                    <a:pt x="1424" y="1929"/>
                    <a:pt x="1895" y="1929"/>
                  </a:cubicBezTo>
                  <a:lnTo>
                    <a:pt x="3065" y="1929"/>
                  </a:lnTo>
                  <a:cubicBezTo>
                    <a:pt x="2882" y="1401"/>
                    <a:pt x="2744" y="873"/>
                    <a:pt x="2629" y="322"/>
                  </a:cubicBezTo>
                  <a:cubicBezTo>
                    <a:pt x="1745" y="288"/>
                    <a:pt x="862" y="173"/>
                    <a:pt x="1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9"/>
            <p:cNvSpPr/>
            <p:nvPr/>
          </p:nvSpPr>
          <p:spPr>
            <a:xfrm>
              <a:off x="2145075" y="1876900"/>
              <a:ext cx="88675" cy="217225"/>
            </a:xfrm>
            <a:custGeom>
              <a:avLst/>
              <a:gdLst/>
              <a:ahLst/>
              <a:cxnLst/>
              <a:rect l="l" t="t" r="r" b="b"/>
              <a:pathLst>
                <a:path w="3547" h="8689" extrusionOk="0">
                  <a:moveTo>
                    <a:pt x="2514" y="0"/>
                  </a:moveTo>
                  <a:cubicBezTo>
                    <a:pt x="2009" y="0"/>
                    <a:pt x="1492" y="80"/>
                    <a:pt x="999" y="230"/>
                  </a:cubicBezTo>
                  <a:cubicBezTo>
                    <a:pt x="126" y="2858"/>
                    <a:pt x="0" y="5670"/>
                    <a:pt x="608" y="8367"/>
                  </a:cubicBezTo>
                  <a:cubicBezTo>
                    <a:pt x="1481" y="8539"/>
                    <a:pt x="2364" y="8654"/>
                    <a:pt x="3248" y="8688"/>
                  </a:cubicBezTo>
                  <a:cubicBezTo>
                    <a:pt x="2663" y="5888"/>
                    <a:pt x="2915" y="2835"/>
                    <a:pt x="3547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9"/>
            <p:cNvSpPr/>
            <p:nvPr/>
          </p:nvSpPr>
          <p:spPr>
            <a:xfrm>
              <a:off x="2095425" y="2067700"/>
              <a:ext cx="77500" cy="61700"/>
            </a:xfrm>
            <a:custGeom>
              <a:avLst/>
              <a:gdLst/>
              <a:ahLst/>
              <a:cxnLst/>
              <a:rect l="l" t="t" r="r" b="b"/>
              <a:pathLst>
                <a:path w="3100" h="2468" extrusionOk="0">
                  <a:moveTo>
                    <a:pt x="0" y="0"/>
                  </a:moveTo>
                  <a:lnTo>
                    <a:pt x="0" y="0"/>
                  </a:lnTo>
                  <a:cubicBezTo>
                    <a:pt x="666" y="1206"/>
                    <a:pt x="1779" y="2089"/>
                    <a:pt x="3099" y="2468"/>
                  </a:cubicBezTo>
                  <a:cubicBezTo>
                    <a:pt x="2893" y="1906"/>
                    <a:pt x="2732" y="1320"/>
                    <a:pt x="2594" y="735"/>
                  </a:cubicBezTo>
                  <a:cubicBezTo>
                    <a:pt x="1711" y="563"/>
                    <a:pt x="838" y="31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39"/>
            <p:cNvSpPr/>
            <p:nvPr/>
          </p:nvSpPr>
          <p:spPr>
            <a:xfrm>
              <a:off x="2079350" y="1882625"/>
              <a:ext cx="90700" cy="203750"/>
            </a:xfrm>
            <a:custGeom>
              <a:avLst/>
              <a:gdLst/>
              <a:ahLst/>
              <a:cxnLst/>
              <a:rect l="l" t="t" r="r" b="b"/>
              <a:pathLst>
                <a:path w="3628" h="8150" extrusionOk="0">
                  <a:moveTo>
                    <a:pt x="3628" y="1"/>
                  </a:moveTo>
                  <a:lnTo>
                    <a:pt x="3628" y="1"/>
                  </a:lnTo>
                  <a:cubicBezTo>
                    <a:pt x="1470" y="666"/>
                    <a:pt x="1" y="2663"/>
                    <a:pt x="1" y="4936"/>
                  </a:cubicBezTo>
                  <a:cubicBezTo>
                    <a:pt x="1" y="5797"/>
                    <a:pt x="219" y="6657"/>
                    <a:pt x="643" y="7415"/>
                  </a:cubicBezTo>
                  <a:cubicBezTo>
                    <a:pt x="1481" y="7725"/>
                    <a:pt x="2354" y="7977"/>
                    <a:pt x="3237" y="8149"/>
                  </a:cubicBezTo>
                  <a:cubicBezTo>
                    <a:pt x="2618" y="5452"/>
                    <a:pt x="2755" y="2629"/>
                    <a:pt x="362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39"/>
            <p:cNvSpPr/>
            <p:nvPr/>
          </p:nvSpPr>
          <p:spPr>
            <a:xfrm>
              <a:off x="2226275" y="2090075"/>
              <a:ext cx="86375" cy="44225"/>
            </a:xfrm>
            <a:custGeom>
              <a:avLst/>
              <a:gdLst/>
              <a:ahLst/>
              <a:cxnLst/>
              <a:rect l="l" t="t" r="r" b="b"/>
              <a:pathLst>
                <a:path w="3455" h="1769" extrusionOk="0">
                  <a:moveTo>
                    <a:pt x="3019" y="1"/>
                  </a:moveTo>
                  <a:cubicBezTo>
                    <a:pt x="2262" y="122"/>
                    <a:pt x="1500" y="178"/>
                    <a:pt x="735" y="178"/>
                  </a:cubicBezTo>
                  <a:cubicBezTo>
                    <a:pt x="490" y="178"/>
                    <a:pt x="245" y="172"/>
                    <a:pt x="0" y="161"/>
                  </a:cubicBezTo>
                  <a:lnTo>
                    <a:pt x="0" y="161"/>
                  </a:lnTo>
                  <a:cubicBezTo>
                    <a:pt x="103" y="712"/>
                    <a:pt x="253" y="1240"/>
                    <a:pt x="425" y="1768"/>
                  </a:cubicBezTo>
                  <a:lnTo>
                    <a:pt x="2651" y="1768"/>
                  </a:lnTo>
                  <a:cubicBezTo>
                    <a:pt x="2915" y="1768"/>
                    <a:pt x="3191" y="1757"/>
                    <a:pt x="3455" y="1711"/>
                  </a:cubicBezTo>
                  <a:cubicBezTo>
                    <a:pt x="3283" y="1148"/>
                    <a:pt x="3145" y="574"/>
                    <a:pt x="30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9"/>
            <p:cNvSpPr/>
            <p:nvPr/>
          </p:nvSpPr>
          <p:spPr>
            <a:xfrm>
              <a:off x="2211625" y="1876900"/>
              <a:ext cx="93850" cy="217650"/>
            </a:xfrm>
            <a:custGeom>
              <a:avLst/>
              <a:gdLst/>
              <a:ahLst/>
              <a:cxnLst/>
              <a:rect l="l" t="t" r="r" b="b"/>
              <a:pathLst>
                <a:path w="3754" h="8706" extrusionOk="0">
                  <a:moveTo>
                    <a:pt x="885" y="0"/>
                  </a:moveTo>
                  <a:cubicBezTo>
                    <a:pt x="253" y="2835"/>
                    <a:pt x="1" y="5888"/>
                    <a:pt x="575" y="8688"/>
                  </a:cubicBezTo>
                  <a:cubicBezTo>
                    <a:pt x="822" y="8699"/>
                    <a:pt x="1070" y="8705"/>
                    <a:pt x="1316" y="8705"/>
                  </a:cubicBezTo>
                  <a:cubicBezTo>
                    <a:pt x="2086" y="8705"/>
                    <a:pt x="2851" y="8649"/>
                    <a:pt x="3616" y="8528"/>
                  </a:cubicBezTo>
                  <a:cubicBezTo>
                    <a:pt x="3019" y="5739"/>
                    <a:pt x="2973" y="2846"/>
                    <a:pt x="3754" y="34"/>
                  </a:cubicBezTo>
                  <a:cubicBezTo>
                    <a:pt x="3582" y="12"/>
                    <a:pt x="3410" y="0"/>
                    <a:pt x="32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9"/>
            <p:cNvSpPr/>
            <p:nvPr/>
          </p:nvSpPr>
          <p:spPr>
            <a:xfrm>
              <a:off x="2285950" y="1877750"/>
              <a:ext cx="135450" cy="212650"/>
            </a:xfrm>
            <a:custGeom>
              <a:avLst/>
              <a:gdLst/>
              <a:ahLst/>
              <a:cxnLst/>
              <a:rect l="l" t="t" r="r" b="b"/>
              <a:pathLst>
                <a:path w="5418" h="8506" extrusionOk="0">
                  <a:moveTo>
                    <a:pt x="781" y="0"/>
                  </a:moveTo>
                  <a:cubicBezTo>
                    <a:pt x="0" y="2824"/>
                    <a:pt x="46" y="5705"/>
                    <a:pt x="643" y="8505"/>
                  </a:cubicBezTo>
                  <a:cubicBezTo>
                    <a:pt x="2273" y="8253"/>
                    <a:pt x="3822" y="7702"/>
                    <a:pt x="5131" y="6806"/>
                  </a:cubicBezTo>
                  <a:cubicBezTo>
                    <a:pt x="5326" y="6267"/>
                    <a:pt x="5418" y="5693"/>
                    <a:pt x="5418" y="5131"/>
                  </a:cubicBezTo>
                  <a:cubicBezTo>
                    <a:pt x="5406" y="2480"/>
                    <a:pt x="3409" y="276"/>
                    <a:pt x="781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9"/>
            <p:cNvSpPr/>
            <p:nvPr/>
          </p:nvSpPr>
          <p:spPr>
            <a:xfrm>
              <a:off x="2302025" y="2047600"/>
              <a:ext cx="112200" cy="85250"/>
            </a:xfrm>
            <a:custGeom>
              <a:avLst/>
              <a:gdLst/>
              <a:ahLst/>
              <a:cxnLst/>
              <a:rect l="l" t="t" r="r" b="b"/>
              <a:pathLst>
                <a:path w="4488" h="3410" extrusionOk="0">
                  <a:moveTo>
                    <a:pt x="4488" y="1"/>
                  </a:moveTo>
                  <a:lnTo>
                    <a:pt x="4488" y="1"/>
                  </a:lnTo>
                  <a:cubicBezTo>
                    <a:pt x="3179" y="896"/>
                    <a:pt x="1630" y="1447"/>
                    <a:pt x="0" y="1700"/>
                  </a:cubicBezTo>
                  <a:cubicBezTo>
                    <a:pt x="115" y="2273"/>
                    <a:pt x="264" y="2847"/>
                    <a:pt x="425" y="3410"/>
                  </a:cubicBezTo>
                  <a:cubicBezTo>
                    <a:pt x="2296" y="3100"/>
                    <a:pt x="3856" y="1803"/>
                    <a:pt x="4488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9"/>
            <p:cNvSpPr/>
            <p:nvPr/>
          </p:nvSpPr>
          <p:spPr>
            <a:xfrm>
              <a:off x="2347925" y="1973875"/>
              <a:ext cx="29000" cy="24875"/>
            </a:xfrm>
            <a:custGeom>
              <a:avLst/>
              <a:gdLst/>
              <a:ahLst/>
              <a:cxnLst/>
              <a:rect l="l" t="t" r="r" b="b"/>
              <a:pathLst>
                <a:path w="1160" h="995" extrusionOk="0">
                  <a:moveTo>
                    <a:pt x="666" y="0"/>
                  </a:moveTo>
                  <a:cubicBezTo>
                    <a:pt x="219" y="0"/>
                    <a:pt x="0" y="528"/>
                    <a:pt x="310" y="850"/>
                  </a:cubicBezTo>
                  <a:cubicBezTo>
                    <a:pt x="414" y="950"/>
                    <a:pt x="539" y="995"/>
                    <a:pt x="662" y="995"/>
                  </a:cubicBezTo>
                  <a:cubicBezTo>
                    <a:pt x="918" y="995"/>
                    <a:pt x="1160" y="797"/>
                    <a:pt x="1160" y="494"/>
                  </a:cubicBezTo>
                  <a:cubicBezTo>
                    <a:pt x="1160" y="218"/>
                    <a:pt x="942" y="0"/>
                    <a:pt x="6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9"/>
            <p:cNvSpPr/>
            <p:nvPr/>
          </p:nvSpPr>
          <p:spPr>
            <a:xfrm>
              <a:off x="2330425" y="2009450"/>
              <a:ext cx="58275" cy="58275"/>
            </a:xfrm>
            <a:custGeom>
              <a:avLst/>
              <a:gdLst/>
              <a:ahLst/>
              <a:cxnLst/>
              <a:rect l="l" t="t" r="r" b="b"/>
              <a:pathLst>
                <a:path w="2331" h="2331" extrusionOk="0">
                  <a:moveTo>
                    <a:pt x="1160" y="1"/>
                  </a:moveTo>
                  <a:cubicBezTo>
                    <a:pt x="517" y="1"/>
                    <a:pt x="0" y="517"/>
                    <a:pt x="0" y="1160"/>
                  </a:cubicBezTo>
                  <a:cubicBezTo>
                    <a:pt x="0" y="1814"/>
                    <a:pt x="517" y="2330"/>
                    <a:pt x="1160" y="2330"/>
                  </a:cubicBezTo>
                  <a:cubicBezTo>
                    <a:pt x="1802" y="2330"/>
                    <a:pt x="2330" y="1814"/>
                    <a:pt x="2330" y="1160"/>
                  </a:cubicBezTo>
                  <a:cubicBezTo>
                    <a:pt x="2330" y="517"/>
                    <a:pt x="1802" y="1"/>
                    <a:pt x="1160" y="1"/>
                  </a:cubicBezTo>
                  <a:close/>
                </a:path>
              </a:pathLst>
            </a:custGeom>
            <a:solidFill>
              <a:srgbClr val="F7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9"/>
            <p:cNvSpPr/>
            <p:nvPr/>
          </p:nvSpPr>
          <p:spPr>
            <a:xfrm>
              <a:off x="2069325" y="1756175"/>
              <a:ext cx="194225" cy="156600"/>
            </a:xfrm>
            <a:custGeom>
              <a:avLst/>
              <a:gdLst/>
              <a:ahLst/>
              <a:cxnLst/>
              <a:rect l="l" t="t" r="r" b="b"/>
              <a:pathLst>
                <a:path w="7769" h="6264" extrusionOk="0">
                  <a:moveTo>
                    <a:pt x="3470" y="0"/>
                  </a:moveTo>
                  <a:cubicBezTo>
                    <a:pt x="3015" y="0"/>
                    <a:pt x="2563" y="164"/>
                    <a:pt x="2146" y="537"/>
                  </a:cubicBezTo>
                  <a:cubicBezTo>
                    <a:pt x="0" y="2442"/>
                    <a:pt x="2043" y="4450"/>
                    <a:pt x="3409" y="5357"/>
                  </a:cubicBezTo>
                  <a:cubicBezTo>
                    <a:pt x="4384" y="6000"/>
                    <a:pt x="6852" y="6264"/>
                    <a:pt x="6852" y="6264"/>
                  </a:cubicBezTo>
                  <a:cubicBezTo>
                    <a:pt x="7768" y="3544"/>
                    <a:pt x="5584" y="0"/>
                    <a:pt x="34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3" name="Google Shape;1123;p39"/>
          <p:cNvGrpSpPr/>
          <p:nvPr/>
        </p:nvGrpSpPr>
        <p:grpSpPr>
          <a:xfrm rot="612427" flipH="1">
            <a:off x="450663" y="5671128"/>
            <a:ext cx="540961" cy="788721"/>
            <a:chOff x="2013650" y="1733325"/>
            <a:chExt cx="407750" cy="445875"/>
          </a:xfrm>
        </p:grpSpPr>
        <p:sp>
          <p:nvSpPr>
            <p:cNvPr id="1124" name="Google Shape;1124;p39"/>
            <p:cNvSpPr/>
            <p:nvPr/>
          </p:nvSpPr>
          <p:spPr>
            <a:xfrm>
              <a:off x="2013650" y="1998550"/>
              <a:ext cx="72900" cy="42200"/>
            </a:xfrm>
            <a:custGeom>
              <a:avLst/>
              <a:gdLst/>
              <a:ahLst/>
              <a:cxnLst/>
              <a:rect l="l" t="t" r="r" b="b"/>
              <a:pathLst>
                <a:path w="2916" h="1688" extrusionOk="0">
                  <a:moveTo>
                    <a:pt x="2916" y="0"/>
                  </a:moveTo>
                  <a:lnTo>
                    <a:pt x="0" y="838"/>
                  </a:lnTo>
                  <a:lnTo>
                    <a:pt x="2916" y="1688"/>
                  </a:lnTo>
                  <a:lnTo>
                    <a:pt x="29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39"/>
            <p:cNvSpPr/>
            <p:nvPr/>
          </p:nvSpPr>
          <p:spPr>
            <a:xfrm>
              <a:off x="2124975" y="1733325"/>
              <a:ext cx="176625" cy="179450"/>
            </a:xfrm>
            <a:custGeom>
              <a:avLst/>
              <a:gdLst/>
              <a:ahLst/>
              <a:cxnLst/>
              <a:rect l="l" t="t" r="r" b="b"/>
              <a:pathLst>
                <a:path w="7065" h="7178" extrusionOk="0">
                  <a:moveTo>
                    <a:pt x="3453" y="0"/>
                  </a:moveTo>
                  <a:cubicBezTo>
                    <a:pt x="3206" y="0"/>
                    <a:pt x="2946" y="49"/>
                    <a:pt x="2675" y="154"/>
                  </a:cubicBezTo>
                  <a:cubicBezTo>
                    <a:pt x="1" y="1198"/>
                    <a:pt x="1206" y="3792"/>
                    <a:pt x="2170" y="5112"/>
                  </a:cubicBezTo>
                  <a:cubicBezTo>
                    <a:pt x="2858" y="6064"/>
                    <a:pt x="5085" y="7178"/>
                    <a:pt x="5085" y="7178"/>
                  </a:cubicBezTo>
                  <a:cubicBezTo>
                    <a:pt x="7065" y="4719"/>
                    <a:pt x="5885" y="0"/>
                    <a:pt x="34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9"/>
            <p:cNvSpPr/>
            <p:nvPr/>
          </p:nvSpPr>
          <p:spPr>
            <a:xfrm>
              <a:off x="2124450" y="2109350"/>
              <a:ext cx="34550" cy="62175"/>
            </a:xfrm>
            <a:custGeom>
              <a:avLst/>
              <a:gdLst/>
              <a:ahLst/>
              <a:cxnLst/>
              <a:rect l="l" t="t" r="r" b="b"/>
              <a:pathLst>
                <a:path w="1382" h="2487" extrusionOk="0">
                  <a:moveTo>
                    <a:pt x="961" y="1"/>
                  </a:moveTo>
                  <a:cubicBezTo>
                    <a:pt x="823" y="1"/>
                    <a:pt x="682" y="70"/>
                    <a:pt x="618" y="228"/>
                  </a:cubicBezTo>
                  <a:cubicBezTo>
                    <a:pt x="377" y="825"/>
                    <a:pt x="194" y="1433"/>
                    <a:pt x="56" y="2053"/>
                  </a:cubicBezTo>
                  <a:cubicBezTo>
                    <a:pt x="1" y="2315"/>
                    <a:pt x="219" y="2486"/>
                    <a:pt x="425" y="2486"/>
                  </a:cubicBezTo>
                  <a:cubicBezTo>
                    <a:pt x="561" y="2486"/>
                    <a:pt x="692" y="2411"/>
                    <a:pt x="733" y="2237"/>
                  </a:cubicBezTo>
                  <a:cubicBezTo>
                    <a:pt x="859" y="1617"/>
                    <a:pt x="1043" y="1009"/>
                    <a:pt x="1284" y="423"/>
                  </a:cubicBezTo>
                  <a:cubicBezTo>
                    <a:pt x="1382" y="166"/>
                    <a:pt x="1175" y="1"/>
                    <a:pt x="9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9"/>
            <p:cNvSpPr/>
            <p:nvPr/>
          </p:nvSpPr>
          <p:spPr>
            <a:xfrm>
              <a:off x="2186950" y="2116975"/>
              <a:ext cx="20550" cy="62225"/>
            </a:xfrm>
            <a:custGeom>
              <a:avLst/>
              <a:gdLst/>
              <a:ahLst/>
              <a:cxnLst/>
              <a:rect l="l" t="t" r="r" b="b"/>
              <a:pathLst>
                <a:path w="822" h="2489" extrusionOk="0">
                  <a:moveTo>
                    <a:pt x="478" y="1"/>
                  </a:moveTo>
                  <a:cubicBezTo>
                    <a:pt x="305" y="1"/>
                    <a:pt x="127" y="113"/>
                    <a:pt x="116" y="336"/>
                  </a:cubicBezTo>
                  <a:cubicBezTo>
                    <a:pt x="93" y="945"/>
                    <a:pt x="58" y="1553"/>
                    <a:pt x="12" y="2161"/>
                  </a:cubicBezTo>
                  <a:cubicBezTo>
                    <a:pt x="1" y="2379"/>
                    <a:pt x="167" y="2488"/>
                    <a:pt x="341" y="2488"/>
                  </a:cubicBezTo>
                  <a:cubicBezTo>
                    <a:pt x="514" y="2488"/>
                    <a:pt x="695" y="2379"/>
                    <a:pt x="712" y="2161"/>
                  </a:cubicBezTo>
                  <a:cubicBezTo>
                    <a:pt x="747" y="1553"/>
                    <a:pt x="781" y="945"/>
                    <a:pt x="816" y="336"/>
                  </a:cubicBezTo>
                  <a:cubicBezTo>
                    <a:pt x="821" y="113"/>
                    <a:pt x="652" y="1"/>
                    <a:pt x="4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9"/>
            <p:cNvSpPr/>
            <p:nvPr/>
          </p:nvSpPr>
          <p:spPr>
            <a:xfrm>
              <a:off x="2261850" y="2116975"/>
              <a:ext cx="24800" cy="62025"/>
            </a:xfrm>
            <a:custGeom>
              <a:avLst/>
              <a:gdLst/>
              <a:ahLst/>
              <a:cxnLst/>
              <a:rect l="l" t="t" r="r" b="b"/>
              <a:pathLst>
                <a:path w="992" h="2481" extrusionOk="0">
                  <a:moveTo>
                    <a:pt x="343" y="1"/>
                  </a:moveTo>
                  <a:cubicBezTo>
                    <a:pt x="170" y="1"/>
                    <a:pt x="0" y="113"/>
                    <a:pt x="12" y="336"/>
                  </a:cubicBezTo>
                  <a:cubicBezTo>
                    <a:pt x="35" y="968"/>
                    <a:pt x="115" y="1610"/>
                    <a:pt x="264" y="2230"/>
                  </a:cubicBezTo>
                  <a:cubicBezTo>
                    <a:pt x="306" y="2405"/>
                    <a:pt x="438" y="2480"/>
                    <a:pt x="574" y="2480"/>
                  </a:cubicBezTo>
                  <a:cubicBezTo>
                    <a:pt x="778" y="2480"/>
                    <a:pt x="992" y="2312"/>
                    <a:pt x="930" y="2058"/>
                  </a:cubicBezTo>
                  <a:cubicBezTo>
                    <a:pt x="804" y="1484"/>
                    <a:pt x="723" y="910"/>
                    <a:pt x="700" y="336"/>
                  </a:cubicBezTo>
                  <a:cubicBezTo>
                    <a:pt x="695" y="113"/>
                    <a:pt x="517" y="1"/>
                    <a:pt x="3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39"/>
            <p:cNvSpPr/>
            <p:nvPr/>
          </p:nvSpPr>
          <p:spPr>
            <a:xfrm>
              <a:off x="2310350" y="2112000"/>
              <a:ext cx="35200" cy="56075"/>
            </a:xfrm>
            <a:custGeom>
              <a:avLst/>
              <a:gdLst/>
              <a:ahLst/>
              <a:cxnLst/>
              <a:rect l="l" t="t" r="r" b="b"/>
              <a:pathLst>
                <a:path w="1408" h="2243" extrusionOk="0">
                  <a:moveTo>
                    <a:pt x="465" y="1"/>
                  </a:moveTo>
                  <a:cubicBezTo>
                    <a:pt x="242" y="1"/>
                    <a:pt x="0" y="252"/>
                    <a:pt x="126" y="535"/>
                  </a:cubicBezTo>
                  <a:cubicBezTo>
                    <a:pt x="333" y="1006"/>
                    <a:pt x="505" y="1499"/>
                    <a:pt x="654" y="1993"/>
                  </a:cubicBezTo>
                  <a:cubicBezTo>
                    <a:pt x="709" y="2167"/>
                    <a:pt x="848" y="2242"/>
                    <a:pt x="987" y="2242"/>
                  </a:cubicBezTo>
                  <a:cubicBezTo>
                    <a:pt x="1197" y="2242"/>
                    <a:pt x="1407" y="2071"/>
                    <a:pt x="1331" y="1809"/>
                  </a:cubicBezTo>
                  <a:cubicBezTo>
                    <a:pt x="1159" y="1258"/>
                    <a:pt x="953" y="707"/>
                    <a:pt x="723" y="180"/>
                  </a:cubicBezTo>
                  <a:cubicBezTo>
                    <a:pt x="665" y="53"/>
                    <a:pt x="567" y="1"/>
                    <a:pt x="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39"/>
            <p:cNvSpPr/>
            <p:nvPr/>
          </p:nvSpPr>
          <p:spPr>
            <a:xfrm>
              <a:off x="2160550" y="2086050"/>
              <a:ext cx="76650" cy="48250"/>
            </a:xfrm>
            <a:custGeom>
              <a:avLst/>
              <a:gdLst/>
              <a:ahLst/>
              <a:cxnLst/>
              <a:rect l="l" t="t" r="r" b="b"/>
              <a:pathLst>
                <a:path w="3066" h="1930" extrusionOk="0">
                  <a:moveTo>
                    <a:pt x="1" y="1"/>
                  </a:moveTo>
                  <a:lnTo>
                    <a:pt x="1" y="1"/>
                  </a:lnTo>
                  <a:cubicBezTo>
                    <a:pt x="127" y="586"/>
                    <a:pt x="288" y="1172"/>
                    <a:pt x="494" y="1734"/>
                  </a:cubicBezTo>
                  <a:cubicBezTo>
                    <a:pt x="953" y="1872"/>
                    <a:pt x="1424" y="1929"/>
                    <a:pt x="1895" y="1929"/>
                  </a:cubicBezTo>
                  <a:lnTo>
                    <a:pt x="3065" y="1929"/>
                  </a:lnTo>
                  <a:cubicBezTo>
                    <a:pt x="2882" y="1401"/>
                    <a:pt x="2744" y="873"/>
                    <a:pt x="2629" y="322"/>
                  </a:cubicBezTo>
                  <a:cubicBezTo>
                    <a:pt x="1745" y="288"/>
                    <a:pt x="862" y="173"/>
                    <a:pt x="1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9"/>
            <p:cNvSpPr/>
            <p:nvPr/>
          </p:nvSpPr>
          <p:spPr>
            <a:xfrm>
              <a:off x="2145075" y="1876900"/>
              <a:ext cx="88675" cy="217225"/>
            </a:xfrm>
            <a:custGeom>
              <a:avLst/>
              <a:gdLst/>
              <a:ahLst/>
              <a:cxnLst/>
              <a:rect l="l" t="t" r="r" b="b"/>
              <a:pathLst>
                <a:path w="3547" h="8689" extrusionOk="0">
                  <a:moveTo>
                    <a:pt x="2514" y="0"/>
                  </a:moveTo>
                  <a:cubicBezTo>
                    <a:pt x="2009" y="0"/>
                    <a:pt x="1492" y="80"/>
                    <a:pt x="999" y="230"/>
                  </a:cubicBezTo>
                  <a:cubicBezTo>
                    <a:pt x="126" y="2858"/>
                    <a:pt x="0" y="5670"/>
                    <a:pt x="608" y="8367"/>
                  </a:cubicBezTo>
                  <a:cubicBezTo>
                    <a:pt x="1481" y="8539"/>
                    <a:pt x="2364" y="8654"/>
                    <a:pt x="3248" y="8688"/>
                  </a:cubicBezTo>
                  <a:cubicBezTo>
                    <a:pt x="2663" y="5888"/>
                    <a:pt x="2915" y="2835"/>
                    <a:pt x="3547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9"/>
            <p:cNvSpPr/>
            <p:nvPr/>
          </p:nvSpPr>
          <p:spPr>
            <a:xfrm>
              <a:off x="2095425" y="2067700"/>
              <a:ext cx="77500" cy="61700"/>
            </a:xfrm>
            <a:custGeom>
              <a:avLst/>
              <a:gdLst/>
              <a:ahLst/>
              <a:cxnLst/>
              <a:rect l="l" t="t" r="r" b="b"/>
              <a:pathLst>
                <a:path w="3100" h="2468" extrusionOk="0">
                  <a:moveTo>
                    <a:pt x="0" y="0"/>
                  </a:moveTo>
                  <a:lnTo>
                    <a:pt x="0" y="0"/>
                  </a:lnTo>
                  <a:cubicBezTo>
                    <a:pt x="666" y="1206"/>
                    <a:pt x="1779" y="2089"/>
                    <a:pt x="3099" y="2468"/>
                  </a:cubicBezTo>
                  <a:cubicBezTo>
                    <a:pt x="2893" y="1906"/>
                    <a:pt x="2732" y="1320"/>
                    <a:pt x="2594" y="735"/>
                  </a:cubicBezTo>
                  <a:cubicBezTo>
                    <a:pt x="1711" y="563"/>
                    <a:pt x="838" y="31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39"/>
            <p:cNvSpPr/>
            <p:nvPr/>
          </p:nvSpPr>
          <p:spPr>
            <a:xfrm>
              <a:off x="2079350" y="1882625"/>
              <a:ext cx="90700" cy="203750"/>
            </a:xfrm>
            <a:custGeom>
              <a:avLst/>
              <a:gdLst/>
              <a:ahLst/>
              <a:cxnLst/>
              <a:rect l="l" t="t" r="r" b="b"/>
              <a:pathLst>
                <a:path w="3628" h="8150" extrusionOk="0">
                  <a:moveTo>
                    <a:pt x="3628" y="1"/>
                  </a:moveTo>
                  <a:lnTo>
                    <a:pt x="3628" y="1"/>
                  </a:lnTo>
                  <a:cubicBezTo>
                    <a:pt x="1470" y="666"/>
                    <a:pt x="1" y="2663"/>
                    <a:pt x="1" y="4936"/>
                  </a:cubicBezTo>
                  <a:cubicBezTo>
                    <a:pt x="1" y="5797"/>
                    <a:pt x="219" y="6657"/>
                    <a:pt x="643" y="7415"/>
                  </a:cubicBezTo>
                  <a:cubicBezTo>
                    <a:pt x="1481" y="7725"/>
                    <a:pt x="2354" y="7977"/>
                    <a:pt x="3237" y="8149"/>
                  </a:cubicBezTo>
                  <a:cubicBezTo>
                    <a:pt x="2618" y="5452"/>
                    <a:pt x="2755" y="2629"/>
                    <a:pt x="362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39"/>
            <p:cNvSpPr/>
            <p:nvPr/>
          </p:nvSpPr>
          <p:spPr>
            <a:xfrm>
              <a:off x="2226275" y="2090075"/>
              <a:ext cx="86375" cy="44225"/>
            </a:xfrm>
            <a:custGeom>
              <a:avLst/>
              <a:gdLst/>
              <a:ahLst/>
              <a:cxnLst/>
              <a:rect l="l" t="t" r="r" b="b"/>
              <a:pathLst>
                <a:path w="3455" h="1769" extrusionOk="0">
                  <a:moveTo>
                    <a:pt x="3019" y="1"/>
                  </a:moveTo>
                  <a:cubicBezTo>
                    <a:pt x="2262" y="122"/>
                    <a:pt x="1500" y="178"/>
                    <a:pt x="735" y="178"/>
                  </a:cubicBezTo>
                  <a:cubicBezTo>
                    <a:pt x="490" y="178"/>
                    <a:pt x="245" y="172"/>
                    <a:pt x="0" y="161"/>
                  </a:cubicBezTo>
                  <a:lnTo>
                    <a:pt x="0" y="161"/>
                  </a:lnTo>
                  <a:cubicBezTo>
                    <a:pt x="103" y="712"/>
                    <a:pt x="253" y="1240"/>
                    <a:pt x="425" y="1768"/>
                  </a:cubicBezTo>
                  <a:lnTo>
                    <a:pt x="2651" y="1768"/>
                  </a:lnTo>
                  <a:cubicBezTo>
                    <a:pt x="2915" y="1768"/>
                    <a:pt x="3191" y="1757"/>
                    <a:pt x="3455" y="1711"/>
                  </a:cubicBezTo>
                  <a:cubicBezTo>
                    <a:pt x="3283" y="1148"/>
                    <a:pt x="3145" y="574"/>
                    <a:pt x="30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39"/>
            <p:cNvSpPr/>
            <p:nvPr/>
          </p:nvSpPr>
          <p:spPr>
            <a:xfrm>
              <a:off x="2211625" y="1876900"/>
              <a:ext cx="93850" cy="217650"/>
            </a:xfrm>
            <a:custGeom>
              <a:avLst/>
              <a:gdLst/>
              <a:ahLst/>
              <a:cxnLst/>
              <a:rect l="l" t="t" r="r" b="b"/>
              <a:pathLst>
                <a:path w="3754" h="8706" extrusionOk="0">
                  <a:moveTo>
                    <a:pt x="885" y="0"/>
                  </a:moveTo>
                  <a:cubicBezTo>
                    <a:pt x="253" y="2835"/>
                    <a:pt x="1" y="5888"/>
                    <a:pt x="575" y="8688"/>
                  </a:cubicBezTo>
                  <a:cubicBezTo>
                    <a:pt x="822" y="8699"/>
                    <a:pt x="1070" y="8705"/>
                    <a:pt x="1316" y="8705"/>
                  </a:cubicBezTo>
                  <a:cubicBezTo>
                    <a:pt x="2086" y="8705"/>
                    <a:pt x="2851" y="8649"/>
                    <a:pt x="3616" y="8528"/>
                  </a:cubicBezTo>
                  <a:cubicBezTo>
                    <a:pt x="3019" y="5739"/>
                    <a:pt x="2973" y="2846"/>
                    <a:pt x="3754" y="34"/>
                  </a:cubicBezTo>
                  <a:cubicBezTo>
                    <a:pt x="3582" y="12"/>
                    <a:pt x="3410" y="0"/>
                    <a:pt x="32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9"/>
            <p:cNvSpPr/>
            <p:nvPr/>
          </p:nvSpPr>
          <p:spPr>
            <a:xfrm>
              <a:off x="2285950" y="1877750"/>
              <a:ext cx="135450" cy="212650"/>
            </a:xfrm>
            <a:custGeom>
              <a:avLst/>
              <a:gdLst/>
              <a:ahLst/>
              <a:cxnLst/>
              <a:rect l="l" t="t" r="r" b="b"/>
              <a:pathLst>
                <a:path w="5418" h="8506" extrusionOk="0">
                  <a:moveTo>
                    <a:pt x="781" y="0"/>
                  </a:moveTo>
                  <a:cubicBezTo>
                    <a:pt x="0" y="2824"/>
                    <a:pt x="46" y="5705"/>
                    <a:pt x="643" y="8505"/>
                  </a:cubicBezTo>
                  <a:cubicBezTo>
                    <a:pt x="2273" y="8253"/>
                    <a:pt x="3822" y="7702"/>
                    <a:pt x="5131" y="6806"/>
                  </a:cubicBezTo>
                  <a:cubicBezTo>
                    <a:pt x="5326" y="6267"/>
                    <a:pt x="5418" y="5693"/>
                    <a:pt x="5418" y="5131"/>
                  </a:cubicBezTo>
                  <a:cubicBezTo>
                    <a:pt x="5406" y="2480"/>
                    <a:pt x="3409" y="276"/>
                    <a:pt x="781" y="0"/>
                  </a:cubicBezTo>
                  <a:close/>
                </a:path>
              </a:pathLst>
            </a:custGeom>
            <a:solidFill>
              <a:srgbClr val="FFDB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9"/>
            <p:cNvSpPr/>
            <p:nvPr/>
          </p:nvSpPr>
          <p:spPr>
            <a:xfrm>
              <a:off x="2302025" y="2047600"/>
              <a:ext cx="112200" cy="85250"/>
            </a:xfrm>
            <a:custGeom>
              <a:avLst/>
              <a:gdLst/>
              <a:ahLst/>
              <a:cxnLst/>
              <a:rect l="l" t="t" r="r" b="b"/>
              <a:pathLst>
                <a:path w="4488" h="3410" extrusionOk="0">
                  <a:moveTo>
                    <a:pt x="4488" y="1"/>
                  </a:moveTo>
                  <a:lnTo>
                    <a:pt x="4488" y="1"/>
                  </a:lnTo>
                  <a:cubicBezTo>
                    <a:pt x="3179" y="896"/>
                    <a:pt x="1630" y="1447"/>
                    <a:pt x="0" y="1700"/>
                  </a:cubicBezTo>
                  <a:cubicBezTo>
                    <a:pt x="115" y="2273"/>
                    <a:pt x="264" y="2847"/>
                    <a:pt x="425" y="3410"/>
                  </a:cubicBezTo>
                  <a:cubicBezTo>
                    <a:pt x="2296" y="3100"/>
                    <a:pt x="3856" y="1803"/>
                    <a:pt x="4488" y="1"/>
                  </a:cubicBezTo>
                  <a:close/>
                </a:path>
              </a:pathLst>
            </a:custGeom>
            <a:solidFill>
              <a:srgbClr val="FFA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9"/>
            <p:cNvSpPr/>
            <p:nvPr/>
          </p:nvSpPr>
          <p:spPr>
            <a:xfrm>
              <a:off x="2347925" y="1973875"/>
              <a:ext cx="29000" cy="24875"/>
            </a:xfrm>
            <a:custGeom>
              <a:avLst/>
              <a:gdLst/>
              <a:ahLst/>
              <a:cxnLst/>
              <a:rect l="l" t="t" r="r" b="b"/>
              <a:pathLst>
                <a:path w="1160" h="995" extrusionOk="0">
                  <a:moveTo>
                    <a:pt x="666" y="0"/>
                  </a:moveTo>
                  <a:cubicBezTo>
                    <a:pt x="219" y="0"/>
                    <a:pt x="0" y="528"/>
                    <a:pt x="310" y="850"/>
                  </a:cubicBezTo>
                  <a:cubicBezTo>
                    <a:pt x="414" y="950"/>
                    <a:pt x="539" y="995"/>
                    <a:pt x="662" y="995"/>
                  </a:cubicBezTo>
                  <a:cubicBezTo>
                    <a:pt x="918" y="995"/>
                    <a:pt x="1160" y="797"/>
                    <a:pt x="1160" y="494"/>
                  </a:cubicBezTo>
                  <a:cubicBezTo>
                    <a:pt x="1160" y="218"/>
                    <a:pt x="942" y="0"/>
                    <a:pt x="6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39"/>
            <p:cNvSpPr/>
            <p:nvPr/>
          </p:nvSpPr>
          <p:spPr>
            <a:xfrm>
              <a:off x="2330425" y="2009450"/>
              <a:ext cx="58275" cy="58275"/>
            </a:xfrm>
            <a:custGeom>
              <a:avLst/>
              <a:gdLst/>
              <a:ahLst/>
              <a:cxnLst/>
              <a:rect l="l" t="t" r="r" b="b"/>
              <a:pathLst>
                <a:path w="2331" h="2331" extrusionOk="0">
                  <a:moveTo>
                    <a:pt x="1160" y="1"/>
                  </a:moveTo>
                  <a:cubicBezTo>
                    <a:pt x="517" y="1"/>
                    <a:pt x="0" y="517"/>
                    <a:pt x="0" y="1160"/>
                  </a:cubicBezTo>
                  <a:cubicBezTo>
                    <a:pt x="0" y="1814"/>
                    <a:pt x="517" y="2330"/>
                    <a:pt x="1160" y="2330"/>
                  </a:cubicBezTo>
                  <a:cubicBezTo>
                    <a:pt x="1802" y="2330"/>
                    <a:pt x="2330" y="1814"/>
                    <a:pt x="2330" y="1160"/>
                  </a:cubicBezTo>
                  <a:cubicBezTo>
                    <a:pt x="2330" y="517"/>
                    <a:pt x="1802" y="1"/>
                    <a:pt x="1160" y="1"/>
                  </a:cubicBezTo>
                  <a:close/>
                </a:path>
              </a:pathLst>
            </a:custGeom>
            <a:solidFill>
              <a:srgbClr val="F7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9"/>
            <p:cNvSpPr/>
            <p:nvPr/>
          </p:nvSpPr>
          <p:spPr>
            <a:xfrm>
              <a:off x="2069325" y="1756175"/>
              <a:ext cx="194225" cy="156600"/>
            </a:xfrm>
            <a:custGeom>
              <a:avLst/>
              <a:gdLst/>
              <a:ahLst/>
              <a:cxnLst/>
              <a:rect l="l" t="t" r="r" b="b"/>
              <a:pathLst>
                <a:path w="7769" h="6264" extrusionOk="0">
                  <a:moveTo>
                    <a:pt x="3470" y="0"/>
                  </a:moveTo>
                  <a:cubicBezTo>
                    <a:pt x="3015" y="0"/>
                    <a:pt x="2563" y="164"/>
                    <a:pt x="2146" y="537"/>
                  </a:cubicBezTo>
                  <a:cubicBezTo>
                    <a:pt x="0" y="2442"/>
                    <a:pt x="2043" y="4450"/>
                    <a:pt x="3409" y="5357"/>
                  </a:cubicBezTo>
                  <a:cubicBezTo>
                    <a:pt x="4384" y="6000"/>
                    <a:pt x="6852" y="6264"/>
                    <a:pt x="6852" y="6264"/>
                  </a:cubicBezTo>
                  <a:cubicBezTo>
                    <a:pt x="7768" y="3544"/>
                    <a:pt x="5584" y="0"/>
                    <a:pt x="34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" name="Google Shape;1010;p37">
            <a:extLst>
              <a:ext uri="{FF2B5EF4-FFF2-40B4-BE49-F238E27FC236}">
                <a16:creationId xmlns="" xmlns:a16="http://schemas.microsoft.com/office/drawing/2014/main" id="{CBE1E0C9-D454-4647-A3D0-D08601FDFBC2}"/>
              </a:ext>
            </a:extLst>
          </p:cNvPr>
          <p:cNvSpPr txBox="1">
            <a:spLocks/>
          </p:cNvSpPr>
          <p:nvPr/>
        </p:nvSpPr>
        <p:spPr>
          <a:xfrm rot="780">
            <a:off x="3761436" y="3429761"/>
            <a:ext cx="5033089" cy="16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Mali SemiBold"/>
              <a:buNone/>
              <a:defRPr sz="7200" b="0" i="0" u="none" strike="noStrike" cap="none">
                <a:solidFill>
                  <a:schemeClr val="accent2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Mali SemiBold"/>
              <a:buNone/>
              <a:defRPr sz="7200" b="0" i="0" u="none" strike="noStrike" cap="none">
                <a:solidFill>
                  <a:schemeClr val="accent2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Mali SemiBold"/>
              <a:buNone/>
              <a:defRPr sz="7200" b="0" i="0" u="none" strike="noStrike" cap="none">
                <a:solidFill>
                  <a:schemeClr val="accent2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Mali SemiBold"/>
              <a:buNone/>
              <a:defRPr sz="7200" b="0" i="0" u="none" strike="noStrike" cap="none">
                <a:solidFill>
                  <a:schemeClr val="accent2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Mali SemiBold"/>
              <a:buNone/>
              <a:defRPr sz="7200" b="0" i="0" u="none" strike="noStrike" cap="none">
                <a:solidFill>
                  <a:schemeClr val="accent2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Mali SemiBold"/>
              <a:buNone/>
              <a:defRPr sz="7200" b="0" i="0" u="none" strike="noStrike" cap="none">
                <a:solidFill>
                  <a:schemeClr val="accent2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Mali SemiBold"/>
              <a:buNone/>
              <a:defRPr sz="7200" b="0" i="0" u="none" strike="noStrike" cap="none">
                <a:solidFill>
                  <a:schemeClr val="accent2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Mali SemiBold"/>
              <a:buNone/>
              <a:defRPr sz="7200" b="0" i="0" u="none" strike="noStrike" cap="none">
                <a:solidFill>
                  <a:schemeClr val="accent2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Mali SemiBold"/>
              <a:buNone/>
              <a:defRPr sz="7200" b="0" i="0" u="none" strike="noStrike" cap="none">
                <a:solidFill>
                  <a:schemeClr val="accent2"/>
                </a:solidFill>
                <a:latin typeface="Mali SemiBold"/>
                <a:ea typeface="Mali SemiBold"/>
                <a:cs typeface="Mali SemiBold"/>
                <a:sym typeface="Mali SemiBold"/>
              </a:defRPr>
            </a:lvl9pPr>
          </a:lstStyle>
          <a:p>
            <a:r>
              <a:rPr lang="en-US" sz="6000" b="1" dirty="0" err="1" smtClean="0">
                <a:solidFill>
                  <a:srgbClr val="0070C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Viết</a:t>
            </a:r>
            <a:r>
              <a:rPr lang="en-US" sz="6000" b="1" dirty="0" smtClean="0">
                <a:solidFill>
                  <a:srgbClr val="0070C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en-US" sz="6000" b="1" dirty="0" err="1" smtClean="0">
                <a:solidFill>
                  <a:srgbClr val="0070C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đoạn</a:t>
            </a:r>
            <a:r>
              <a:rPr lang="en-US" sz="6000" b="1" dirty="0" smtClean="0">
                <a:solidFill>
                  <a:srgbClr val="0070C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en-US" sz="6000" b="1" dirty="0" err="1" smtClean="0">
                <a:solidFill>
                  <a:srgbClr val="0070C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văn</a:t>
            </a:r>
            <a:r>
              <a:rPr lang="en-US" sz="6000" b="1" dirty="0" smtClean="0">
                <a:solidFill>
                  <a:srgbClr val="0070C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en-US" sz="6000" b="1" dirty="0" err="1" smtClean="0">
                <a:solidFill>
                  <a:srgbClr val="0070C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trình</a:t>
            </a:r>
            <a:r>
              <a:rPr lang="en-US" sz="6000" b="1" dirty="0" smtClean="0">
                <a:solidFill>
                  <a:srgbClr val="0070C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en-US" sz="6000" b="1" dirty="0" err="1" smtClean="0">
                <a:solidFill>
                  <a:srgbClr val="0070C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bày</a:t>
            </a:r>
            <a:r>
              <a:rPr lang="en-US" sz="6000" b="1" dirty="0" smtClean="0">
                <a:solidFill>
                  <a:srgbClr val="0070C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en-US" sz="6000" b="1" dirty="0" err="1" smtClean="0">
                <a:solidFill>
                  <a:srgbClr val="0070C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luận</a:t>
            </a:r>
            <a:r>
              <a:rPr lang="en-US" sz="6000" b="1" dirty="0" smtClean="0">
                <a:solidFill>
                  <a:srgbClr val="0070C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en-US" sz="6000" b="1" dirty="0" err="1" smtClean="0">
                <a:solidFill>
                  <a:srgbClr val="0070C0"/>
                </a:solidFill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điểm</a:t>
            </a:r>
            <a:endParaRPr lang="en-US" sz="6000" b="1" dirty="0">
              <a:solidFill>
                <a:srgbClr val="0070C0"/>
              </a:solidFill>
              <a:latin typeface="#9Slide03 Arima Madurai Black" panose="00000A00000000000000" pitchFamily="2" charset="0"/>
              <a:cs typeface="#9Slide03 Arima Madurai Black" panose="00000A00000000000000" pitchFamily="2" charset="0"/>
            </a:endParaRPr>
          </a:p>
        </p:txBody>
      </p:sp>
      <p:pic>
        <p:nvPicPr>
          <p:cNvPr id="47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70" y="1714804"/>
            <a:ext cx="2389139" cy="3408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74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228600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0890" y="1305818"/>
            <a:ext cx="863831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1: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44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33400" y="152400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.VnTimeH" pitchFamily="34" charset="0"/>
              </a:rPr>
              <a:t>  C¸ch tr×nh bµy ®o¹n v¨n quy n¹p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04800" y="838200"/>
            <a:ext cx="2136775" cy="485775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</a:rPr>
              <a:t>LuËn cø 1</a:t>
            </a: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1371600" y="1295400"/>
            <a:ext cx="2514600" cy="1316038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3810000" y="1371600"/>
            <a:ext cx="0" cy="1316038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371600" y="2667000"/>
            <a:ext cx="5105400" cy="485775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</a:rPr>
              <a:t>C©u chñ ®Ò (c©u nªu luËn ®iÓm)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3048000" y="838200"/>
            <a:ext cx="2133600" cy="485775"/>
          </a:xfrm>
          <a:prstGeom prst="rect">
            <a:avLst/>
          </a:prstGeom>
          <a:noFill/>
          <a:ln w="2857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</a:rPr>
              <a:t>LuËn cø 2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5715000" y="762000"/>
            <a:ext cx="1828800" cy="608013"/>
          </a:xfrm>
          <a:prstGeom prst="rect">
            <a:avLst/>
          </a:prstGeom>
          <a:noFill/>
          <a:ln w="2857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</a:rPr>
              <a:t>LuËn cø 3</a:t>
            </a:r>
            <a:r>
              <a:rPr lang="en-US" sz="3200" b="1">
                <a:latin typeface="Arial" charset="0"/>
              </a:rPr>
              <a:t> </a:t>
            </a:r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1371600" y="1295400"/>
            <a:ext cx="2438400" cy="12954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3810000" y="1371600"/>
            <a:ext cx="0" cy="12954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 flipH="1">
            <a:off x="3810000" y="1371600"/>
            <a:ext cx="2438400" cy="12954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914400" y="3505200"/>
            <a:ext cx="678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.VnTimeH" pitchFamily="34" charset="0"/>
              </a:rPr>
              <a:t>C¸ch tr×nh bµy ®o¹n v¨n diÔn dÞch</a:t>
            </a:r>
            <a:r>
              <a:rPr lang="en-US" sz="2400" b="1">
                <a:solidFill>
                  <a:srgbClr val="FF0000"/>
                </a:solidFill>
                <a:latin typeface=".VnTimeH" pitchFamily="34" charset="0"/>
              </a:rPr>
              <a:t> 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685800" y="5791200"/>
            <a:ext cx="2136775" cy="485775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</a:rPr>
              <a:t>LuËn cø 1</a:t>
            </a:r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3886200" y="4648200"/>
            <a:ext cx="0" cy="11430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 flipH="1">
            <a:off x="1600200" y="4648200"/>
            <a:ext cx="2286000" cy="11430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1219200" y="4191000"/>
            <a:ext cx="5867400" cy="485775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</a:rPr>
              <a:t>C©u chñ ®Ò (c©u nªu luËn ®iÓm)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3581400" y="5791200"/>
            <a:ext cx="2133600" cy="485775"/>
          </a:xfrm>
          <a:prstGeom prst="rect">
            <a:avLst/>
          </a:prstGeom>
          <a:noFill/>
          <a:ln w="2857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</a:rPr>
              <a:t>LuËn cø 2</a:t>
            </a: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6248400" y="5715000"/>
            <a:ext cx="1981200" cy="485775"/>
          </a:xfrm>
          <a:prstGeom prst="rect">
            <a:avLst/>
          </a:prstGeom>
          <a:noFill/>
          <a:ln w="2857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</a:rPr>
              <a:t>LuËn cø 3</a:t>
            </a:r>
            <a:r>
              <a:rPr lang="en-US" sz="2400" b="1">
                <a:latin typeface="Arial" charset="0"/>
              </a:rPr>
              <a:t> </a:t>
            </a:r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 flipH="1">
            <a:off x="1600200" y="4648200"/>
            <a:ext cx="2286000" cy="1143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>
            <a:off x="3886200" y="4648200"/>
            <a:ext cx="0" cy="10668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5" name="Line 31"/>
          <p:cNvSpPr>
            <a:spLocks noChangeShapeType="1"/>
          </p:cNvSpPr>
          <p:nvPr/>
        </p:nvSpPr>
        <p:spPr bwMode="auto">
          <a:xfrm>
            <a:off x="3886200" y="4648200"/>
            <a:ext cx="3200400" cy="10668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6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09" grpId="0" animBg="1"/>
      <p:bldP spid="21511" grpId="0" animBg="1"/>
      <p:bldP spid="21512" grpId="0" animBg="1"/>
      <p:bldP spid="21515" grpId="0" animBg="1"/>
      <p:bldP spid="21517" grpId="0" animBg="1"/>
      <p:bldP spid="21521" grpId="0" animBg="1"/>
      <p:bldP spid="21522" grpId="0" animBg="1"/>
      <p:bldP spid="21523" grpId="0" animBg="1"/>
      <p:bldP spid="21525" grpId="0" animBg="1"/>
      <p:bldP spid="21526" grpId="0"/>
      <p:bldP spid="21527" grpId="0" animBg="1"/>
      <p:bldP spid="21528" grpId="0" animBg="1"/>
      <p:bldP spid="21529" grpId="0" animBg="1"/>
      <p:bldP spid="21530" grpId="0" animBg="1"/>
      <p:bldP spid="21531" grpId="0" animBg="1"/>
      <p:bldP spid="21532" grpId="0" animBg="1"/>
      <p:bldP spid="21533" grpId="0" animBg="1"/>
      <p:bldP spid="21534" grpId="0" animBg="1"/>
      <p:bldP spid="215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6781800" y="609600"/>
            <a:ext cx="2133600" cy="308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LuËn ®iÓm: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 b="1"/>
              <a:t> B¶n chÊt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 b="1"/>
              <a:t>Chã ®Óu cña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 b="1"/>
              <a:t>giai cÊp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 b="1"/>
              <a:t> ®Þa chñ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4572000" y="762000"/>
            <a:ext cx="1371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Th¸i ®é víi chã</a:t>
            </a:r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4419600" y="3657600"/>
            <a:ext cx="1828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/>
              <a:t>Th¸i</a:t>
            </a:r>
            <a:r>
              <a:rPr lang="en-US" sz="2800" b="1" dirty="0"/>
              <a:t> ®é </a:t>
            </a:r>
            <a:r>
              <a:rPr lang="en-US" sz="2800" b="1" dirty="0" err="1" smtClean="0"/>
              <a:t>víi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người</a:t>
            </a:r>
            <a:endParaRPr lang="en-US" sz="2800" b="1" dirty="0"/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152400" y="762000"/>
            <a:ext cx="38100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chemeClr val="accent2"/>
                </a:solidFill>
              </a:rPr>
              <a:t>ThÝch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chã</a:t>
            </a:r>
            <a:r>
              <a:rPr lang="en-US" sz="2400" b="1" dirty="0">
                <a:solidFill>
                  <a:schemeClr val="accent2"/>
                </a:solidFill>
              </a:rPr>
              <a:t>, </a:t>
            </a:r>
            <a:r>
              <a:rPr lang="en-US" sz="2400" b="1" dirty="0" err="1">
                <a:solidFill>
                  <a:schemeClr val="accent2"/>
                </a:solidFill>
              </a:rPr>
              <a:t>yªu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gia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sóc</a:t>
            </a:r>
            <a:r>
              <a:rPr lang="en-US" sz="2400" b="1" dirty="0">
                <a:solidFill>
                  <a:schemeClr val="accent2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2"/>
                </a:solidFill>
              </a:rPr>
              <a:t>Le </a:t>
            </a:r>
            <a:r>
              <a:rPr lang="en-US" sz="2400" b="1" dirty="0" err="1">
                <a:solidFill>
                  <a:schemeClr val="accent2"/>
                </a:solidFill>
              </a:rPr>
              <a:t>te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cho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chã</a:t>
            </a:r>
            <a:r>
              <a:rPr lang="en-US" sz="2400" b="1" dirty="0">
                <a:solidFill>
                  <a:schemeClr val="accent2"/>
                </a:solidFill>
              </a:rPr>
              <a:t> ¨n </a:t>
            </a:r>
            <a:r>
              <a:rPr lang="en-US" sz="2400" b="1" dirty="0" err="1">
                <a:solidFill>
                  <a:schemeClr val="accent2"/>
                </a:solidFill>
              </a:rPr>
              <a:t>c¬m</a:t>
            </a:r>
            <a:r>
              <a:rPr lang="en-US" sz="2400" b="1" dirty="0">
                <a:solidFill>
                  <a:schemeClr val="accent2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2"/>
                </a:solidFill>
              </a:rPr>
              <a:t>¤n </a:t>
            </a:r>
            <a:r>
              <a:rPr lang="en-US" sz="2400" b="1" dirty="0" err="1">
                <a:solidFill>
                  <a:schemeClr val="accent2"/>
                </a:solidFill>
              </a:rPr>
              <a:t>tån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hái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vÒ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chã</a:t>
            </a:r>
            <a:r>
              <a:rPr lang="en-US" sz="2400" b="1" dirty="0">
                <a:solidFill>
                  <a:schemeClr val="accent2"/>
                </a:solidFill>
              </a:rPr>
              <a:t>, </a:t>
            </a:r>
            <a:r>
              <a:rPr lang="en-US" sz="2400" b="1" dirty="0" err="1">
                <a:solidFill>
                  <a:schemeClr val="accent2"/>
                </a:solidFill>
              </a:rPr>
              <a:t>xem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 smtClean="0">
                <a:solidFill>
                  <a:schemeClr val="accent2"/>
                </a:solidFill>
              </a:rPr>
              <a:t>tưíng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chã</a:t>
            </a:r>
            <a:r>
              <a:rPr lang="en-US" sz="2400" b="1" dirty="0">
                <a:solidFill>
                  <a:schemeClr val="accent2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chemeClr val="accent2"/>
                </a:solidFill>
              </a:rPr>
              <a:t>Bï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khó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víi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nhau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trªn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c©u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chuyÖn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chã</a:t>
            </a:r>
            <a:r>
              <a:rPr lang="en-US" sz="2400" b="1" dirty="0">
                <a:solidFill>
                  <a:schemeClr val="accent2"/>
                </a:solidFill>
              </a:rPr>
              <a:t> con.</a:t>
            </a:r>
          </a:p>
        </p:txBody>
      </p:sp>
      <p:sp>
        <p:nvSpPr>
          <p:cNvPr id="86025" name="Text Box 9"/>
          <p:cNvSpPr txBox="1">
            <a:spLocks noChangeArrowheads="1"/>
          </p:cNvSpPr>
          <p:nvPr/>
        </p:nvSpPr>
        <p:spPr bwMode="auto">
          <a:xfrm>
            <a:off x="0" y="3810000"/>
            <a:ext cx="3657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2"/>
                </a:solidFill>
              </a:rPr>
              <a:t>§</a:t>
            </a:r>
            <a:r>
              <a:rPr lang="en-US" sz="2400" b="1" dirty="0" err="1">
                <a:solidFill>
                  <a:schemeClr val="accent2"/>
                </a:solidFill>
              </a:rPr>
              <a:t>ïng</a:t>
            </a:r>
            <a:r>
              <a:rPr lang="en-US" sz="2400" b="1" dirty="0">
                <a:solidFill>
                  <a:schemeClr val="accent2"/>
                </a:solidFill>
              </a:rPr>
              <a:t> ®</a:t>
            </a:r>
            <a:r>
              <a:rPr lang="en-US" sz="2400" b="1" dirty="0" err="1">
                <a:solidFill>
                  <a:schemeClr val="accent2"/>
                </a:solidFill>
              </a:rPr>
              <a:t>ïng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gië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giäng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chã</a:t>
            </a:r>
            <a:r>
              <a:rPr lang="en-US" sz="2400" b="1" dirty="0">
                <a:solidFill>
                  <a:schemeClr val="accent2"/>
                </a:solidFill>
              </a:rPr>
              <a:t> m¸ </a:t>
            </a:r>
            <a:r>
              <a:rPr lang="en-US" sz="2400" b="1" dirty="0" err="1">
                <a:solidFill>
                  <a:schemeClr val="accent2"/>
                </a:solidFill>
              </a:rPr>
              <a:t>víi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mÑ</a:t>
            </a:r>
            <a:r>
              <a:rPr lang="en-US" sz="2400" b="1" dirty="0">
                <a:solidFill>
                  <a:schemeClr val="accent2"/>
                </a:solidFill>
              </a:rPr>
              <a:t> con </a:t>
            </a:r>
            <a:r>
              <a:rPr lang="en-US" sz="2400" b="1" dirty="0" err="1">
                <a:solidFill>
                  <a:schemeClr val="accent2"/>
                </a:solidFill>
              </a:rPr>
              <a:t>chÞ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DËu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86027" name="Line 11"/>
          <p:cNvSpPr>
            <a:spLocks noChangeShapeType="1"/>
          </p:cNvSpPr>
          <p:nvPr/>
        </p:nvSpPr>
        <p:spPr bwMode="auto">
          <a:xfrm flipV="1">
            <a:off x="5715000" y="1600200"/>
            <a:ext cx="12192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8" name="Line 12"/>
          <p:cNvSpPr>
            <a:spLocks noChangeShapeType="1"/>
          </p:cNvSpPr>
          <p:nvPr/>
        </p:nvSpPr>
        <p:spPr bwMode="auto">
          <a:xfrm flipH="1" flipV="1">
            <a:off x="3200400" y="1066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9" name="Line 13"/>
          <p:cNvSpPr>
            <a:spLocks noChangeShapeType="1"/>
          </p:cNvSpPr>
          <p:nvPr/>
        </p:nvSpPr>
        <p:spPr bwMode="auto">
          <a:xfrm flipH="1">
            <a:off x="3581400" y="1066800"/>
            <a:ext cx="990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0" name="Line 14"/>
          <p:cNvSpPr>
            <a:spLocks noChangeShapeType="1"/>
          </p:cNvSpPr>
          <p:nvPr/>
        </p:nvSpPr>
        <p:spPr bwMode="auto">
          <a:xfrm flipH="1">
            <a:off x="3276600" y="1066800"/>
            <a:ext cx="1295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1" name="Line 15"/>
          <p:cNvSpPr>
            <a:spLocks noChangeShapeType="1"/>
          </p:cNvSpPr>
          <p:nvPr/>
        </p:nvSpPr>
        <p:spPr bwMode="auto">
          <a:xfrm flipH="1">
            <a:off x="3048000" y="10668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2" name="Line 16"/>
          <p:cNvSpPr>
            <a:spLocks noChangeShapeType="1"/>
          </p:cNvSpPr>
          <p:nvPr/>
        </p:nvSpPr>
        <p:spPr bwMode="auto">
          <a:xfrm>
            <a:off x="3581400" y="4114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7" name="Rectangle 21"/>
          <p:cNvSpPr>
            <a:spLocks noChangeArrowheads="1"/>
          </p:cNvSpPr>
          <p:nvPr/>
        </p:nvSpPr>
        <p:spPr bwMode="auto">
          <a:xfrm>
            <a:off x="1981200" y="4876800"/>
            <a:ext cx="37240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chemeClr val="tx2"/>
                </a:solidFill>
                <a:sym typeface="Wingdings 3" pitchFamily="18" charset="2"/>
              </a:rPr>
              <a:t> </a:t>
            </a:r>
            <a:r>
              <a:rPr lang="en-US" sz="2800" b="1" i="1" dirty="0" err="1" smtClean="0">
                <a:solidFill>
                  <a:schemeClr val="tx2"/>
                </a:solidFill>
                <a:sym typeface="Wingdings 3" pitchFamily="18" charset="2"/>
              </a:rPr>
              <a:t>Lập</a:t>
            </a:r>
            <a:r>
              <a:rPr lang="en-US" sz="2800" b="1" i="1" dirty="0" smtClean="0">
                <a:solidFill>
                  <a:schemeClr val="tx2"/>
                </a:solidFill>
                <a:sym typeface="Wingdings 3" pitchFamily="18" charset="2"/>
              </a:rPr>
              <a:t> </a:t>
            </a:r>
            <a:r>
              <a:rPr lang="en-US" sz="2800" b="1" i="1" dirty="0" err="1" smtClean="0">
                <a:solidFill>
                  <a:schemeClr val="tx2"/>
                </a:solidFill>
                <a:sym typeface="Wingdings 3" pitchFamily="18" charset="2"/>
              </a:rPr>
              <a:t>luận</a:t>
            </a:r>
            <a:r>
              <a:rPr lang="en-US" sz="2800" b="1" i="1" dirty="0" smtClean="0">
                <a:solidFill>
                  <a:schemeClr val="tx2"/>
                </a:solidFill>
                <a:sym typeface="Wingdings 3" pitchFamily="18" charset="2"/>
              </a:rPr>
              <a:t> </a:t>
            </a:r>
            <a:r>
              <a:rPr lang="en-US" sz="2800" b="1" i="1" dirty="0" err="1" smtClean="0">
                <a:solidFill>
                  <a:schemeClr val="tx2"/>
                </a:solidFill>
                <a:sym typeface="Wingdings 3" pitchFamily="18" charset="2"/>
              </a:rPr>
              <a:t>tương</a:t>
            </a:r>
            <a:r>
              <a:rPr lang="en-US" sz="2800" b="1" i="1" dirty="0" smtClean="0">
                <a:solidFill>
                  <a:schemeClr val="tx2"/>
                </a:solidFill>
                <a:sym typeface="Wingdings 3" pitchFamily="18" charset="2"/>
              </a:rPr>
              <a:t> </a:t>
            </a:r>
            <a:r>
              <a:rPr lang="en-US" sz="2800" b="1" i="1" dirty="0" err="1" smtClean="0">
                <a:solidFill>
                  <a:schemeClr val="tx2"/>
                </a:solidFill>
                <a:sym typeface="Wingdings 3" pitchFamily="18" charset="2"/>
              </a:rPr>
              <a:t>phản</a:t>
            </a:r>
            <a:endParaRPr lang="en-US" sz="2800" b="1" i="1" dirty="0">
              <a:solidFill>
                <a:schemeClr val="tx2"/>
              </a:solidFill>
              <a:sym typeface="Wingdings 3" pitchFamily="18" charset="2"/>
            </a:endParaRPr>
          </a:p>
        </p:txBody>
      </p:sp>
      <p:sp>
        <p:nvSpPr>
          <p:cNvPr id="86038" name="Text Box 22"/>
          <p:cNvSpPr txBox="1">
            <a:spLocks noChangeArrowheads="1"/>
          </p:cNvSpPr>
          <p:nvPr/>
        </p:nvSpPr>
        <p:spPr bwMode="auto">
          <a:xfrm>
            <a:off x="914400" y="5486400"/>
            <a:ext cx="7391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chặt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chẽ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039" name="Line 23"/>
          <p:cNvSpPr>
            <a:spLocks noChangeShapeType="1"/>
          </p:cNvSpPr>
          <p:nvPr/>
        </p:nvSpPr>
        <p:spPr bwMode="auto">
          <a:xfrm>
            <a:off x="5867400" y="10668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53291" y="214745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805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6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6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6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6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6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6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6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86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6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6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/>
      <p:bldP spid="86021" grpId="0"/>
      <p:bldP spid="86022" grpId="0"/>
      <p:bldP spid="86024" grpId="0"/>
      <p:bldP spid="86025" grpId="0"/>
      <p:bldP spid="86027" grpId="0" animBg="1"/>
      <p:bldP spid="86028" grpId="0" animBg="1"/>
      <p:bldP spid="86029" grpId="0" animBg="1"/>
      <p:bldP spid="86030" grpId="0" animBg="1"/>
      <p:bldP spid="86031" grpId="0" animBg="1"/>
      <p:bldP spid="86032" grpId="0" animBg="1"/>
      <p:bldP spid="86037" grpId="0"/>
      <p:bldP spid="86038" grpId="0"/>
      <p:bldP spid="860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5473" y="27709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0164" y="612484"/>
            <a:ext cx="792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1: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164" y="1997479"/>
            <a:ext cx="85344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2: </a:t>
            </a: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gũi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30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AF3E80C8-1DF3-4316-B05A-08678404C459}"/>
              </a:ext>
            </a:extLst>
          </p:cNvPr>
          <p:cNvGrpSpPr/>
          <p:nvPr/>
        </p:nvGrpSpPr>
        <p:grpSpPr>
          <a:xfrm>
            <a:off x="360556" y="1821510"/>
            <a:ext cx="2546196" cy="3214981"/>
            <a:chOff x="360556" y="1366132"/>
            <a:chExt cx="2546196" cy="2411236"/>
          </a:xfrm>
        </p:grpSpPr>
        <p:pic>
          <p:nvPicPr>
            <p:cNvPr id="5" name="图片 19">
              <a:extLst>
                <a:ext uri="{FF2B5EF4-FFF2-40B4-BE49-F238E27FC236}">
                  <a16:creationId xmlns="" xmlns:a16="http://schemas.microsoft.com/office/drawing/2014/main" id="{69F23EF2-7F75-40F7-AEC4-0F5E647367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556" y="1366132"/>
              <a:ext cx="2546196" cy="2411236"/>
            </a:xfrm>
            <a:prstGeom prst="rect">
              <a:avLst/>
            </a:prstGeom>
          </p:spPr>
        </p:pic>
        <p:sp>
          <p:nvSpPr>
            <p:cNvPr id="8" name="Title 1">
              <a:extLst>
                <a:ext uri="{FF2B5EF4-FFF2-40B4-BE49-F238E27FC236}">
                  <a16:creationId xmlns="" xmlns:a16="http://schemas.microsoft.com/office/drawing/2014/main" id="{81595614-1555-45CC-AE01-D4EC3DBB95ED}"/>
                </a:ext>
              </a:extLst>
            </p:cNvPr>
            <p:cNvSpPr txBox="1">
              <a:spLocks/>
            </p:cNvSpPr>
            <p:nvPr/>
          </p:nvSpPr>
          <p:spPr>
            <a:xfrm>
              <a:off x="725758" y="2045392"/>
              <a:ext cx="1778620" cy="65127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2400"/>
                <a:buFont typeface="Mali SemiBold"/>
                <a:buNone/>
                <a:defRPr sz="2400" b="0" i="0" u="none" strike="noStrike" cap="none">
                  <a:solidFill>
                    <a:schemeClr val="accent2"/>
                  </a:solidFill>
                  <a:latin typeface="Mali SemiBold"/>
                  <a:ea typeface="Mali SemiBold"/>
                  <a:cs typeface="Mali SemiBold"/>
                  <a:sym typeface="Mali SemiBold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2400"/>
                <a:buFont typeface="Mali SemiBold"/>
                <a:buNone/>
                <a:defRPr sz="2400" b="0" i="0" u="none" strike="noStrike" cap="none">
                  <a:solidFill>
                    <a:schemeClr val="accent2"/>
                  </a:solidFill>
                  <a:latin typeface="Mali SemiBold"/>
                  <a:ea typeface="Mali SemiBold"/>
                  <a:cs typeface="Mali SemiBold"/>
                  <a:sym typeface="Mali SemiBold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2400"/>
                <a:buFont typeface="Mali SemiBold"/>
                <a:buNone/>
                <a:defRPr sz="2400" b="0" i="0" u="none" strike="noStrike" cap="none">
                  <a:solidFill>
                    <a:schemeClr val="accent2"/>
                  </a:solidFill>
                  <a:latin typeface="Mali SemiBold"/>
                  <a:ea typeface="Mali SemiBold"/>
                  <a:cs typeface="Mali SemiBold"/>
                  <a:sym typeface="Mali SemiBold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2400"/>
                <a:buFont typeface="Mali SemiBold"/>
                <a:buNone/>
                <a:defRPr sz="2400" b="0" i="0" u="none" strike="noStrike" cap="none">
                  <a:solidFill>
                    <a:schemeClr val="accent2"/>
                  </a:solidFill>
                  <a:latin typeface="Mali SemiBold"/>
                  <a:ea typeface="Mali SemiBold"/>
                  <a:cs typeface="Mali SemiBold"/>
                  <a:sym typeface="Mali SemiBold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2400"/>
                <a:buFont typeface="Mali SemiBold"/>
                <a:buNone/>
                <a:defRPr sz="2400" b="0" i="0" u="none" strike="noStrike" cap="none">
                  <a:solidFill>
                    <a:schemeClr val="accent2"/>
                  </a:solidFill>
                  <a:latin typeface="Mali SemiBold"/>
                  <a:ea typeface="Mali SemiBold"/>
                  <a:cs typeface="Mali SemiBold"/>
                  <a:sym typeface="Mali SemiBold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2400"/>
                <a:buFont typeface="Mali SemiBold"/>
                <a:buNone/>
                <a:defRPr sz="2400" b="0" i="0" u="none" strike="noStrike" cap="none">
                  <a:solidFill>
                    <a:schemeClr val="accent2"/>
                  </a:solidFill>
                  <a:latin typeface="Mali SemiBold"/>
                  <a:ea typeface="Mali SemiBold"/>
                  <a:cs typeface="Mali SemiBold"/>
                  <a:sym typeface="Mali SemiBold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2400"/>
                <a:buFont typeface="Mali SemiBold"/>
                <a:buNone/>
                <a:defRPr sz="2400" b="0" i="0" u="none" strike="noStrike" cap="none">
                  <a:solidFill>
                    <a:schemeClr val="accent2"/>
                  </a:solidFill>
                  <a:latin typeface="Mali SemiBold"/>
                  <a:ea typeface="Mali SemiBold"/>
                  <a:cs typeface="Mali SemiBold"/>
                  <a:sym typeface="Mali SemiBold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2400"/>
                <a:buFont typeface="Mali SemiBold"/>
                <a:buNone/>
                <a:defRPr sz="2400" b="0" i="0" u="none" strike="noStrike" cap="none">
                  <a:solidFill>
                    <a:schemeClr val="accent2"/>
                  </a:solidFill>
                  <a:latin typeface="Mali SemiBold"/>
                  <a:ea typeface="Mali SemiBold"/>
                  <a:cs typeface="Mali SemiBold"/>
                  <a:sym typeface="Mali SemiBold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2400"/>
                <a:buFont typeface="Mali SemiBold"/>
                <a:buNone/>
                <a:defRPr sz="2400" b="0" i="0" u="none" strike="noStrike" cap="none">
                  <a:solidFill>
                    <a:schemeClr val="accent2"/>
                  </a:solidFill>
                  <a:latin typeface="Mali SemiBold"/>
                  <a:ea typeface="Mali SemiBold"/>
                  <a:cs typeface="Mali SemiBold"/>
                  <a:sym typeface="Mali SemiBold"/>
                </a:defRPr>
              </a:lvl9pPr>
            </a:lstStyle>
            <a:p>
              <a:pPr algn="ctr"/>
              <a:r>
                <a:rPr lang="en-US" altLang="en-US" sz="2800" b="1" dirty="0">
                  <a:solidFill>
                    <a:srgbClr val="FF0000"/>
                  </a:solidFill>
                  <a:latin typeface="#9Slide03 Arima Madurai Black" panose="00000A00000000000000" pitchFamily="2" charset="0"/>
                  <a:cs typeface="#9Slide03 Arima Madurai Black" panose="00000A00000000000000" pitchFamily="2" charset="0"/>
                </a:rPr>
                <a:t>HƯỚNG DẪN TỰ HỌC</a:t>
              </a:r>
            </a:p>
          </p:txBody>
        </p:sp>
      </p:grpSp>
      <p:sp>
        <p:nvSpPr>
          <p:cNvPr id="6" name="Google Shape;1145;p40">
            <a:extLst>
              <a:ext uri="{FF2B5EF4-FFF2-40B4-BE49-F238E27FC236}">
                <a16:creationId xmlns="" xmlns:a16="http://schemas.microsoft.com/office/drawing/2014/main" id="{808D43AB-2004-4757-8245-5D4772DF28A4}"/>
              </a:ext>
            </a:extLst>
          </p:cNvPr>
          <p:cNvSpPr/>
          <p:nvPr/>
        </p:nvSpPr>
        <p:spPr>
          <a:xfrm>
            <a:off x="3884293" y="2965151"/>
            <a:ext cx="736600" cy="1158439"/>
          </a:xfrm>
          <a:custGeom>
            <a:avLst/>
            <a:gdLst/>
            <a:ahLst/>
            <a:cxnLst/>
            <a:rect l="l" t="t" r="r" b="b"/>
            <a:pathLst>
              <a:path w="31367" h="35651" extrusionOk="0">
                <a:moveTo>
                  <a:pt x="15191" y="0"/>
                </a:moveTo>
                <a:lnTo>
                  <a:pt x="0" y="9325"/>
                </a:lnTo>
                <a:lnTo>
                  <a:pt x="482" y="27150"/>
                </a:lnTo>
                <a:lnTo>
                  <a:pt x="16153" y="35650"/>
                </a:lnTo>
                <a:lnTo>
                  <a:pt x="31366" y="26325"/>
                </a:lnTo>
                <a:lnTo>
                  <a:pt x="30885" y="8500"/>
                </a:lnTo>
                <a:lnTo>
                  <a:pt x="15191" y="0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1146;p40">
            <a:extLst>
              <a:ext uri="{FF2B5EF4-FFF2-40B4-BE49-F238E27FC236}">
                <a16:creationId xmlns="" xmlns:a16="http://schemas.microsoft.com/office/drawing/2014/main" id="{813FDCDA-439A-43A0-B10F-8A5B487BF81A}"/>
              </a:ext>
            </a:extLst>
          </p:cNvPr>
          <p:cNvSpPr/>
          <p:nvPr/>
        </p:nvSpPr>
        <p:spPr>
          <a:xfrm>
            <a:off x="3196167" y="1179417"/>
            <a:ext cx="736600" cy="1158349"/>
          </a:xfrm>
          <a:custGeom>
            <a:avLst/>
            <a:gdLst/>
            <a:ahLst/>
            <a:cxnLst/>
            <a:rect l="l" t="t" r="r" b="b"/>
            <a:pathLst>
              <a:path w="31367" h="35651" extrusionOk="0">
                <a:moveTo>
                  <a:pt x="15191" y="0"/>
                </a:moveTo>
                <a:lnTo>
                  <a:pt x="0" y="9325"/>
                </a:lnTo>
                <a:lnTo>
                  <a:pt x="482" y="27150"/>
                </a:lnTo>
                <a:lnTo>
                  <a:pt x="16153" y="35650"/>
                </a:lnTo>
                <a:lnTo>
                  <a:pt x="31366" y="26325"/>
                </a:lnTo>
                <a:lnTo>
                  <a:pt x="30885" y="8500"/>
                </a:lnTo>
                <a:lnTo>
                  <a:pt x="15191" y="0"/>
                </a:lnTo>
                <a:close/>
              </a:path>
            </a:pathLst>
          </a:custGeom>
          <a:solidFill>
            <a:srgbClr val="FFDB45">
              <a:alpha val="53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Google Shape;1151;p40">
            <a:extLst>
              <a:ext uri="{FF2B5EF4-FFF2-40B4-BE49-F238E27FC236}">
                <a16:creationId xmlns="" xmlns:a16="http://schemas.microsoft.com/office/drawing/2014/main" id="{EF9EF08F-5869-40BE-B378-73844B139F34}"/>
              </a:ext>
            </a:extLst>
          </p:cNvPr>
          <p:cNvSpPr txBox="1">
            <a:spLocks/>
          </p:cNvSpPr>
          <p:nvPr/>
        </p:nvSpPr>
        <p:spPr>
          <a:xfrm flipH="1">
            <a:off x="4312781" y="1447799"/>
            <a:ext cx="4131995" cy="70645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just">
              <a:buNone/>
            </a:pP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nạp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nạp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2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Google Shape;1152;p40">
            <a:extLst>
              <a:ext uri="{FF2B5EF4-FFF2-40B4-BE49-F238E27FC236}">
                <a16:creationId xmlns="" xmlns:a16="http://schemas.microsoft.com/office/drawing/2014/main" id="{E83B4D1F-B740-4615-A14C-4B88CCF5D859}"/>
              </a:ext>
            </a:extLst>
          </p:cNvPr>
          <p:cNvSpPr txBox="1">
            <a:spLocks/>
          </p:cNvSpPr>
          <p:nvPr/>
        </p:nvSpPr>
        <p:spPr>
          <a:xfrm>
            <a:off x="4325141" y="4951695"/>
            <a:ext cx="4121592" cy="99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SG" sz="2000" dirty="0"/>
          </a:p>
        </p:txBody>
      </p:sp>
      <p:sp>
        <p:nvSpPr>
          <p:cNvPr id="11" name="Google Shape;1153;p40">
            <a:extLst>
              <a:ext uri="{FF2B5EF4-FFF2-40B4-BE49-F238E27FC236}">
                <a16:creationId xmlns="" xmlns:a16="http://schemas.microsoft.com/office/drawing/2014/main" id="{4FC96A4A-6319-4414-AC53-D288FDCA545B}"/>
              </a:ext>
            </a:extLst>
          </p:cNvPr>
          <p:cNvSpPr txBox="1">
            <a:spLocks/>
          </p:cNvSpPr>
          <p:nvPr/>
        </p:nvSpPr>
        <p:spPr>
          <a:xfrm flipH="1">
            <a:off x="4800600" y="3196270"/>
            <a:ext cx="3862502" cy="86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just">
              <a:buNone/>
            </a:pP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altLang="en-US" sz="2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Google Shape;1154;p40">
            <a:extLst>
              <a:ext uri="{FF2B5EF4-FFF2-40B4-BE49-F238E27FC236}">
                <a16:creationId xmlns="" xmlns:a16="http://schemas.microsoft.com/office/drawing/2014/main" id="{14EB0728-2176-4B16-91FC-8289375B8E61}"/>
              </a:ext>
            </a:extLst>
          </p:cNvPr>
          <p:cNvSpPr txBox="1">
            <a:spLocks/>
          </p:cNvSpPr>
          <p:nvPr/>
        </p:nvSpPr>
        <p:spPr>
          <a:xfrm>
            <a:off x="2896083" y="1336617"/>
            <a:ext cx="13236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400" dirty="0">
                <a:solidFill>
                  <a:schemeClr val="accent2"/>
                </a:solidFill>
                <a:uFill>
                  <a:noFill/>
                </a:uFill>
                <a:latin typeface="Mali Medium"/>
                <a:ea typeface="Mali Medium"/>
                <a:cs typeface="Mali Medium"/>
                <a:sym typeface="Mali Medium"/>
                <a:hlinkClick r:id="" action="ppaction://noaction"/>
              </a:rPr>
              <a:t>01</a:t>
            </a:r>
            <a:endParaRPr lang="en" sz="2400" dirty="0">
              <a:solidFill>
                <a:schemeClr val="accent2"/>
              </a:solidFill>
              <a:latin typeface="Mali Medium"/>
              <a:ea typeface="Mali Medium"/>
              <a:cs typeface="Mali Medium"/>
              <a:sym typeface="Mali Medium"/>
            </a:endParaRPr>
          </a:p>
        </p:txBody>
      </p:sp>
      <p:sp>
        <p:nvSpPr>
          <p:cNvPr id="13" name="Google Shape;1155;p40">
            <a:extLst>
              <a:ext uri="{FF2B5EF4-FFF2-40B4-BE49-F238E27FC236}">
                <a16:creationId xmlns="" xmlns:a16="http://schemas.microsoft.com/office/drawing/2014/main" id="{E0BE6A95-772F-4952-8DC3-B817499E3358}"/>
              </a:ext>
            </a:extLst>
          </p:cNvPr>
          <p:cNvSpPr txBox="1">
            <a:spLocks/>
          </p:cNvSpPr>
          <p:nvPr/>
        </p:nvSpPr>
        <p:spPr>
          <a:xfrm>
            <a:off x="3584245" y="3122403"/>
            <a:ext cx="13236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400" dirty="0">
                <a:solidFill>
                  <a:schemeClr val="accent3"/>
                </a:solidFill>
                <a:uFill>
                  <a:noFill/>
                </a:uFill>
                <a:latin typeface="Mali Medium"/>
                <a:ea typeface="Mali Medium"/>
                <a:cs typeface="Mali Medium"/>
                <a:sym typeface="Mali Medium"/>
                <a:hlinkClick r:id="" action="ppaction://noaction"/>
              </a:rPr>
              <a:t>02</a:t>
            </a:r>
            <a:endParaRPr lang="en" sz="2400" dirty="0">
              <a:solidFill>
                <a:schemeClr val="accent3"/>
              </a:solidFill>
              <a:latin typeface="Mali Medium"/>
              <a:ea typeface="Mali Medium"/>
              <a:cs typeface="Mali Medium"/>
              <a:sym typeface="Mali Medium"/>
            </a:endParaRPr>
          </a:p>
        </p:txBody>
      </p:sp>
    </p:spTree>
    <p:extLst>
      <p:ext uri="{BB962C8B-B14F-4D97-AF65-F5344CB8AC3E}">
        <p14:creationId xmlns:p14="http://schemas.microsoft.com/office/powerpoint/2010/main" val="19510181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466</Words>
  <Application>Microsoft Office PowerPoint</Application>
  <PresentationFormat>On-screen Show (4:3)</PresentationFormat>
  <Paragraphs>47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11</cp:revision>
  <dcterms:created xsi:type="dcterms:W3CDTF">2022-11-27T13:36:32Z</dcterms:created>
  <dcterms:modified xsi:type="dcterms:W3CDTF">2023-03-15T11:32:48Z</dcterms:modified>
</cp:coreProperties>
</file>