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0" r:id="rId2"/>
    <p:sldId id="287" r:id="rId3"/>
    <p:sldId id="288" r:id="rId4"/>
    <p:sldId id="286" r:id="rId5"/>
    <p:sldId id="28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9" autoAdjust="0"/>
    <p:restoredTop sz="94624" autoAdjust="0"/>
  </p:normalViewPr>
  <p:slideViewPr>
    <p:cSldViewPr>
      <p:cViewPr varScale="1">
        <p:scale>
          <a:sx n="81" d="100"/>
          <a:sy n="81" d="100"/>
        </p:scale>
        <p:origin x="143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3220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19529-340D-4B3D-9022-6C02DCBC7785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8BD64-0683-406C-BA8A-F043AF71A3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68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95D94-0606-4F44-B154-2864861C9557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490A-5A6D-4ECE-B723-79CB92B8F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95D94-0606-4F44-B154-2864861C9557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490A-5A6D-4ECE-B723-79CB92B8F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95D94-0606-4F44-B154-2864861C9557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490A-5A6D-4ECE-B723-79CB92B8F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95D94-0606-4F44-B154-2864861C9557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490A-5A6D-4ECE-B723-79CB92B8F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95D94-0606-4F44-B154-2864861C9557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490A-5A6D-4ECE-B723-79CB92B8F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95D94-0606-4F44-B154-2864861C9557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490A-5A6D-4ECE-B723-79CB92B8F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95D94-0606-4F44-B154-2864861C9557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490A-5A6D-4ECE-B723-79CB92B8F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95D94-0606-4F44-B154-2864861C9557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490A-5A6D-4ECE-B723-79CB92B8F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95D94-0606-4F44-B154-2864861C9557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490A-5A6D-4ECE-B723-79CB92B8F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95D94-0606-4F44-B154-2864861C9557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490A-5A6D-4ECE-B723-79CB92B8F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95D94-0606-4F44-B154-2864861C9557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490A-5A6D-4ECE-B723-79CB92B8F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95D94-0606-4F44-B154-2864861C9557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2490A-5A6D-4ECE-B723-79CB92B8F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956463-AFB7-4AF0-8C1C-D540B9766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LUYỆN TẬP:</a:t>
            </a:r>
            <a:endParaRPr lang="en-US" sz="5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PHA CHẾ DUNG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DỊCH- 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PHA NƯỚC RỬA TAY KHÔ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7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6B186835-1018-4115-A6D5-8A1A218566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94" t="83195"/>
          <a:stretch/>
        </p:blipFill>
        <p:spPr>
          <a:xfrm>
            <a:off x="0" y="-76200"/>
            <a:ext cx="9144000" cy="69342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21733FA2-5397-4F0C-88EA-124B2043DAC7}"/>
              </a:ext>
            </a:extLst>
          </p:cNvPr>
          <p:cNvSpPr/>
          <p:nvPr/>
        </p:nvSpPr>
        <p:spPr>
          <a:xfrm>
            <a:off x="0" y="294280"/>
            <a:ext cx="9144000" cy="594360"/>
          </a:xfrm>
          <a:prstGeom prst="rect">
            <a:avLst/>
          </a:prstGeom>
          <a:solidFill>
            <a:schemeClr val="accent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  <a:buClrTx/>
              <a:defRPr/>
            </a:pPr>
            <a:r>
              <a:rPr lang="en-US" altLang="en-US" sz="4000" b="1" dirty="0" err="1">
                <a:latin typeface="Palatino Linotype" panose="02040502050505030304" pitchFamily="18" charset="0"/>
              </a:rPr>
              <a:t>Bài</a:t>
            </a:r>
            <a:r>
              <a:rPr lang="en-US" altLang="en-US" sz="4000" b="1" dirty="0">
                <a:latin typeface="Palatino Linotype" panose="02040502050505030304" pitchFamily="18" charset="0"/>
              </a:rPr>
              <a:t> </a:t>
            </a:r>
            <a:r>
              <a:rPr lang="en-US" altLang="en-US" sz="4000" b="1" dirty="0" err="1">
                <a:latin typeface="Palatino Linotype" panose="02040502050505030304" pitchFamily="18" charset="0"/>
              </a:rPr>
              <a:t>tập</a:t>
            </a:r>
            <a:r>
              <a:rPr lang="en-US" altLang="en-US" sz="4000" b="1" dirty="0">
                <a:latin typeface="Palatino Linotype" panose="02040502050505030304" pitchFamily="18" charset="0"/>
              </a:rPr>
              <a:t> </a:t>
            </a:r>
            <a:r>
              <a:rPr lang="en-US" altLang="en-US" sz="4000" b="1" dirty="0" err="1">
                <a:latin typeface="Palatino Linotype" panose="02040502050505030304" pitchFamily="18" charset="0"/>
              </a:rPr>
              <a:t>nhóm</a:t>
            </a:r>
            <a:endParaRPr lang="en-US" altLang="en-US" sz="4000" b="1" dirty="0">
              <a:latin typeface="Palatino Linotype" panose="02040502050505030304" pitchFamily="18" charset="0"/>
            </a:endParaRPr>
          </a:p>
        </p:txBody>
      </p:sp>
      <p:sp>
        <p:nvSpPr>
          <p:cNvPr id="18" name="Text Box 15">
            <a:extLst>
              <a:ext uri="{FF2B5EF4-FFF2-40B4-BE49-F238E27FC236}">
                <a16:creationId xmlns="" xmlns:a16="http://schemas.microsoft.com/office/drawing/2014/main" id="{93FACB34-E0DC-444F-915C-8CDD6FECA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" y="1590981"/>
            <a:ext cx="8435340" cy="4524315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None/>
              <a:defRPr/>
            </a:pPr>
            <a:r>
              <a:rPr lang="en-US" altLang="en-US" sz="3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- </a:t>
            </a:r>
            <a:r>
              <a:rPr lang="en-US" altLang="en-US" sz="3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Nhiệm</a:t>
            </a:r>
            <a:r>
              <a:rPr lang="en-US" altLang="en-US" sz="3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vụ</a:t>
            </a:r>
            <a:r>
              <a:rPr lang="en-US" altLang="en-US" sz="3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: </a:t>
            </a:r>
          </a:p>
          <a:p>
            <a:pPr>
              <a:spcBef>
                <a:spcPct val="50000"/>
              </a:spcBef>
              <a:buClrTx/>
              <a:buNone/>
              <a:defRPr/>
            </a:pPr>
            <a:r>
              <a:rPr lang="en-US" altLang="en-US" sz="3600" b="1" dirty="0">
                <a:latin typeface="Palatino Linotype" panose="02040502050505030304" pitchFamily="18" charset="0"/>
              </a:rPr>
              <a:t>+ </a:t>
            </a:r>
            <a:r>
              <a:rPr lang="en-US" altLang="en-US" sz="3600" b="1" dirty="0" err="1">
                <a:latin typeface="Palatino Linotype" panose="02040502050505030304" pitchFamily="18" charset="0"/>
              </a:rPr>
              <a:t>Nhóm</a:t>
            </a:r>
            <a:r>
              <a:rPr lang="en-US" altLang="en-US" sz="3600" b="1" dirty="0">
                <a:latin typeface="Palatino Linotype" panose="02040502050505030304" pitchFamily="18" charset="0"/>
              </a:rPr>
              <a:t> 1,2: </a:t>
            </a:r>
            <a:r>
              <a:rPr lang="en-US" altLang="en-US" sz="3600" b="1" dirty="0" err="1">
                <a:latin typeface="Palatino Linotype" panose="02040502050505030304" pitchFamily="18" charset="0"/>
              </a:rPr>
              <a:t>Tìm</a:t>
            </a:r>
            <a:r>
              <a:rPr lang="en-US" altLang="en-US" sz="3600" b="1" dirty="0">
                <a:latin typeface="Palatino Linotype" panose="02040502050505030304" pitchFamily="18" charset="0"/>
              </a:rPr>
              <a:t> </a:t>
            </a:r>
            <a:r>
              <a:rPr lang="en-US" altLang="en-US" sz="3600" b="1" dirty="0" err="1">
                <a:latin typeface="Palatino Linotype" panose="02040502050505030304" pitchFamily="18" charset="0"/>
              </a:rPr>
              <a:t>hiểu</a:t>
            </a:r>
            <a:r>
              <a:rPr lang="en-US" altLang="en-US" sz="3600" b="1" dirty="0">
                <a:latin typeface="Palatino Linotype" panose="02040502050505030304" pitchFamily="18" charset="0"/>
              </a:rPr>
              <a:t> </a:t>
            </a:r>
            <a:r>
              <a:rPr lang="en-US" altLang="en-US" sz="3600" b="1" dirty="0" err="1" smtClean="0">
                <a:latin typeface="Palatino Linotype" panose="02040502050505030304" pitchFamily="18" charset="0"/>
              </a:rPr>
              <a:t>nguyên</a:t>
            </a:r>
            <a:r>
              <a:rPr lang="en-US" altLang="en-US" sz="36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3600" b="1" dirty="0" err="1" smtClean="0">
                <a:latin typeface="Palatino Linotype" panose="02040502050505030304" pitchFamily="18" charset="0"/>
              </a:rPr>
              <a:t>liệu</a:t>
            </a:r>
            <a:r>
              <a:rPr lang="en-US" altLang="en-US" sz="3600" b="1" dirty="0" smtClean="0">
                <a:latin typeface="Palatino Linotype" panose="02040502050505030304" pitchFamily="18" charset="0"/>
              </a:rPr>
              <a:t>, dung </a:t>
            </a:r>
            <a:r>
              <a:rPr lang="en-US" altLang="en-US" sz="3600" b="1" dirty="0" err="1" smtClean="0">
                <a:latin typeface="Palatino Linotype" panose="02040502050505030304" pitchFamily="18" charset="0"/>
              </a:rPr>
              <a:t>cụ</a:t>
            </a:r>
            <a:r>
              <a:rPr lang="en-US" altLang="en-US" sz="3600" b="1" dirty="0" smtClean="0">
                <a:latin typeface="Palatino Linotype" panose="02040502050505030304" pitchFamily="18" charset="0"/>
              </a:rPr>
              <a:t>, </a:t>
            </a:r>
            <a:r>
              <a:rPr lang="en-US" altLang="en-US" sz="3600" b="1" dirty="0" err="1">
                <a:latin typeface="Palatino Linotype" panose="02040502050505030304" pitchFamily="18" charset="0"/>
              </a:rPr>
              <a:t>cách</a:t>
            </a:r>
            <a:r>
              <a:rPr lang="en-US" altLang="en-US" sz="3600" b="1" dirty="0">
                <a:latin typeface="Palatino Linotype" panose="02040502050505030304" pitchFamily="18" charset="0"/>
              </a:rPr>
              <a:t> </a:t>
            </a:r>
            <a:r>
              <a:rPr lang="en-US" altLang="en-US" sz="3600" b="1" dirty="0" err="1">
                <a:latin typeface="Palatino Linotype" panose="02040502050505030304" pitchFamily="18" charset="0"/>
              </a:rPr>
              <a:t>pha</a:t>
            </a:r>
            <a:r>
              <a:rPr lang="en-US" altLang="en-US" sz="3600" b="1" dirty="0">
                <a:latin typeface="Palatino Linotype" panose="02040502050505030304" pitchFamily="18" charset="0"/>
              </a:rPr>
              <a:t> </a:t>
            </a:r>
            <a:r>
              <a:rPr lang="en-US" altLang="en-US" sz="3600" b="1" dirty="0" smtClean="0">
                <a:latin typeface="Palatino Linotype" panose="02040502050505030304" pitchFamily="18" charset="0"/>
              </a:rPr>
              <a:t>100ml </a:t>
            </a:r>
            <a:r>
              <a:rPr lang="en-US" altLang="en-US" sz="3600" b="1" dirty="0">
                <a:latin typeface="Palatino Linotype" panose="02040502050505030304" pitchFamily="18" charset="0"/>
              </a:rPr>
              <a:t>dung </a:t>
            </a:r>
            <a:r>
              <a:rPr lang="en-US" altLang="en-US" sz="3600" b="1" dirty="0" err="1">
                <a:latin typeface="Palatino Linotype" panose="02040502050505030304" pitchFamily="18" charset="0"/>
              </a:rPr>
              <a:t>dịch</a:t>
            </a:r>
            <a:r>
              <a:rPr lang="en-US" altLang="en-US" sz="3600" b="1" dirty="0">
                <a:latin typeface="Palatino Linotype" panose="02040502050505030304" pitchFamily="18" charset="0"/>
              </a:rPr>
              <a:t> </a:t>
            </a:r>
            <a:r>
              <a:rPr lang="en-US" altLang="en-US" sz="3600" b="1" dirty="0" err="1">
                <a:latin typeface="Palatino Linotype" panose="02040502050505030304" pitchFamily="18" charset="0"/>
              </a:rPr>
              <a:t>nước</a:t>
            </a:r>
            <a:r>
              <a:rPr lang="en-US" altLang="en-US" sz="3600" b="1" dirty="0">
                <a:latin typeface="Palatino Linotype" panose="02040502050505030304" pitchFamily="18" charset="0"/>
              </a:rPr>
              <a:t> </a:t>
            </a:r>
            <a:r>
              <a:rPr lang="en-US" altLang="en-US" sz="3600" b="1" dirty="0" err="1" smtClean="0">
                <a:latin typeface="Palatino Linotype" panose="02040502050505030304" pitchFamily="18" charset="0"/>
              </a:rPr>
              <a:t>rửa</a:t>
            </a:r>
            <a:r>
              <a:rPr lang="en-US" altLang="en-US" sz="36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3600" b="1" dirty="0" err="1" smtClean="0">
                <a:latin typeface="Palatino Linotype" panose="02040502050505030304" pitchFamily="18" charset="0"/>
              </a:rPr>
              <a:t>tay</a:t>
            </a:r>
            <a:r>
              <a:rPr lang="en-US" altLang="en-US" sz="36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3600" b="1" dirty="0" err="1" smtClean="0">
                <a:latin typeface="Palatino Linotype" panose="02040502050505030304" pitchFamily="18" charset="0"/>
              </a:rPr>
              <a:t>khô</a:t>
            </a:r>
            <a:r>
              <a:rPr lang="en-US" altLang="en-US" sz="36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3600" b="1" dirty="0" err="1" smtClean="0">
                <a:latin typeface="Palatino Linotype" panose="02040502050505030304" pitchFamily="18" charset="0"/>
              </a:rPr>
              <a:t>từ</a:t>
            </a:r>
            <a:r>
              <a:rPr lang="en-US" altLang="en-US" sz="36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3600" b="1" dirty="0" err="1" smtClean="0">
                <a:latin typeface="Palatino Linotype" panose="02040502050505030304" pitchFamily="18" charset="0"/>
              </a:rPr>
              <a:t>cồn</a:t>
            </a:r>
            <a:r>
              <a:rPr lang="en-US" altLang="en-US" sz="36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b="1" dirty="0"/>
              <a:t>9</a:t>
            </a:r>
            <a:r>
              <a:rPr lang="vi-VN" b="1" dirty="0" smtClean="0"/>
              <a:t>0</a:t>
            </a:r>
            <a:r>
              <a:rPr lang="en-US" b="1" baseline="30000" dirty="0"/>
              <a:t>0</a:t>
            </a:r>
            <a:r>
              <a:rPr lang="en-US" altLang="en-US" sz="3600" b="1" dirty="0" smtClean="0">
                <a:latin typeface="Palatino Linotype" panose="02040502050505030304" pitchFamily="18" charset="0"/>
              </a:rPr>
              <a:t> . </a:t>
            </a:r>
            <a:endParaRPr lang="en-US" altLang="en-US" sz="3600" b="1" dirty="0">
              <a:latin typeface="Palatino Linotype" panose="02040502050505030304" pitchFamily="18" charset="0"/>
            </a:endParaRPr>
          </a:p>
          <a:p>
            <a:pPr>
              <a:spcBef>
                <a:spcPct val="50000"/>
              </a:spcBef>
              <a:buClrTx/>
              <a:buNone/>
              <a:defRPr/>
            </a:pPr>
            <a:r>
              <a:rPr lang="en-US" altLang="en-US" sz="3600" b="1" dirty="0">
                <a:latin typeface="Palatino Linotype" panose="02040502050505030304" pitchFamily="18" charset="0"/>
              </a:rPr>
              <a:t>+ </a:t>
            </a:r>
            <a:r>
              <a:rPr lang="en-US" altLang="en-US" sz="3600" b="1" dirty="0" err="1">
                <a:latin typeface="Palatino Linotype" panose="02040502050505030304" pitchFamily="18" charset="0"/>
              </a:rPr>
              <a:t>Nhóm</a:t>
            </a:r>
            <a:r>
              <a:rPr lang="en-US" altLang="en-US" sz="3600" b="1" dirty="0">
                <a:latin typeface="Palatino Linotype" panose="02040502050505030304" pitchFamily="18" charset="0"/>
              </a:rPr>
              <a:t> 3,4: </a:t>
            </a:r>
            <a:r>
              <a:rPr lang="en-US" altLang="en-US" sz="3600" b="1" dirty="0" err="1">
                <a:latin typeface="Palatino Linotype" panose="02040502050505030304" pitchFamily="18" charset="0"/>
              </a:rPr>
              <a:t>Tìm</a:t>
            </a:r>
            <a:r>
              <a:rPr lang="en-US" altLang="en-US" sz="3600" b="1" dirty="0">
                <a:latin typeface="Palatino Linotype" panose="02040502050505030304" pitchFamily="18" charset="0"/>
              </a:rPr>
              <a:t> </a:t>
            </a:r>
            <a:r>
              <a:rPr lang="en-US" altLang="en-US" sz="3600" b="1" dirty="0" err="1">
                <a:latin typeface="Palatino Linotype" panose="02040502050505030304" pitchFamily="18" charset="0"/>
              </a:rPr>
              <a:t>hiểu</a:t>
            </a:r>
            <a:r>
              <a:rPr lang="en-US" altLang="en-US" sz="3600" b="1" dirty="0">
                <a:latin typeface="Palatino Linotype" panose="02040502050505030304" pitchFamily="18" charset="0"/>
              </a:rPr>
              <a:t> </a:t>
            </a:r>
            <a:r>
              <a:rPr lang="en-US" altLang="en-US" sz="3600" b="1" dirty="0" err="1" smtClean="0">
                <a:latin typeface="Palatino Linotype" panose="02040502050505030304" pitchFamily="18" charset="0"/>
              </a:rPr>
              <a:t>nguyên</a:t>
            </a:r>
            <a:r>
              <a:rPr lang="en-US" altLang="en-US" sz="36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3600" b="1" dirty="0" err="1" smtClean="0">
                <a:latin typeface="Palatino Linotype" panose="02040502050505030304" pitchFamily="18" charset="0"/>
              </a:rPr>
              <a:t>liệu</a:t>
            </a:r>
            <a:r>
              <a:rPr lang="en-US" altLang="en-US" sz="3600" b="1" dirty="0" smtClean="0">
                <a:latin typeface="Palatino Linotype" panose="02040502050505030304" pitchFamily="18" charset="0"/>
              </a:rPr>
              <a:t>, </a:t>
            </a:r>
            <a:r>
              <a:rPr lang="en-US" altLang="en-US" sz="3600" b="1" dirty="0" err="1" smtClean="0">
                <a:latin typeface="Palatino Linotype" panose="02040502050505030304" pitchFamily="18" charset="0"/>
              </a:rPr>
              <a:t>dụng</a:t>
            </a:r>
            <a:r>
              <a:rPr lang="en-US" altLang="en-US" sz="36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3600" b="1" dirty="0" err="1" smtClean="0">
                <a:latin typeface="Palatino Linotype" panose="02040502050505030304" pitchFamily="18" charset="0"/>
              </a:rPr>
              <a:t>cụ</a:t>
            </a:r>
            <a:r>
              <a:rPr lang="en-US" altLang="en-US" sz="3600" b="1" dirty="0" smtClean="0">
                <a:latin typeface="Palatino Linotype" panose="02040502050505030304" pitchFamily="18" charset="0"/>
              </a:rPr>
              <a:t>, </a:t>
            </a:r>
            <a:r>
              <a:rPr lang="en-US" altLang="en-US" sz="3600" b="1" dirty="0" err="1">
                <a:latin typeface="Palatino Linotype" panose="02040502050505030304" pitchFamily="18" charset="0"/>
              </a:rPr>
              <a:t>cách</a:t>
            </a:r>
            <a:r>
              <a:rPr lang="en-US" altLang="en-US" sz="3600" b="1" dirty="0">
                <a:latin typeface="Palatino Linotype" panose="02040502050505030304" pitchFamily="18" charset="0"/>
              </a:rPr>
              <a:t> </a:t>
            </a:r>
            <a:r>
              <a:rPr lang="en-US" altLang="en-US" sz="3600" b="1" dirty="0" err="1">
                <a:latin typeface="Palatino Linotype" panose="02040502050505030304" pitchFamily="18" charset="0"/>
              </a:rPr>
              <a:t>pha</a:t>
            </a:r>
            <a:r>
              <a:rPr lang="en-US" altLang="en-US" sz="3600" b="1" dirty="0">
                <a:latin typeface="Palatino Linotype" panose="02040502050505030304" pitchFamily="18" charset="0"/>
              </a:rPr>
              <a:t> </a:t>
            </a:r>
            <a:r>
              <a:rPr lang="en-US" altLang="en-US" sz="3600" b="1" dirty="0" smtClean="0">
                <a:latin typeface="Palatino Linotype" panose="02040502050505030304" pitchFamily="18" charset="0"/>
              </a:rPr>
              <a:t>100ml </a:t>
            </a:r>
            <a:r>
              <a:rPr lang="en-US" altLang="en-US" sz="3600" b="1" dirty="0">
                <a:latin typeface="Palatino Linotype" panose="02040502050505030304" pitchFamily="18" charset="0"/>
              </a:rPr>
              <a:t>dung </a:t>
            </a:r>
            <a:r>
              <a:rPr lang="en-US" altLang="en-US" sz="3600" b="1" dirty="0" err="1" smtClean="0">
                <a:latin typeface="Palatino Linotype" panose="02040502050505030304" pitchFamily="18" charset="0"/>
              </a:rPr>
              <a:t>dịch</a:t>
            </a:r>
            <a:r>
              <a:rPr lang="en-US" altLang="en-US" sz="3600" b="1" dirty="0">
                <a:latin typeface="Palatino Linotype" panose="02040502050505030304" pitchFamily="18" charset="0"/>
              </a:rPr>
              <a:t> </a:t>
            </a:r>
            <a:r>
              <a:rPr lang="en-US" altLang="en-US" sz="3600" b="1" dirty="0" err="1" smtClean="0">
                <a:latin typeface="Palatino Linotype" panose="02040502050505030304" pitchFamily="18" charset="0"/>
              </a:rPr>
              <a:t>nước</a:t>
            </a:r>
            <a:r>
              <a:rPr lang="en-US" altLang="en-US" sz="36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3600" b="1" dirty="0" err="1" smtClean="0">
                <a:latin typeface="Palatino Linotype" panose="02040502050505030304" pitchFamily="18" charset="0"/>
              </a:rPr>
              <a:t>rửa</a:t>
            </a:r>
            <a:r>
              <a:rPr lang="en-US" altLang="en-US" sz="36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3600" b="1" dirty="0" err="1" smtClean="0">
                <a:latin typeface="Palatino Linotype" panose="02040502050505030304" pitchFamily="18" charset="0"/>
              </a:rPr>
              <a:t>tay</a:t>
            </a:r>
            <a:r>
              <a:rPr lang="en-US" altLang="en-US" sz="36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3600" b="1" dirty="0" err="1" smtClean="0">
                <a:latin typeface="Palatino Linotype" panose="02040502050505030304" pitchFamily="18" charset="0"/>
              </a:rPr>
              <a:t>khô</a:t>
            </a:r>
            <a:r>
              <a:rPr lang="en-US" altLang="en-US" sz="36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3600" b="1" dirty="0" err="1" smtClean="0">
                <a:latin typeface="Palatino Linotype" panose="02040502050505030304" pitchFamily="18" charset="0"/>
              </a:rPr>
              <a:t>từ</a:t>
            </a:r>
            <a:r>
              <a:rPr lang="en-US" altLang="en-US" sz="36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3600" b="1" dirty="0" err="1" smtClean="0">
                <a:latin typeface="Palatino Linotype" panose="02040502050505030304" pitchFamily="18" charset="0"/>
              </a:rPr>
              <a:t>cồn</a:t>
            </a:r>
            <a:r>
              <a:rPr lang="en-US" altLang="en-US" sz="36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b="1" dirty="0" smtClean="0"/>
              <a:t>7</a:t>
            </a:r>
            <a:r>
              <a:rPr lang="vi-VN" b="1" dirty="0" smtClean="0"/>
              <a:t>0</a:t>
            </a:r>
            <a:r>
              <a:rPr lang="en-US" b="1" baseline="30000" dirty="0"/>
              <a:t>0</a:t>
            </a:r>
            <a:r>
              <a:rPr lang="en-US" altLang="en-US" sz="3600" b="1" dirty="0" smtClean="0">
                <a:latin typeface="Palatino Linotype" panose="02040502050505030304" pitchFamily="18" charset="0"/>
              </a:rPr>
              <a:t> .</a:t>
            </a:r>
            <a:endParaRPr lang="en-US" altLang="en-US" sz="36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86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6B186835-1018-4115-A6D5-8A1A218566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94" t="83195"/>
          <a:stretch/>
        </p:blipFill>
        <p:spPr>
          <a:xfrm>
            <a:off x="-1" y="760638"/>
            <a:ext cx="9144000" cy="6097361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21733FA2-5397-4F0C-88EA-124B2043DAC7}"/>
              </a:ext>
            </a:extLst>
          </p:cNvPr>
          <p:cNvSpPr/>
          <p:nvPr/>
        </p:nvSpPr>
        <p:spPr>
          <a:xfrm>
            <a:off x="0" y="0"/>
            <a:ext cx="9144000" cy="771525"/>
          </a:xfrm>
          <a:prstGeom prst="rect">
            <a:avLst/>
          </a:prstGeom>
          <a:solidFill>
            <a:schemeClr val="accent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  <a:buClrTx/>
              <a:defRPr/>
            </a:pPr>
            <a:r>
              <a:rPr lang="en-US" altLang="en-US" sz="3600" b="1" dirty="0" err="1">
                <a:latin typeface="Palatino Linotype" panose="02040502050505030304" pitchFamily="18" charset="0"/>
              </a:rPr>
              <a:t>Bài</a:t>
            </a:r>
            <a:r>
              <a:rPr lang="en-US" altLang="en-US" sz="3600" b="1" dirty="0">
                <a:latin typeface="Palatino Linotype" panose="02040502050505030304" pitchFamily="18" charset="0"/>
              </a:rPr>
              <a:t> </a:t>
            </a:r>
            <a:r>
              <a:rPr lang="en-US" altLang="en-US" sz="3600" b="1" dirty="0" err="1">
                <a:latin typeface="Palatino Linotype" panose="02040502050505030304" pitchFamily="18" charset="0"/>
              </a:rPr>
              <a:t>tập</a:t>
            </a:r>
            <a:r>
              <a:rPr lang="en-US" altLang="en-US" sz="3600" b="1" dirty="0">
                <a:latin typeface="Palatino Linotype" panose="02040502050505030304" pitchFamily="18" charset="0"/>
              </a:rPr>
              <a:t> </a:t>
            </a:r>
            <a:r>
              <a:rPr lang="en-US" altLang="en-US" sz="3600" b="1" dirty="0" err="1">
                <a:latin typeface="Palatino Linotype" panose="02040502050505030304" pitchFamily="18" charset="0"/>
              </a:rPr>
              <a:t>nhóm</a:t>
            </a:r>
            <a:endParaRPr lang="en-US" altLang="en-US" sz="3600" b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665024"/>
              </p:ext>
            </p:extLst>
          </p:nvPr>
        </p:nvGraphicFramePr>
        <p:xfrm>
          <a:off x="-3" y="1166776"/>
          <a:ext cx="9144002" cy="507197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770114">
                  <a:extLst>
                    <a:ext uri="{9D8B030D-6E8A-4147-A177-3AD203B41FA5}">
                      <a16:colId xmlns="" xmlns:a16="http://schemas.microsoft.com/office/drawing/2014/main" val="2690066709"/>
                    </a:ext>
                  </a:extLst>
                </a:gridCol>
                <a:gridCol w="4342826">
                  <a:extLst>
                    <a:ext uri="{9D8B030D-6E8A-4147-A177-3AD203B41FA5}">
                      <a16:colId xmlns="" xmlns:a16="http://schemas.microsoft.com/office/drawing/2014/main" val="2356640866"/>
                    </a:ext>
                  </a:extLst>
                </a:gridCol>
                <a:gridCol w="1775541">
                  <a:extLst>
                    <a:ext uri="{9D8B030D-6E8A-4147-A177-3AD203B41FA5}">
                      <a16:colId xmlns="" xmlns:a16="http://schemas.microsoft.com/office/drawing/2014/main" val="1464986934"/>
                    </a:ext>
                  </a:extLst>
                </a:gridCol>
                <a:gridCol w="2255521">
                  <a:extLst>
                    <a:ext uri="{9D8B030D-6E8A-4147-A177-3AD203B41FA5}">
                      <a16:colId xmlns="" xmlns:a16="http://schemas.microsoft.com/office/drawing/2014/main" val="2697056538"/>
                    </a:ext>
                  </a:extLst>
                </a:gridCol>
              </a:tblGrid>
              <a:tr h="700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Palatino Linotype" panose="02040502050505030304" pitchFamily="18" charset="0"/>
                        </a:rPr>
                        <a:t>STT</a:t>
                      </a:r>
                      <a:endParaRPr lang="en-US" sz="2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TIÊU CHÍ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Palatino Linotype" panose="02040502050505030304" pitchFamily="18" charset="0"/>
                        </a:rPr>
                        <a:t>ĐIỂM TỐI ĐA</a:t>
                      </a:r>
                      <a:endParaRPr lang="en-US" sz="2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Palatino Linotype" panose="02040502050505030304" pitchFamily="18" charset="0"/>
                        </a:rPr>
                        <a:t>ĐIỂM CỘNG</a:t>
                      </a:r>
                      <a:endParaRPr lang="en-US" sz="2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666165976"/>
                  </a:ext>
                </a:extLst>
              </a:tr>
              <a:tr h="700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Palatino Linotype" panose="02040502050505030304" pitchFamily="18" charset="0"/>
                        </a:rPr>
                        <a:t>Đầy đủ nội dung</a:t>
                      </a:r>
                      <a:endParaRPr lang="en-US" sz="2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3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  <a:endParaRPr lang="en-US" sz="2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3331301432"/>
                  </a:ext>
                </a:extLst>
              </a:tr>
              <a:tr h="700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Palatino Linotype" panose="02040502050505030304" pitchFamily="18" charset="0"/>
                        </a:rPr>
                        <a:t>2</a:t>
                      </a:r>
                      <a:endParaRPr lang="en-US" sz="2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Tính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sáng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tạo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của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bài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thuyết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trình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2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  <a:endParaRPr lang="en-US" sz="2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764337611"/>
                  </a:ext>
                </a:extLst>
              </a:tr>
              <a:tr h="1065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Palatino Linotype" panose="02040502050505030304" pitchFamily="18" charset="0"/>
                        </a:rPr>
                        <a:t>3</a:t>
                      </a:r>
                      <a:endParaRPr lang="en-US" sz="2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Sản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phẩm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thực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tế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:</a:t>
                      </a:r>
                      <a:r>
                        <a:rPr lang="en-US" sz="2400" baseline="0" dirty="0">
                          <a:effectLst/>
                          <a:latin typeface="Palatino Linotype" panose="02040502050505030304" pitchFamily="18" charset="0"/>
                        </a:rPr>
                        <a:t> dung </a:t>
                      </a:r>
                      <a:r>
                        <a:rPr lang="en-US" sz="2400" baseline="0" dirty="0" err="1">
                          <a:effectLst/>
                          <a:latin typeface="Palatino Linotype" panose="02040502050505030304" pitchFamily="18" charset="0"/>
                        </a:rPr>
                        <a:t>dịch</a:t>
                      </a:r>
                      <a:r>
                        <a:rPr lang="en-US" sz="2400" baseline="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Palatino Linotype" panose="02040502050505030304" pitchFamily="18" charset="0"/>
                        </a:rPr>
                        <a:t>tự</a:t>
                      </a:r>
                      <a:r>
                        <a:rPr lang="en-US" sz="2400" baseline="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Palatino Linotype" panose="02040502050505030304" pitchFamily="18" charset="0"/>
                        </a:rPr>
                        <a:t>pha</a:t>
                      </a:r>
                      <a:r>
                        <a:rPr lang="en-US" sz="2400" baseline="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Palatino Linotype" panose="02040502050505030304" pitchFamily="18" charset="0"/>
                        </a:rPr>
                        <a:t>tại</a:t>
                      </a:r>
                      <a:r>
                        <a:rPr lang="en-US" sz="2400" baseline="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Palatino Linotype" panose="02040502050505030304" pitchFamily="18" charset="0"/>
                        </a:rPr>
                        <a:t>nhà</a:t>
                      </a:r>
                      <a:r>
                        <a:rPr lang="en-US" sz="2400" baseline="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(</a:t>
                      </a: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ít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nhất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 1 </a:t>
                      </a: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sản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phẩm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/HS): </a:t>
                      </a: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đủ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số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lượng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sản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phẩm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đẹp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sáng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tạo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 …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3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0,5 đ </a:t>
                      </a: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cho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mỗi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sản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phẩm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vượt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quá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số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lượng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tối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thiểu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2049619218"/>
                  </a:ext>
                </a:extLst>
              </a:tr>
              <a:tr h="4578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Palatino Linotype" panose="02040502050505030304" pitchFamily="18" charset="0"/>
                        </a:rPr>
                        <a:t>4</a:t>
                      </a:r>
                      <a:endParaRPr lang="en-US" sz="2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Thuyết</a:t>
                      </a: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trình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  <a:endParaRPr lang="en-US" sz="2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  <a:endParaRPr lang="en-US" sz="2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741649838"/>
                  </a:ext>
                </a:extLst>
              </a:tr>
              <a:tr h="700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Palatino Linotype" panose="02040502050505030304" pitchFamily="18" charset="0"/>
                        </a:rPr>
                        <a:t>5</a:t>
                      </a:r>
                      <a:endParaRPr lang="en-US" sz="24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Palatino Linotype" panose="02040502050505030304" pitchFamily="18" charset="0"/>
                        </a:rPr>
                        <a:t>Trả</a:t>
                      </a:r>
                      <a:r>
                        <a:rPr lang="en-US" sz="2400" baseline="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Palatino Linotype" panose="02040502050505030304" pitchFamily="18" charset="0"/>
                        </a:rPr>
                        <a:t>lời</a:t>
                      </a:r>
                      <a:r>
                        <a:rPr lang="en-US" sz="2400" baseline="0" dirty="0">
                          <a:effectLst/>
                          <a:latin typeface="Palatino Linotype" panose="02040502050505030304" pitchFamily="18" charset="0"/>
                        </a:rPr>
                        <a:t>, </a:t>
                      </a:r>
                      <a:r>
                        <a:rPr lang="en-US" sz="2400" baseline="0" dirty="0" err="1">
                          <a:effectLst/>
                          <a:latin typeface="Palatino Linotype" panose="02040502050505030304" pitchFamily="18" charset="0"/>
                        </a:rPr>
                        <a:t>giải</a:t>
                      </a:r>
                      <a:r>
                        <a:rPr lang="en-US" sz="2400" baseline="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Palatino Linotype" panose="02040502050505030304" pitchFamily="18" charset="0"/>
                        </a:rPr>
                        <a:t>đáp</a:t>
                      </a:r>
                      <a:r>
                        <a:rPr lang="en-US" sz="2400" baseline="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Palatino Linotype" panose="02040502050505030304" pitchFamily="18" charset="0"/>
                        </a:rPr>
                        <a:t>thắc</a:t>
                      </a:r>
                      <a:r>
                        <a:rPr lang="en-US" sz="2400" baseline="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Palatino Linotype" panose="02040502050505030304" pitchFamily="18" charset="0"/>
                        </a:rPr>
                        <a:t>mắc</a:t>
                      </a:r>
                      <a:r>
                        <a:rPr lang="en-US" sz="2400" baseline="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Palatino Linotype" panose="02040502050505030304" pitchFamily="18" charset="0"/>
                        </a:rPr>
                        <a:t>của</a:t>
                      </a:r>
                      <a:r>
                        <a:rPr lang="en-US" sz="2400" baseline="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Palatino Linotype" panose="02040502050505030304" pitchFamily="18" charset="0"/>
                        </a:rPr>
                        <a:t>nhóm</a:t>
                      </a:r>
                      <a:r>
                        <a:rPr lang="en-US" sz="2400" baseline="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Palatino Linotype" panose="02040502050505030304" pitchFamily="18" charset="0"/>
                        </a:rPr>
                        <a:t>bạn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2886378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53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">
            <a:extLst>
              <a:ext uri="{FF2B5EF4-FFF2-40B4-BE49-F238E27FC236}">
                <a16:creationId xmlns="" xmlns:a16="http://schemas.microsoft.com/office/drawing/2014/main" id="{93FACB34-E0DC-444F-915C-8CDD6FECA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245" y="2214563"/>
            <a:ext cx="7858125" cy="2677656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None/>
              <a:defRPr/>
            </a:pPr>
            <a:r>
              <a:rPr lang="en-US" altLang="en-US" sz="2400" b="1" dirty="0" smtClean="0">
                <a:latin typeface="Palatino Linotype" panose="02040502050505030304" pitchFamily="18" charset="0"/>
              </a:rPr>
              <a:t>DỤNG CỤ VÀ CÁC NGUYÊN LIỆU</a:t>
            </a:r>
            <a:endParaRPr lang="en-US" altLang="en-US" sz="2400" b="1" dirty="0">
              <a:latin typeface="Palatino Linotype" panose="02040502050505030304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-"/>
              <a:defRPr/>
            </a:pPr>
            <a:r>
              <a:rPr lang="en-US" altLang="en-US" sz="2400" b="1" dirty="0">
                <a:latin typeface="Palatino Linotype" panose="02040502050505030304" pitchFamily="18" charset="0"/>
              </a:rPr>
              <a:t> </a:t>
            </a:r>
            <a:r>
              <a:rPr lang="en-US" altLang="en-US" sz="2400" b="1" dirty="0" err="1" smtClean="0">
                <a:latin typeface="Palatino Linotype" panose="02040502050505030304" pitchFamily="18" charset="0"/>
              </a:rPr>
              <a:t>Cồn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2400" b="1" dirty="0"/>
              <a:t>9</a:t>
            </a:r>
            <a:r>
              <a:rPr lang="vi-VN" sz="2400" b="1" dirty="0"/>
              <a:t>0</a:t>
            </a:r>
            <a:r>
              <a:rPr lang="en-US" sz="2400" b="1" baseline="30000" dirty="0"/>
              <a:t>0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2400" b="1" dirty="0" err="1" smtClean="0">
                <a:latin typeface="Palatino Linotype" panose="02040502050505030304" pitchFamily="18" charset="0"/>
              </a:rPr>
              <a:t>hoặc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2400" b="1" dirty="0" err="1" smtClean="0">
                <a:latin typeface="Palatino Linotype" panose="02040502050505030304" pitchFamily="18" charset="0"/>
              </a:rPr>
              <a:t>cồn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2400" b="1" dirty="0"/>
              <a:t>7</a:t>
            </a:r>
            <a:r>
              <a:rPr lang="vi-VN" sz="2400" b="1" dirty="0"/>
              <a:t>0</a:t>
            </a:r>
            <a:r>
              <a:rPr lang="en-US" sz="2400" b="1" baseline="30000" dirty="0"/>
              <a:t>0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, gel </a:t>
            </a:r>
            <a:r>
              <a:rPr lang="en-US" altLang="en-US" sz="2400" b="1" dirty="0" err="1" smtClean="0">
                <a:latin typeface="Palatino Linotype" panose="02040502050505030304" pitchFamily="18" charset="0"/>
              </a:rPr>
              <a:t>nha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2400" b="1" dirty="0" err="1" smtClean="0">
                <a:latin typeface="Palatino Linotype" panose="02040502050505030304" pitchFamily="18" charset="0"/>
              </a:rPr>
              <a:t>đam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, </a:t>
            </a:r>
            <a:r>
              <a:rPr lang="en-US" altLang="en-US" sz="2400" b="1" dirty="0" err="1" smtClean="0">
                <a:latin typeface="Palatino Linotype" panose="02040502050505030304" pitchFamily="18" charset="0"/>
              </a:rPr>
              <a:t>tinh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2400" b="1" dirty="0" err="1" smtClean="0">
                <a:latin typeface="Palatino Linotype" panose="02040502050505030304" pitchFamily="18" charset="0"/>
              </a:rPr>
              <a:t>dầu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2400" b="1" dirty="0" err="1" smtClean="0">
                <a:latin typeface="Palatino Linotype" panose="02040502050505030304" pitchFamily="18" charset="0"/>
              </a:rPr>
              <a:t>bưởi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2400" b="1" dirty="0" err="1" smtClean="0">
                <a:latin typeface="Palatino Linotype" panose="02040502050505030304" pitchFamily="18" charset="0"/>
              </a:rPr>
              <a:t>hoặc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2400" b="1" dirty="0" err="1" smtClean="0">
                <a:latin typeface="Palatino Linotype" panose="02040502050505030304" pitchFamily="18" charset="0"/>
              </a:rPr>
              <a:t>xã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.</a:t>
            </a:r>
            <a:endParaRPr lang="en-US" altLang="en-US" sz="2400" b="1" dirty="0">
              <a:latin typeface="Palatino Linotype" panose="02040502050505030304" pitchFamily="18" charset="0"/>
            </a:endParaRPr>
          </a:p>
          <a:p>
            <a:pPr>
              <a:spcBef>
                <a:spcPct val="50000"/>
              </a:spcBef>
              <a:buClrTx/>
              <a:buNone/>
              <a:defRPr/>
            </a:pPr>
            <a:r>
              <a:rPr lang="en-US" altLang="en-US" sz="2400" b="1" dirty="0">
                <a:latin typeface="Palatino Linotype" panose="02040502050505030304" pitchFamily="18" charset="0"/>
              </a:rPr>
              <a:t>- </a:t>
            </a:r>
            <a:r>
              <a:rPr lang="en-US" altLang="en-US" sz="2400" b="1" dirty="0" err="1" smtClean="0">
                <a:latin typeface="Palatino Linotype" panose="02040502050505030304" pitchFamily="18" charset="0"/>
              </a:rPr>
              <a:t>Cốc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2400" b="1" dirty="0" err="1" smtClean="0">
                <a:latin typeface="Palatino Linotype" panose="02040502050505030304" pitchFamily="18" charset="0"/>
              </a:rPr>
              <a:t>thủy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2400" b="1" dirty="0" err="1" smtClean="0">
                <a:latin typeface="Palatino Linotype" panose="02040502050505030304" pitchFamily="18" charset="0"/>
              </a:rPr>
              <a:t>tinh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2400" b="1" dirty="0" err="1" smtClean="0">
                <a:latin typeface="Palatino Linotype" panose="02040502050505030304" pitchFamily="18" charset="0"/>
              </a:rPr>
              <a:t>có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 dung </a:t>
            </a:r>
            <a:r>
              <a:rPr lang="en-US" altLang="en-US" sz="2400" b="1" dirty="0" err="1" smtClean="0">
                <a:latin typeface="Palatino Linotype" panose="02040502050505030304" pitchFamily="18" charset="0"/>
              </a:rPr>
              <a:t>tích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 200ml, </a:t>
            </a:r>
            <a:r>
              <a:rPr lang="en-US" altLang="en-US" sz="2400" b="1" dirty="0" err="1" smtClean="0">
                <a:latin typeface="Palatino Linotype" panose="02040502050505030304" pitchFamily="18" charset="0"/>
              </a:rPr>
              <a:t>đũa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2400" b="1" dirty="0" err="1" smtClean="0">
                <a:latin typeface="Palatino Linotype" panose="02040502050505030304" pitchFamily="18" charset="0"/>
              </a:rPr>
              <a:t>thủy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2400" b="1" dirty="0" err="1" smtClean="0">
                <a:latin typeface="Palatino Linotype" panose="02040502050505030304" pitchFamily="18" charset="0"/>
              </a:rPr>
              <a:t>tinh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, </a:t>
            </a:r>
            <a:r>
              <a:rPr lang="en-US" altLang="en-US" sz="2400" b="1" dirty="0" err="1" smtClean="0">
                <a:latin typeface="Palatino Linotype" panose="02040502050505030304" pitchFamily="18" charset="0"/>
              </a:rPr>
              <a:t>muỗng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2400" b="1" dirty="0" err="1" smtClean="0">
                <a:latin typeface="Palatino Linotype" panose="02040502050505030304" pitchFamily="18" charset="0"/>
              </a:rPr>
              <a:t>nhựa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, </a:t>
            </a:r>
            <a:r>
              <a:rPr lang="en-US" altLang="en-US" sz="2400" b="1" dirty="0" err="1" smtClean="0">
                <a:latin typeface="Palatino Linotype" panose="02040502050505030304" pitchFamily="18" charset="0"/>
              </a:rPr>
              <a:t>lọ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2400" b="1" dirty="0" err="1" smtClean="0">
                <a:latin typeface="Palatino Linotype" panose="02040502050505030304" pitchFamily="18" charset="0"/>
              </a:rPr>
              <a:t>đựng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2400" b="1" dirty="0" err="1" smtClean="0">
                <a:latin typeface="Palatino Linotype" panose="02040502050505030304" pitchFamily="18" charset="0"/>
              </a:rPr>
              <a:t>sản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2400" b="1" dirty="0" err="1" smtClean="0">
                <a:latin typeface="Palatino Linotype" panose="02040502050505030304" pitchFamily="18" charset="0"/>
              </a:rPr>
              <a:t>phẩm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2400" b="1" dirty="0" err="1" smtClean="0">
                <a:latin typeface="Palatino Linotype" panose="02040502050505030304" pitchFamily="18" charset="0"/>
              </a:rPr>
              <a:t>sau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2400" b="1" dirty="0" err="1" smtClean="0">
                <a:latin typeface="Palatino Linotype" panose="02040502050505030304" pitchFamily="18" charset="0"/>
              </a:rPr>
              <a:t>khi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2400" b="1" dirty="0" err="1" smtClean="0">
                <a:latin typeface="Palatino Linotype" panose="02040502050505030304" pitchFamily="18" charset="0"/>
              </a:rPr>
              <a:t>pha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2400" b="1" dirty="0" err="1" smtClean="0">
                <a:latin typeface="Palatino Linotype" panose="02040502050505030304" pitchFamily="18" charset="0"/>
              </a:rPr>
              <a:t>chế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, </a:t>
            </a:r>
            <a:r>
              <a:rPr lang="en-US" altLang="en-US" sz="2400" b="1" dirty="0" err="1" smtClean="0">
                <a:latin typeface="Palatino Linotype" panose="02040502050505030304" pitchFamily="18" charset="0"/>
              </a:rPr>
              <a:t>bao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2400" b="1" dirty="0" err="1" smtClean="0">
                <a:latin typeface="Palatino Linotype" panose="02040502050505030304" pitchFamily="18" charset="0"/>
              </a:rPr>
              <a:t>tay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 y </a:t>
            </a:r>
            <a:r>
              <a:rPr lang="en-US" altLang="en-US" sz="2400" b="1" dirty="0" err="1" smtClean="0">
                <a:latin typeface="Palatino Linotype" panose="02040502050505030304" pitchFamily="18" charset="0"/>
              </a:rPr>
              <a:t>tế</a:t>
            </a:r>
            <a:r>
              <a:rPr lang="en-US" altLang="en-US" sz="2400" b="1" dirty="0" smtClean="0">
                <a:latin typeface="Palatino Linotype" panose="02040502050505030304" pitchFamily="18" charset="0"/>
              </a:rPr>
              <a:t>.</a:t>
            </a:r>
            <a:endParaRPr lang="x-none" sz="2100" b="1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CÁCH PHA CHẾ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loãng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cồn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cồn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Rót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70 ml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cồn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200ml,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rót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30ml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đũa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khuấy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100ml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cồn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60ml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cồn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40ml gel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khuấy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giọt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bưởi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khuấy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100ml dung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487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317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Palatino Linotype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CÁCH PHA CHẾ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Dự Án Hóa 8B</dc:title>
  <dc:creator>DELL</dc:creator>
  <cp:lastModifiedBy>Admin</cp:lastModifiedBy>
  <cp:revision>58</cp:revision>
  <dcterms:created xsi:type="dcterms:W3CDTF">2018-11-16T12:53:29Z</dcterms:created>
  <dcterms:modified xsi:type="dcterms:W3CDTF">2023-03-29T04:13:08Z</dcterms:modified>
</cp:coreProperties>
</file>