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4" r:id="rId2"/>
  </p:sldMasterIdLst>
  <p:notesMasterIdLst>
    <p:notesMasterId r:id="rId16"/>
  </p:notesMasterIdLst>
  <p:sldIdLst>
    <p:sldId id="308" r:id="rId3"/>
    <p:sldId id="264" r:id="rId4"/>
    <p:sldId id="328" r:id="rId5"/>
    <p:sldId id="268" r:id="rId6"/>
    <p:sldId id="323" r:id="rId7"/>
    <p:sldId id="333" r:id="rId8"/>
    <p:sldId id="329" r:id="rId9"/>
    <p:sldId id="324" r:id="rId10"/>
    <p:sldId id="330" r:id="rId11"/>
    <p:sldId id="332" r:id="rId12"/>
    <p:sldId id="335" r:id="rId13"/>
    <p:sldId id="262" r:id="rId14"/>
    <p:sldId id="317" r:id="rId15"/>
  </p:sldIdLst>
  <p:sldSz cx="9144000" cy="5143500" type="screen16x9"/>
  <p:notesSz cx="6858000" cy="9144000"/>
  <p:embeddedFontLst>
    <p:embeddedFont>
      <p:font typeface="Prompt" panose="020B0604020202020204" charset="-34"/>
      <p:regular r:id="rId17"/>
      <p:bold r:id="rId18"/>
      <p:italic r:id="rId19"/>
      <p:boldItalic r:id="rId20"/>
    </p:embeddedFont>
    <p:embeddedFont>
      <p:font typeface="Archivo Black" panose="020B0604020202020204" charset="0"/>
      <p:regular r:id="rId21"/>
    </p:embeddedFont>
    <p:embeddedFont>
      <p:font typeface="Proxima Nova" panose="020B0604020202020204" charset="0"/>
      <p:regular r:id="rId22"/>
      <p:bold r:id="rId23"/>
      <p:italic r:id="rId24"/>
      <p:boldItalic r:id="rId25"/>
    </p:embeddedFont>
    <p:embeddedFont>
      <p:font typeface="Fredoka One" panose="020B0604020202020204" charset="0"/>
      <p:regular r:id="rId26"/>
    </p:embeddedFont>
    <p:embeddedFont>
      <p:font typeface="Erica One" panose="020B0604020202020204" charset="0"/>
      <p:regular r:id="rId27"/>
    </p:embeddedFont>
    <p:embeddedFont>
      <p:font typeface="宋体" panose="02010600030101010101" pitchFamily="2" charset="-122"/>
      <p:regular r:id="rId28"/>
    </p:embeddedFont>
    <p:embeddedFont>
      <p:font typeface="SVN-Dessert Menu Script" panose="020B0604020202020204" charset="0"/>
      <p:regular r:id="rId29"/>
    </p:embeddedFont>
    <p:embeddedFont>
      <p:font typeface="Dosis" panose="020B0604020202020204" charset="0"/>
      <p:regular r:id="rId30"/>
      <p:bold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B65"/>
    <a:srgbClr val="1F1201"/>
    <a:srgbClr val="B3B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BF35B3C-709B-49D4-9255-29505BE106E2}">
  <a:tblStyle styleId="{9BF35B3C-709B-49D4-9255-29505BE106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 snapToGrid="0">
      <p:cViewPr varScale="1">
        <p:scale>
          <a:sx n="93" d="100"/>
          <a:sy n="93" d="100"/>
        </p:scale>
        <p:origin x="74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011321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" name="Google Shape;2328;gf91c53502c_0_2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9" name="Google Shape;2329;gf91c53502c_0_2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8560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gf91c53502c_0_4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5" name="Google Shape;2435;gf91c53502c_0_48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146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gf91c53502c_0_6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1" name="Google Shape;2291;gf91c53502c_0_6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882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4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79" name="Google Shape;179;p4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4"/>
          <p:cNvSpPr/>
          <p:nvPr/>
        </p:nvSpPr>
        <p:spPr>
          <a:xfrm>
            <a:off x="713200" y="1323450"/>
            <a:ext cx="7717500" cy="3247200"/>
          </a:xfrm>
          <a:prstGeom prst="roundRect">
            <a:avLst>
              <a:gd name="adj" fmla="val 5150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217" name="Google Shape;217;p4"/>
          <p:cNvSpPr/>
          <p:nvPr/>
        </p:nvSpPr>
        <p:spPr>
          <a:xfrm>
            <a:off x="713225" y="481150"/>
            <a:ext cx="7717500" cy="689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"/>
          <p:cNvSpPr txBox="1">
            <a:spLocks noGrp="1"/>
          </p:cNvSpPr>
          <p:nvPr>
            <p:ph type="body" idx="1"/>
          </p:nvPr>
        </p:nvSpPr>
        <p:spPr>
          <a:xfrm>
            <a:off x="713225" y="1323450"/>
            <a:ext cx="7717500" cy="32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20" name="Google Shape;220;p4"/>
          <p:cNvSpPr/>
          <p:nvPr/>
        </p:nvSpPr>
        <p:spPr>
          <a:xfrm>
            <a:off x="8633472" y="2423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4"/>
          <p:cNvGrpSpPr/>
          <p:nvPr/>
        </p:nvGrpSpPr>
        <p:grpSpPr>
          <a:xfrm>
            <a:off x="7628088" y="444606"/>
            <a:ext cx="866837" cy="932804"/>
            <a:chOff x="7627750" y="181828"/>
            <a:chExt cx="1196793" cy="1288048"/>
          </a:xfrm>
        </p:grpSpPr>
        <p:sp>
          <p:nvSpPr>
            <p:cNvPr id="222" name="Google Shape;222;p4"/>
            <p:cNvSpPr/>
            <p:nvPr/>
          </p:nvSpPr>
          <p:spPr>
            <a:xfrm>
              <a:off x="7627750" y="183417"/>
              <a:ext cx="1196793" cy="1286458"/>
            </a:xfrm>
            <a:custGeom>
              <a:avLst/>
              <a:gdLst/>
              <a:ahLst/>
              <a:cxnLst/>
              <a:rect l="l" t="t" r="r" b="b"/>
              <a:pathLst>
                <a:path w="40916" h="43989" extrusionOk="0">
                  <a:moveTo>
                    <a:pt x="16330" y="1"/>
                  </a:moveTo>
                  <a:cubicBezTo>
                    <a:pt x="10854" y="1"/>
                    <a:pt x="6328" y="1956"/>
                    <a:pt x="5700" y="4471"/>
                  </a:cubicBezTo>
                  <a:cubicBezTo>
                    <a:pt x="2738" y="5379"/>
                    <a:pt x="769" y="6943"/>
                    <a:pt x="769" y="8731"/>
                  </a:cubicBezTo>
                  <a:lnTo>
                    <a:pt x="769" y="10813"/>
                  </a:lnTo>
                  <a:cubicBezTo>
                    <a:pt x="769" y="12112"/>
                    <a:pt x="1816" y="13285"/>
                    <a:pt x="3507" y="14193"/>
                  </a:cubicBezTo>
                  <a:cubicBezTo>
                    <a:pt x="3674" y="14864"/>
                    <a:pt x="4121" y="15506"/>
                    <a:pt x="4792" y="16079"/>
                  </a:cubicBezTo>
                  <a:cubicBezTo>
                    <a:pt x="4526" y="16526"/>
                    <a:pt x="4387" y="17001"/>
                    <a:pt x="4387" y="17476"/>
                  </a:cubicBezTo>
                  <a:lnTo>
                    <a:pt x="4387" y="19557"/>
                  </a:lnTo>
                  <a:cubicBezTo>
                    <a:pt x="4387" y="19948"/>
                    <a:pt x="4470" y="20311"/>
                    <a:pt x="4638" y="20675"/>
                  </a:cubicBezTo>
                  <a:cubicBezTo>
                    <a:pt x="1844" y="21583"/>
                    <a:pt x="0" y="23105"/>
                    <a:pt x="0" y="24837"/>
                  </a:cubicBezTo>
                  <a:lnTo>
                    <a:pt x="0" y="26919"/>
                  </a:lnTo>
                  <a:cubicBezTo>
                    <a:pt x="0" y="28078"/>
                    <a:pt x="838" y="29140"/>
                    <a:pt x="2221" y="30006"/>
                  </a:cubicBezTo>
                  <a:cubicBezTo>
                    <a:pt x="1718" y="30593"/>
                    <a:pt x="1439" y="31235"/>
                    <a:pt x="1439" y="31906"/>
                  </a:cubicBezTo>
                  <a:lnTo>
                    <a:pt x="1439" y="33987"/>
                  </a:lnTo>
                  <a:cubicBezTo>
                    <a:pt x="1439" y="36767"/>
                    <a:pt x="6258" y="39044"/>
                    <a:pt x="12153" y="39044"/>
                  </a:cubicBezTo>
                  <a:cubicBezTo>
                    <a:pt x="15394" y="39044"/>
                    <a:pt x="18300" y="38359"/>
                    <a:pt x="20269" y="37284"/>
                  </a:cubicBezTo>
                  <a:cubicBezTo>
                    <a:pt x="21862" y="41209"/>
                    <a:pt x="25717" y="43989"/>
                    <a:pt x="30201" y="43989"/>
                  </a:cubicBezTo>
                  <a:cubicBezTo>
                    <a:pt x="36096" y="43989"/>
                    <a:pt x="40916" y="39183"/>
                    <a:pt x="40916" y="33289"/>
                  </a:cubicBezTo>
                  <a:cubicBezTo>
                    <a:pt x="40916" y="27380"/>
                    <a:pt x="36096" y="22574"/>
                    <a:pt x="30201" y="22574"/>
                  </a:cubicBezTo>
                  <a:cubicBezTo>
                    <a:pt x="29824" y="22574"/>
                    <a:pt x="29461" y="22588"/>
                    <a:pt x="29098" y="22630"/>
                  </a:cubicBezTo>
                  <a:lnTo>
                    <a:pt x="29098" y="21164"/>
                  </a:lnTo>
                  <a:cubicBezTo>
                    <a:pt x="29098" y="20242"/>
                    <a:pt x="28581" y="19389"/>
                    <a:pt x="27687" y="18649"/>
                  </a:cubicBezTo>
                  <a:cubicBezTo>
                    <a:pt x="28232" y="18034"/>
                    <a:pt x="28539" y="17364"/>
                    <a:pt x="28539" y="16666"/>
                  </a:cubicBezTo>
                  <a:lnTo>
                    <a:pt x="28539" y="14584"/>
                  </a:lnTo>
                  <a:cubicBezTo>
                    <a:pt x="28539" y="13034"/>
                    <a:pt x="27058" y="11637"/>
                    <a:pt x="24711" y="10701"/>
                  </a:cubicBezTo>
                  <a:cubicBezTo>
                    <a:pt x="24684" y="10589"/>
                    <a:pt x="24628" y="10491"/>
                    <a:pt x="24572" y="10379"/>
                  </a:cubicBezTo>
                  <a:cubicBezTo>
                    <a:pt x="26108" y="9499"/>
                    <a:pt x="27044" y="8382"/>
                    <a:pt x="27044" y="7153"/>
                  </a:cubicBezTo>
                  <a:lnTo>
                    <a:pt x="27044" y="5071"/>
                  </a:lnTo>
                  <a:cubicBezTo>
                    <a:pt x="27044" y="2277"/>
                    <a:pt x="22225" y="1"/>
                    <a:pt x="16330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3" name="Google Shape;223;p4"/>
            <p:cNvGrpSpPr/>
            <p:nvPr/>
          </p:nvGrpSpPr>
          <p:grpSpPr>
            <a:xfrm>
              <a:off x="7627838" y="181828"/>
              <a:ext cx="1196383" cy="1286458"/>
              <a:chOff x="-1780025" y="3601513"/>
              <a:chExt cx="1022550" cy="1099725"/>
            </a:xfrm>
          </p:grpSpPr>
          <p:sp>
            <p:nvSpPr>
              <p:cNvPr id="224" name="Google Shape;224;p4"/>
              <p:cNvSpPr/>
              <p:nvPr/>
            </p:nvSpPr>
            <p:spPr>
              <a:xfrm>
                <a:off x="-1744050" y="4324388"/>
                <a:ext cx="535375" cy="253225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10129" extrusionOk="0">
                    <a:moveTo>
                      <a:pt x="10700" y="10128"/>
                    </a:moveTo>
                    <a:cubicBezTo>
                      <a:pt x="16609" y="10128"/>
                      <a:pt x="21415" y="7865"/>
                      <a:pt x="21415" y="5072"/>
                    </a:cubicBezTo>
                    <a:cubicBezTo>
                      <a:pt x="21415" y="2278"/>
                      <a:pt x="16609" y="1"/>
                      <a:pt x="10700" y="1"/>
                    </a:cubicBezTo>
                    <a:cubicBezTo>
                      <a:pt x="4806" y="1"/>
                      <a:pt x="0" y="2278"/>
                      <a:pt x="0" y="5072"/>
                    </a:cubicBezTo>
                    <a:cubicBezTo>
                      <a:pt x="0" y="7865"/>
                      <a:pt x="4806" y="10128"/>
                      <a:pt x="10700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4"/>
              <p:cNvSpPr/>
              <p:nvPr/>
            </p:nvSpPr>
            <p:spPr>
              <a:xfrm>
                <a:off x="-1744050" y="4399138"/>
                <a:ext cx="53537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2082" extrusionOk="0">
                    <a:moveTo>
                      <a:pt x="0" y="2082"/>
                    </a:moveTo>
                    <a:lnTo>
                      <a:pt x="21415" y="2082"/>
                    </a:lnTo>
                    <a:lnTo>
                      <a:pt x="2141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4"/>
              <p:cNvSpPr/>
              <p:nvPr/>
            </p:nvSpPr>
            <p:spPr>
              <a:xfrm>
                <a:off x="-1744050" y="4272363"/>
                <a:ext cx="535375" cy="253200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10128" extrusionOk="0">
                    <a:moveTo>
                      <a:pt x="10700" y="10128"/>
                    </a:moveTo>
                    <a:cubicBezTo>
                      <a:pt x="16609" y="10128"/>
                      <a:pt x="21415" y="7851"/>
                      <a:pt x="21415" y="5071"/>
                    </a:cubicBezTo>
                    <a:cubicBezTo>
                      <a:pt x="21415" y="2277"/>
                      <a:pt x="16609" y="0"/>
                      <a:pt x="10700" y="0"/>
                    </a:cubicBezTo>
                    <a:cubicBezTo>
                      <a:pt x="4806" y="0"/>
                      <a:pt x="0" y="2277"/>
                      <a:pt x="0" y="5071"/>
                    </a:cubicBezTo>
                    <a:cubicBezTo>
                      <a:pt x="0" y="7851"/>
                      <a:pt x="4806" y="10128"/>
                      <a:pt x="10700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4"/>
              <p:cNvSpPr/>
              <p:nvPr/>
            </p:nvSpPr>
            <p:spPr>
              <a:xfrm>
                <a:off x="-1709125" y="4296813"/>
                <a:ext cx="465525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8173" extrusionOk="0">
                    <a:moveTo>
                      <a:pt x="9303" y="8172"/>
                    </a:moveTo>
                    <a:cubicBezTo>
                      <a:pt x="14430" y="8172"/>
                      <a:pt x="18621" y="6342"/>
                      <a:pt x="18621" y="4093"/>
                    </a:cubicBezTo>
                    <a:cubicBezTo>
                      <a:pt x="18621" y="1844"/>
                      <a:pt x="14430" y="0"/>
                      <a:pt x="9303" y="0"/>
                    </a:cubicBezTo>
                    <a:cubicBezTo>
                      <a:pt x="4177" y="0"/>
                      <a:pt x="0" y="1844"/>
                      <a:pt x="0" y="4093"/>
                    </a:cubicBezTo>
                    <a:cubicBezTo>
                      <a:pt x="0" y="6342"/>
                      <a:pt x="4177" y="8172"/>
                      <a:pt x="9303" y="817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4"/>
              <p:cNvSpPr/>
              <p:nvPr/>
            </p:nvSpPr>
            <p:spPr>
              <a:xfrm>
                <a:off x="-1556175" y="4329988"/>
                <a:ext cx="159275" cy="137975"/>
              </a:xfrm>
              <a:custGeom>
                <a:avLst/>
                <a:gdLst/>
                <a:ahLst/>
                <a:cxnLst/>
                <a:rect l="l" t="t" r="r" b="b"/>
                <a:pathLst>
                  <a:path w="6371" h="5519" extrusionOk="0">
                    <a:moveTo>
                      <a:pt x="2738" y="978"/>
                    </a:moveTo>
                    <a:lnTo>
                      <a:pt x="2738" y="2054"/>
                    </a:lnTo>
                    <a:cubicBezTo>
                      <a:pt x="2571" y="2012"/>
                      <a:pt x="2431" y="1970"/>
                      <a:pt x="2319" y="1928"/>
                    </a:cubicBezTo>
                    <a:cubicBezTo>
                      <a:pt x="2236" y="1900"/>
                      <a:pt x="2166" y="1858"/>
                      <a:pt x="2096" y="1816"/>
                    </a:cubicBezTo>
                    <a:cubicBezTo>
                      <a:pt x="1970" y="1732"/>
                      <a:pt x="1900" y="1621"/>
                      <a:pt x="1900" y="1523"/>
                    </a:cubicBezTo>
                    <a:cubicBezTo>
                      <a:pt x="1900" y="1397"/>
                      <a:pt x="1970" y="1285"/>
                      <a:pt x="2124" y="1188"/>
                    </a:cubicBezTo>
                    <a:cubicBezTo>
                      <a:pt x="2180" y="1160"/>
                      <a:pt x="2250" y="1118"/>
                      <a:pt x="2319" y="1090"/>
                    </a:cubicBezTo>
                    <a:cubicBezTo>
                      <a:pt x="2431" y="1048"/>
                      <a:pt x="2571" y="1006"/>
                      <a:pt x="2738" y="978"/>
                    </a:cubicBezTo>
                    <a:close/>
                    <a:moveTo>
                      <a:pt x="3674" y="3060"/>
                    </a:moveTo>
                    <a:cubicBezTo>
                      <a:pt x="3898" y="3087"/>
                      <a:pt x="4079" y="3129"/>
                      <a:pt x="4233" y="3171"/>
                    </a:cubicBezTo>
                    <a:cubicBezTo>
                      <a:pt x="4345" y="3199"/>
                      <a:pt x="4443" y="3241"/>
                      <a:pt x="4526" y="3283"/>
                    </a:cubicBezTo>
                    <a:cubicBezTo>
                      <a:pt x="4694" y="3381"/>
                      <a:pt x="4778" y="3507"/>
                      <a:pt x="4778" y="3646"/>
                    </a:cubicBezTo>
                    <a:cubicBezTo>
                      <a:pt x="4778" y="3800"/>
                      <a:pt x="4680" y="3926"/>
                      <a:pt x="4471" y="4051"/>
                    </a:cubicBezTo>
                    <a:cubicBezTo>
                      <a:pt x="4401" y="4079"/>
                      <a:pt x="4317" y="4121"/>
                      <a:pt x="4233" y="4149"/>
                    </a:cubicBezTo>
                    <a:cubicBezTo>
                      <a:pt x="4065" y="4205"/>
                      <a:pt x="3884" y="4247"/>
                      <a:pt x="3674" y="4261"/>
                    </a:cubicBezTo>
                    <a:lnTo>
                      <a:pt x="3674" y="3060"/>
                    </a:lnTo>
                    <a:close/>
                    <a:moveTo>
                      <a:pt x="2738" y="0"/>
                    </a:moveTo>
                    <a:lnTo>
                      <a:pt x="2738" y="308"/>
                    </a:lnTo>
                    <a:cubicBezTo>
                      <a:pt x="2585" y="322"/>
                      <a:pt x="2445" y="322"/>
                      <a:pt x="2319" y="336"/>
                    </a:cubicBezTo>
                    <a:cubicBezTo>
                      <a:pt x="1761" y="405"/>
                      <a:pt x="1300" y="517"/>
                      <a:pt x="936" y="713"/>
                    </a:cubicBezTo>
                    <a:cubicBezTo>
                      <a:pt x="489" y="936"/>
                      <a:pt x="266" y="1216"/>
                      <a:pt x="266" y="1551"/>
                    </a:cubicBezTo>
                    <a:cubicBezTo>
                      <a:pt x="266" y="1886"/>
                      <a:pt x="461" y="2166"/>
                      <a:pt x="867" y="2403"/>
                    </a:cubicBezTo>
                    <a:cubicBezTo>
                      <a:pt x="1188" y="2599"/>
                      <a:pt x="1677" y="2752"/>
                      <a:pt x="2319" y="2864"/>
                    </a:cubicBezTo>
                    <a:cubicBezTo>
                      <a:pt x="2445" y="2878"/>
                      <a:pt x="2585" y="2906"/>
                      <a:pt x="2738" y="2920"/>
                    </a:cubicBezTo>
                    <a:lnTo>
                      <a:pt x="2738" y="4219"/>
                    </a:lnTo>
                    <a:cubicBezTo>
                      <a:pt x="2585" y="4177"/>
                      <a:pt x="2445" y="4135"/>
                      <a:pt x="2319" y="4079"/>
                    </a:cubicBezTo>
                    <a:cubicBezTo>
                      <a:pt x="2236" y="4037"/>
                      <a:pt x="2166" y="3995"/>
                      <a:pt x="2096" y="3954"/>
                    </a:cubicBezTo>
                    <a:cubicBezTo>
                      <a:pt x="1900" y="3842"/>
                      <a:pt x="1775" y="3702"/>
                      <a:pt x="1705" y="3534"/>
                    </a:cubicBezTo>
                    <a:lnTo>
                      <a:pt x="0" y="3618"/>
                    </a:lnTo>
                    <a:cubicBezTo>
                      <a:pt x="140" y="4023"/>
                      <a:pt x="434" y="4331"/>
                      <a:pt x="908" y="4554"/>
                    </a:cubicBezTo>
                    <a:cubicBezTo>
                      <a:pt x="1286" y="4736"/>
                      <a:pt x="1747" y="4862"/>
                      <a:pt x="2319" y="4917"/>
                    </a:cubicBezTo>
                    <a:cubicBezTo>
                      <a:pt x="2445" y="4931"/>
                      <a:pt x="2585" y="4945"/>
                      <a:pt x="2738" y="4959"/>
                    </a:cubicBezTo>
                    <a:lnTo>
                      <a:pt x="2738" y="5518"/>
                    </a:lnTo>
                    <a:lnTo>
                      <a:pt x="3674" y="5518"/>
                    </a:lnTo>
                    <a:lnTo>
                      <a:pt x="3674" y="4945"/>
                    </a:lnTo>
                    <a:cubicBezTo>
                      <a:pt x="3870" y="4931"/>
                      <a:pt x="4052" y="4903"/>
                      <a:pt x="4233" y="4889"/>
                    </a:cubicBezTo>
                    <a:cubicBezTo>
                      <a:pt x="4820" y="4806"/>
                      <a:pt x="5295" y="4666"/>
                      <a:pt x="5658" y="4470"/>
                    </a:cubicBezTo>
                    <a:cubicBezTo>
                      <a:pt x="6133" y="4219"/>
                      <a:pt x="6370" y="3898"/>
                      <a:pt x="6370" y="3534"/>
                    </a:cubicBezTo>
                    <a:cubicBezTo>
                      <a:pt x="6370" y="3199"/>
                      <a:pt x="6189" y="2920"/>
                      <a:pt x="5798" y="2710"/>
                    </a:cubicBezTo>
                    <a:cubicBezTo>
                      <a:pt x="5504" y="2543"/>
                      <a:pt x="4973" y="2389"/>
                      <a:pt x="4233" y="2277"/>
                    </a:cubicBezTo>
                    <a:cubicBezTo>
                      <a:pt x="4052" y="2249"/>
                      <a:pt x="3870" y="2221"/>
                      <a:pt x="3674" y="2193"/>
                    </a:cubicBezTo>
                    <a:lnTo>
                      <a:pt x="3674" y="992"/>
                    </a:lnTo>
                    <a:cubicBezTo>
                      <a:pt x="3912" y="1034"/>
                      <a:pt x="4093" y="1104"/>
                      <a:pt x="4233" y="1202"/>
                    </a:cubicBezTo>
                    <a:cubicBezTo>
                      <a:pt x="4331" y="1285"/>
                      <a:pt x="4415" y="1369"/>
                      <a:pt x="4457" y="1481"/>
                    </a:cubicBezTo>
                    <a:lnTo>
                      <a:pt x="6105" y="1383"/>
                    </a:lnTo>
                    <a:cubicBezTo>
                      <a:pt x="5993" y="1076"/>
                      <a:pt x="5728" y="824"/>
                      <a:pt x="5323" y="643"/>
                    </a:cubicBezTo>
                    <a:cubicBezTo>
                      <a:pt x="5029" y="517"/>
                      <a:pt x="4666" y="419"/>
                      <a:pt x="4233" y="364"/>
                    </a:cubicBezTo>
                    <a:cubicBezTo>
                      <a:pt x="4052" y="336"/>
                      <a:pt x="3870" y="322"/>
                      <a:pt x="3674" y="308"/>
                    </a:cubicBezTo>
                    <a:lnTo>
                      <a:pt x="3674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4"/>
              <p:cNvSpPr/>
              <p:nvPr/>
            </p:nvSpPr>
            <p:spPr>
              <a:xfrm>
                <a:off x="-1563850" y="4256988"/>
                <a:ext cx="535725" cy="253225"/>
              </a:xfrm>
              <a:custGeom>
                <a:avLst/>
                <a:gdLst/>
                <a:ahLst/>
                <a:cxnLst/>
                <a:rect l="l" t="t" r="r" b="b"/>
                <a:pathLst>
                  <a:path w="21429" h="10129" extrusionOk="0">
                    <a:moveTo>
                      <a:pt x="10714" y="10128"/>
                    </a:moveTo>
                    <a:cubicBezTo>
                      <a:pt x="16609" y="10128"/>
                      <a:pt x="21429" y="7851"/>
                      <a:pt x="21429" y="5072"/>
                    </a:cubicBezTo>
                    <a:cubicBezTo>
                      <a:pt x="21429" y="2278"/>
                      <a:pt x="16609" y="1"/>
                      <a:pt x="10714" y="1"/>
                    </a:cubicBezTo>
                    <a:cubicBezTo>
                      <a:pt x="4819" y="1"/>
                      <a:pt x="0" y="2278"/>
                      <a:pt x="0" y="5072"/>
                    </a:cubicBezTo>
                    <a:cubicBezTo>
                      <a:pt x="0" y="7851"/>
                      <a:pt x="4819" y="10128"/>
                      <a:pt x="10714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4"/>
              <p:cNvSpPr/>
              <p:nvPr/>
            </p:nvSpPr>
            <p:spPr>
              <a:xfrm>
                <a:off x="-1563850" y="4331738"/>
                <a:ext cx="53572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21429" h="2082" extrusionOk="0">
                    <a:moveTo>
                      <a:pt x="0" y="2082"/>
                    </a:moveTo>
                    <a:lnTo>
                      <a:pt x="21429" y="2082"/>
                    </a:lnTo>
                    <a:lnTo>
                      <a:pt x="214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4"/>
              <p:cNvSpPr/>
              <p:nvPr/>
            </p:nvSpPr>
            <p:spPr>
              <a:xfrm>
                <a:off x="-1563850" y="4204963"/>
                <a:ext cx="535725" cy="253200"/>
              </a:xfrm>
              <a:custGeom>
                <a:avLst/>
                <a:gdLst/>
                <a:ahLst/>
                <a:cxnLst/>
                <a:rect l="l" t="t" r="r" b="b"/>
                <a:pathLst>
                  <a:path w="21429" h="10128" extrusionOk="0">
                    <a:moveTo>
                      <a:pt x="10714" y="10128"/>
                    </a:moveTo>
                    <a:cubicBezTo>
                      <a:pt x="16609" y="10128"/>
                      <a:pt x="21429" y="7851"/>
                      <a:pt x="21429" y="5071"/>
                    </a:cubicBezTo>
                    <a:cubicBezTo>
                      <a:pt x="21429" y="2277"/>
                      <a:pt x="16609" y="0"/>
                      <a:pt x="10714" y="0"/>
                    </a:cubicBezTo>
                    <a:cubicBezTo>
                      <a:pt x="4819" y="0"/>
                      <a:pt x="0" y="2277"/>
                      <a:pt x="0" y="5071"/>
                    </a:cubicBezTo>
                    <a:cubicBezTo>
                      <a:pt x="0" y="7851"/>
                      <a:pt x="4819" y="10128"/>
                      <a:pt x="10714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4"/>
              <p:cNvSpPr/>
              <p:nvPr/>
            </p:nvSpPr>
            <p:spPr>
              <a:xfrm>
                <a:off x="-1528575" y="4229413"/>
                <a:ext cx="465525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8173" extrusionOk="0">
                    <a:moveTo>
                      <a:pt x="9303" y="8172"/>
                    </a:moveTo>
                    <a:cubicBezTo>
                      <a:pt x="14430" y="8172"/>
                      <a:pt x="18621" y="6328"/>
                      <a:pt x="18621" y="4093"/>
                    </a:cubicBezTo>
                    <a:cubicBezTo>
                      <a:pt x="18621" y="1844"/>
                      <a:pt x="14430" y="0"/>
                      <a:pt x="9303" y="0"/>
                    </a:cubicBezTo>
                    <a:cubicBezTo>
                      <a:pt x="4177" y="0"/>
                      <a:pt x="0" y="1844"/>
                      <a:pt x="0" y="4093"/>
                    </a:cubicBezTo>
                    <a:cubicBezTo>
                      <a:pt x="0" y="6328"/>
                      <a:pt x="4177" y="8172"/>
                      <a:pt x="9303" y="817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4"/>
              <p:cNvSpPr/>
              <p:nvPr/>
            </p:nvSpPr>
            <p:spPr>
              <a:xfrm>
                <a:off x="-1375625" y="4262588"/>
                <a:ext cx="159275" cy="137975"/>
              </a:xfrm>
              <a:custGeom>
                <a:avLst/>
                <a:gdLst/>
                <a:ahLst/>
                <a:cxnLst/>
                <a:rect l="l" t="t" r="r" b="b"/>
                <a:pathLst>
                  <a:path w="6371" h="5519" extrusionOk="0">
                    <a:moveTo>
                      <a:pt x="2738" y="978"/>
                    </a:moveTo>
                    <a:lnTo>
                      <a:pt x="2738" y="2054"/>
                    </a:lnTo>
                    <a:cubicBezTo>
                      <a:pt x="2571" y="2012"/>
                      <a:pt x="2431" y="1970"/>
                      <a:pt x="2319" y="1928"/>
                    </a:cubicBezTo>
                    <a:cubicBezTo>
                      <a:pt x="2236" y="1900"/>
                      <a:pt x="2166" y="1858"/>
                      <a:pt x="2096" y="1816"/>
                    </a:cubicBezTo>
                    <a:cubicBezTo>
                      <a:pt x="1956" y="1732"/>
                      <a:pt x="1886" y="1621"/>
                      <a:pt x="1886" y="1523"/>
                    </a:cubicBezTo>
                    <a:cubicBezTo>
                      <a:pt x="1886" y="1397"/>
                      <a:pt x="1970" y="1285"/>
                      <a:pt x="2124" y="1188"/>
                    </a:cubicBezTo>
                    <a:cubicBezTo>
                      <a:pt x="2180" y="1160"/>
                      <a:pt x="2236" y="1118"/>
                      <a:pt x="2319" y="1090"/>
                    </a:cubicBezTo>
                    <a:cubicBezTo>
                      <a:pt x="2431" y="1048"/>
                      <a:pt x="2571" y="1006"/>
                      <a:pt x="2738" y="978"/>
                    </a:cubicBezTo>
                    <a:close/>
                    <a:moveTo>
                      <a:pt x="3674" y="3060"/>
                    </a:moveTo>
                    <a:cubicBezTo>
                      <a:pt x="3898" y="3087"/>
                      <a:pt x="4079" y="3129"/>
                      <a:pt x="4219" y="3171"/>
                    </a:cubicBezTo>
                    <a:cubicBezTo>
                      <a:pt x="4345" y="3199"/>
                      <a:pt x="4443" y="3241"/>
                      <a:pt x="4512" y="3283"/>
                    </a:cubicBezTo>
                    <a:cubicBezTo>
                      <a:pt x="4694" y="3381"/>
                      <a:pt x="4778" y="3507"/>
                      <a:pt x="4778" y="3646"/>
                    </a:cubicBezTo>
                    <a:cubicBezTo>
                      <a:pt x="4778" y="3800"/>
                      <a:pt x="4680" y="3926"/>
                      <a:pt x="4471" y="4037"/>
                    </a:cubicBezTo>
                    <a:cubicBezTo>
                      <a:pt x="4401" y="4079"/>
                      <a:pt x="4317" y="4121"/>
                      <a:pt x="4219" y="4149"/>
                    </a:cubicBezTo>
                    <a:cubicBezTo>
                      <a:pt x="4065" y="4205"/>
                      <a:pt x="3884" y="4233"/>
                      <a:pt x="3674" y="4261"/>
                    </a:cubicBezTo>
                    <a:lnTo>
                      <a:pt x="3674" y="3060"/>
                    </a:lnTo>
                    <a:close/>
                    <a:moveTo>
                      <a:pt x="2738" y="0"/>
                    </a:moveTo>
                    <a:lnTo>
                      <a:pt x="2738" y="308"/>
                    </a:lnTo>
                    <a:cubicBezTo>
                      <a:pt x="2585" y="322"/>
                      <a:pt x="2445" y="322"/>
                      <a:pt x="2319" y="336"/>
                    </a:cubicBezTo>
                    <a:cubicBezTo>
                      <a:pt x="1761" y="405"/>
                      <a:pt x="1300" y="517"/>
                      <a:pt x="936" y="699"/>
                    </a:cubicBezTo>
                    <a:cubicBezTo>
                      <a:pt x="489" y="936"/>
                      <a:pt x="266" y="1216"/>
                      <a:pt x="266" y="1551"/>
                    </a:cubicBezTo>
                    <a:cubicBezTo>
                      <a:pt x="266" y="1886"/>
                      <a:pt x="461" y="2165"/>
                      <a:pt x="867" y="2403"/>
                    </a:cubicBezTo>
                    <a:cubicBezTo>
                      <a:pt x="1188" y="2599"/>
                      <a:pt x="1677" y="2752"/>
                      <a:pt x="2319" y="2864"/>
                    </a:cubicBezTo>
                    <a:cubicBezTo>
                      <a:pt x="2445" y="2878"/>
                      <a:pt x="2585" y="2906"/>
                      <a:pt x="2738" y="2920"/>
                    </a:cubicBezTo>
                    <a:lnTo>
                      <a:pt x="2738" y="4219"/>
                    </a:lnTo>
                    <a:cubicBezTo>
                      <a:pt x="2585" y="4177"/>
                      <a:pt x="2445" y="4135"/>
                      <a:pt x="2319" y="4079"/>
                    </a:cubicBezTo>
                    <a:cubicBezTo>
                      <a:pt x="2236" y="4037"/>
                      <a:pt x="2166" y="3995"/>
                      <a:pt x="2096" y="3954"/>
                    </a:cubicBezTo>
                    <a:cubicBezTo>
                      <a:pt x="1900" y="3842"/>
                      <a:pt x="1775" y="3688"/>
                      <a:pt x="1705" y="3534"/>
                    </a:cubicBezTo>
                    <a:lnTo>
                      <a:pt x="0" y="3618"/>
                    </a:lnTo>
                    <a:cubicBezTo>
                      <a:pt x="140" y="4023"/>
                      <a:pt x="434" y="4331"/>
                      <a:pt x="908" y="4554"/>
                    </a:cubicBezTo>
                    <a:cubicBezTo>
                      <a:pt x="1286" y="4736"/>
                      <a:pt x="1747" y="4862"/>
                      <a:pt x="2319" y="4917"/>
                    </a:cubicBezTo>
                    <a:cubicBezTo>
                      <a:pt x="2445" y="4931"/>
                      <a:pt x="2585" y="4945"/>
                      <a:pt x="2738" y="4959"/>
                    </a:cubicBezTo>
                    <a:lnTo>
                      <a:pt x="2738" y="5518"/>
                    </a:lnTo>
                    <a:lnTo>
                      <a:pt x="3674" y="5518"/>
                    </a:lnTo>
                    <a:lnTo>
                      <a:pt x="3674" y="4931"/>
                    </a:lnTo>
                    <a:cubicBezTo>
                      <a:pt x="3870" y="4931"/>
                      <a:pt x="4051" y="4903"/>
                      <a:pt x="4219" y="4889"/>
                    </a:cubicBezTo>
                    <a:cubicBezTo>
                      <a:pt x="4820" y="4806"/>
                      <a:pt x="5295" y="4666"/>
                      <a:pt x="5658" y="4470"/>
                    </a:cubicBezTo>
                    <a:cubicBezTo>
                      <a:pt x="6133" y="4219"/>
                      <a:pt x="6370" y="3898"/>
                      <a:pt x="6370" y="3534"/>
                    </a:cubicBezTo>
                    <a:cubicBezTo>
                      <a:pt x="6370" y="3199"/>
                      <a:pt x="6175" y="2920"/>
                      <a:pt x="5798" y="2710"/>
                    </a:cubicBezTo>
                    <a:cubicBezTo>
                      <a:pt x="5504" y="2543"/>
                      <a:pt x="4973" y="2389"/>
                      <a:pt x="4219" y="2277"/>
                    </a:cubicBezTo>
                    <a:cubicBezTo>
                      <a:pt x="4051" y="2249"/>
                      <a:pt x="3870" y="2221"/>
                      <a:pt x="3674" y="2193"/>
                    </a:cubicBezTo>
                    <a:lnTo>
                      <a:pt x="3674" y="992"/>
                    </a:lnTo>
                    <a:cubicBezTo>
                      <a:pt x="3912" y="1034"/>
                      <a:pt x="4093" y="1104"/>
                      <a:pt x="4219" y="1202"/>
                    </a:cubicBezTo>
                    <a:cubicBezTo>
                      <a:pt x="4331" y="1285"/>
                      <a:pt x="4415" y="1369"/>
                      <a:pt x="4457" y="1481"/>
                    </a:cubicBezTo>
                    <a:lnTo>
                      <a:pt x="6105" y="1383"/>
                    </a:lnTo>
                    <a:cubicBezTo>
                      <a:pt x="5993" y="1076"/>
                      <a:pt x="5728" y="824"/>
                      <a:pt x="5323" y="643"/>
                    </a:cubicBezTo>
                    <a:cubicBezTo>
                      <a:pt x="5029" y="517"/>
                      <a:pt x="4666" y="419"/>
                      <a:pt x="4219" y="363"/>
                    </a:cubicBezTo>
                    <a:cubicBezTo>
                      <a:pt x="4051" y="336"/>
                      <a:pt x="3870" y="322"/>
                      <a:pt x="3674" y="308"/>
                    </a:cubicBezTo>
                    <a:lnTo>
                      <a:pt x="3674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4"/>
              <p:cNvSpPr/>
              <p:nvPr/>
            </p:nvSpPr>
            <p:spPr>
              <a:xfrm>
                <a:off x="-1780025" y="4147688"/>
                <a:ext cx="535375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10142" extrusionOk="0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1"/>
                      <a:pt x="10701" y="1"/>
                    </a:cubicBezTo>
                    <a:cubicBezTo>
                      <a:pt x="4806" y="1"/>
                      <a:pt x="0" y="2277"/>
                      <a:pt x="0" y="5071"/>
                    </a:cubicBezTo>
                    <a:cubicBezTo>
                      <a:pt x="0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4"/>
              <p:cNvSpPr/>
              <p:nvPr/>
            </p:nvSpPr>
            <p:spPr>
              <a:xfrm>
                <a:off x="-1780025" y="4222413"/>
                <a:ext cx="535375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2083" extrusionOk="0">
                    <a:moveTo>
                      <a:pt x="0" y="2082"/>
                    </a:moveTo>
                    <a:lnTo>
                      <a:pt x="21415" y="2082"/>
                    </a:lnTo>
                    <a:lnTo>
                      <a:pt x="2141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4"/>
              <p:cNvSpPr/>
              <p:nvPr/>
            </p:nvSpPr>
            <p:spPr>
              <a:xfrm>
                <a:off x="-1780025" y="4095663"/>
                <a:ext cx="535375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10142" extrusionOk="0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0"/>
                      <a:pt x="10701" y="0"/>
                    </a:cubicBezTo>
                    <a:cubicBezTo>
                      <a:pt x="4806" y="0"/>
                      <a:pt x="0" y="2277"/>
                      <a:pt x="0" y="5071"/>
                    </a:cubicBezTo>
                    <a:cubicBezTo>
                      <a:pt x="0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4"/>
              <p:cNvSpPr/>
              <p:nvPr/>
            </p:nvSpPr>
            <p:spPr>
              <a:xfrm>
                <a:off x="-1745100" y="4120438"/>
                <a:ext cx="465525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8159" extrusionOk="0">
                    <a:moveTo>
                      <a:pt x="9304" y="8159"/>
                    </a:moveTo>
                    <a:cubicBezTo>
                      <a:pt x="14430" y="8159"/>
                      <a:pt x="18621" y="6329"/>
                      <a:pt x="18621" y="4080"/>
                    </a:cubicBezTo>
                    <a:cubicBezTo>
                      <a:pt x="18621" y="1831"/>
                      <a:pt x="14430" y="1"/>
                      <a:pt x="9304" y="1"/>
                    </a:cubicBezTo>
                    <a:cubicBezTo>
                      <a:pt x="4177" y="1"/>
                      <a:pt x="0" y="1831"/>
                      <a:pt x="0" y="4080"/>
                    </a:cubicBezTo>
                    <a:cubicBezTo>
                      <a:pt x="0" y="6329"/>
                      <a:pt x="4177" y="8159"/>
                      <a:pt x="9304" y="8159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4"/>
              <p:cNvSpPr/>
              <p:nvPr/>
            </p:nvSpPr>
            <p:spPr>
              <a:xfrm>
                <a:off x="-1591800" y="4153613"/>
                <a:ext cx="158925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6357" h="5505" extrusionOk="0">
                    <a:moveTo>
                      <a:pt x="2725" y="979"/>
                    </a:moveTo>
                    <a:lnTo>
                      <a:pt x="2725" y="2040"/>
                    </a:lnTo>
                    <a:cubicBezTo>
                      <a:pt x="2557" y="1999"/>
                      <a:pt x="2417" y="1971"/>
                      <a:pt x="2306" y="1915"/>
                    </a:cubicBezTo>
                    <a:cubicBezTo>
                      <a:pt x="2222" y="1887"/>
                      <a:pt x="2152" y="1845"/>
                      <a:pt x="2082" y="1817"/>
                    </a:cubicBezTo>
                    <a:cubicBezTo>
                      <a:pt x="1956" y="1719"/>
                      <a:pt x="1886" y="1621"/>
                      <a:pt x="1886" y="1510"/>
                    </a:cubicBezTo>
                    <a:cubicBezTo>
                      <a:pt x="1886" y="1384"/>
                      <a:pt x="1956" y="1286"/>
                      <a:pt x="2110" y="1188"/>
                    </a:cubicBezTo>
                    <a:cubicBezTo>
                      <a:pt x="2166" y="1146"/>
                      <a:pt x="2236" y="1119"/>
                      <a:pt x="2306" y="1091"/>
                    </a:cubicBezTo>
                    <a:cubicBezTo>
                      <a:pt x="2417" y="1035"/>
                      <a:pt x="2557" y="993"/>
                      <a:pt x="2725" y="979"/>
                    </a:cubicBezTo>
                    <a:close/>
                    <a:moveTo>
                      <a:pt x="3661" y="3046"/>
                    </a:moveTo>
                    <a:cubicBezTo>
                      <a:pt x="3884" y="3074"/>
                      <a:pt x="4066" y="3116"/>
                      <a:pt x="4219" y="3158"/>
                    </a:cubicBezTo>
                    <a:cubicBezTo>
                      <a:pt x="4331" y="3200"/>
                      <a:pt x="4429" y="3228"/>
                      <a:pt x="4513" y="3284"/>
                    </a:cubicBezTo>
                    <a:cubicBezTo>
                      <a:pt x="4680" y="3381"/>
                      <a:pt x="4764" y="3493"/>
                      <a:pt x="4764" y="3633"/>
                    </a:cubicBezTo>
                    <a:cubicBezTo>
                      <a:pt x="4764" y="3787"/>
                      <a:pt x="4666" y="3926"/>
                      <a:pt x="4457" y="4038"/>
                    </a:cubicBezTo>
                    <a:cubicBezTo>
                      <a:pt x="4387" y="4080"/>
                      <a:pt x="4303" y="4108"/>
                      <a:pt x="4219" y="4136"/>
                    </a:cubicBezTo>
                    <a:cubicBezTo>
                      <a:pt x="4052" y="4192"/>
                      <a:pt x="3870" y="4234"/>
                      <a:pt x="3661" y="4248"/>
                    </a:cubicBezTo>
                    <a:lnTo>
                      <a:pt x="3661" y="3046"/>
                    </a:lnTo>
                    <a:close/>
                    <a:moveTo>
                      <a:pt x="2725" y="1"/>
                    </a:moveTo>
                    <a:lnTo>
                      <a:pt x="2725" y="308"/>
                    </a:lnTo>
                    <a:cubicBezTo>
                      <a:pt x="2571" y="308"/>
                      <a:pt x="2431" y="322"/>
                      <a:pt x="2306" y="336"/>
                    </a:cubicBezTo>
                    <a:cubicBezTo>
                      <a:pt x="1747" y="392"/>
                      <a:pt x="1286" y="518"/>
                      <a:pt x="923" y="699"/>
                    </a:cubicBezTo>
                    <a:cubicBezTo>
                      <a:pt x="476" y="923"/>
                      <a:pt x="252" y="1216"/>
                      <a:pt x="252" y="1552"/>
                    </a:cubicBezTo>
                    <a:cubicBezTo>
                      <a:pt x="252" y="1873"/>
                      <a:pt x="448" y="2166"/>
                      <a:pt x="853" y="2390"/>
                    </a:cubicBezTo>
                    <a:cubicBezTo>
                      <a:pt x="1174" y="2585"/>
                      <a:pt x="1663" y="2739"/>
                      <a:pt x="2306" y="2851"/>
                    </a:cubicBezTo>
                    <a:cubicBezTo>
                      <a:pt x="2431" y="2879"/>
                      <a:pt x="2571" y="2893"/>
                      <a:pt x="2725" y="2921"/>
                    </a:cubicBezTo>
                    <a:lnTo>
                      <a:pt x="2725" y="4206"/>
                    </a:lnTo>
                    <a:cubicBezTo>
                      <a:pt x="2571" y="4178"/>
                      <a:pt x="2431" y="4122"/>
                      <a:pt x="2306" y="4066"/>
                    </a:cubicBezTo>
                    <a:cubicBezTo>
                      <a:pt x="2222" y="4024"/>
                      <a:pt x="2152" y="3996"/>
                      <a:pt x="2082" y="3954"/>
                    </a:cubicBezTo>
                    <a:cubicBezTo>
                      <a:pt x="1886" y="3828"/>
                      <a:pt x="1761" y="3689"/>
                      <a:pt x="1691" y="3521"/>
                    </a:cubicBezTo>
                    <a:lnTo>
                      <a:pt x="1" y="3605"/>
                    </a:lnTo>
                    <a:cubicBezTo>
                      <a:pt x="126" y="4010"/>
                      <a:pt x="420" y="4331"/>
                      <a:pt x="895" y="4541"/>
                    </a:cubicBezTo>
                    <a:cubicBezTo>
                      <a:pt x="1272" y="4722"/>
                      <a:pt x="1747" y="4848"/>
                      <a:pt x="2306" y="4904"/>
                    </a:cubicBezTo>
                    <a:cubicBezTo>
                      <a:pt x="2431" y="4918"/>
                      <a:pt x="2571" y="4932"/>
                      <a:pt x="2725" y="4946"/>
                    </a:cubicBezTo>
                    <a:lnTo>
                      <a:pt x="2725" y="5505"/>
                    </a:lnTo>
                    <a:lnTo>
                      <a:pt x="3661" y="5505"/>
                    </a:lnTo>
                    <a:lnTo>
                      <a:pt x="3661" y="4932"/>
                    </a:lnTo>
                    <a:cubicBezTo>
                      <a:pt x="3856" y="4918"/>
                      <a:pt x="4038" y="4904"/>
                      <a:pt x="4219" y="4876"/>
                    </a:cubicBezTo>
                    <a:cubicBezTo>
                      <a:pt x="4806" y="4792"/>
                      <a:pt x="5281" y="4653"/>
                      <a:pt x="5644" y="4457"/>
                    </a:cubicBezTo>
                    <a:cubicBezTo>
                      <a:pt x="6119" y="4206"/>
                      <a:pt x="6357" y="3898"/>
                      <a:pt x="6357" y="3521"/>
                    </a:cubicBezTo>
                    <a:cubicBezTo>
                      <a:pt x="6357" y="3186"/>
                      <a:pt x="6175" y="2921"/>
                      <a:pt x="5798" y="2711"/>
                    </a:cubicBezTo>
                    <a:cubicBezTo>
                      <a:pt x="5490" y="2529"/>
                      <a:pt x="4960" y="2390"/>
                      <a:pt x="4219" y="2264"/>
                    </a:cubicBezTo>
                    <a:cubicBezTo>
                      <a:pt x="4038" y="2236"/>
                      <a:pt x="3856" y="2208"/>
                      <a:pt x="3661" y="2180"/>
                    </a:cubicBezTo>
                    <a:lnTo>
                      <a:pt x="3661" y="979"/>
                    </a:lnTo>
                    <a:cubicBezTo>
                      <a:pt x="3898" y="1035"/>
                      <a:pt x="4080" y="1105"/>
                      <a:pt x="4219" y="1202"/>
                    </a:cubicBezTo>
                    <a:cubicBezTo>
                      <a:pt x="4331" y="1272"/>
                      <a:pt x="4401" y="1370"/>
                      <a:pt x="4443" y="1482"/>
                    </a:cubicBezTo>
                    <a:lnTo>
                      <a:pt x="6091" y="1370"/>
                    </a:lnTo>
                    <a:cubicBezTo>
                      <a:pt x="5979" y="1063"/>
                      <a:pt x="5714" y="825"/>
                      <a:pt x="5309" y="630"/>
                    </a:cubicBezTo>
                    <a:cubicBezTo>
                      <a:pt x="5016" y="504"/>
                      <a:pt x="4652" y="406"/>
                      <a:pt x="4219" y="350"/>
                    </a:cubicBezTo>
                    <a:cubicBezTo>
                      <a:pt x="4038" y="336"/>
                      <a:pt x="3856" y="308"/>
                      <a:pt x="3661" y="308"/>
                    </a:cubicBezTo>
                    <a:lnTo>
                      <a:pt x="366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4"/>
              <p:cNvSpPr/>
              <p:nvPr/>
            </p:nvSpPr>
            <p:spPr>
              <a:xfrm>
                <a:off x="-1588650" y="4055838"/>
                <a:ext cx="535725" cy="253575"/>
              </a:xfrm>
              <a:custGeom>
                <a:avLst/>
                <a:gdLst/>
                <a:ahLst/>
                <a:cxnLst/>
                <a:rect l="l" t="t" r="r" b="b"/>
                <a:pathLst>
                  <a:path w="21429" h="10143" extrusionOk="0">
                    <a:moveTo>
                      <a:pt x="10715" y="10142"/>
                    </a:moveTo>
                    <a:cubicBezTo>
                      <a:pt x="16610" y="10142"/>
                      <a:pt x="21429" y="7865"/>
                      <a:pt x="21429" y="5071"/>
                    </a:cubicBezTo>
                    <a:cubicBezTo>
                      <a:pt x="21429" y="2278"/>
                      <a:pt x="16610" y="1"/>
                      <a:pt x="10715" y="1"/>
                    </a:cubicBezTo>
                    <a:cubicBezTo>
                      <a:pt x="4820" y="1"/>
                      <a:pt x="0" y="2278"/>
                      <a:pt x="0" y="5071"/>
                    </a:cubicBezTo>
                    <a:cubicBezTo>
                      <a:pt x="0" y="7865"/>
                      <a:pt x="4820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4"/>
              <p:cNvSpPr/>
              <p:nvPr/>
            </p:nvSpPr>
            <p:spPr>
              <a:xfrm>
                <a:off x="-1588650" y="4130588"/>
                <a:ext cx="53572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21429" h="2082" extrusionOk="0">
                    <a:moveTo>
                      <a:pt x="0" y="2081"/>
                    </a:moveTo>
                    <a:lnTo>
                      <a:pt x="21429" y="2081"/>
                    </a:lnTo>
                    <a:lnTo>
                      <a:pt x="2142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-1588650" y="4003813"/>
                <a:ext cx="535725" cy="253200"/>
              </a:xfrm>
              <a:custGeom>
                <a:avLst/>
                <a:gdLst/>
                <a:ahLst/>
                <a:cxnLst/>
                <a:rect l="l" t="t" r="r" b="b"/>
                <a:pathLst>
                  <a:path w="21429" h="10128" extrusionOk="0">
                    <a:moveTo>
                      <a:pt x="10715" y="10128"/>
                    </a:moveTo>
                    <a:cubicBezTo>
                      <a:pt x="16610" y="10128"/>
                      <a:pt x="21429" y="7865"/>
                      <a:pt x="21429" y="5071"/>
                    </a:cubicBezTo>
                    <a:cubicBezTo>
                      <a:pt x="21429" y="2277"/>
                      <a:pt x="16610" y="0"/>
                      <a:pt x="10715" y="0"/>
                    </a:cubicBezTo>
                    <a:cubicBezTo>
                      <a:pt x="4820" y="0"/>
                      <a:pt x="0" y="2277"/>
                      <a:pt x="0" y="5071"/>
                    </a:cubicBezTo>
                    <a:cubicBezTo>
                      <a:pt x="0" y="7865"/>
                      <a:pt x="4820" y="10128"/>
                      <a:pt x="10715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4"/>
              <p:cNvSpPr/>
              <p:nvPr/>
            </p:nvSpPr>
            <p:spPr>
              <a:xfrm>
                <a:off x="-1553375" y="4028263"/>
                <a:ext cx="465175" cy="204300"/>
              </a:xfrm>
              <a:custGeom>
                <a:avLst/>
                <a:gdLst/>
                <a:ahLst/>
                <a:cxnLst/>
                <a:rect l="l" t="t" r="r" b="b"/>
                <a:pathLst>
                  <a:path w="18607" h="8172" extrusionOk="0">
                    <a:moveTo>
                      <a:pt x="9304" y="8172"/>
                    </a:moveTo>
                    <a:cubicBezTo>
                      <a:pt x="14430" y="8172"/>
                      <a:pt x="18607" y="6342"/>
                      <a:pt x="18607" y="4093"/>
                    </a:cubicBezTo>
                    <a:cubicBezTo>
                      <a:pt x="18607" y="1844"/>
                      <a:pt x="14430" y="0"/>
                      <a:pt x="9304" y="0"/>
                    </a:cubicBezTo>
                    <a:cubicBezTo>
                      <a:pt x="4177" y="0"/>
                      <a:pt x="0" y="1844"/>
                      <a:pt x="0" y="4093"/>
                    </a:cubicBezTo>
                    <a:cubicBezTo>
                      <a:pt x="0" y="6342"/>
                      <a:pt x="4177" y="8172"/>
                      <a:pt x="9304" y="817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4"/>
              <p:cNvSpPr/>
              <p:nvPr/>
            </p:nvSpPr>
            <p:spPr>
              <a:xfrm>
                <a:off x="-1400425" y="4061788"/>
                <a:ext cx="159275" cy="137600"/>
              </a:xfrm>
              <a:custGeom>
                <a:avLst/>
                <a:gdLst/>
                <a:ahLst/>
                <a:cxnLst/>
                <a:rect l="l" t="t" r="r" b="b"/>
                <a:pathLst>
                  <a:path w="6371" h="5504" extrusionOk="0">
                    <a:moveTo>
                      <a:pt x="2725" y="964"/>
                    </a:moveTo>
                    <a:lnTo>
                      <a:pt x="2725" y="2040"/>
                    </a:lnTo>
                    <a:cubicBezTo>
                      <a:pt x="2571" y="1998"/>
                      <a:pt x="2431" y="1956"/>
                      <a:pt x="2306" y="1914"/>
                    </a:cubicBezTo>
                    <a:cubicBezTo>
                      <a:pt x="2222" y="1886"/>
                      <a:pt x="2152" y="1844"/>
                      <a:pt x="2096" y="1802"/>
                    </a:cubicBezTo>
                    <a:cubicBezTo>
                      <a:pt x="1956" y="1718"/>
                      <a:pt x="1886" y="1621"/>
                      <a:pt x="1886" y="1509"/>
                    </a:cubicBezTo>
                    <a:cubicBezTo>
                      <a:pt x="1886" y="1383"/>
                      <a:pt x="1970" y="1271"/>
                      <a:pt x="2124" y="1174"/>
                    </a:cubicBezTo>
                    <a:cubicBezTo>
                      <a:pt x="2180" y="1146"/>
                      <a:pt x="2236" y="1104"/>
                      <a:pt x="2306" y="1076"/>
                    </a:cubicBezTo>
                    <a:cubicBezTo>
                      <a:pt x="2431" y="1034"/>
                      <a:pt x="2571" y="992"/>
                      <a:pt x="2725" y="964"/>
                    </a:cubicBezTo>
                    <a:close/>
                    <a:moveTo>
                      <a:pt x="3675" y="3045"/>
                    </a:moveTo>
                    <a:cubicBezTo>
                      <a:pt x="3898" y="3073"/>
                      <a:pt x="4080" y="3115"/>
                      <a:pt x="4219" y="3157"/>
                    </a:cubicBezTo>
                    <a:cubicBezTo>
                      <a:pt x="4345" y="3185"/>
                      <a:pt x="4443" y="3227"/>
                      <a:pt x="4513" y="3269"/>
                    </a:cubicBezTo>
                    <a:cubicBezTo>
                      <a:pt x="4694" y="3381"/>
                      <a:pt x="4778" y="3492"/>
                      <a:pt x="4778" y="3632"/>
                    </a:cubicBezTo>
                    <a:cubicBezTo>
                      <a:pt x="4778" y="3786"/>
                      <a:pt x="4666" y="3911"/>
                      <a:pt x="4471" y="4037"/>
                    </a:cubicBezTo>
                    <a:cubicBezTo>
                      <a:pt x="4401" y="4079"/>
                      <a:pt x="4317" y="4107"/>
                      <a:pt x="4219" y="4135"/>
                    </a:cubicBezTo>
                    <a:cubicBezTo>
                      <a:pt x="4066" y="4191"/>
                      <a:pt x="3884" y="4233"/>
                      <a:pt x="3675" y="4247"/>
                    </a:cubicBezTo>
                    <a:lnTo>
                      <a:pt x="3675" y="3045"/>
                    </a:lnTo>
                    <a:close/>
                    <a:moveTo>
                      <a:pt x="2725" y="0"/>
                    </a:moveTo>
                    <a:lnTo>
                      <a:pt x="2725" y="294"/>
                    </a:lnTo>
                    <a:cubicBezTo>
                      <a:pt x="2585" y="307"/>
                      <a:pt x="2445" y="321"/>
                      <a:pt x="2306" y="335"/>
                    </a:cubicBezTo>
                    <a:cubicBezTo>
                      <a:pt x="1761" y="391"/>
                      <a:pt x="1300" y="503"/>
                      <a:pt x="937" y="699"/>
                    </a:cubicBezTo>
                    <a:cubicBezTo>
                      <a:pt x="490" y="922"/>
                      <a:pt x="266" y="1201"/>
                      <a:pt x="266" y="1537"/>
                    </a:cubicBezTo>
                    <a:cubicBezTo>
                      <a:pt x="266" y="1872"/>
                      <a:pt x="462" y="2151"/>
                      <a:pt x="853" y="2389"/>
                    </a:cubicBezTo>
                    <a:cubicBezTo>
                      <a:pt x="1188" y="2584"/>
                      <a:pt x="1677" y="2738"/>
                      <a:pt x="2306" y="2850"/>
                    </a:cubicBezTo>
                    <a:cubicBezTo>
                      <a:pt x="2445" y="2878"/>
                      <a:pt x="2585" y="2892"/>
                      <a:pt x="2725" y="2920"/>
                    </a:cubicBezTo>
                    <a:lnTo>
                      <a:pt x="2725" y="4205"/>
                    </a:lnTo>
                    <a:cubicBezTo>
                      <a:pt x="2585" y="4163"/>
                      <a:pt x="2445" y="4121"/>
                      <a:pt x="2306" y="4065"/>
                    </a:cubicBezTo>
                    <a:cubicBezTo>
                      <a:pt x="2236" y="4023"/>
                      <a:pt x="2166" y="3981"/>
                      <a:pt x="2096" y="3939"/>
                    </a:cubicBezTo>
                    <a:cubicBezTo>
                      <a:pt x="1900" y="3828"/>
                      <a:pt x="1775" y="3688"/>
                      <a:pt x="1705" y="3520"/>
                    </a:cubicBezTo>
                    <a:lnTo>
                      <a:pt x="1" y="3604"/>
                    </a:lnTo>
                    <a:cubicBezTo>
                      <a:pt x="140" y="4009"/>
                      <a:pt x="434" y="4331"/>
                      <a:pt x="895" y="4540"/>
                    </a:cubicBezTo>
                    <a:cubicBezTo>
                      <a:pt x="1286" y="4722"/>
                      <a:pt x="1747" y="4847"/>
                      <a:pt x="2306" y="4903"/>
                    </a:cubicBezTo>
                    <a:cubicBezTo>
                      <a:pt x="2445" y="4917"/>
                      <a:pt x="2585" y="4931"/>
                      <a:pt x="2725" y="4945"/>
                    </a:cubicBezTo>
                    <a:lnTo>
                      <a:pt x="2725" y="5504"/>
                    </a:lnTo>
                    <a:lnTo>
                      <a:pt x="3675" y="5504"/>
                    </a:lnTo>
                    <a:lnTo>
                      <a:pt x="3675" y="4931"/>
                    </a:lnTo>
                    <a:cubicBezTo>
                      <a:pt x="3870" y="4917"/>
                      <a:pt x="4052" y="4889"/>
                      <a:pt x="4219" y="4875"/>
                    </a:cubicBezTo>
                    <a:cubicBezTo>
                      <a:pt x="4806" y="4792"/>
                      <a:pt x="5295" y="4652"/>
                      <a:pt x="5658" y="4456"/>
                    </a:cubicBezTo>
                    <a:cubicBezTo>
                      <a:pt x="6133" y="4205"/>
                      <a:pt x="6371" y="3897"/>
                      <a:pt x="6371" y="3520"/>
                    </a:cubicBezTo>
                    <a:cubicBezTo>
                      <a:pt x="6371" y="3185"/>
                      <a:pt x="6175" y="2920"/>
                      <a:pt x="5798" y="2696"/>
                    </a:cubicBezTo>
                    <a:cubicBezTo>
                      <a:pt x="5490" y="2529"/>
                      <a:pt x="4974" y="2389"/>
                      <a:pt x="4219" y="2263"/>
                    </a:cubicBezTo>
                    <a:cubicBezTo>
                      <a:pt x="4052" y="2235"/>
                      <a:pt x="3870" y="2207"/>
                      <a:pt x="3675" y="2179"/>
                    </a:cubicBezTo>
                    <a:lnTo>
                      <a:pt x="3675" y="978"/>
                    </a:lnTo>
                    <a:cubicBezTo>
                      <a:pt x="3912" y="1020"/>
                      <a:pt x="4094" y="1104"/>
                      <a:pt x="4219" y="1188"/>
                    </a:cubicBezTo>
                    <a:cubicBezTo>
                      <a:pt x="4331" y="1271"/>
                      <a:pt x="4415" y="1369"/>
                      <a:pt x="4457" y="1467"/>
                    </a:cubicBezTo>
                    <a:lnTo>
                      <a:pt x="6105" y="1369"/>
                    </a:lnTo>
                    <a:cubicBezTo>
                      <a:pt x="5993" y="1062"/>
                      <a:pt x="5728" y="810"/>
                      <a:pt x="5323" y="629"/>
                    </a:cubicBezTo>
                    <a:cubicBezTo>
                      <a:pt x="5030" y="503"/>
                      <a:pt x="4666" y="405"/>
                      <a:pt x="4219" y="349"/>
                    </a:cubicBezTo>
                    <a:cubicBezTo>
                      <a:pt x="4052" y="321"/>
                      <a:pt x="3870" y="307"/>
                      <a:pt x="3675" y="294"/>
                    </a:cubicBez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-1670725" y="3963988"/>
                <a:ext cx="535400" cy="253225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29" extrusionOk="0">
                    <a:moveTo>
                      <a:pt x="10715" y="10128"/>
                    </a:moveTo>
                    <a:cubicBezTo>
                      <a:pt x="16610" y="10128"/>
                      <a:pt x="21415" y="7851"/>
                      <a:pt x="21415" y="5058"/>
                    </a:cubicBezTo>
                    <a:cubicBezTo>
                      <a:pt x="21415" y="2278"/>
                      <a:pt x="16610" y="1"/>
                      <a:pt x="10715" y="1"/>
                    </a:cubicBezTo>
                    <a:cubicBezTo>
                      <a:pt x="4806" y="1"/>
                      <a:pt x="1" y="2278"/>
                      <a:pt x="1" y="5058"/>
                    </a:cubicBezTo>
                    <a:cubicBezTo>
                      <a:pt x="1" y="7851"/>
                      <a:pt x="4806" y="10128"/>
                      <a:pt x="10715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-1670725" y="4038388"/>
                <a:ext cx="535400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2082" extrusionOk="0">
                    <a:moveTo>
                      <a:pt x="1" y="2082"/>
                    </a:moveTo>
                    <a:lnTo>
                      <a:pt x="21415" y="2082"/>
                    </a:lnTo>
                    <a:lnTo>
                      <a:pt x="2141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-1670725" y="3911963"/>
                <a:ext cx="535400" cy="253200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28" extrusionOk="0">
                    <a:moveTo>
                      <a:pt x="10715" y="10128"/>
                    </a:moveTo>
                    <a:cubicBezTo>
                      <a:pt x="16610" y="10128"/>
                      <a:pt x="21415" y="7851"/>
                      <a:pt x="21415" y="5057"/>
                    </a:cubicBezTo>
                    <a:cubicBezTo>
                      <a:pt x="21415" y="2277"/>
                      <a:pt x="16610" y="0"/>
                      <a:pt x="10715" y="0"/>
                    </a:cubicBezTo>
                    <a:cubicBezTo>
                      <a:pt x="4806" y="0"/>
                      <a:pt x="1" y="2277"/>
                      <a:pt x="1" y="5057"/>
                    </a:cubicBezTo>
                    <a:cubicBezTo>
                      <a:pt x="1" y="7851"/>
                      <a:pt x="4806" y="10128"/>
                      <a:pt x="10715" y="10128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-1635800" y="3936413"/>
                <a:ext cx="465550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8173" extrusionOk="0">
                    <a:moveTo>
                      <a:pt x="9318" y="8172"/>
                    </a:moveTo>
                    <a:cubicBezTo>
                      <a:pt x="14445" y="8172"/>
                      <a:pt x="18621" y="6328"/>
                      <a:pt x="18621" y="4079"/>
                    </a:cubicBezTo>
                    <a:cubicBezTo>
                      <a:pt x="18621" y="1830"/>
                      <a:pt x="14445" y="0"/>
                      <a:pt x="9318" y="0"/>
                    </a:cubicBezTo>
                    <a:cubicBezTo>
                      <a:pt x="4191" y="0"/>
                      <a:pt x="1" y="1830"/>
                      <a:pt x="1" y="4079"/>
                    </a:cubicBezTo>
                    <a:cubicBezTo>
                      <a:pt x="1" y="6328"/>
                      <a:pt x="4191" y="8172"/>
                      <a:pt x="9318" y="817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-1482500" y="3969588"/>
                <a:ext cx="158925" cy="137975"/>
              </a:xfrm>
              <a:custGeom>
                <a:avLst/>
                <a:gdLst/>
                <a:ahLst/>
                <a:cxnLst/>
                <a:rect l="l" t="t" r="r" b="b"/>
                <a:pathLst>
                  <a:path w="6357" h="5519" extrusionOk="0">
                    <a:moveTo>
                      <a:pt x="2725" y="978"/>
                    </a:moveTo>
                    <a:lnTo>
                      <a:pt x="2725" y="2040"/>
                    </a:lnTo>
                    <a:cubicBezTo>
                      <a:pt x="2557" y="2012"/>
                      <a:pt x="2418" y="1970"/>
                      <a:pt x="2306" y="1928"/>
                    </a:cubicBezTo>
                    <a:cubicBezTo>
                      <a:pt x="2222" y="1886"/>
                      <a:pt x="2152" y="1858"/>
                      <a:pt x="2096" y="1816"/>
                    </a:cubicBezTo>
                    <a:cubicBezTo>
                      <a:pt x="1957" y="1719"/>
                      <a:pt x="1887" y="1621"/>
                      <a:pt x="1887" y="1509"/>
                    </a:cubicBezTo>
                    <a:cubicBezTo>
                      <a:pt x="1887" y="1397"/>
                      <a:pt x="1957" y="1285"/>
                      <a:pt x="2110" y="1188"/>
                    </a:cubicBezTo>
                    <a:cubicBezTo>
                      <a:pt x="2166" y="1146"/>
                      <a:pt x="2236" y="1118"/>
                      <a:pt x="2306" y="1090"/>
                    </a:cubicBezTo>
                    <a:cubicBezTo>
                      <a:pt x="2432" y="1048"/>
                      <a:pt x="2571" y="1006"/>
                      <a:pt x="2725" y="978"/>
                    </a:cubicBezTo>
                    <a:close/>
                    <a:moveTo>
                      <a:pt x="3675" y="3060"/>
                    </a:moveTo>
                    <a:cubicBezTo>
                      <a:pt x="3884" y="3087"/>
                      <a:pt x="4066" y="3115"/>
                      <a:pt x="4220" y="3171"/>
                    </a:cubicBezTo>
                    <a:cubicBezTo>
                      <a:pt x="4345" y="3199"/>
                      <a:pt x="4443" y="3241"/>
                      <a:pt x="4513" y="3283"/>
                    </a:cubicBezTo>
                    <a:cubicBezTo>
                      <a:pt x="4681" y="3381"/>
                      <a:pt x="4764" y="3507"/>
                      <a:pt x="4764" y="3646"/>
                    </a:cubicBezTo>
                    <a:cubicBezTo>
                      <a:pt x="4764" y="3800"/>
                      <a:pt x="4667" y="3926"/>
                      <a:pt x="4457" y="4037"/>
                    </a:cubicBezTo>
                    <a:cubicBezTo>
                      <a:pt x="4387" y="4079"/>
                      <a:pt x="4303" y="4121"/>
                      <a:pt x="4220" y="4149"/>
                    </a:cubicBezTo>
                    <a:cubicBezTo>
                      <a:pt x="4066" y="4205"/>
                      <a:pt x="3884" y="4233"/>
                      <a:pt x="3675" y="4261"/>
                    </a:cubicBezTo>
                    <a:lnTo>
                      <a:pt x="3675" y="3060"/>
                    </a:lnTo>
                    <a:close/>
                    <a:moveTo>
                      <a:pt x="2725" y="0"/>
                    </a:moveTo>
                    <a:lnTo>
                      <a:pt x="2725" y="308"/>
                    </a:lnTo>
                    <a:cubicBezTo>
                      <a:pt x="2585" y="308"/>
                      <a:pt x="2446" y="322"/>
                      <a:pt x="2306" y="336"/>
                    </a:cubicBezTo>
                    <a:cubicBezTo>
                      <a:pt x="1747" y="391"/>
                      <a:pt x="1300" y="517"/>
                      <a:pt x="937" y="699"/>
                    </a:cubicBezTo>
                    <a:cubicBezTo>
                      <a:pt x="476" y="936"/>
                      <a:pt x="252" y="1216"/>
                      <a:pt x="252" y="1551"/>
                    </a:cubicBezTo>
                    <a:cubicBezTo>
                      <a:pt x="252" y="1886"/>
                      <a:pt x="462" y="2166"/>
                      <a:pt x="853" y="2403"/>
                    </a:cubicBezTo>
                    <a:cubicBezTo>
                      <a:pt x="1188" y="2599"/>
                      <a:pt x="1663" y="2738"/>
                      <a:pt x="2306" y="2864"/>
                    </a:cubicBezTo>
                    <a:cubicBezTo>
                      <a:pt x="2446" y="2878"/>
                      <a:pt x="2585" y="2906"/>
                      <a:pt x="2725" y="2920"/>
                    </a:cubicBezTo>
                    <a:lnTo>
                      <a:pt x="2725" y="4219"/>
                    </a:lnTo>
                    <a:cubicBezTo>
                      <a:pt x="2571" y="4177"/>
                      <a:pt x="2432" y="4135"/>
                      <a:pt x="2306" y="4065"/>
                    </a:cubicBezTo>
                    <a:cubicBezTo>
                      <a:pt x="2236" y="4037"/>
                      <a:pt x="2152" y="3995"/>
                      <a:pt x="2082" y="3954"/>
                    </a:cubicBezTo>
                    <a:cubicBezTo>
                      <a:pt x="1901" y="3828"/>
                      <a:pt x="1761" y="3688"/>
                      <a:pt x="1691" y="3534"/>
                    </a:cubicBezTo>
                    <a:lnTo>
                      <a:pt x="1" y="3618"/>
                    </a:lnTo>
                    <a:cubicBezTo>
                      <a:pt x="127" y="4023"/>
                      <a:pt x="434" y="4331"/>
                      <a:pt x="895" y="4554"/>
                    </a:cubicBezTo>
                    <a:cubicBezTo>
                      <a:pt x="1272" y="4736"/>
                      <a:pt x="1747" y="4848"/>
                      <a:pt x="2306" y="4917"/>
                    </a:cubicBezTo>
                    <a:cubicBezTo>
                      <a:pt x="2446" y="4931"/>
                      <a:pt x="2585" y="4945"/>
                      <a:pt x="2725" y="4945"/>
                    </a:cubicBezTo>
                    <a:lnTo>
                      <a:pt x="2725" y="5518"/>
                    </a:lnTo>
                    <a:lnTo>
                      <a:pt x="3675" y="5518"/>
                    </a:lnTo>
                    <a:lnTo>
                      <a:pt x="3675" y="4931"/>
                    </a:lnTo>
                    <a:cubicBezTo>
                      <a:pt x="3856" y="4917"/>
                      <a:pt x="4052" y="4903"/>
                      <a:pt x="4220" y="4876"/>
                    </a:cubicBezTo>
                    <a:cubicBezTo>
                      <a:pt x="4806" y="4806"/>
                      <a:pt x="5281" y="4666"/>
                      <a:pt x="5658" y="4470"/>
                    </a:cubicBezTo>
                    <a:cubicBezTo>
                      <a:pt x="6119" y="4219"/>
                      <a:pt x="6357" y="3898"/>
                      <a:pt x="6357" y="3534"/>
                    </a:cubicBezTo>
                    <a:cubicBezTo>
                      <a:pt x="6357" y="3199"/>
                      <a:pt x="6175" y="2920"/>
                      <a:pt x="5798" y="2710"/>
                    </a:cubicBezTo>
                    <a:cubicBezTo>
                      <a:pt x="5491" y="2543"/>
                      <a:pt x="4960" y="2389"/>
                      <a:pt x="4220" y="2277"/>
                    </a:cubicBezTo>
                    <a:cubicBezTo>
                      <a:pt x="4052" y="2249"/>
                      <a:pt x="3870" y="2221"/>
                      <a:pt x="3675" y="2193"/>
                    </a:cubicBezTo>
                    <a:lnTo>
                      <a:pt x="3675" y="992"/>
                    </a:lnTo>
                    <a:cubicBezTo>
                      <a:pt x="3898" y="1034"/>
                      <a:pt x="4080" y="1104"/>
                      <a:pt x="4220" y="1202"/>
                    </a:cubicBezTo>
                    <a:cubicBezTo>
                      <a:pt x="4331" y="1285"/>
                      <a:pt x="4401" y="1369"/>
                      <a:pt x="4457" y="1481"/>
                    </a:cubicBezTo>
                    <a:lnTo>
                      <a:pt x="6091" y="1383"/>
                    </a:lnTo>
                    <a:cubicBezTo>
                      <a:pt x="5980" y="1076"/>
                      <a:pt x="5728" y="825"/>
                      <a:pt x="5323" y="643"/>
                    </a:cubicBezTo>
                    <a:cubicBezTo>
                      <a:pt x="5030" y="503"/>
                      <a:pt x="4653" y="419"/>
                      <a:pt x="4220" y="364"/>
                    </a:cubicBezTo>
                    <a:cubicBezTo>
                      <a:pt x="4052" y="336"/>
                      <a:pt x="3870" y="322"/>
                      <a:pt x="3675" y="308"/>
                    </a:cubicBezTo>
                    <a:lnTo>
                      <a:pt x="3675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4"/>
              <p:cNvSpPr/>
              <p:nvPr/>
            </p:nvSpPr>
            <p:spPr>
              <a:xfrm>
                <a:off x="-1602275" y="3891363"/>
                <a:ext cx="535400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42" extrusionOk="0">
                    <a:moveTo>
                      <a:pt x="10715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0"/>
                      <a:pt x="10715" y="0"/>
                    </a:cubicBezTo>
                    <a:cubicBezTo>
                      <a:pt x="4806" y="0"/>
                      <a:pt x="1" y="2277"/>
                      <a:pt x="1" y="5071"/>
                    </a:cubicBezTo>
                    <a:cubicBezTo>
                      <a:pt x="1" y="7865"/>
                      <a:pt x="4806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4"/>
              <p:cNvSpPr/>
              <p:nvPr/>
            </p:nvSpPr>
            <p:spPr>
              <a:xfrm>
                <a:off x="-1602275" y="3966088"/>
                <a:ext cx="5354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2083" extrusionOk="0">
                    <a:moveTo>
                      <a:pt x="1" y="2082"/>
                    </a:moveTo>
                    <a:lnTo>
                      <a:pt x="21415" y="2082"/>
                    </a:lnTo>
                    <a:lnTo>
                      <a:pt x="2141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4"/>
              <p:cNvSpPr/>
              <p:nvPr/>
            </p:nvSpPr>
            <p:spPr>
              <a:xfrm>
                <a:off x="-1602275" y="3839313"/>
                <a:ext cx="535400" cy="253575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43" extrusionOk="0">
                    <a:moveTo>
                      <a:pt x="10715" y="10142"/>
                    </a:moveTo>
                    <a:cubicBezTo>
                      <a:pt x="16610" y="10142"/>
                      <a:pt x="21415" y="7865"/>
                      <a:pt x="21415" y="5072"/>
                    </a:cubicBezTo>
                    <a:cubicBezTo>
                      <a:pt x="21415" y="2278"/>
                      <a:pt x="16610" y="1"/>
                      <a:pt x="10715" y="1"/>
                    </a:cubicBezTo>
                    <a:cubicBezTo>
                      <a:pt x="4806" y="1"/>
                      <a:pt x="1" y="2278"/>
                      <a:pt x="1" y="5072"/>
                    </a:cubicBezTo>
                    <a:cubicBezTo>
                      <a:pt x="1" y="7865"/>
                      <a:pt x="4806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4"/>
              <p:cNvSpPr/>
              <p:nvPr/>
            </p:nvSpPr>
            <p:spPr>
              <a:xfrm>
                <a:off x="-1567350" y="3863763"/>
                <a:ext cx="465550" cy="204325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8173" extrusionOk="0">
                    <a:moveTo>
                      <a:pt x="9318" y="8173"/>
                    </a:moveTo>
                    <a:cubicBezTo>
                      <a:pt x="14444" y="8173"/>
                      <a:pt x="18621" y="6343"/>
                      <a:pt x="18621" y="4094"/>
                    </a:cubicBezTo>
                    <a:cubicBezTo>
                      <a:pt x="18621" y="1845"/>
                      <a:pt x="14444" y="1"/>
                      <a:pt x="9318" y="1"/>
                    </a:cubicBezTo>
                    <a:cubicBezTo>
                      <a:pt x="4191" y="1"/>
                      <a:pt x="0" y="1845"/>
                      <a:pt x="0" y="4094"/>
                    </a:cubicBezTo>
                    <a:cubicBezTo>
                      <a:pt x="0" y="6343"/>
                      <a:pt x="4191" y="8173"/>
                      <a:pt x="9318" y="8173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4"/>
              <p:cNvSpPr/>
              <p:nvPr/>
            </p:nvSpPr>
            <p:spPr>
              <a:xfrm>
                <a:off x="-1414050" y="3897288"/>
                <a:ext cx="158925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6357" h="5505" extrusionOk="0">
                    <a:moveTo>
                      <a:pt x="2725" y="965"/>
                    </a:moveTo>
                    <a:lnTo>
                      <a:pt x="2725" y="2040"/>
                    </a:lnTo>
                    <a:cubicBezTo>
                      <a:pt x="2557" y="1998"/>
                      <a:pt x="2418" y="1970"/>
                      <a:pt x="2306" y="1915"/>
                    </a:cubicBezTo>
                    <a:cubicBezTo>
                      <a:pt x="2222" y="1887"/>
                      <a:pt x="2152" y="1845"/>
                      <a:pt x="2096" y="1817"/>
                    </a:cubicBezTo>
                    <a:cubicBezTo>
                      <a:pt x="1957" y="1719"/>
                      <a:pt x="1887" y="1621"/>
                      <a:pt x="1887" y="1509"/>
                    </a:cubicBezTo>
                    <a:cubicBezTo>
                      <a:pt x="1887" y="1384"/>
                      <a:pt x="1957" y="1286"/>
                      <a:pt x="2110" y="1174"/>
                    </a:cubicBezTo>
                    <a:cubicBezTo>
                      <a:pt x="2166" y="1146"/>
                      <a:pt x="2236" y="1104"/>
                      <a:pt x="2306" y="1076"/>
                    </a:cubicBezTo>
                    <a:cubicBezTo>
                      <a:pt x="2431" y="1034"/>
                      <a:pt x="2571" y="993"/>
                      <a:pt x="2725" y="965"/>
                    </a:cubicBezTo>
                    <a:close/>
                    <a:moveTo>
                      <a:pt x="3675" y="3046"/>
                    </a:moveTo>
                    <a:cubicBezTo>
                      <a:pt x="3884" y="3074"/>
                      <a:pt x="4066" y="3116"/>
                      <a:pt x="4220" y="3158"/>
                    </a:cubicBezTo>
                    <a:cubicBezTo>
                      <a:pt x="4345" y="3186"/>
                      <a:pt x="4443" y="3228"/>
                      <a:pt x="4513" y="3270"/>
                    </a:cubicBezTo>
                    <a:cubicBezTo>
                      <a:pt x="4681" y="3381"/>
                      <a:pt x="4764" y="3493"/>
                      <a:pt x="4764" y="3633"/>
                    </a:cubicBezTo>
                    <a:cubicBezTo>
                      <a:pt x="4764" y="3786"/>
                      <a:pt x="4667" y="3926"/>
                      <a:pt x="4457" y="4038"/>
                    </a:cubicBezTo>
                    <a:cubicBezTo>
                      <a:pt x="4387" y="4080"/>
                      <a:pt x="4303" y="4108"/>
                      <a:pt x="4220" y="4136"/>
                    </a:cubicBezTo>
                    <a:cubicBezTo>
                      <a:pt x="4066" y="4191"/>
                      <a:pt x="3884" y="4233"/>
                      <a:pt x="3675" y="4247"/>
                    </a:cubicBezTo>
                    <a:lnTo>
                      <a:pt x="3675" y="3046"/>
                    </a:lnTo>
                    <a:close/>
                    <a:moveTo>
                      <a:pt x="2725" y="1"/>
                    </a:moveTo>
                    <a:lnTo>
                      <a:pt x="2725" y="294"/>
                    </a:lnTo>
                    <a:cubicBezTo>
                      <a:pt x="2585" y="308"/>
                      <a:pt x="2445" y="322"/>
                      <a:pt x="2306" y="336"/>
                    </a:cubicBezTo>
                    <a:cubicBezTo>
                      <a:pt x="1747" y="392"/>
                      <a:pt x="1300" y="518"/>
                      <a:pt x="937" y="699"/>
                    </a:cubicBezTo>
                    <a:cubicBezTo>
                      <a:pt x="490" y="923"/>
                      <a:pt x="252" y="1202"/>
                      <a:pt x="252" y="1537"/>
                    </a:cubicBezTo>
                    <a:cubicBezTo>
                      <a:pt x="252" y="1873"/>
                      <a:pt x="462" y="2152"/>
                      <a:pt x="853" y="2389"/>
                    </a:cubicBezTo>
                    <a:cubicBezTo>
                      <a:pt x="1188" y="2585"/>
                      <a:pt x="1663" y="2739"/>
                      <a:pt x="2306" y="2850"/>
                    </a:cubicBezTo>
                    <a:cubicBezTo>
                      <a:pt x="2445" y="2878"/>
                      <a:pt x="2585" y="2892"/>
                      <a:pt x="2725" y="2920"/>
                    </a:cubicBezTo>
                    <a:lnTo>
                      <a:pt x="2725" y="4205"/>
                    </a:lnTo>
                    <a:cubicBezTo>
                      <a:pt x="2571" y="4164"/>
                      <a:pt x="2431" y="4122"/>
                      <a:pt x="2306" y="4066"/>
                    </a:cubicBezTo>
                    <a:cubicBezTo>
                      <a:pt x="2236" y="4024"/>
                      <a:pt x="2152" y="3996"/>
                      <a:pt x="2082" y="3940"/>
                    </a:cubicBezTo>
                    <a:cubicBezTo>
                      <a:pt x="1901" y="3828"/>
                      <a:pt x="1761" y="3689"/>
                      <a:pt x="1691" y="3521"/>
                    </a:cubicBezTo>
                    <a:lnTo>
                      <a:pt x="1" y="3605"/>
                    </a:lnTo>
                    <a:cubicBezTo>
                      <a:pt x="127" y="4010"/>
                      <a:pt x="434" y="4331"/>
                      <a:pt x="895" y="4541"/>
                    </a:cubicBezTo>
                    <a:cubicBezTo>
                      <a:pt x="1272" y="4722"/>
                      <a:pt x="1747" y="4848"/>
                      <a:pt x="2306" y="4904"/>
                    </a:cubicBezTo>
                    <a:cubicBezTo>
                      <a:pt x="2445" y="4918"/>
                      <a:pt x="2585" y="4932"/>
                      <a:pt x="2725" y="4946"/>
                    </a:cubicBezTo>
                    <a:lnTo>
                      <a:pt x="2725" y="5505"/>
                    </a:lnTo>
                    <a:lnTo>
                      <a:pt x="3675" y="5505"/>
                    </a:lnTo>
                    <a:lnTo>
                      <a:pt x="3675" y="4932"/>
                    </a:lnTo>
                    <a:cubicBezTo>
                      <a:pt x="3856" y="4918"/>
                      <a:pt x="4052" y="4904"/>
                      <a:pt x="4220" y="4876"/>
                    </a:cubicBezTo>
                    <a:cubicBezTo>
                      <a:pt x="4806" y="4792"/>
                      <a:pt x="5281" y="4652"/>
                      <a:pt x="5658" y="4457"/>
                    </a:cubicBezTo>
                    <a:cubicBezTo>
                      <a:pt x="6119" y="4205"/>
                      <a:pt x="6357" y="3898"/>
                      <a:pt x="6357" y="3521"/>
                    </a:cubicBezTo>
                    <a:cubicBezTo>
                      <a:pt x="6357" y="3186"/>
                      <a:pt x="6175" y="2920"/>
                      <a:pt x="5798" y="2697"/>
                    </a:cubicBezTo>
                    <a:cubicBezTo>
                      <a:pt x="5491" y="2529"/>
                      <a:pt x="4960" y="2389"/>
                      <a:pt x="4220" y="2264"/>
                    </a:cubicBezTo>
                    <a:cubicBezTo>
                      <a:pt x="4052" y="2236"/>
                      <a:pt x="3870" y="2208"/>
                      <a:pt x="3675" y="2180"/>
                    </a:cubicBezTo>
                    <a:lnTo>
                      <a:pt x="3675" y="979"/>
                    </a:lnTo>
                    <a:cubicBezTo>
                      <a:pt x="3898" y="1034"/>
                      <a:pt x="4080" y="1104"/>
                      <a:pt x="4220" y="1188"/>
                    </a:cubicBezTo>
                    <a:cubicBezTo>
                      <a:pt x="4331" y="1272"/>
                      <a:pt x="4401" y="1370"/>
                      <a:pt x="4457" y="1468"/>
                    </a:cubicBezTo>
                    <a:lnTo>
                      <a:pt x="6091" y="1370"/>
                    </a:lnTo>
                    <a:cubicBezTo>
                      <a:pt x="5980" y="1062"/>
                      <a:pt x="5728" y="811"/>
                      <a:pt x="5323" y="629"/>
                    </a:cubicBezTo>
                    <a:cubicBezTo>
                      <a:pt x="5030" y="504"/>
                      <a:pt x="4653" y="406"/>
                      <a:pt x="4220" y="350"/>
                    </a:cubicBezTo>
                    <a:cubicBezTo>
                      <a:pt x="4052" y="322"/>
                      <a:pt x="3870" y="308"/>
                      <a:pt x="3675" y="294"/>
                    </a:cubicBezTo>
                    <a:lnTo>
                      <a:pt x="367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-1694125" y="3815238"/>
                <a:ext cx="535400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42" extrusionOk="0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0"/>
                      <a:pt x="10701" y="0"/>
                    </a:cubicBezTo>
                    <a:cubicBezTo>
                      <a:pt x="4806" y="0"/>
                      <a:pt x="1" y="2277"/>
                      <a:pt x="1" y="5071"/>
                    </a:cubicBezTo>
                    <a:cubicBezTo>
                      <a:pt x="1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-1694125" y="3889963"/>
                <a:ext cx="535400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2082" extrusionOk="0">
                    <a:moveTo>
                      <a:pt x="1" y="2082"/>
                    </a:moveTo>
                    <a:lnTo>
                      <a:pt x="21415" y="2082"/>
                    </a:lnTo>
                    <a:lnTo>
                      <a:pt x="21415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4"/>
              <p:cNvSpPr/>
              <p:nvPr/>
            </p:nvSpPr>
            <p:spPr>
              <a:xfrm>
                <a:off x="-1694125" y="3763188"/>
                <a:ext cx="535400" cy="253575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43" extrusionOk="0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8"/>
                      <a:pt x="16610" y="1"/>
                      <a:pt x="10701" y="1"/>
                    </a:cubicBezTo>
                    <a:cubicBezTo>
                      <a:pt x="4806" y="1"/>
                      <a:pt x="1" y="2278"/>
                      <a:pt x="1" y="5071"/>
                    </a:cubicBezTo>
                    <a:cubicBezTo>
                      <a:pt x="1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4"/>
              <p:cNvSpPr/>
              <p:nvPr/>
            </p:nvSpPr>
            <p:spPr>
              <a:xfrm>
                <a:off x="-1659200" y="3787988"/>
                <a:ext cx="465550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8159" extrusionOk="0">
                    <a:moveTo>
                      <a:pt x="9304" y="8158"/>
                    </a:moveTo>
                    <a:cubicBezTo>
                      <a:pt x="14431" y="8158"/>
                      <a:pt x="18621" y="6328"/>
                      <a:pt x="18621" y="4079"/>
                    </a:cubicBezTo>
                    <a:cubicBezTo>
                      <a:pt x="18621" y="1830"/>
                      <a:pt x="14431" y="0"/>
                      <a:pt x="9304" y="0"/>
                    </a:cubicBezTo>
                    <a:cubicBezTo>
                      <a:pt x="4177" y="0"/>
                      <a:pt x="1" y="1830"/>
                      <a:pt x="1" y="4079"/>
                    </a:cubicBezTo>
                    <a:cubicBezTo>
                      <a:pt x="1" y="6328"/>
                      <a:pt x="4177" y="8158"/>
                      <a:pt x="9304" y="8158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4"/>
              <p:cNvSpPr/>
              <p:nvPr/>
            </p:nvSpPr>
            <p:spPr>
              <a:xfrm>
                <a:off x="-1506225" y="3821163"/>
                <a:ext cx="159250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6370" h="5505" extrusionOk="0">
                    <a:moveTo>
                      <a:pt x="2738" y="978"/>
                    </a:moveTo>
                    <a:lnTo>
                      <a:pt x="2738" y="2040"/>
                    </a:lnTo>
                    <a:cubicBezTo>
                      <a:pt x="2570" y="2012"/>
                      <a:pt x="2431" y="1970"/>
                      <a:pt x="2319" y="1928"/>
                    </a:cubicBezTo>
                    <a:cubicBezTo>
                      <a:pt x="2235" y="1886"/>
                      <a:pt x="2165" y="1858"/>
                      <a:pt x="2095" y="1817"/>
                    </a:cubicBezTo>
                    <a:cubicBezTo>
                      <a:pt x="1970" y="1719"/>
                      <a:pt x="1900" y="1621"/>
                      <a:pt x="1900" y="1509"/>
                    </a:cubicBezTo>
                    <a:cubicBezTo>
                      <a:pt x="1900" y="1397"/>
                      <a:pt x="1970" y="1286"/>
                      <a:pt x="2123" y="1188"/>
                    </a:cubicBezTo>
                    <a:cubicBezTo>
                      <a:pt x="2179" y="1146"/>
                      <a:pt x="2249" y="1118"/>
                      <a:pt x="2319" y="1090"/>
                    </a:cubicBezTo>
                    <a:cubicBezTo>
                      <a:pt x="2431" y="1034"/>
                      <a:pt x="2570" y="1006"/>
                      <a:pt x="2738" y="978"/>
                    </a:cubicBezTo>
                    <a:close/>
                    <a:moveTo>
                      <a:pt x="3674" y="3046"/>
                    </a:moveTo>
                    <a:cubicBezTo>
                      <a:pt x="3897" y="3074"/>
                      <a:pt x="4079" y="3116"/>
                      <a:pt x="4233" y="3158"/>
                    </a:cubicBezTo>
                    <a:cubicBezTo>
                      <a:pt x="4344" y="3199"/>
                      <a:pt x="4442" y="3241"/>
                      <a:pt x="4526" y="3283"/>
                    </a:cubicBezTo>
                    <a:cubicBezTo>
                      <a:pt x="4694" y="3381"/>
                      <a:pt x="4777" y="3493"/>
                      <a:pt x="4777" y="3632"/>
                    </a:cubicBezTo>
                    <a:cubicBezTo>
                      <a:pt x="4777" y="3786"/>
                      <a:pt x="4680" y="3926"/>
                      <a:pt x="4470" y="4038"/>
                    </a:cubicBezTo>
                    <a:cubicBezTo>
                      <a:pt x="4400" y="4079"/>
                      <a:pt x="4316" y="4107"/>
                      <a:pt x="4233" y="4149"/>
                    </a:cubicBezTo>
                    <a:cubicBezTo>
                      <a:pt x="4065" y="4191"/>
                      <a:pt x="3883" y="4233"/>
                      <a:pt x="3674" y="4247"/>
                    </a:cubicBezTo>
                    <a:lnTo>
                      <a:pt x="3674" y="3046"/>
                    </a:lnTo>
                    <a:close/>
                    <a:moveTo>
                      <a:pt x="2738" y="1"/>
                    </a:moveTo>
                    <a:lnTo>
                      <a:pt x="2738" y="308"/>
                    </a:lnTo>
                    <a:cubicBezTo>
                      <a:pt x="2584" y="308"/>
                      <a:pt x="2445" y="322"/>
                      <a:pt x="2319" y="336"/>
                    </a:cubicBezTo>
                    <a:cubicBezTo>
                      <a:pt x="1760" y="392"/>
                      <a:pt x="1299" y="517"/>
                      <a:pt x="936" y="699"/>
                    </a:cubicBezTo>
                    <a:cubicBezTo>
                      <a:pt x="489" y="922"/>
                      <a:pt x="265" y="1216"/>
                      <a:pt x="265" y="1551"/>
                    </a:cubicBezTo>
                    <a:cubicBezTo>
                      <a:pt x="265" y="1886"/>
                      <a:pt x="461" y="2166"/>
                      <a:pt x="866" y="2389"/>
                    </a:cubicBezTo>
                    <a:cubicBezTo>
                      <a:pt x="1187" y="2585"/>
                      <a:pt x="1676" y="2738"/>
                      <a:pt x="2319" y="2850"/>
                    </a:cubicBezTo>
                    <a:cubicBezTo>
                      <a:pt x="2445" y="2878"/>
                      <a:pt x="2584" y="2892"/>
                      <a:pt x="2738" y="2920"/>
                    </a:cubicBezTo>
                    <a:lnTo>
                      <a:pt x="2738" y="4205"/>
                    </a:lnTo>
                    <a:cubicBezTo>
                      <a:pt x="2584" y="4177"/>
                      <a:pt x="2445" y="4121"/>
                      <a:pt x="2319" y="4066"/>
                    </a:cubicBezTo>
                    <a:cubicBezTo>
                      <a:pt x="2235" y="4038"/>
                      <a:pt x="2165" y="3996"/>
                      <a:pt x="2095" y="3954"/>
                    </a:cubicBezTo>
                    <a:cubicBezTo>
                      <a:pt x="1900" y="3828"/>
                      <a:pt x="1774" y="3688"/>
                      <a:pt x="1704" y="3521"/>
                    </a:cubicBezTo>
                    <a:lnTo>
                      <a:pt x="0" y="3605"/>
                    </a:lnTo>
                    <a:cubicBezTo>
                      <a:pt x="140" y="4010"/>
                      <a:pt x="433" y="4331"/>
                      <a:pt x="908" y="4554"/>
                    </a:cubicBezTo>
                    <a:cubicBezTo>
                      <a:pt x="1285" y="4722"/>
                      <a:pt x="1746" y="4848"/>
                      <a:pt x="2319" y="4918"/>
                    </a:cubicBezTo>
                    <a:cubicBezTo>
                      <a:pt x="2445" y="4932"/>
                      <a:pt x="2584" y="4946"/>
                      <a:pt x="2738" y="4946"/>
                    </a:cubicBezTo>
                    <a:lnTo>
                      <a:pt x="2738" y="5504"/>
                    </a:lnTo>
                    <a:lnTo>
                      <a:pt x="3674" y="5504"/>
                    </a:lnTo>
                    <a:lnTo>
                      <a:pt x="3674" y="4932"/>
                    </a:lnTo>
                    <a:cubicBezTo>
                      <a:pt x="3869" y="4918"/>
                      <a:pt x="4051" y="4904"/>
                      <a:pt x="4233" y="4876"/>
                    </a:cubicBezTo>
                    <a:cubicBezTo>
                      <a:pt x="4819" y="4792"/>
                      <a:pt x="5294" y="4666"/>
                      <a:pt x="5658" y="4471"/>
                    </a:cubicBezTo>
                    <a:cubicBezTo>
                      <a:pt x="6132" y="4205"/>
                      <a:pt x="6370" y="3898"/>
                      <a:pt x="6370" y="3521"/>
                    </a:cubicBezTo>
                    <a:cubicBezTo>
                      <a:pt x="6370" y="3185"/>
                      <a:pt x="6188" y="2920"/>
                      <a:pt x="5811" y="2711"/>
                    </a:cubicBezTo>
                    <a:cubicBezTo>
                      <a:pt x="5504" y="2529"/>
                      <a:pt x="4973" y="2389"/>
                      <a:pt x="4233" y="2264"/>
                    </a:cubicBezTo>
                    <a:cubicBezTo>
                      <a:pt x="4051" y="2236"/>
                      <a:pt x="3869" y="2208"/>
                      <a:pt x="3674" y="2194"/>
                    </a:cubicBezTo>
                    <a:lnTo>
                      <a:pt x="3674" y="978"/>
                    </a:lnTo>
                    <a:cubicBezTo>
                      <a:pt x="3911" y="1034"/>
                      <a:pt x="4093" y="1104"/>
                      <a:pt x="4233" y="1202"/>
                    </a:cubicBezTo>
                    <a:cubicBezTo>
                      <a:pt x="4330" y="1272"/>
                      <a:pt x="4414" y="1370"/>
                      <a:pt x="4456" y="1481"/>
                    </a:cubicBezTo>
                    <a:lnTo>
                      <a:pt x="6105" y="1370"/>
                    </a:lnTo>
                    <a:cubicBezTo>
                      <a:pt x="5993" y="1062"/>
                      <a:pt x="5727" y="825"/>
                      <a:pt x="5322" y="643"/>
                    </a:cubicBezTo>
                    <a:cubicBezTo>
                      <a:pt x="5029" y="503"/>
                      <a:pt x="4666" y="406"/>
                      <a:pt x="4233" y="350"/>
                    </a:cubicBezTo>
                    <a:cubicBezTo>
                      <a:pt x="4051" y="336"/>
                      <a:pt x="3869" y="308"/>
                      <a:pt x="3674" y="308"/>
                    </a:cubicBezTo>
                    <a:lnTo>
                      <a:pt x="3674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4"/>
              <p:cNvSpPr/>
              <p:nvPr/>
            </p:nvSpPr>
            <p:spPr>
              <a:xfrm>
                <a:off x="-1760825" y="3745038"/>
                <a:ext cx="535400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42" extrusionOk="0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1"/>
                    </a:cubicBezTo>
                    <a:cubicBezTo>
                      <a:pt x="21415" y="2277"/>
                      <a:pt x="16610" y="0"/>
                      <a:pt x="10701" y="0"/>
                    </a:cubicBezTo>
                    <a:cubicBezTo>
                      <a:pt x="4806" y="0"/>
                      <a:pt x="1" y="2277"/>
                      <a:pt x="1" y="5071"/>
                    </a:cubicBezTo>
                    <a:cubicBezTo>
                      <a:pt x="1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4"/>
              <p:cNvSpPr/>
              <p:nvPr/>
            </p:nvSpPr>
            <p:spPr>
              <a:xfrm>
                <a:off x="-1760825" y="3819763"/>
                <a:ext cx="53540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2083" extrusionOk="0">
                    <a:moveTo>
                      <a:pt x="1" y="2082"/>
                    </a:moveTo>
                    <a:lnTo>
                      <a:pt x="21415" y="2082"/>
                    </a:lnTo>
                    <a:lnTo>
                      <a:pt x="2141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4"/>
              <p:cNvSpPr/>
              <p:nvPr/>
            </p:nvSpPr>
            <p:spPr>
              <a:xfrm>
                <a:off x="-1760825" y="3692988"/>
                <a:ext cx="535400" cy="253575"/>
              </a:xfrm>
              <a:custGeom>
                <a:avLst/>
                <a:gdLst/>
                <a:ahLst/>
                <a:cxnLst/>
                <a:rect l="l" t="t" r="r" b="b"/>
                <a:pathLst>
                  <a:path w="21416" h="10143" extrusionOk="0">
                    <a:moveTo>
                      <a:pt x="10701" y="10142"/>
                    </a:moveTo>
                    <a:cubicBezTo>
                      <a:pt x="16610" y="10142"/>
                      <a:pt x="21415" y="7865"/>
                      <a:pt x="21415" y="5072"/>
                    </a:cubicBezTo>
                    <a:cubicBezTo>
                      <a:pt x="21415" y="2278"/>
                      <a:pt x="16610" y="1"/>
                      <a:pt x="10701" y="1"/>
                    </a:cubicBezTo>
                    <a:cubicBezTo>
                      <a:pt x="4806" y="1"/>
                      <a:pt x="1" y="2278"/>
                      <a:pt x="1" y="5072"/>
                    </a:cubicBezTo>
                    <a:cubicBezTo>
                      <a:pt x="1" y="7865"/>
                      <a:pt x="4806" y="10142"/>
                      <a:pt x="10701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4"/>
              <p:cNvSpPr/>
              <p:nvPr/>
            </p:nvSpPr>
            <p:spPr>
              <a:xfrm>
                <a:off x="-1725900" y="3717788"/>
                <a:ext cx="465550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8159" extrusionOk="0">
                    <a:moveTo>
                      <a:pt x="9304" y="8159"/>
                    </a:moveTo>
                    <a:cubicBezTo>
                      <a:pt x="14431" y="8159"/>
                      <a:pt x="18621" y="6329"/>
                      <a:pt x="18621" y="4080"/>
                    </a:cubicBezTo>
                    <a:cubicBezTo>
                      <a:pt x="18621" y="1831"/>
                      <a:pt x="14431" y="1"/>
                      <a:pt x="9304" y="1"/>
                    </a:cubicBezTo>
                    <a:cubicBezTo>
                      <a:pt x="4177" y="1"/>
                      <a:pt x="1" y="1831"/>
                      <a:pt x="1" y="4080"/>
                    </a:cubicBezTo>
                    <a:cubicBezTo>
                      <a:pt x="1" y="6329"/>
                      <a:pt x="4177" y="8159"/>
                      <a:pt x="9304" y="8159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4"/>
              <p:cNvSpPr/>
              <p:nvPr/>
            </p:nvSpPr>
            <p:spPr>
              <a:xfrm>
                <a:off x="-1572600" y="3750963"/>
                <a:ext cx="158925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6357" h="5505" extrusionOk="0">
                    <a:moveTo>
                      <a:pt x="2725" y="979"/>
                    </a:moveTo>
                    <a:lnTo>
                      <a:pt x="2725" y="2040"/>
                    </a:lnTo>
                    <a:cubicBezTo>
                      <a:pt x="2557" y="2012"/>
                      <a:pt x="2418" y="1970"/>
                      <a:pt x="2306" y="1915"/>
                    </a:cubicBezTo>
                    <a:cubicBezTo>
                      <a:pt x="2222" y="1887"/>
                      <a:pt x="2152" y="1845"/>
                      <a:pt x="2082" y="1817"/>
                    </a:cubicBezTo>
                    <a:cubicBezTo>
                      <a:pt x="1957" y="1719"/>
                      <a:pt x="1887" y="1621"/>
                      <a:pt x="1887" y="1509"/>
                    </a:cubicBezTo>
                    <a:cubicBezTo>
                      <a:pt x="1887" y="1398"/>
                      <a:pt x="1957" y="1286"/>
                      <a:pt x="2110" y="1188"/>
                    </a:cubicBezTo>
                    <a:cubicBezTo>
                      <a:pt x="2166" y="1146"/>
                      <a:pt x="2236" y="1118"/>
                      <a:pt x="2306" y="1090"/>
                    </a:cubicBezTo>
                    <a:cubicBezTo>
                      <a:pt x="2418" y="1034"/>
                      <a:pt x="2557" y="993"/>
                      <a:pt x="2725" y="979"/>
                    </a:cubicBezTo>
                    <a:close/>
                    <a:moveTo>
                      <a:pt x="3661" y="3046"/>
                    </a:moveTo>
                    <a:cubicBezTo>
                      <a:pt x="3884" y="3074"/>
                      <a:pt x="4066" y="3116"/>
                      <a:pt x="4220" y="3158"/>
                    </a:cubicBezTo>
                    <a:cubicBezTo>
                      <a:pt x="4331" y="3200"/>
                      <a:pt x="4429" y="3228"/>
                      <a:pt x="4513" y="3283"/>
                    </a:cubicBezTo>
                    <a:cubicBezTo>
                      <a:pt x="4681" y="3381"/>
                      <a:pt x="4764" y="3493"/>
                      <a:pt x="4764" y="3633"/>
                    </a:cubicBezTo>
                    <a:cubicBezTo>
                      <a:pt x="4764" y="3786"/>
                      <a:pt x="4667" y="3926"/>
                      <a:pt x="4457" y="4038"/>
                    </a:cubicBezTo>
                    <a:cubicBezTo>
                      <a:pt x="4387" y="4080"/>
                      <a:pt x="4303" y="4108"/>
                      <a:pt x="4220" y="4150"/>
                    </a:cubicBezTo>
                    <a:cubicBezTo>
                      <a:pt x="4052" y="4191"/>
                      <a:pt x="3870" y="4233"/>
                      <a:pt x="3661" y="4247"/>
                    </a:cubicBezTo>
                    <a:lnTo>
                      <a:pt x="3661" y="3046"/>
                    </a:lnTo>
                    <a:close/>
                    <a:moveTo>
                      <a:pt x="2725" y="1"/>
                    </a:moveTo>
                    <a:lnTo>
                      <a:pt x="2725" y="308"/>
                    </a:lnTo>
                    <a:cubicBezTo>
                      <a:pt x="2571" y="308"/>
                      <a:pt x="2432" y="322"/>
                      <a:pt x="2306" y="336"/>
                    </a:cubicBezTo>
                    <a:cubicBezTo>
                      <a:pt x="1747" y="392"/>
                      <a:pt x="1286" y="518"/>
                      <a:pt x="923" y="699"/>
                    </a:cubicBezTo>
                    <a:cubicBezTo>
                      <a:pt x="476" y="923"/>
                      <a:pt x="252" y="1216"/>
                      <a:pt x="252" y="1551"/>
                    </a:cubicBezTo>
                    <a:cubicBezTo>
                      <a:pt x="252" y="1873"/>
                      <a:pt x="448" y="2166"/>
                      <a:pt x="853" y="2389"/>
                    </a:cubicBezTo>
                    <a:cubicBezTo>
                      <a:pt x="1174" y="2585"/>
                      <a:pt x="1663" y="2739"/>
                      <a:pt x="2306" y="2850"/>
                    </a:cubicBezTo>
                    <a:cubicBezTo>
                      <a:pt x="2432" y="2878"/>
                      <a:pt x="2571" y="2892"/>
                      <a:pt x="2725" y="2920"/>
                    </a:cubicBezTo>
                    <a:lnTo>
                      <a:pt x="2725" y="4205"/>
                    </a:lnTo>
                    <a:cubicBezTo>
                      <a:pt x="2571" y="4178"/>
                      <a:pt x="2432" y="4122"/>
                      <a:pt x="2306" y="4066"/>
                    </a:cubicBezTo>
                    <a:cubicBezTo>
                      <a:pt x="2222" y="4038"/>
                      <a:pt x="2152" y="3996"/>
                      <a:pt x="2082" y="3954"/>
                    </a:cubicBezTo>
                    <a:cubicBezTo>
                      <a:pt x="1887" y="3828"/>
                      <a:pt x="1761" y="3689"/>
                      <a:pt x="1691" y="3521"/>
                    </a:cubicBezTo>
                    <a:lnTo>
                      <a:pt x="1" y="3605"/>
                    </a:lnTo>
                    <a:cubicBezTo>
                      <a:pt x="127" y="4010"/>
                      <a:pt x="420" y="4331"/>
                      <a:pt x="895" y="4555"/>
                    </a:cubicBezTo>
                    <a:cubicBezTo>
                      <a:pt x="1272" y="4722"/>
                      <a:pt x="1747" y="4848"/>
                      <a:pt x="2306" y="4904"/>
                    </a:cubicBezTo>
                    <a:cubicBezTo>
                      <a:pt x="2432" y="4932"/>
                      <a:pt x="2571" y="4932"/>
                      <a:pt x="2725" y="4946"/>
                    </a:cubicBezTo>
                    <a:lnTo>
                      <a:pt x="2725" y="5505"/>
                    </a:lnTo>
                    <a:lnTo>
                      <a:pt x="3661" y="5505"/>
                    </a:lnTo>
                    <a:lnTo>
                      <a:pt x="3661" y="4932"/>
                    </a:lnTo>
                    <a:cubicBezTo>
                      <a:pt x="3856" y="4918"/>
                      <a:pt x="4038" y="4904"/>
                      <a:pt x="4220" y="4876"/>
                    </a:cubicBezTo>
                    <a:cubicBezTo>
                      <a:pt x="4806" y="4792"/>
                      <a:pt x="5281" y="4652"/>
                      <a:pt x="5644" y="4457"/>
                    </a:cubicBezTo>
                    <a:cubicBezTo>
                      <a:pt x="6119" y="4205"/>
                      <a:pt x="6357" y="3898"/>
                      <a:pt x="6357" y="3521"/>
                    </a:cubicBezTo>
                    <a:cubicBezTo>
                      <a:pt x="6357" y="3186"/>
                      <a:pt x="6175" y="2920"/>
                      <a:pt x="5798" y="2711"/>
                    </a:cubicBezTo>
                    <a:cubicBezTo>
                      <a:pt x="5491" y="2529"/>
                      <a:pt x="4960" y="2389"/>
                      <a:pt x="4220" y="2264"/>
                    </a:cubicBezTo>
                    <a:cubicBezTo>
                      <a:pt x="4038" y="2236"/>
                      <a:pt x="3856" y="2208"/>
                      <a:pt x="3661" y="2180"/>
                    </a:cubicBezTo>
                    <a:lnTo>
                      <a:pt x="3661" y="979"/>
                    </a:lnTo>
                    <a:cubicBezTo>
                      <a:pt x="3898" y="1034"/>
                      <a:pt x="4080" y="1104"/>
                      <a:pt x="4220" y="1202"/>
                    </a:cubicBezTo>
                    <a:cubicBezTo>
                      <a:pt x="4331" y="1272"/>
                      <a:pt x="4401" y="1370"/>
                      <a:pt x="4443" y="1481"/>
                    </a:cubicBezTo>
                    <a:lnTo>
                      <a:pt x="6091" y="1370"/>
                    </a:lnTo>
                    <a:cubicBezTo>
                      <a:pt x="5980" y="1062"/>
                      <a:pt x="5714" y="825"/>
                      <a:pt x="5309" y="629"/>
                    </a:cubicBezTo>
                    <a:cubicBezTo>
                      <a:pt x="5016" y="504"/>
                      <a:pt x="4653" y="406"/>
                      <a:pt x="4220" y="350"/>
                    </a:cubicBezTo>
                    <a:cubicBezTo>
                      <a:pt x="4038" y="336"/>
                      <a:pt x="3856" y="308"/>
                      <a:pt x="3661" y="308"/>
                    </a:cubicBezTo>
                    <a:lnTo>
                      <a:pt x="366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4"/>
              <p:cNvSpPr/>
              <p:nvPr/>
            </p:nvSpPr>
            <p:spPr>
              <a:xfrm>
                <a:off x="-1640000" y="3653538"/>
                <a:ext cx="535750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21430" h="10142" extrusionOk="0">
                    <a:moveTo>
                      <a:pt x="10715" y="10142"/>
                    </a:moveTo>
                    <a:cubicBezTo>
                      <a:pt x="16610" y="10142"/>
                      <a:pt x="21429" y="7865"/>
                      <a:pt x="21429" y="5071"/>
                    </a:cubicBezTo>
                    <a:cubicBezTo>
                      <a:pt x="21429" y="2277"/>
                      <a:pt x="16610" y="0"/>
                      <a:pt x="10715" y="0"/>
                    </a:cubicBezTo>
                    <a:cubicBezTo>
                      <a:pt x="4820" y="0"/>
                      <a:pt x="1" y="2277"/>
                      <a:pt x="1" y="5071"/>
                    </a:cubicBezTo>
                    <a:cubicBezTo>
                      <a:pt x="1" y="7865"/>
                      <a:pt x="4820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4"/>
              <p:cNvSpPr/>
              <p:nvPr/>
            </p:nvSpPr>
            <p:spPr>
              <a:xfrm>
                <a:off x="-1640000" y="3728263"/>
                <a:ext cx="535750" cy="52075"/>
              </a:xfrm>
              <a:custGeom>
                <a:avLst/>
                <a:gdLst/>
                <a:ahLst/>
                <a:cxnLst/>
                <a:rect l="l" t="t" r="r" b="b"/>
                <a:pathLst>
                  <a:path w="21430" h="2083" extrusionOk="0">
                    <a:moveTo>
                      <a:pt x="1" y="2082"/>
                    </a:moveTo>
                    <a:lnTo>
                      <a:pt x="21429" y="2082"/>
                    </a:lnTo>
                    <a:lnTo>
                      <a:pt x="2142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4"/>
              <p:cNvSpPr/>
              <p:nvPr/>
            </p:nvSpPr>
            <p:spPr>
              <a:xfrm>
                <a:off x="-1640000" y="3601513"/>
                <a:ext cx="535750" cy="253550"/>
              </a:xfrm>
              <a:custGeom>
                <a:avLst/>
                <a:gdLst/>
                <a:ahLst/>
                <a:cxnLst/>
                <a:rect l="l" t="t" r="r" b="b"/>
                <a:pathLst>
                  <a:path w="21430" h="10142" extrusionOk="0">
                    <a:moveTo>
                      <a:pt x="10715" y="10142"/>
                    </a:moveTo>
                    <a:cubicBezTo>
                      <a:pt x="16610" y="10142"/>
                      <a:pt x="21429" y="7865"/>
                      <a:pt x="21429" y="5071"/>
                    </a:cubicBezTo>
                    <a:cubicBezTo>
                      <a:pt x="21429" y="2277"/>
                      <a:pt x="16610" y="0"/>
                      <a:pt x="10715" y="0"/>
                    </a:cubicBezTo>
                    <a:cubicBezTo>
                      <a:pt x="4820" y="0"/>
                      <a:pt x="1" y="2277"/>
                      <a:pt x="1" y="5071"/>
                    </a:cubicBezTo>
                    <a:cubicBezTo>
                      <a:pt x="1" y="7865"/>
                      <a:pt x="4820" y="10142"/>
                      <a:pt x="10715" y="10142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4"/>
              <p:cNvSpPr/>
              <p:nvPr/>
            </p:nvSpPr>
            <p:spPr>
              <a:xfrm>
                <a:off x="-1604725" y="3626288"/>
                <a:ext cx="465550" cy="203975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8159" extrusionOk="0">
                    <a:moveTo>
                      <a:pt x="9304" y="8159"/>
                    </a:moveTo>
                    <a:cubicBezTo>
                      <a:pt x="14431" y="8159"/>
                      <a:pt x="18621" y="6329"/>
                      <a:pt x="18621" y="4080"/>
                    </a:cubicBezTo>
                    <a:cubicBezTo>
                      <a:pt x="18621" y="1831"/>
                      <a:pt x="14431" y="1"/>
                      <a:pt x="9304" y="1"/>
                    </a:cubicBezTo>
                    <a:cubicBezTo>
                      <a:pt x="4178" y="1"/>
                      <a:pt x="1" y="1831"/>
                      <a:pt x="1" y="4080"/>
                    </a:cubicBezTo>
                    <a:cubicBezTo>
                      <a:pt x="1" y="6329"/>
                      <a:pt x="4178" y="8159"/>
                      <a:pt x="9304" y="8159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4"/>
              <p:cNvSpPr/>
              <p:nvPr/>
            </p:nvSpPr>
            <p:spPr>
              <a:xfrm>
                <a:off x="-1451750" y="3659463"/>
                <a:ext cx="159275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6371" h="5505" extrusionOk="0">
                    <a:moveTo>
                      <a:pt x="2738" y="979"/>
                    </a:moveTo>
                    <a:lnTo>
                      <a:pt x="2738" y="2040"/>
                    </a:lnTo>
                    <a:cubicBezTo>
                      <a:pt x="2571" y="2012"/>
                      <a:pt x="2431" y="1971"/>
                      <a:pt x="2319" y="1915"/>
                    </a:cubicBezTo>
                    <a:cubicBezTo>
                      <a:pt x="2235" y="1887"/>
                      <a:pt x="2151" y="1859"/>
                      <a:pt x="2096" y="1817"/>
                    </a:cubicBezTo>
                    <a:cubicBezTo>
                      <a:pt x="1956" y="1719"/>
                      <a:pt x="1886" y="1621"/>
                      <a:pt x="1886" y="1510"/>
                    </a:cubicBezTo>
                    <a:cubicBezTo>
                      <a:pt x="1886" y="1398"/>
                      <a:pt x="1970" y="1286"/>
                      <a:pt x="2124" y="1188"/>
                    </a:cubicBezTo>
                    <a:cubicBezTo>
                      <a:pt x="2179" y="1146"/>
                      <a:pt x="2235" y="1118"/>
                      <a:pt x="2319" y="1090"/>
                    </a:cubicBezTo>
                    <a:cubicBezTo>
                      <a:pt x="2431" y="1035"/>
                      <a:pt x="2571" y="1007"/>
                      <a:pt x="2738" y="979"/>
                    </a:cubicBezTo>
                    <a:close/>
                    <a:moveTo>
                      <a:pt x="3674" y="3046"/>
                    </a:moveTo>
                    <a:cubicBezTo>
                      <a:pt x="3898" y="3074"/>
                      <a:pt x="4079" y="3116"/>
                      <a:pt x="4233" y="3158"/>
                    </a:cubicBezTo>
                    <a:cubicBezTo>
                      <a:pt x="4345" y="3200"/>
                      <a:pt x="4442" y="3242"/>
                      <a:pt x="4526" y="3284"/>
                    </a:cubicBezTo>
                    <a:cubicBezTo>
                      <a:pt x="4694" y="3381"/>
                      <a:pt x="4778" y="3493"/>
                      <a:pt x="4778" y="3633"/>
                    </a:cubicBezTo>
                    <a:cubicBezTo>
                      <a:pt x="4778" y="3787"/>
                      <a:pt x="4680" y="3926"/>
                      <a:pt x="4470" y="4038"/>
                    </a:cubicBezTo>
                    <a:cubicBezTo>
                      <a:pt x="4400" y="4080"/>
                      <a:pt x="4317" y="4108"/>
                      <a:pt x="4233" y="4150"/>
                    </a:cubicBezTo>
                    <a:cubicBezTo>
                      <a:pt x="4065" y="4192"/>
                      <a:pt x="3884" y="4234"/>
                      <a:pt x="3674" y="4247"/>
                    </a:cubicBezTo>
                    <a:lnTo>
                      <a:pt x="3674" y="3046"/>
                    </a:lnTo>
                    <a:close/>
                    <a:moveTo>
                      <a:pt x="2738" y="1"/>
                    </a:moveTo>
                    <a:lnTo>
                      <a:pt x="2738" y="308"/>
                    </a:lnTo>
                    <a:cubicBezTo>
                      <a:pt x="2584" y="308"/>
                      <a:pt x="2445" y="322"/>
                      <a:pt x="2319" y="336"/>
                    </a:cubicBezTo>
                    <a:cubicBezTo>
                      <a:pt x="1760" y="392"/>
                      <a:pt x="1299" y="518"/>
                      <a:pt x="936" y="699"/>
                    </a:cubicBezTo>
                    <a:cubicBezTo>
                      <a:pt x="489" y="923"/>
                      <a:pt x="266" y="1216"/>
                      <a:pt x="266" y="1551"/>
                    </a:cubicBezTo>
                    <a:cubicBezTo>
                      <a:pt x="266" y="1887"/>
                      <a:pt x="461" y="2166"/>
                      <a:pt x="866" y="2390"/>
                    </a:cubicBezTo>
                    <a:cubicBezTo>
                      <a:pt x="1188" y="2585"/>
                      <a:pt x="1677" y="2739"/>
                      <a:pt x="2319" y="2851"/>
                    </a:cubicBezTo>
                    <a:cubicBezTo>
                      <a:pt x="2445" y="2879"/>
                      <a:pt x="2584" y="2892"/>
                      <a:pt x="2738" y="2920"/>
                    </a:cubicBezTo>
                    <a:lnTo>
                      <a:pt x="2738" y="4206"/>
                    </a:lnTo>
                    <a:cubicBezTo>
                      <a:pt x="2584" y="4178"/>
                      <a:pt x="2445" y="4122"/>
                      <a:pt x="2319" y="4066"/>
                    </a:cubicBezTo>
                    <a:cubicBezTo>
                      <a:pt x="2235" y="4038"/>
                      <a:pt x="2165" y="3996"/>
                      <a:pt x="2096" y="3954"/>
                    </a:cubicBezTo>
                    <a:cubicBezTo>
                      <a:pt x="1900" y="3828"/>
                      <a:pt x="1774" y="3689"/>
                      <a:pt x="1704" y="3521"/>
                    </a:cubicBezTo>
                    <a:lnTo>
                      <a:pt x="0" y="3605"/>
                    </a:lnTo>
                    <a:cubicBezTo>
                      <a:pt x="140" y="4010"/>
                      <a:pt x="433" y="4331"/>
                      <a:pt x="908" y="4555"/>
                    </a:cubicBezTo>
                    <a:cubicBezTo>
                      <a:pt x="1285" y="4722"/>
                      <a:pt x="1746" y="4848"/>
                      <a:pt x="2319" y="4918"/>
                    </a:cubicBezTo>
                    <a:cubicBezTo>
                      <a:pt x="2445" y="4932"/>
                      <a:pt x="2584" y="4932"/>
                      <a:pt x="2738" y="4946"/>
                    </a:cubicBezTo>
                    <a:lnTo>
                      <a:pt x="2738" y="5505"/>
                    </a:lnTo>
                    <a:lnTo>
                      <a:pt x="3674" y="5505"/>
                    </a:lnTo>
                    <a:lnTo>
                      <a:pt x="3674" y="4932"/>
                    </a:lnTo>
                    <a:cubicBezTo>
                      <a:pt x="3870" y="4918"/>
                      <a:pt x="4051" y="4904"/>
                      <a:pt x="4233" y="4876"/>
                    </a:cubicBezTo>
                    <a:cubicBezTo>
                      <a:pt x="4820" y="4792"/>
                      <a:pt x="5294" y="4667"/>
                      <a:pt x="5658" y="4457"/>
                    </a:cubicBezTo>
                    <a:cubicBezTo>
                      <a:pt x="6133" y="4206"/>
                      <a:pt x="6370" y="3898"/>
                      <a:pt x="6370" y="3521"/>
                    </a:cubicBezTo>
                    <a:cubicBezTo>
                      <a:pt x="6370" y="3186"/>
                      <a:pt x="6175" y="2920"/>
                      <a:pt x="5797" y="2711"/>
                    </a:cubicBezTo>
                    <a:cubicBezTo>
                      <a:pt x="5504" y="2529"/>
                      <a:pt x="4973" y="2390"/>
                      <a:pt x="4233" y="2264"/>
                    </a:cubicBezTo>
                    <a:cubicBezTo>
                      <a:pt x="4051" y="2236"/>
                      <a:pt x="3870" y="2208"/>
                      <a:pt x="3674" y="2194"/>
                    </a:cubicBezTo>
                    <a:lnTo>
                      <a:pt x="3674" y="979"/>
                    </a:lnTo>
                    <a:cubicBezTo>
                      <a:pt x="3912" y="1035"/>
                      <a:pt x="4093" y="1104"/>
                      <a:pt x="4233" y="1202"/>
                    </a:cubicBezTo>
                    <a:cubicBezTo>
                      <a:pt x="4331" y="1272"/>
                      <a:pt x="4414" y="1370"/>
                      <a:pt x="4456" y="1482"/>
                    </a:cubicBezTo>
                    <a:lnTo>
                      <a:pt x="6105" y="1370"/>
                    </a:lnTo>
                    <a:cubicBezTo>
                      <a:pt x="5993" y="1063"/>
                      <a:pt x="5728" y="825"/>
                      <a:pt x="5322" y="643"/>
                    </a:cubicBezTo>
                    <a:cubicBezTo>
                      <a:pt x="5029" y="504"/>
                      <a:pt x="4666" y="406"/>
                      <a:pt x="4233" y="350"/>
                    </a:cubicBezTo>
                    <a:cubicBezTo>
                      <a:pt x="4051" y="336"/>
                      <a:pt x="3870" y="308"/>
                      <a:pt x="3674" y="308"/>
                    </a:cubicBezTo>
                    <a:lnTo>
                      <a:pt x="3674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4"/>
              <p:cNvSpPr/>
              <p:nvPr/>
            </p:nvSpPr>
            <p:spPr>
              <a:xfrm>
                <a:off x="-1292850" y="4165838"/>
                <a:ext cx="535375" cy="535400"/>
              </a:xfrm>
              <a:custGeom>
                <a:avLst/>
                <a:gdLst/>
                <a:ahLst/>
                <a:cxnLst/>
                <a:rect l="l" t="t" r="r" b="b"/>
                <a:pathLst>
                  <a:path w="21415" h="21416" extrusionOk="0">
                    <a:moveTo>
                      <a:pt x="10700" y="21415"/>
                    </a:moveTo>
                    <a:cubicBezTo>
                      <a:pt x="16609" y="21415"/>
                      <a:pt x="21415" y="16610"/>
                      <a:pt x="21415" y="10715"/>
                    </a:cubicBezTo>
                    <a:cubicBezTo>
                      <a:pt x="21415" y="4806"/>
                      <a:pt x="16609" y="1"/>
                      <a:pt x="10700" y="1"/>
                    </a:cubicBezTo>
                    <a:cubicBezTo>
                      <a:pt x="4805" y="1"/>
                      <a:pt x="0" y="4806"/>
                      <a:pt x="0" y="10715"/>
                    </a:cubicBezTo>
                    <a:cubicBezTo>
                      <a:pt x="0" y="16610"/>
                      <a:pt x="4805" y="21415"/>
                      <a:pt x="10700" y="21415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4"/>
              <p:cNvSpPr/>
              <p:nvPr/>
            </p:nvSpPr>
            <p:spPr>
              <a:xfrm>
                <a:off x="-1240825" y="4217888"/>
                <a:ext cx="431325" cy="431300"/>
              </a:xfrm>
              <a:custGeom>
                <a:avLst/>
                <a:gdLst/>
                <a:ahLst/>
                <a:cxnLst/>
                <a:rect l="l" t="t" r="r" b="b"/>
                <a:pathLst>
                  <a:path w="17253" h="17252" extrusionOk="0">
                    <a:moveTo>
                      <a:pt x="8619" y="17252"/>
                    </a:moveTo>
                    <a:cubicBezTo>
                      <a:pt x="13383" y="17252"/>
                      <a:pt x="17252" y="13383"/>
                      <a:pt x="17252" y="8633"/>
                    </a:cubicBezTo>
                    <a:cubicBezTo>
                      <a:pt x="17252" y="3870"/>
                      <a:pt x="13383" y="0"/>
                      <a:pt x="8619" y="0"/>
                    </a:cubicBezTo>
                    <a:cubicBezTo>
                      <a:pt x="3870" y="0"/>
                      <a:pt x="1" y="3870"/>
                      <a:pt x="1" y="8633"/>
                    </a:cubicBezTo>
                    <a:cubicBezTo>
                      <a:pt x="1" y="13383"/>
                      <a:pt x="3870" y="17252"/>
                      <a:pt x="8619" y="17252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4"/>
              <p:cNvSpPr/>
              <p:nvPr/>
            </p:nvSpPr>
            <p:spPr>
              <a:xfrm>
                <a:off x="-1104625" y="4288088"/>
                <a:ext cx="158925" cy="290925"/>
              </a:xfrm>
              <a:custGeom>
                <a:avLst/>
                <a:gdLst/>
                <a:ahLst/>
                <a:cxnLst/>
                <a:rect l="l" t="t" r="r" b="b"/>
                <a:pathLst>
                  <a:path w="6357" h="11637" extrusionOk="0">
                    <a:moveTo>
                      <a:pt x="2724" y="2053"/>
                    </a:moveTo>
                    <a:lnTo>
                      <a:pt x="2724" y="4316"/>
                    </a:lnTo>
                    <a:cubicBezTo>
                      <a:pt x="2557" y="4247"/>
                      <a:pt x="2417" y="4163"/>
                      <a:pt x="2305" y="4065"/>
                    </a:cubicBezTo>
                    <a:cubicBezTo>
                      <a:pt x="2221" y="3995"/>
                      <a:pt x="2152" y="3911"/>
                      <a:pt x="2096" y="3828"/>
                    </a:cubicBezTo>
                    <a:cubicBezTo>
                      <a:pt x="1956" y="3632"/>
                      <a:pt x="1886" y="3422"/>
                      <a:pt x="1886" y="3199"/>
                    </a:cubicBezTo>
                    <a:cubicBezTo>
                      <a:pt x="1886" y="2947"/>
                      <a:pt x="1956" y="2710"/>
                      <a:pt x="2110" y="2500"/>
                    </a:cubicBezTo>
                    <a:cubicBezTo>
                      <a:pt x="2166" y="2431"/>
                      <a:pt x="2235" y="2361"/>
                      <a:pt x="2305" y="2291"/>
                    </a:cubicBezTo>
                    <a:cubicBezTo>
                      <a:pt x="2417" y="2193"/>
                      <a:pt x="2557" y="2109"/>
                      <a:pt x="2724" y="2053"/>
                    </a:cubicBezTo>
                    <a:close/>
                    <a:moveTo>
                      <a:pt x="3660" y="6454"/>
                    </a:moveTo>
                    <a:cubicBezTo>
                      <a:pt x="3884" y="6510"/>
                      <a:pt x="4065" y="6593"/>
                      <a:pt x="4219" y="6677"/>
                    </a:cubicBezTo>
                    <a:cubicBezTo>
                      <a:pt x="4331" y="6761"/>
                      <a:pt x="4429" y="6845"/>
                      <a:pt x="4512" y="6929"/>
                    </a:cubicBezTo>
                    <a:cubicBezTo>
                      <a:pt x="4680" y="7138"/>
                      <a:pt x="4764" y="7390"/>
                      <a:pt x="4764" y="7683"/>
                    </a:cubicBezTo>
                    <a:cubicBezTo>
                      <a:pt x="4764" y="8004"/>
                      <a:pt x="4666" y="8298"/>
                      <a:pt x="4457" y="8535"/>
                    </a:cubicBezTo>
                    <a:cubicBezTo>
                      <a:pt x="4387" y="8619"/>
                      <a:pt x="4303" y="8689"/>
                      <a:pt x="4219" y="8759"/>
                    </a:cubicBezTo>
                    <a:cubicBezTo>
                      <a:pt x="4051" y="8870"/>
                      <a:pt x="3870" y="8940"/>
                      <a:pt x="3660" y="8982"/>
                    </a:cubicBezTo>
                    <a:lnTo>
                      <a:pt x="3660" y="6454"/>
                    </a:lnTo>
                    <a:close/>
                    <a:moveTo>
                      <a:pt x="2724" y="0"/>
                    </a:moveTo>
                    <a:lnTo>
                      <a:pt x="2724" y="643"/>
                    </a:lnTo>
                    <a:cubicBezTo>
                      <a:pt x="2571" y="657"/>
                      <a:pt x="2431" y="671"/>
                      <a:pt x="2305" y="712"/>
                    </a:cubicBezTo>
                    <a:cubicBezTo>
                      <a:pt x="1747" y="838"/>
                      <a:pt x="1286" y="1090"/>
                      <a:pt x="922" y="1481"/>
                    </a:cubicBezTo>
                    <a:cubicBezTo>
                      <a:pt x="475" y="1956"/>
                      <a:pt x="252" y="2556"/>
                      <a:pt x="252" y="3269"/>
                    </a:cubicBezTo>
                    <a:cubicBezTo>
                      <a:pt x="252" y="3967"/>
                      <a:pt x="447" y="4568"/>
                      <a:pt x="853" y="5057"/>
                    </a:cubicBezTo>
                    <a:cubicBezTo>
                      <a:pt x="1174" y="5476"/>
                      <a:pt x="1663" y="5797"/>
                      <a:pt x="2305" y="6035"/>
                    </a:cubicBezTo>
                    <a:cubicBezTo>
                      <a:pt x="2431" y="6077"/>
                      <a:pt x="2571" y="6132"/>
                      <a:pt x="2724" y="6174"/>
                    </a:cubicBezTo>
                    <a:lnTo>
                      <a:pt x="2724" y="8898"/>
                    </a:lnTo>
                    <a:cubicBezTo>
                      <a:pt x="2571" y="8828"/>
                      <a:pt x="2431" y="8717"/>
                      <a:pt x="2305" y="8591"/>
                    </a:cubicBezTo>
                    <a:cubicBezTo>
                      <a:pt x="2221" y="8521"/>
                      <a:pt x="2152" y="8437"/>
                      <a:pt x="2082" y="8353"/>
                    </a:cubicBezTo>
                    <a:cubicBezTo>
                      <a:pt x="1900" y="8102"/>
                      <a:pt x="1761" y="7795"/>
                      <a:pt x="1691" y="7445"/>
                    </a:cubicBezTo>
                    <a:lnTo>
                      <a:pt x="0" y="7627"/>
                    </a:lnTo>
                    <a:cubicBezTo>
                      <a:pt x="126" y="8493"/>
                      <a:pt x="419" y="9150"/>
                      <a:pt x="894" y="9611"/>
                    </a:cubicBezTo>
                    <a:cubicBezTo>
                      <a:pt x="1272" y="9988"/>
                      <a:pt x="1747" y="10253"/>
                      <a:pt x="2305" y="10379"/>
                    </a:cubicBezTo>
                    <a:cubicBezTo>
                      <a:pt x="2431" y="10407"/>
                      <a:pt x="2571" y="10435"/>
                      <a:pt x="2724" y="10449"/>
                    </a:cubicBezTo>
                    <a:lnTo>
                      <a:pt x="2724" y="11636"/>
                    </a:lnTo>
                    <a:lnTo>
                      <a:pt x="3660" y="11636"/>
                    </a:lnTo>
                    <a:lnTo>
                      <a:pt x="3660" y="10421"/>
                    </a:lnTo>
                    <a:cubicBezTo>
                      <a:pt x="3856" y="10393"/>
                      <a:pt x="4037" y="10351"/>
                      <a:pt x="4219" y="10309"/>
                    </a:cubicBezTo>
                    <a:cubicBezTo>
                      <a:pt x="4806" y="10142"/>
                      <a:pt x="5281" y="9848"/>
                      <a:pt x="5644" y="9429"/>
                    </a:cubicBezTo>
                    <a:cubicBezTo>
                      <a:pt x="6119" y="8898"/>
                      <a:pt x="6356" y="8228"/>
                      <a:pt x="6356" y="7445"/>
                    </a:cubicBezTo>
                    <a:cubicBezTo>
                      <a:pt x="6356" y="6747"/>
                      <a:pt x="6175" y="6174"/>
                      <a:pt x="5798" y="5727"/>
                    </a:cubicBezTo>
                    <a:cubicBezTo>
                      <a:pt x="5490" y="5350"/>
                      <a:pt x="4959" y="5043"/>
                      <a:pt x="4219" y="4791"/>
                    </a:cubicBezTo>
                    <a:cubicBezTo>
                      <a:pt x="4037" y="4736"/>
                      <a:pt x="3856" y="4680"/>
                      <a:pt x="3660" y="4624"/>
                    </a:cubicBezTo>
                    <a:lnTo>
                      <a:pt x="3660" y="2081"/>
                    </a:lnTo>
                    <a:cubicBezTo>
                      <a:pt x="3898" y="2179"/>
                      <a:pt x="4079" y="2333"/>
                      <a:pt x="4219" y="2528"/>
                    </a:cubicBezTo>
                    <a:cubicBezTo>
                      <a:pt x="4331" y="2696"/>
                      <a:pt x="4401" y="2892"/>
                      <a:pt x="4443" y="3115"/>
                    </a:cubicBezTo>
                    <a:lnTo>
                      <a:pt x="6091" y="2906"/>
                    </a:lnTo>
                    <a:cubicBezTo>
                      <a:pt x="5979" y="2249"/>
                      <a:pt x="5714" y="1732"/>
                      <a:pt x="5309" y="1341"/>
                    </a:cubicBezTo>
                    <a:cubicBezTo>
                      <a:pt x="5015" y="1062"/>
                      <a:pt x="4652" y="866"/>
                      <a:pt x="4219" y="754"/>
                    </a:cubicBezTo>
                    <a:cubicBezTo>
                      <a:pt x="4037" y="698"/>
                      <a:pt x="3856" y="671"/>
                      <a:pt x="3660" y="643"/>
                    </a:cubicBezTo>
                    <a:lnTo>
                      <a:pt x="3660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6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319" name="Google Shape;319;p6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6" name="Google Shape;356;p6"/>
          <p:cNvSpPr/>
          <p:nvPr/>
        </p:nvSpPr>
        <p:spPr>
          <a:xfrm>
            <a:off x="713225" y="481150"/>
            <a:ext cx="7717500" cy="689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6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7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360" name="Google Shape;360;p7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7"/>
          <p:cNvSpPr/>
          <p:nvPr/>
        </p:nvSpPr>
        <p:spPr>
          <a:xfrm>
            <a:off x="713200" y="481150"/>
            <a:ext cx="7717500" cy="689400"/>
          </a:xfrm>
          <a:prstGeom prst="roundRect">
            <a:avLst>
              <a:gd name="adj" fmla="val 16667"/>
            </a:avLst>
          </a:prstGeom>
          <a:solidFill>
            <a:srgbClr val="FFBE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7"/>
          <p:cNvSpPr/>
          <p:nvPr/>
        </p:nvSpPr>
        <p:spPr>
          <a:xfrm>
            <a:off x="700900" y="1630550"/>
            <a:ext cx="3421800" cy="2929200"/>
          </a:xfrm>
          <a:prstGeom prst="roundRect">
            <a:avLst>
              <a:gd name="adj" fmla="val 4573"/>
            </a:avLst>
          </a:prstGeom>
          <a:solidFill>
            <a:schemeClr val="lt1"/>
          </a:solidFill>
          <a:ln w="76200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399" name="Google Shape;399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0" name="Google Shape;400;p7"/>
          <p:cNvSpPr txBox="1">
            <a:spLocks noGrp="1"/>
          </p:cNvSpPr>
          <p:nvPr>
            <p:ph type="body" idx="1"/>
          </p:nvPr>
        </p:nvSpPr>
        <p:spPr>
          <a:xfrm>
            <a:off x="782250" y="1710750"/>
            <a:ext cx="3300900" cy="28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FFBE00"/>
              </a:buClr>
              <a:buSzPts val="12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1" name="Google Shape;401;p7"/>
          <p:cNvSpPr/>
          <p:nvPr/>
        </p:nvSpPr>
        <p:spPr>
          <a:xfrm>
            <a:off x="4863185" y="26657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7"/>
          <p:cNvSpPr/>
          <p:nvPr/>
        </p:nvSpPr>
        <p:spPr>
          <a:xfrm>
            <a:off x="7996522" y="16305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3" name="Google Shape;403;p7"/>
          <p:cNvGrpSpPr/>
          <p:nvPr/>
        </p:nvGrpSpPr>
        <p:grpSpPr>
          <a:xfrm>
            <a:off x="6683770" y="1630538"/>
            <a:ext cx="1511764" cy="1695618"/>
            <a:chOff x="6683770" y="1630538"/>
            <a:chExt cx="1511764" cy="1695618"/>
          </a:xfrm>
        </p:grpSpPr>
        <p:sp>
          <p:nvSpPr>
            <p:cNvPr id="404" name="Google Shape;404;p7"/>
            <p:cNvSpPr/>
            <p:nvPr/>
          </p:nvSpPr>
          <p:spPr>
            <a:xfrm>
              <a:off x="6712883" y="1630639"/>
              <a:ext cx="1453698" cy="1695517"/>
            </a:xfrm>
            <a:custGeom>
              <a:avLst/>
              <a:gdLst/>
              <a:ahLst/>
              <a:cxnLst/>
              <a:rect l="l" t="t" r="r" b="b"/>
              <a:pathLst>
                <a:path w="52174" h="60853" extrusionOk="0">
                  <a:moveTo>
                    <a:pt x="26097" y="1"/>
                  </a:moveTo>
                  <a:cubicBezTo>
                    <a:pt x="16812" y="9286"/>
                    <a:pt x="12159" y="21465"/>
                    <a:pt x="12159" y="33623"/>
                  </a:cubicBezTo>
                  <a:lnTo>
                    <a:pt x="12159" y="33643"/>
                  </a:lnTo>
                  <a:cubicBezTo>
                    <a:pt x="11855" y="33846"/>
                    <a:pt x="11491" y="34088"/>
                    <a:pt x="11107" y="34351"/>
                  </a:cubicBezTo>
                  <a:cubicBezTo>
                    <a:pt x="11006" y="34412"/>
                    <a:pt x="10925" y="34493"/>
                    <a:pt x="10823" y="34554"/>
                  </a:cubicBezTo>
                  <a:cubicBezTo>
                    <a:pt x="10621" y="34695"/>
                    <a:pt x="10439" y="34837"/>
                    <a:pt x="10237" y="34999"/>
                  </a:cubicBezTo>
                  <a:cubicBezTo>
                    <a:pt x="10035" y="35160"/>
                    <a:pt x="9812" y="35322"/>
                    <a:pt x="9610" y="35504"/>
                  </a:cubicBezTo>
                  <a:cubicBezTo>
                    <a:pt x="9488" y="35606"/>
                    <a:pt x="9367" y="35707"/>
                    <a:pt x="9266" y="35808"/>
                  </a:cubicBezTo>
                  <a:cubicBezTo>
                    <a:pt x="9165" y="35889"/>
                    <a:pt x="9063" y="35990"/>
                    <a:pt x="8962" y="36091"/>
                  </a:cubicBezTo>
                  <a:cubicBezTo>
                    <a:pt x="8841" y="36172"/>
                    <a:pt x="8740" y="36293"/>
                    <a:pt x="8618" y="36394"/>
                  </a:cubicBezTo>
                  <a:cubicBezTo>
                    <a:pt x="8537" y="36475"/>
                    <a:pt x="8436" y="36577"/>
                    <a:pt x="8335" y="36678"/>
                  </a:cubicBezTo>
                  <a:cubicBezTo>
                    <a:pt x="8194" y="36799"/>
                    <a:pt x="8052" y="36941"/>
                    <a:pt x="7910" y="37103"/>
                  </a:cubicBezTo>
                  <a:cubicBezTo>
                    <a:pt x="7708" y="37305"/>
                    <a:pt x="7506" y="37527"/>
                    <a:pt x="7303" y="37750"/>
                  </a:cubicBezTo>
                  <a:cubicBezTo>
                    <a:pt x="7061" y="38013"/>
                    <a:pt x="6838" y="38296"/>
                    <a:pt x="6595" y="38600"/>
                  </a:cubicBezTo>
                  <a:cubicBezTo>
                    <a:pt x="6494" y="38721"/>
                    <a:pt x="6393" y="38863"/>
                    <a:pt x="6272" y="39004"/>
                  </a:cubicBezTo>
                  <a:cubicBezTo>
                    <a:pt x="2954" y="43293"/>
                    <a:pt x="0" y="50212"/>
                    <a:pt x="992" y="60853"/>
                  </a:cubicBezTo>
                  <a:lnTo>
                    <a:pt x="2792" y="60853"/>
                  </a:lnTo>
                  <a:cubicBezTo>
                    <a:pt x="2792" y="60853"/>
                    <a:pt x="7405" y="54763"/>
                    <a:pt x="13777" y="51405"/>
                  </a:cubicBezTo>
                  <a:cubicBezTo>
                    <a:pt x="14283" y="51142"/>
                    <a:pt x="14789" y="50879"/>
                    <a:pt x="15315" y="50657"/>
                  </a:cubicBezTo>
                  <a:cubicBezTo>
                    <a:pt x="15841" y="52053"/>
                    <a:pt x="16447" y="53428"/>
                    <a:pt x="17115" y="54784"/>
                  </a:cubicBezTo>
                  <a:lnTo>
                    <a:pt x="18713" y="54784"/>
                  </a:lnTo>
                  <a:lnTo>
                    <a:pt x="18814" y="55188"/>
                  </a:lnTo>
                  <a:cubicBezTo>
                    <a:pt x="18855" y="55330"/>
                    <a:pt x="18875" y="55471"/>
                    <a:pt x="18916" y="55633"/>
                  </a:cubicBezTo>
                  <a:cubicBezTo>
                    <a:pt x="18956" y="55775"/>
                    <a:pt x="18996" y="55916"/>
                    <a:pt x="19037" y="56058"/>
                  </a:cubicBezTo>
                  <a:cubicBezTo>
                    <a:pt x="19138" y="56361"/>
                    <a:pt x="19219" y="56645"/>
                    <a:pt x="19320" y="56948"/>
                  </a:cubicBezTo>
                  <a:cubicBezTo>
                    <a:pt x="19725" y="58243"/>
                    <a:pt x="20251" y="59517"/>
                    <a:pt x="20858" y="60751"/>
                  </a:cubicBezTo>
                  <a:lnTo>
                    <a:pt x="31317" y="60751"/>
                  </a:lnTo>
                  <a:cubicBezTo>
                    <a:pt x="31964" y="59436"/>
                    <a:pt x="32510" y="58081"/>
                    <a:pt x="32935" y="56705"/>
                  </a:cubicBezTo>
                  <a:cubicBezTo>
                    <a:pt x="32996" y="56523"/>
                    <a:pt x="33056" y="56341"/>
                    <a:pt x="33117" y="56139"/>
                  </a:cubicBezTo>
                  <a:cubicBezTo>
                    <a:pt x="33158" y="55957"/>
                    <a:pt x="33218" y="55755"/>
                    <a:pt x="33279" y="55552"/>
                  </a:cubicBezTo>
                  <a:cubicBezTo>
                    <a:pt x="33340" y="55310"/>
                    <a:pt x="33400" y="55047"/>
                    <a:pt x="33461" y="54784"/>
                  </a:cubicBezTo>
                  <a:lnTo>
                    <a:pt x="35059" y="54784"/>
                  </a:lnTo>
                  <a:cubicBezTo>
                    <a:pt x="35261" y="54359"/>
                    <a:pt x="35464" y="53914"/>
                    <a:pt x="35666" y="53489"/>
                  </a:cubicBezTo>
                  <a:cubicBezTo>
                    <a:pt x="35767" y="53287"/>
                    <a:pt x="35848" y="53084"/>
                    <a:pt x="35949" y="52882"/>
                  </a:cubicBezTo>
                  <a:cubicBezTo>
                    <a:pt x="36273" y="52154"/>
                    <a:pt x="36576" y="51405"/>
                    <a:pt x="36860" y="50657"/>
                  </a:cubicBezTo>
                  <a:cubicBezTo>
                    <a:pt x="37386" y="50879"/>
                    <a:pt x="37891" y="51142"/>
                    <a:pt x="38397" y="51405"/>
                  </a:cubicBezTo>
                  <a:cubicBezTo>
                    <a:pt x="44770" y="54763"/>
                    <a:pt x="49382" y="60853"/>
                    <a:pt x="49382" y="60853"/>
                  </a:cubicBezTo>
                  <a:lnTo>
                    <a:pt x="51203" y="60853"/>
                  </a:lnTo>
                  <a:cubicBezTo>
                    <a:pt x="52174" y="50212"/>
                    <a:pt x="49220" y="43293"/>
                    <a:pt x="45902" y="39004"/>
                  </a:cubicBezTo>
                  <a:cubicBezTo>
                    <a:pt x="45801" y="38863"/>
                    <a:pt x="45680" y="38721"/>
                    <a:pt x="45579" y="38600"/>
                  </a:cubicBezTo>
                  <a:cubicBezTo>
                    <a:pt x="45336" y="38296"/>
                    <a:pt x="45114" y="38013"/>
                    <a:pt x="44871" y="37750"/>
                  </a:cubicBezTo>
                  <a:cubicBezTo>
                    <a:pt x="44668" y="37527"/>
                    <a:pt x="44466" y="37305"/>
                    <a:pt x="44264" y="37103"/>
                  </a:cubicBezTo>
                  <a:cubicBezTo>
                    <a:pt x="44122" y="36941"/>
                    <a:pt x="43981" y="36799"/>
                    <a:pt x="43839" y="36678"/>
                  </a:cubicBezTo>
                  <a:cubicBezTo>
                    <a:pt x="43738" y="36577"/>
                    <a:pt x="43637" y="36475"/>
                    <a:pt x="43556" y="36394"/>
                  </a:cubicBezTo>
                  <a:cubicBezTo>
                    <a:pt x="43434" y="36293"/>
                    <a:pt x="43333" y="36172"/>
                    <a:pt x="43212" y="36091"/>
                  </a:cubicBezTo>
                  <a:cubicBezTo>
                    <a:pt x="43111" y="35990"/>
                    <a:pt x="43010" y="35889"/>
                    <a:pt x="42908" y="35808"/>
                  </a:cubicBezTo>
                  <a:cubicBezTo>
                    <a:pt x="42807" y="35707"/>
                    <a:pt x="42686" y="35606"/>
                    <a:pt x="42565" y="35504"/>
                  </a:cubicBezTo>
                  <a:cubicBezTo>
                    <a:pt x="42362" y="35322"/>
                    <a:pt x="42160" y="35160"/>
                    <a:pt x="41958" y="34999"/>
                  </a:cubicBezTo>
                  <a:cubicBezTo>
                    <a:pt x="41755" y="34837"/>
                    <a:pt x="41553" y="34695"/>
                    <a:pt x="41351" y="34554"/>
                  </a:cubicBezTo>
                  <a:cubicBezTo>
                    <a:pt x="41250" y="34493"/>
                    <a:pt x="41169" y="34412"/>
                    <a:pt x="41067" y="34351"/>
                  </a:cubicBezTo>
                  <a:cubicBezTo>
                    <a:pt x="40683" y="34088"/>
                    <a:pt x="40339" y="33846"/>
                    <a:pt x="40016" y="33643"/>
                  </a:cubicBezTo>
                  <a:cubicBezTo>
                    <a:pt x="40016" y="26381"/>
                    <a:pt x="38357" y="19118"/>
                    <a:pt x="35059" y="12462"/>
                  </a:cubicBezTo>
                  <a:cubicBezTo>
                    <a:pt x="35059" y="12462"/>
                    <a:pt x="35059" y="12462"/>
                    <a:pt x="35059" y="12442"/>
                  </a:cubicBezTo>
                  <a:cubicBezTo>
                    <a:pt x="34796" y="11936"/>
                    <a:pt x="34533" y="11410"/>
                    <a:pt x="34250" y="10884"/>
                  </a:cubicBezTo>
                  <a:cubicBezTo>
                    <a:pt x="32126" y="6980"/>
                    <a:pt x="29415" y="3318"/>
                    <a:pt x="26117" y="1"/>
                  </a:cubicBezTo>
                  <a:lnTo>
                    <a:pt x="26097" y="21"/>
                  </a:lnTo>
                  <a:lnTo>
                    <a:pt x="26097" y="1"/>
                  </a:lnTo>
                  <a:close/>
                </a:path>
              </a:pathLst>
            </a:custGeom>
            <a:solidFill>
              <a:srgbClr val="FFFFFF"/>
            </a:solidFill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5" name="Google Shape;405;p7"/>
            <p:cNvGrpSpPr/>
            <p:nvPr/>
          </p:nvGrpSpPr>
          <p:grpSpPr>
            <a:xfrm>
              <a:off x="6683770" y="1630538"/>
              <a:ext cx="1511764" cy="1695517"/>
              <a:chOff x="3995850" y="2982150"/>
              <a:chExt cx="1356450" cy="1521325"/>
            </a:xfrm>
          </p:grpSpPr>
          <p:sp>
            <p:nvSpPr>
              <p:cNvPr id="406" name="Google Shape;406;p7"/>
              <p:cNvSpPr/>
              <p:nvPr/>
            </p:nvSpPr>
            <p:spPr>
              <a:xfrm>
                <a:off x="3995850" y="3801450"/>
                <a:ext cx="467350" cy="702025"/>
              </a:xfrm>
              <a:custGeom>
                <a:avLst/>
                <a:gdLst/>
                <a:ahLst/>
                <a:cxnLst/>
                <a:rect l="l" t="t" r="r" b="b"/>
                <a:pathLst>
                  <a:path w="18694" h="28081" extrusionOk="0">
                    <a:moveTo>
                      <a:pt x="14849" y="1"/>
                    </a:moveTo>
                    <a:cubicBezTo>
                      <a:pt x="14849" y="1"/>
                      <a:pt x="1" y="6009"/>
                      <a:pt x="2024" y="28080"/>
                    </a:cubicBezTo>
                    <a:lnTo>
                      <a:pt x="3844" y="28080"/>
                    </a:lnTo>
                    <a:cubicBezTo>
                      <a:pt x="3844" y="28080"/>
                      <a:pt x="10399" y="19401"/>
                      <a:pt x="18693" y="17034"/>
                    </a:cubicBezTo>
                    <a:lnTo>
                      <a:pt x="1484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7"/>
              <p:cNvSpPr/>
              <p:nvPr/>
            </p:nvSpPr>
            <p:spPr>
              <a:xfrm>
                <a:off x="4178425" y="3801450"/>
                <a:ext cx="284775" cy="465825"/>
              </a:xfrm>
              <a:custGeom>
                <a:avLst/>
                <a:gdLst/>
                <a:ahLst/>
                <a:cxnLst/>
                <a:rect l="l" t="t" r="r" b="b"/>
                <a:pathLst>
                  <a:path w="11391" h="18633" extrusionOk="0">
                    <a:moveTo>
                      <a:pt x="7546" y="1"/>
                    </a:moveTo>
                    <a:cubicBezTo>
                      <a:pt x="7546" y="1"/>
                      <a:pt x="3561" y="1599"/>
                      <a:pt x="1" y="6211"/>
                    </a:cubicBezTo>
                    <a:cubicBezTo>
                      <a:pt x="3116" y="8841"/>
                      <a:pt x="5867" y="14627"/>
                      <a:pt x="7506" y="18633"/>
                    </a:cubicBezTo>
                    <a:cubicBezTo>
                      <a:pt x="8740" y="17965"/>
                      <a:pt x="10035" y="17419"/>
                      <a:pt x="11390" y="17034"/>
                    </a:cubicBezTo>
                    <a:lnTo>
                      <a:pt x="7546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7"/>
              <p:cNvSpPr/>
              <p:nvPr/>
            </p:nvSpPr>
            <p:spPr>
              <a:xfrm>
                <a:off x="4884975" y="3801450"/>
                <a:ext cx="467325" cy="702025"/>
              </a:xfrm>
              <a:custGeom>
                <a:avLst/>
                <a:gdLst/>
                <a:ahLst/>
                <a:cxnLst/>
                <a:rect l="l" t="t" r="r" b="b"/>
                <a:pathLst>
                  <a:path w="18693" h="28081" extrusionOk="0">
                    <a:moveTo>
                      <a:pt x="3824" y="1"/>
                    </a:moveTo>
                    <a:lnTo>
                      <a:pt x="0" y="17034"/>
                    </a:lnTo>
                    <a:cubicBezTo>
                      <a:pt x="8274" y="19401"/>
                      <a:pt x="14849" y="28080"/>
                      <a:pt x="14849" y="28080"/>
                    </a:cubicBezTo>
                    <a:lnTo>
                      <a:pt x="16670" y="28080"/>
                    </a:lnTo>
                    <a:cubicBezTo>
                      <a:pt x="18693" y="6009"/>
                      <a:pt x="3824" y="1"/>
                      <a:pt x="38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7"/>
              <p:cNvSpPr/>
              <p:nvPr/>
            </p:nvSpPr>
            <p:spPr>
              <a:xfrm>
                <a:off x="4884975" y="3801450"/>
                <a:ext cx="284250" cy="465825"/>
              </a:xfrm>
              <a:custGeom>
                <a:avLst/>
                <a:gdLst/>
                <a:ahLst/>
                <a:cxnLst/>
                <a:rect l="l" t="t" r="r" b="b"/>
                <a:pathLst>
                  <a:path w="11370" h="18633" extrusionOk="0">
                    <a:moveTo>
                      <a:pt x="3824" y="1"/>
                    </a:moveTo>
                    <a:lnTo>
                      <a:pt x="0" y="17034"/>
                    </a:lnTo>
                    <a:cubicBezTo>
                      <a:pt x="1335" y="17419"/>
                      <a:pt x="2630" y="17965"/>
                      <a:pt x="3884" y="18633"/>
                    </a:cubicBezTo>
                    <a:cubicBezTo>
                      <a:pt x="5503" y="14627"/>
                      <a:pt x="8254" y="8841"/>
                      <a:pt x="11369" y="6211"/>
                    </a:cubicBezTo>
                    <a:cubicBezTo>
                      <a:pt x="7809" y="1599"/>
                      <a:pt x="3824" y="1"/>
                      <a:pt x="382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7"/>
              <p:cNvSpPr/>
              <p:nvPr/>
            </p:nvSpPr>
            <p:spPr>
              <a:xfrm>
                <a:off x="4476825" y="4283425"/>
                <a:ext cx="3940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15760" h="8680" extrusionOk="0">
                    <a:moveTo>
                      <a:pt x="0" y="1"/>
                    </a:moveTo>
                    <a:cubicBezTo>
                      <a:pt x="405" y="2995"/>
                      <a:pt x="1275" y="5928"/>
                      <a:pt x="2651" y="8680"/>
                    </a:cubicBezTo>
                    <a:lnTo>
                      <a:pt x="13109" y="8680"/>
                    </a:lnTo>
                    <a:cubicBezTo>
                      <a:pt x="14485" y="5928"/>
                      <a:pt x="15375" y="2995"/>
                      <a:pt x="15760" y="1"/>
                    </a:cubicBezTo>
                    <a:close/>
                  </a:path>
                </a:pathLst>
              </a:custGeom>
              <a:solidFill>
                <a:srgbClr val="FF9C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7"/>
              <p:cNvSpPr/>
              <p:nvPr/>
            </p:nvSpPr>
            <p:spPr>
              <a:xfrm>
                <a:off x="4476825" y="4283425"/>
                <a:ext cx="394000" cy="176050"/>
              </a:xfrm>
              <a:custGeom>
                <a:avLst/>
                <a:gdLst/>
                <a:ahLst/>
                <a:cxnLst/>
                <a:rect l="l" t="t" r="r" b="b"/>
                <a:pathLst>
                  <a:path w="15760" h="7042" extrusionOk="0">
                    <a:moveTo>
                      <a:pt x="0" y="1"/>
                    </a:moveTo>
                    <a:cubicBezTo>
                      <a:pt x="324" y="2388"/>
                      <a:pt x="971" y="4775"/>
                      <a:pt x="1902" y="7041"/>
                    </a:cubicBezTo>
                    <a:cubicBezTo>
                      <a:pt x="4759" y="5084"/>
                      <a:pt x="8463" y="4522"/>
                      <a:pt x="11814" y="4522"/>
                    </a:cubicBezTo>
                    <a:cubicBezTo>
                      <a:pt x="12829" y="4522"/>
                      <a:pt x="13811" y="4574"/>
                      <a:pt x="14728" y="4654"/>
                    </a:cubicBezTo>
                    <a:cubicBezTo>
                      <a:pt x="15213" y="3137"/>
                      <a:pt x="15557" y="1559"/>
                      <a:pt x="157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7"/>
              <p:cNvSpPr/>
              <p:nvPr/>
            </p:nvSpPr>
            <p:spPr>
              <a:xfrm>
                <a:off x="4229000" y="2982150"/>
                <a:ext cx="890150" cy="1369075"/>
              </a:xfrm>
              <a:custGeom>
                <a:avLst/>
                <a:gdLst/>
                <a:ahLst/>
                <a:cxnLst/>
                <a:rect l="l" t="t" r="r" b="b"/>
                <a:pathLst>
                  <a:path w="35606" h="54763" extrusionOk="0">
                    <a:moveTo>
                      <a:pt x="17803" y="0"/>
                    </a:moveTo>
                    <a:cubicBezTo>
                      <a:pt x="2974" y="14829"/>
                      <a:pt x="1" y="36981"/>
                      <a:pt x="8821" y="54763"/>
                    </a:cubicBezTo>
                    <a:lnTo>
                      <a:pt x="26765" y="54763"/>
                    </a:lnTo>
                    <a:cubicBezTo>
                      <a:pt x="35606" y="36981"/>
                      <a:pt x="32612" y="14829"/>
                      <a:pt x="17803" y="0"/>
                    </a:cubicBezTo>
                    <a:close/>
                  </a:path>
                </a:pathLst>
              </a:custGeom>
              <a:solidFill>
                <a:srgbClr val="B3B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7"/>
              <p:cNvSpPr/>
              <p:nvPr/>
            </p:nvSpPr>
            <p:spPr>
              <a:xfrm>
                <a:off x="4308400" y="3691500"/>
                <a:ext cx="694925" cy="659725"/>
              </a:xfrm>
              <a:custGeom>
                <a:avLst/>
                <a:gdLst/>
                <a:ahLst/>
                <a:cxnLst/>
                <a:rect l="l" t="t" r="r" b="b"/>
                <a:pathLst>
                  <a:path w="27797" h="26389" extrusionOk="0">
                    <a:moveTo>
                      <a:pt x="1332" y="1"/>
                    </a:moveTo>
                    <a:cubicBezTo>
                      <a:pt x="1217" y="1"/>
                      <a:pt x="1104" y="10"/>
                      <a:pt x="992" y="29"/>
                    </a:cubicBezTo>
                    <a:cubicBezTo>
                      <a:pt x="1" y="8971"/>
                      <a:pt x="1558" y="18155"/>
                      <a:pt x="5645" y="26389"/>
                    </a:cubicBezTo>
                    <a:lnTo>
                      <a:pt x="23589" y="26389"/>
                    </a:lnTo>
                    <a:cubicBezTo>
                      <a:pt x="25612" y="22343"/>
                      <a:pt x="27008" y="18054"/>
                      <a:pt x="27797" y="13684"/>
                    </a:cubicBezTo>
                    <a:lnTo>
                      <a:pt x="27797" y="13684"/>
                    </a:lnTo>
                    <a:cubicBezTo>
                      <a:pt x="26321" y="14211"/>
                      <a:pt x="24907" y="14445"/>
                      <a:pt x="23550" y="14445"/>
                    </a:cubicBezTo>
                    <a:cubicBezTo>
                      <a:pt x="12888" y="14445"/>
                      <a:pt x="5848" y="1"/>
                      <a:pt x="1332" y="1"/>
                    </a:cubicBezTo>
                    <a:close/>
                  </a:path>
                </a:pathLst>
              </a:custGeom>
              <a:solidFill>
                <a:srgbClr val="B3B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7"/>
              <p:cNvSpPr/>
              <p:nvPr/>
            </p:nvSpPr>
            <p:spPr>
              <a:xfrm>
                <a:off x="4445975" y="3454525"/>
                <a:ext cx="455700" cy="455700"/>
              </a:xfrm>
              <a:custGeom>
                <a:avLst/>
                <a:gdLst/>
                <a:ahLst/>
                <a:cxnLst/>
                <a:rect l="l" t="t" r="r" b="b"/>
                <a:pathLst>
                  <a:path w="18228" h="18228" extrusionOk="0">
                    <a:moveTo>
                      <a:pt x="9124" y="0"/>
                    </a:moveTo>
                    <a:cubicBezTo>
                      <a:pt x="4087" y="0"/>
                      <a:pt x="0" y="4086"/>
                      <a:pt x="0" y="9104"/>
                    </a:cubicBezTo>
                    <a:cubicBezTo>
                      <a:pt x="0" y="14141"/>
                      <a:pt x="4087" y="18227"/>
                      <a:pt x="9124" y="18227"/>
                    </a:cubicBezTo>
                    <a:cubicBezTo>
                      <a:pt x="14161" y="18227"/>
                      <a:pt x="18228" y="14141"/>
                      <a:pt x="18228" y="9104"/>
                    </a:cubicBezTo>
                    <a:cubicBezTo>
                      <a:pt x="18228" y="4086"/>
                      <a:pt x="14161" y="0"/>
                      <a:pt x="9124" y="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7"/>
              <p:cNvSpPr/>
              <p:nvPr/>
            </p:nvSpPr>
            <p:spPr>
              <a:xfrm>
                <a:off x="4445975" y="3571350"/>
                <a:ext cx="453175" cy="338875"/>
              </a:xfrm>
              <a:custGeom>
                <a:avLst/>
                <a:gdLst/>
                <a:ahLst/>
                <a:cxnLst/>
                <a:rect l="l" t="t" r="r" b="b"/>
                <a:pathLst>
                  <a:path w="18127" h="13555" extrusionOk="0">
                    <a:moveTo>
                      <a:pt x="1153" y="0"/>
                    </a:moveTo>
                    <a:cubicBezTo>
                      <a:pt x="425" y="1315"/>
                      <a:pt x="0" y="2832"/>
                      <a:pt x="0" y="4431"/>
                    </a:cubicBezTo>
                    <a:cubicBezTo>
                      <a:pt x="0" y="9468"/>
                      <a:pt x="4087" y="13554"/>
                      <a:pt x="9124" y="13554"/>
                    </a:cubicBezTo>
                    <a:cubicBezTo>
                      <a:pt x="13696" y="13554"/>
                      <a:pt x="17499" y="10176"/>
                      <a:pt x="18127" y="5766"/>
                    </a:cubicBezTo>
                    <a:lnTo>
                      <a:pt x="18127" y="5766"/>
                    </a:lnTo>
                    <a:cubicBezTo>
                      <a:pt x="17488" y="6138"/>
                      <a:pt x="16812" y="6298"/>
                      <a:pt x="16107" y="6298"/>
                    </a:cubicBezTo>
                    <a:cubicBezTo>
                      <a:pt x="11783" y="6298"/>
                      <a:pt x="6319" y="278"/>
                      <a:pt x="1153" y="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7"/>
              <p:cNvSpPr/>
              <p:nvPr/>
            </p:nvSpPr>
            <p:spPr>
              <a:xfrm>
                <a:off x="4501100" y="3509650"/>
                <a:ext cx="345950" cy="345450"/>
              </a:xfrm>
              <a:custGeom>
                <a:avLst/>
                <a:gdLst/>
                <a:ahLst/>
                <a:cxnLst/>
                <a:rect l="l" t="t" r="r" b="b"/>
                <a:pathLst>
                  <a:path w="13838" h="13818" extrusionOk="0">
                    <a:moveTo>
                      <a:pt x="6919" y="0"/>
                    </a:moveTo>
                    <a:cubicBezTo>
                      <a:pt x="3096" y="0"/>
                      <a:pt x="0" y="3095"/>
                      <a:pt x="0" y="6899"/>
                    </a:cubicBezTo>
                    <a:cubicBezTo>
                      <a:pt x="0" y="10722"/>
                      <a:pt x="3096" y="13817"/>
                      <a:pt x="6919" y="13817"/>
                    </a:cubicBezTo>
                    <a:cubicBezTo>
                      <a:pt x="10743" y="13817"/>
                      <a:pt x="13838" y="10722"/>
                      <a:pt x="13838" y="6899"/>
                    </a:cubicBezTo>
                    <a:cubicBezTo>
                      <a:pt x="13838" y="3095"/>
                      <a:pt x="10743" y="0"/>
                      <a:pt x="6919" y="0"/>
                    </a:cubicBezTo>
                    <a:close/>
                  </a:path>
                </a:pathLst>
              </a:custGeom>
              <a:solidFill>
                <a:srgbClr val="DCEA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7"/>
              <p:cNvSpPr/>
              <p:nvPr/>
            </p:nvSpPr>
            <p:spPr>
              <a:xfrm>
                <a:off x="4504650" y="3513175"/>
                <a:ext cx="236200" cy="236225"/>
              </a:xfrm>
              <a:custGeom>
                <a:avLst/>
                <a:gdLst/>
                <a:ahLst/>
                <a:cxnLst/>
                <a:rect l="l" t="t" r="r" b="b"/>
                <a:pathLst>
                  <a:path w="9448" h="9449" extrusionOk="0">
                    <a:moveTo>
                      <a:pt x="8193" y="1"/>
                    </a:moveTo>
                    <a:lnTo>
                      <a:pt x="0" y="8194"/>
                    </a:lnTo>
                    <a:cubicBezTo>
                      <a:pt x="101" y="8619"/>
                      <a:pt x="223" y="9044"/>
                      <a:pt x="405" y="9448"/>
                    </a:cubicBezTo>
                    <a:lnTo>
                      <a:pt x="9447" y="385"/>
                    </a:lnTo>
                    <a:cubicBezTo>
                      <a:pt x="9063" y="223"/>
                      <a:pt x="8638" y="82"/>
                      <a:pt x="81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7"/>
              <p:cNvSpPr/>
              <p:nvPr/>
            </p:nvSpPr>
            <p:spPr>
              <a:xfrm>
                <a:off x="4547125" y="3555150"/>
                <a:ext cx="298925" cy="299425"/>
              </a:xfrm>
              <a:custGeom>
                <a:avLst/>
                <a:gdLst/>
                <a:ahLst/>
                <a:cxnLst/>
                <a:rect l="l" t="t" r="r" b="b"/>
                <a:pathLst>
                  <a:path w="11957" h="11977" extrusionOk="0">
                    <a:moveTo>
                      <a:pt x="9751" y="1"/>
                    </a:moveTo>
                    <a:lnTo>
                      <a:pt x="0" y="9772"/>
                    </a:lnTo>
                    <a:cubicBezTo>
                      <a:pt x="1133" y="11006"/>
                      <a:pt x="2711" y="11815"/>
                      <a:pt x="4471" y="11977"/>
                    </a:cubicBezTo>
                    <a:lnTo>
                      <a:pt x="11956" y="4492"/>
                    </a:lnTo>
                    <a:cubicBezTo>
                      <a:pt x="11815" y="2712"/>
                      <a:pt x="10985" y="1154"/>
                      <a:pt x="97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7"/>
              <p:cNvSpPr/>
              <p:nvPr/>
            </p:nvSpPr>
            <p:spPr>
              <a:xfrm>
                <a:off x="4449500" y="2982150"/>
                <a:ext cx="449150" cy="361125"/>
              </a:xfrm>
              <a:custGeom>
                <a:avLst/>
                <a:gdLst/>
                <a:ahLst/>
                <a:cxnLst/>
                <a:rect l="l" t="t" r="r" b="b"/>
                <a:pathLst>
                  <a:path w="17966" h="14445" extrusionOk="0">
                    <a:moveTo>
                      <a:pt x="9003" y="0"/>
                    </a:moveTo>
                    <a:cubicBezTo>
                      <a:pt x="5241" y="3763"/>
                      <a:pt x="2246" y="8011"/>
                      <a:pt x="1" y="12523"/>
                    </a:cubicBezTo>
                    <a:cubicBezTo>
                      <a:pt x="2570" y="13736"/>
                      <a:pt x="5605" y="14444"/>
                      <a:pt x="8902" y="14444"/>
                    </a:cubicBezTo>
                    <a:cubicBezTo>
                      <a:pt x="12240" y="14444"/>
                      <a:pt x="15356" y="13696"/>
                      <a:pt x="17965" y="12442"/>
                    </a:cubicBezTo>
                    <a:cubicBezTo>
                      <a:pt x="15720" y="7951"/>
                      <a:pt x="12746" y="3743"/>
                      <a:pt x="90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7"/>
              <p:cNvSpPr/>
              <p:nvPr/>
            </p:nvSpPr>
            <p:spPr>
              <a:xfrm>
                <a:off x="4449500" y="3097450"/>
                <a:ext cx="449150" cy="245825"/>
              </a:xfrm>
              <a:custGeom>
                <a:avLst/>
                <a:gdLst/>
                <a:ahLst/>
                <a:cxnLst/>
                <a:rect l="l" t="t" r="r" b="b"/>
                <a:pathLst>
                  <a:path w="17966" h="9833" extrusionOk="0">
                    <a:moveTo>
                      <a:pt x="4937" y="1"/>
                    </a:moveTo>
                    <a:cubicBezTo>
                      <a:pt x="3015" y="2509"/>
                      <a:pt x="1356" y="5159"/>
                      <a:pt x="1" y="7911"/>
                    </a:cubicBezTo>
                    <a:cubicBezTo>
                      <a:pt x="2570" y="9124"/>
                      <a:pt x="5605" y="9832"/>
                      <a:pt x="8902" y="9832"/>
                    </a:cubicBezTo>
                    <a:cubicBezTo>
                      <a:pt x="12240" y="9832"/>
                      <a:pt x="15356" y="9084"/>
                      <a:pt x="17965" y="7830"/>
                    </a:cubicBezTo>
                    <a:cubicBezTo>
                      <a:pt x="17702" y="7304"/>
                      <a:pt x="17419" y="6798"/>
                      <a:pt x="17136" y="6272"/>
                    </a:cubicBezTo>
                    <a:cubicBezTo>
                      <a:pt x="15788" y="6668"/>
                      <a:pt x="14594" y="6844"/>
                      <a:pt x="13530" y="6844"/>
                    </a:cubicBezTo>
                    <a:cubicBezTo>
                      <a:pt x="8674" y="6844"/>
                      <a:pt x="6547" y="3171"/>
                      <a:pt x="49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21" name="Google Shape;421;p7"/>
          <p:cNvGrpSpPr/>
          <p:nvPr/>
        </p:nvGrpSpPr>
        <p:grpSpPr>
          <a:xfrm>
            <a:off x="5299775" y="2631975"/>
            <a:ext cx="564797" cy="565193"/>
            <a:chOff x="5627938" y="2547425"/>
            <a:chExt cx="564797" cy="565193"/>
          </a:xfrm>
        </p:grpSpPr>
        <p:sp>
          <p:nvSpPr>
            <p:cNvPr id="422" name="Google Shape;422;p7"/>
            <p:cNvSpPr/>
            <p:nvPr/>
          </p:nvSpPr>
          <p:spPr>
            <a:xfrm>
              <a:off x="5627938" y="2547440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5627938" y="2547425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5682811" y="2602329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5826513" y="2676365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7"/>
          <p:cNvGrpSpPr/>
          <p:nvPr/>
        </p:nvGrpSpPr>
        <p:grpSpPr>
          <a:xfrm>
            <a:off x="5950175" y="1956800"/>
            <a:ext cx="564797" cy="565193"/>
            <a:chOff x="6076688" y="1982663"/>
            <a:chExt cx="564797" cy="565193"/>
          </a:xfrm>
        </p:grpSpPr>
        <p:sp>
          <p:nvSpPr>
            <p:cNvPr id="427" name="Google Shape;427;p7"/>
            <p:cNvSpPr/>
            <p:nvPr/>
          </p:nvSpPr>
          <p:spPr>
            <a:xfrm>
              <a:off x="6076688" y="1982677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>
              <a:off x="6076688" y="1982663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>
              <a:off x="6131561" y="2037567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6275263" y="2111602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7"/>
          <p:cNvGrpSpPr/>
          <p:nvPr/>
        </p:nvGrpSpPr>
        <p:grpSpPr>
          <a:xfrm>
            <a:off x="7067088" y="3643338"/>
            <a:ext cx="564797" cy="565193"/>
            <a:chOff x="6076688" y="1982663"/>
            <a:chExt cx="564797" cy="565193"/>
          </a:xfrm>
        </p:grpSpPr>
        <p:sp>
          <p:nvSpPr>
            <p:cNvPr id="432" name="Google Shape;432;p7"/>
            <p:cNvSpPr/>
            <p:nvPr/>
          </p:nvSpPr>
          <p:spPr>
            <a:xfrm>
              <a:off x="6076688" y="1982677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6076688" y="1982663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6131561" y="2037567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6275263" y="2111602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7"/>
          <p:cNvSpPr/>
          <p:nvPr/>
        </p:nvSpPr>
        <p:spPr>
          <a:xfrm>
            <a:off x="5950185" y="1710761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7"/>
          <p:cNvSpPr/>
          <p:nvPr/>
        </p:nvSpPr>
        <p:spPr>
          <a:xfrm>
            <a:off x="6017238" y="3501078"/>
            <a:ext cx="578515" cy="503682"/>
          </a:xfrm>
          <a:custGeom>
            <a:avLst/>
            <a:gdLst/>
            <a:ahLst/>
            <a:cxnLst/>
            <a:rect l="l" t="t" r="r" b="b"/>
            <a:pathLst>
              <a:path w="10251" h="8925" extrusionOk="0">
                <a:moveTo>
                  <a:pt x="2798" y="0"/>
                </a:moveTo>
                <a:cubicBezTo>
                  <a:pt x="1933" y="0"/>
                  <a:pt x="1022" y="358"/>
                  <a:pt x="451" y="1596"/>
                </a:cubicBezTo>
                <a:cubicBezTo>
                  <a:pt x="151" y="2248"/>
                  <a:pt x="0" y="2975"/>
                  <a:pt x="0" y="3702"/>
                </a:cubicBezTo>
                <a:cubicBezTo>
                  <a:pt x="25" y="5055"/>
                  <a:pt x="476" y="6784"/>
                  <a:pt x="1379" y="7862"/>
                </a:cubicBezTo>
                <a:cubicBezTo>
                  <a:pt x="1921" y="8513"/>
                  <a:pt x="2723" y="8890"/>
                  <a:pt x="3533" y="8890"/>
                </a:cubicBezTo>
                <a:cubicBezTo>
                  <a:pt x="3846" y="8890"/>
                  <a:pt x="4161" y="8833"/>
                  <a:pt x="4461" y="8714"/>
                </a:cubicBezTo>
                <a:cubicBezTo>
                  <a:pt x="4662" y="8639"/>
                  <a:pt x="4862" y="8614"/>
                  <a:pt x="5063" y="8614"/>
                </a:cubicBezTo>
                <a:cubicBezTo>
                  <a:pt x="5138" y="8614"/>
                  <a:pt x="5339" y="8639"/>
                  <a:pt x="5539" y="8689"/>
                </a:cubicBezTo>
                <a:cubicBezTo>
                  <a:pt x="5589" y="8714"/>
                  <a:pt x="5664" y="8739"/>
                  <a:pt x="5715" y="8764"/>
                </a:cubicBezTo>
                <a:cubicBezTo>
                  <a:pt x="5840" y="8815"/>
                  <a:pt x="5940" y="8865"/>
                  <a:pt x="5965" y="8865"/>
                </a:cubicBezTo>
                <a:lnTo>
                  <a:pt x="5990" y="8865"/>
                </a:lnTo>
                <a:cubicBezTo>
                  <a:pt x="6156" y="8906"/>
                  <a:pt x="6321" y="8925"/>
                  <a:pt x="6487" y="8925"/>
                </a:cubicBezTo>
                <a:cubicBezTo>
                  <a:pt x="6622" y="8925"/>
                  <a:pt x="6757" y="8912"/>
                  <a:pt x="6892" y="8890"/>
                </a:cubicBezTo>
                <a:cubicBezTo>
                  <a:pt x="7394" y="8815"/>
                  <a:pt x="7870" y="8589"/>
                  <a:pt x="8271" y="8288"/>
                </a:cubicBezTo>
                <a:cubicBezTo>
                  <a:pt x="9148" y="7637"/>
                  <a:pt x="9524" y="6484"/>
                  <a:pt x="9825" y="5481"/>
                </a:cubicBezTo>
                <a:cubicBezTo>
                  <a:pt x="10176" y="4228"/>
                  <a:pt x="10251" y="2850"/>
                  <a:pt x="9700" y="1622"/>
                </a:cubicBezTo>
                <a:cubicBezTo>
                  <a:pt x="9223" y="544"/>
                  <a:pt x="8497" y="143"/>
                  <a:pt x="7770" y="43"/>
                </a:cubicBezTo>
                <a:cubicBezTo>
                  <a:pt x="7610" y="14"/>
                  <a:pt x="7451" y="2"/>
                  <a:pt x="7294" y="2"/>
                </a:cubicBezTo>
                <a:cubicBezTo>
                  <a:pt x="6610" y="2"/>
                  <a:pt x="5967" y="235"/>
                  <a:pt x="5539" y="418"/>
                </a:cubicBezTo>
                <a:cubicBezTo>
                  <a:pt x="5389" y="494"/>
                  <a:pt x="5226" y="531"/>
                  <a:pt x="5063" y="531"/>
                </a:cubicBezTo>
                <a:cubicBezTo>
                  <a:pt x="4900" y="531"/>
                  <a:pt x="4737" y="494"/>
                  <a:pt x="4587" y="418"/>
                </a:cubicBezTo>
                <a:cubicBezTo>
                  <a:pt x="4152" y="229"/>
                  <a:pt x="3490" y="0"/>
                  <a:pt x="27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7"/>
          <p:cNvSpPr/>
          <p:nvPr/>
        </p:nvSpPr>
        <p:spPr>
          <a:xfrm>
            <a:off x="7067110" y="39873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" name="Google Shape;440;p8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441" name="Google Shape;441;p8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8"/>
          <p:cNvSpPr/>
          <p:nvPr/>
        </p:nvSpPr>
        <p:spPr>
          <a:xfrm>
            <a:off x="1270150" y="792350"/>
            <a:ext cx="6665400" cy="3395400"/>
          </a:xfrm>
          <a:prstGeom prst="roundRect">
            <a:avLst>
              <a:gd name="adj" fmla="val 4928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8"/>
          <p:cNvSpPr txBox="1">
            <a:spLocks noGrp="1"/>
          </p:cNvSpPr>
          <p:nvPr>
            <p:ph type="title"/>
          </p:nvPr>
        </p:nvSpPr>
        <p:spPr>
          <a:xfrm>
            <a:off x="1499550" y="792450"/>
            <a:ext cx="6144900" cy="339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480" name="Google Shape;480;p8"/>
          <p:cNvGrpSpPr/>
          <p:nvPr/>
        </p:nvGrpSpPr>
        <p:grpSpPr>
          <a:xfrm flipH="1">
            <a:off x="759065" y="3309910"/>
            <a:ext cx="1217946" cy="877934"/>
            <a:chOff x="7783413" y="3715033"/>
            <a:chExt cx="1091839" cy="786961"/>
          </a:xfrm>
        </p:grpSpPr>
        <p:sp>
          <p:nvSpPr>
            <p:cNvPr id="481" name="Google Shape;481;p8"/>
            <p:cNvSpPr/>
            <p:nvPr/>
          </p:nvSpPr>
          <p:spPr>
            <a:xfrm>
              <a:off x="7897928" y="3729311"/>
              <a:ext cx="977324" cy="385808"/>
            </a:xfrm>
            <a:custGeom>
              <a:avLst/>
              <a:gdLst/>
              <a:ahLst/>
              <a:cxnLst/>
              <a:rect l="l" t="t" r="r" b="b"/>
              <a:pathLst>
                <a:path w="21046" h="8309" extrusionOk="0">
                  <a:moveTo>
                    <a:pt x="21045" y="0"/>
                  </a:moveTo>
                  <a:lnTo>
                    <a:pt x="21045" y="4155"/>
                  </a:lnTo>
                  <a:lnTo>
                    <a:pt x="17781" y="4155"/>
                  </a:lnTo>
                  <a:lnTo>
                    <a:pt x="17781" y="8309"/>
                  </a:lnTo>
                  <a:lnTo>
                    <a:pt x="0" y="8309"/>
                  </a:lnTo>
                  <a:lnTo>
                    <a:pt x="0" y="4155"/>
                  </a:lnTo>
                  <a:lnTo>
                    <a:pt x="3264" y="4155"/>
                  </a:lnTo>
                  <a:lnTo>
                    <a:pt x="3264" y="0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7783459" y="4115073"/>
              <a:ext cx="976256" cy="386922"/>
            </a:xfrm>
            <a:custGeom>
              <a:avLst/>
              <a:gdLst/>
              <a:ahLst/>
              <a:cxnLst/>
              <a:rect l="l" t="t" r="r" b="b"/>
              <a:pathLst>
                <a:path w="21023" h="8333" extrusionOk="0">
                  <a:moveTo>
                    <a:pt x="21022" y="1"/>
                  </a:moveTo>
                  <a:lnTo>
                    <a:pt x="21022" y="4178"/>
                  </a:lnTo>
                  <a:lnTo>
                    <a:pt x="17758" y="4178"/>
                  </a:lnTo>
                  <a:lnTo>
                    <a:pt x="17758" y="8332"/>
                  </a:lnTo>
                  <a:lnTo>
                    <a:pt x="0" y="8332"/>
                  </a:lnTo>
                  <a:lnTo>
                    <a:pt x="0" y="4178"/>
                  </a:lnTo>
                  <a:lnTo>
                    <a:pt x="3264" y="4178"/>
                  </a:lnTo>
                  <a:lnTo>
                    <a:pt x="326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7783413" y="4294743"/>
              <a:ext cx="825752" cy="192927"/>
            </a:xfrm>
            <a:custGeom>
              <a:avLst/>
              <a:gdLst/>
              <a:ahLst/>
              <a:cxnLst/>
              <a:rect l="l" t="t" r="r" b="b"/>
              <a:pathLst>
                <a:path w="17782" h="4155" extrusionOk="0">
                  <a:moveTo>
                    <a:pt x="17782" y="4155"/>
                  </a:moveTo>
                  <a:lnTo>
                    <a:pt x="1" y="4155"/>
                  </a:lnTo>
                  <a:lnTo>
                    <a:pt x="1" y="1"/>
                  </a:lnTo>
                  <a:lnTo>
                    <a:pt x="17782" y="1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7783413" y="4294743"/>
              <a:ext cx="825752" cy="27627"/>
            </a:xfrm>
            <a:custGeom>
              <a:avLst/>
              <a:gdLst/>
              <a:ahLst/>
              <a:cxnLst/>
              <a:rect l="l" t="t" r="r" b="b"/>
              <a:pathLst>
                <a:path w="17782" h="595" extrusionOk="0">
                  <a:moveTo>
                    <a:pt x="1" y="1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1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7853394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7961500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8070675" y="4294743"/>
              <a:ext cx="35014" cy="192927"/>
            </a:xfrm>
            <a:custGeom>
              <a:avLst/>
              <a:gdLst/>
              <a:ahLst/>
              <a:cxnLst/>
              <a:rect l="l" t="t" r="r" b="b"/>
              <a:pathLst>
                <a:path w="754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54" y="4155"/>
                  </a:lnTo>
                  <a:lnTo>
                    <a:pt x="754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8178782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8286888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1" y="1"/>
                  </a:moveTo>
                  <a:lnTo>
                    <a:pt x="1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8394995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1" y="1"/>
                  </a:moveTo>
                  <a:lnTo>
                    <a:pt x="1" y="4155"/>
                  </a:lnTo>
                  <a:lnTo>
                    <a:pt x="777" y="4155"/>
                  </a:lnTo>
                  <a:lnTo>
                    <a:pt x="777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8503147" y="429474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776" y="415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8101417" y="4294743"/>
              <a:ext cx="451558" cy="192927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0" y="1"/>
                  </a:moveTo>
                  <a:lnTo>
                    <a:pt x="0" y="4155"/>
                  </a:lnTo>
                  <a:lnTo>
                    <a:pt x="9724" y="4155"/>
                  </a:lnTo>
                  <a:lnTo>
                    <a:pt x="9724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8438460" y="4294743"/>
              <a:ext cx="114515" cy="192927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1" y="1"/>
                  </a:moveTo>
                  <a:lnTo>
                    <a:pt x="1" y="4155"/>
                  </a:lnTo>
                  <a:lnTo>
                    <a:pt x="2466" y="4155"/>
                  </a:lnTo>
                  <a:lnTo>
                    <a:pt x="2466" y="1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7934985" y="4101862"/>
              <a:ext cx="825752" cy="192927"/>
            </a:xfrm>
            <a:custGeom>
              <a:avLst/>
              <a:gdLst/>
              <a:ahLst/>
              <a:cxnLst/>
              <a:rect l="l" t="t" r="r" b="b"/>
              <a:pathLst>
                <a:path w="17782" h="4155" extrusionOk="0">
                  <a:moveTo>
                    <a:pt x="1" y="4155"/>
                  </a:moveTo>
                  <a:lnTo>
                    <a:pt x="17782" y="4155"/>
                  </a:lnTo>
                  <a:lnTo>
                    <a:pt x="1778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7934985" y="4101862"/>
              <a:ext cx="825752" cy="27581"/>
            </a:xfrm>
            <a:custGeom>
              <a:avLst/>
              <a:gdLst/>
              <a:ahLst/>
              <a:cxnLst/>
              <a:rect l="l" t="t" r="r" b="b"/>
              <a:pathLst>
                <a:path w="17782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8004966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8113072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8221179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8330354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8438460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8546567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8654719" y="4101862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8252989" y="4101862"/>
              <a:ext cx="451558" cy="192927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9724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8590032" y="4101862"/>
              <a:ext cx="114515" cy="192927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2466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7898949" y="3907914"/>
              <a:ext cx="825752" cy="192927"/>
            </a:xfrm>
            <a:custGeom>
              <a:avLst/>
              <a:gdLst/>
              <a:ahLst/>
              <a:cxnLst/>
              <a:rect l="l" t="t" r="r" b="b"/>
              <a:pathLst>
                <a:path w="17782" h="4155" extrusionOk="0">
                  <a:moveTo>
                    <a:pt x="1" y="4155"/>
                  </a:moveTo>
                  <a:lnTo>
                    <a:pt x="17782" y="4155"/>
                  </a:lnTo>
                  <a:lnTo>
                    <a:pt x="1778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7898949" y="3907914"/>
              <a:ext cx="825752" cy="27581"/>
            </a:xfrm>
            <a:custGeom>
              <a:avLst/>
              <a:gdLst/>
              <a:ahLst/>
              <a:cxnLst/>
              <a:rect l="l" t="t" r="r" b="b"/>
              <a:pathLst>
                <a:path w="17782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7782" y="594"/>
                  </a:lnTo>
                  <a:lnTo>
                    <a:pt x="17782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7968930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8077037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8185143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8293250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8402425" y="3907914"/>
              <a:ext cx="35014" cy="192927"/>
            </a:xfrm>
            <a:custGeom>
              <a:avLst/>
              <a:gdLst/>
              <a:ahLst/>
              <a:cxnLst/>
              <a:rect l="l" t="t" r="r" b="b"/>
              <a:pathLst>
                <a:path w="754" h="4155" extrusionOk="0">
                  <a:moveTo>
                    <a:pt x="754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8510531" y="3907914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8618638" y="3907914"/>
              <a:ext cx="36128" cy="192927"/>
            </a:xfrm>
            <a:custGeom>
              <a:avLst/>
              <a:gdLst/>
              <a:ahLst/>
              <a:cxnLst/>
              <a:rect l="l" t="t" r="r" b="b"/>
              <a:pathLst>
                <a:path w="778" h="4155" extrusionOk="0">
                  <a:moveTo>
                    <a:pt x="777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8216953" y="3907914"/>
              <a:ext cx="451558" cy="192927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9724" y="4155"/>
                  </a:moveTo>
                  <a:lnTo>
                    <a:pt x="0" y="4155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8553997" y="3907914"/>
              <a:ext cx="114515" cy="192927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2466" y="4155"/>
                  </a:moveTo>
                  <a:lnTo>
                    <a:pt x="1" y="4155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8050521" y="3715033"/>
              <a:ext cx="824684" cy="192927"/>
            </a:xfrm>
            <a:custGeom>
              <a:avLst/>
              <a:gdLst/>
              <a:ahLst/>
              <a:cxnLst/>
              <a:rect l="l" t="t" r="r" b="b"/>
              <a:pathLst>
                <a:path w="17759" h="4155" extrusionOk="0">
                  <a:moveTo>
                    <a:pt x="1" y="4154"/>
                  </a:moveTo>
                  <a:lnTo>
                    <a:pt x="17759" y="4154"/>
                  </a:lnTo>
                  <a:lnTo>
                    <a:pt x="1775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EAE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8050521" y="3715033"/>
              <a:ext cx="824684" cy="27581"/>
            </a:xfrm>
            <a:custGeom>
              <a:avLst/>
              <a:gdLst/>
              <a:ahLst/>
              <a:cxnLst/>
              <a:rect l="l" t="t" r="r" b="b"/>
              <a:pathLst>
                <a:path w="17759" h="594" extrusionOk="0">
                  <a:moveTo>
                    <a:pt x="1" y="0"/>
                  </a:moveTo>
                  <a:lnTo>
                    <a:pt x="1" y="594"/>
                  </a:lnTo>
                  <a:lnTo>
                    <a:pt x="17759" y="594"/>
                  </a:lnTo>
                  <a:lnTo>
                    <a:pt x="17759" y="0"/>
                  </a:lnTo>
                  <a:close/>
                </a:path>
              </a:pathLst>
            </a:custGeom>
            <a:solidFill>
              <a:srgbClr val="FCCC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8120502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8228609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6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8336715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8444822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8552928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8662103" y="3715033"/>
              <a:ext cx="36082" cy="192927"/>
            </a:xfrm>
            <a:custGeom>
              <a:avLst/>
              <a:gdLst/>
              <a:ahLst/>
              <a:cxnLst/>
              <a:rect l="l" t="t" r="r" b="b"/>
              <a:pathLst>
                <a:path w="777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8770210" y="3715033"/>
              <a:ext cx="36128" cy="192927"/>
            </a:xfrm>
            <a:custGeom>
              <a:avLst/>
              <a:gdLst/>
              <a:ahLst/>
              <a:cxnLst/>
              <a:rect l="l" t="t" r="r" b="b"/>
              <a:pathLst>
                <a:path w="778" h="4155" extrusionOk="0">
                  <a:moveTo>
                    <a:pt x="777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777" y="0"/>
                  </a:lnTo>
                  <a:close/>
                </a:path>
              </a:pathLst>
            </a:custGeom>
            <a:solidFill>
              <a:srgbClr val="FFB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8368525" y="3715033"/>
              <a:ext cx="451558" cy="192927"/>
            </a:xfrm>
            <a:custGeom>
              <a:avLst/>
              <a:gdLst/>
              <a:ahLst/>
              <a:cxnLst/>
              <a:rect l="l" t="t" r="r" b="b"/>
              <a:pathLst>
                <a:path w="9724" h="4155" extrusionOk="0">
                  <a:moveTo>
                    <a:pt x="9724" y="4154"/>
                  </a:moveTo>
                  <a:lnTo>
                    <a:pt x="0" y="4154"/>
                  </a:lnTo>
                  <a:lnTo>
                    <a:pt x="0" y="0"/>
                  </a:lnTo>
                  <a:lnTo>
                    <a:pt x="972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8705569" y="3715033"/>
              <a:ext cx="114515" cy="192927"/>
            </a:xfrm>
            <a:custGeom>
              <a:avLst/>
              <a:gdLst/>
              <a:ahLst/>
              <a:cxnLst/>
              <a:rect l="l" t="t" r="r" b="b"/>
              <a:pathLst>
                <a:path w="2466" h="4155" extrusionOk="0">
                  <a:moveTo>
                    <a:pt x="2466" y="4154"/>
                  </a:moveTo>
                  <a:lnTo>
                    <a:pt x="1" y="4154"/>
                  </a:lnTo>
                  <a:lnTo>
                    <a:pt x="1" y="0"/>
                  </a:lnTo>
                  <a:lnTo>
                    <a:pt x="2466" y="0"/>
                  </a:lnTo>
                  <a:close/>
                </a:path>
              </a:pathLst>
            </a:custGeom>
            <a:solidFill>
              <a:srgbClr val="FCE8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7" name="Google Shape;527;p8"/>
          <p:cNvSpPr/>
          <p:nvPr/>
        </p:nvSpPr>
        <p:spPr>
          <a:xfrm>
            <a:off x="651772" y="175332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8"/>
          <p:cNvSpPr/>
          <p:nvPr/>
        </p:nvSpPr>
        <p:spPr>
          <a:xfrm>
            <a:off x="767722" y="258482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9" name="Google Shape;529;p8"/>
          <p:cNvGrpSpPr/>
          <p:nvPr/>
        </p:nvGrpSpPr>
        <p:grpSpPr>
          <a:xfrm>
            <a:off x="7349524" y="2584822"/>
            <a:ext cx="877356" cy="877970"/>
            <a:chOff x="6076688" y="1982663"/>
            <a:chExt cx="564797" cy="565193"/>
          </a:xfrm>
        </p:grpSpPr>
        <p:sp>
          <p:nvSpPr>
            <p:cNvPr id="530" name="Google Shape;530;p8"/>
            <p:cNvSpPr/>
            <p:nvPr/>
          </p:nvSpPr>
          <p:spPr>
            <a:xfrm>
              <a:off x="6076688" y="1982677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6076688" y="1982663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6131561" y="2037567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6275263" y="2111602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8"/>
          <p:cNvGrpSpPr/>
          <p:nvPr/>
        </p:nvGrpSpPr>
        <p:grpSpPr>
          <a:xfrm>
            <a:off x="7027800" y="3557991"/>
            <a:ext cx="1402981" cy="687573"/>
            <a:chOff x="490825" y="1364150"/>
            <a:chExt cx="636850" cy="312150"/>
          </a:xfrm>
        </p:grpSpPr>
        <p:grpSp>
          <p:nvGrpSpPr>
            <p:cNvPr id="535" name="Google Shape;535;p8"/>
            <p:cNvGrpSpPr/>
            <p:nvPr/>
          </p:nvGrpSpPr>
          <p:grpSpPr>
            <a:xfrm>
              <a:off x="490825" y="1364150"/>
              <a:ext cx="636850" cy="312150"/>
              <a:chOff x="2858450" y="2652350"/>
              <a:chExt cx="636850" cy="312150"/>
            </a:xfrm>
          </p:grpSpPr>
          <p:sp>
            <p:nvSpPr>
              <p:cNvPr id="536" name="Google Shape;536;p8"/>
              <p:cNvSpPr/>
              <p:nvPr/>
            </p:nvSpPr>
            <p:spPr>
              <a:xfrm>
                <a:off x="2858450" y="2756775"/>
                <a:ext cx="636850" cy="207725"/>
              </a:xfrm>
              <a:custGeom>
                <a:avLst/>
                <a:gdLst/>
                <a:ahLst/>
                <a:cxnLst/>
                <a:rect l="l" t="t" r="r" b="b"/>
                <a:pathLst>
                  <a:path w="25474" h="8309" extrusionOk="0">
                    <a:moveTo>
                      <a:pt x="25474" y="0"/>
                    </a:moveTo>
                    <a:lnTo>
                      <a:pt x="25474" y="4155"/>
                    </a:lnTo>
                    <a:lnTo>
                      <a:pt x="17759" y="4155"/>
                    </a:lnTo>
                    <a:lnTo>
                      <a:pt x="17759" y="8309"/>
                    </a:lnTo>
                    <a:lnTo>
                      <a:pt x="1" y="8309"/>
                    </a:lnTo>
                    <a:lnTo>
                      <a:pt x="1" y="4155"/>
                    </a:lnTo>
                    <a:lnTo>
                      <a:pt x="7716" y="4155"/>
                    </a:lnTo>
                    <a:lnTo>
                      <a:pt x="7716" y="0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8"/>
              <p:cNvSpPr/>
              <p:nvPr/>
            </p:nvSpPr>
            <p:spPr>
              <a:xfrm>
                <a:off x="2983425" y="2652350"/>
                <a:ext cx="443975" cy="104450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4178" extrusionOk="0">
                    <a:moveTo>
                      <a:pt x="1" y="0"/>
                    </a:moveTo>
                    <a:lnTo>
                      <a:pt x="17759" y="0"/>
                    </a:lnTo>
                    <a:lnTo>
                      <a:pt x="17759" y="4177"/>
                    </a:lnTo>
                    <a:lnTo>
                      <a:pt x="1" y="4177"/>
                    </a:lnTo>
                    <a:close/>
                  </a:path>
                </a:pathLst>
              </a:custGeom>
              <a:solidFill>
                <a:srgbClr val="FFFFFF"/>
              </a:solidFill>
              <a:ln w="11430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8" name="Google Shape;538;p8"/>
            <p:cNvGrpSpPr/>
            <p:nvPr/>
          </p:nvGrpSpPr>
          <p:grpSpPr>
            <a:xfrm>
              <a:off x="490825" y="1364425"/>
              <a:ext cx="636850" cy="311600"/>
              <a:chOff x="1721750" y="2408675"/>
              <a:chExt cx="636850" cy="311600"/>
            </a:xfrm>
          </p:grpSpPr>
          <p:sp>
            <p:nvSpPr>
              <p:cNvPr id="539" name="Google Shape;539;p8"/>
              <p:cNvSpPr/>
              <p:nvPr/>
            </p:nvSpPr>
            <p:spPr>
              <a:xfrm>
                <a:off x="1721750" y="2616400"/>
                <a:ext cx="44397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4155" extrusionOk="0">
                    <a:moveTo>
                      <a:pt x="1" y="4155"/>
                    </a:moveTo>
                    <a:lnTo>
                      <a:pt x="17759" y="4155"/>
                    </a:lnTo>
                    <a:lnTo>
                      <a:pt x="1775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EAE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8"/>
              <p:cNvSpPr/>
              <p:nvPr/>
            </p:nvSpPr>
            <p:spPr>
              <a:xfrm>
                <a:off x="1721750" y="2616400"/>
                <a:ext cx="44397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594" extrusionOk="0">
                    <a:moveTo>
                      <a:pt x="1" y="0"/>
                    </a:moveTo>
                    <a:lnTo>
                      <a:pt x="1" y="594"/>
                    </a:lnTo>
                    <a:lnTo>
                      <a:pt x="17759" y="594"/>
                    </a:lnTo>
                    <a:lnTo>
                      <a:pt x="17759" y="0"/>
                    </a:lnTo>
                    <a:close/>
                  </a:path>
                </a:pathLst>
              </a:custGeom>
              <a:solidFill>
                <a:srgbClr val="FCCC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8"/>
              <p:cNvSpPr/>
              <p:nvPr/>
            </p:nvSpPr>
            <p:spPr>
              <a:xfrm>
                <a:off x="1758850" y="261640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7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8"/>
              <p:cNvSpPr/>
              <p:nvPr/>
            </p:nvSpPr>
            <p:spPr>
              <a:xfrm>
                <a:off x="1817625" y="261640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7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8"/>
              <p:cNvSpPr/>
              <p:nvPr/>
            </p:nvSpPr>
            <p:spPr>
              <a:xfrm>
                <a:off x="1875825" y="261640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8"/>
              <p:cNvSpPr/>
              <p:nvPr/>
            </p:nvSpPr>
            <p:spPr>
              <a:xfrm>
                <a:off x="1934025" y="261640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8"/>
              <p:cNvSpPr/>
              <p:nvPr/>
            </p:nvSpPr>
            <p:spPr>
              <a:xfrm>
                <a:off x="1992225" y="2616400"/>
                <a:ext cx="1945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4155" extrusionOk="0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8"/>
              <p:cNvSpPr/>
              <p:nvPr/>
            </p:nvSpPr>
            <p:spPr>
              <a:xfrm>
                <a:off x="2050450" y="261640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6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776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8"/>
              <p:cNvSpPr/>
              <p:nvPr/>
            </p:nvSpPr>
            <p:spPr>
              <a:xfrm>
                <a:off x="2109225" y="2616400"/>
                <a:ext cx="1885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4155" extrusionOk="0">
                    <a:moveTo>
                      <a:pt x="753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8"/>
              <p:cNvSpPr/>
              <p:nvPr/>
            </p:nvSpPr>
            <p:spPr>
              <a:xfrm>
                <a:off x="1892950" y="2616400"/>
                <a:ext cx="24310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4155" extrusionOk="0">
                    <a:moveTo>
                      <a:pt x="9724" y="4155"/>
                    </a:moveTo>
                    <a:lnTo>
                      <a:pt x="0" y="4155"/>
                    </a:lnTo>
                    <a:lnTo>
                      <a:pt x="0" y="0"/>
                    </a:lnTo>
                    <a:lnTo>
                      <a:pt x="9724" y="0"/>
                    </a:ln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8"/>
              <p:cNvSpPr/>
              <p:nvPr/>
            </p:nvSpPr>
            <p:spPr>
              <a:xfrm>
                <a:off x="2074400" y="2616400"/>
                <a:ext cx="6165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155" extrusionOk="0">
                    <a:moveTo>
                      <a:pt x="2466" y="4155"/>
                    </a:moveTo>
                    <a:lnTo>
                      <a:pt x="1" y="4155"/>
                    </a:lnTo>
                    <a:lnTo>
                      <a:pt x="1" y="0"/>
                    </a:lnTo>
                    <a:lnTo>
                      <a:pt x="2466" y="0"/>
                    </a:lnTo>
                    <a:close/>
                  </a:path>
                </a:pathLst>
              </a:custGeom>
              <a:solidFill>
                <a:srgbClr val="FCE8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8"/>
              <p:cNvSpPr/>
              <p:nvPr/>
            </p:nvSpPr>
            <p:spPr>
              <a:xfrm>
                <a:off x="1914625" y="2512550"/>
                <a:ext cx="44397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4155" extrusionOk="0">
                    <a:moveTo>
                      <a:pt x="1" y="4154"/>
                    </a:moveTo>
                    <a:lnTo>
                      <a:pt x="17759" y="4154"/>
                    </a:lnTo>
                    <a:lnTo>
                      <a:pt x="1775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EAE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8"/>
              <p:cNvSpPr/>
              <p:nvPr/>
            </p:nvSpPr>
            <p:spPr>
              <a:xfrm>
                <a:off x="1914625" y="2512550"/>
                <a:ext cx="443975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594" extrusionOk="0">
                    <a:moveTo>
                      <a:pt x="1" y="0"/>
                    </a:moveTo>
                    <a:lnTo>
                      <a:pt x="1" y="594"/>
                    </a:lnTo>
                    <a:lnTo>
                      <a:pt x="17759" y="594"/>
                    </a:lnTo>
                    <a:lnTo>
                      <a:pt x="17759" y="0"/>
                    </a:lnTo>
                    <a:close/>
                  </a:path>
                </a:pathLst>
              </a:custGeom>
              <a:solidFill>
                <a:srgbClr val="FCCC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8"/>
              <p:cNvSpPr/>
              <p:nvPr/>
            </p:nvSpPr>
            <p:spPr>
              <a:xfrm>
                <a:off x="1951725" y="251255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6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776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8"/>
              <p:cNvSpPr/>
              <p:nvPr/>
            </p:nvSpPr>
            <p:spPr>
              <a:xfrm>
                <a:off x="2010500" y="2512550"/>
                <a:ext cx="1885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4155" extrusionOk="0">
                    <a:moveTo>
                      <a:pt x="754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754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8"/>
              <p:cNvSpPr/>
              <p:nvPr/>
            </p:nvSpPr>
            <p:spPr>
              <a:xfrm>
                <a:off x="2068700" y="251255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7" y="4154"/>
                    </a:moveTo>
                    <a:lnTo>
                      <a:pt x="1" y="4154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8"/>
              <p:cNvSpPr/>
              <p:nvPr/>
            </p:nvSpPr>
            <p:spPr>
              <a:xfrm>
                <a:off x="2126900" y="251255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7" y="4154"/>
                    </a:moveTo>
                    <a:lnTo>
                      <a:pt x="1" y="4154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8"/>
              <p:cNvSpPr/>
              <p:nvPr/>
            </p:nvSpPr>
            <p:spPr>
              <a:xfrm>
                <a:off x="2185100" y="251255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7" y="4154"/>
                    </a:moveTo>
                    <a:lnTo>
                      <a:pt x="1" y="4154"/>
                    </a:lnTo>
                    <a:lnTo>
                      <a:pt x="1" y="0"/>
                    </a:lnTo>
                    <a:lnTo>
                      <a:pt x="777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8"/>
              <p:cNvSpPr/>
              <p:nvPr/>
            </p:nvSpPr>
            <p:spPr>
              <a:xfrm>
                <a:off x="2243325" y="2512550"/>
                <a:ext cx="19425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5" extrusionOk="0">
                    <a:moveTo>
                      <a:pt x="776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776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8"/>
              <p:cNvSpPr/>
              <p:nvPr/>
            </p:nvSpPr>
            <p:spPr>
              <a:xfrm>
                <a:off x="2302100" y="2512550"/>
                <a:ext cx="1885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4155" extrusionOk="0">
                    <a:moveTo>
                      <a:pt x="753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753" y="0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8"/>
              <p:cNvSpPr/>
              <p:nvPr/>
            </p:nvSpPr>
            <p:spPr>
              <a:xfrm>
                <a:off x="2085825" y="2512550"/>
                <a:ext cx="24310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4155" extrusionOk="0">
                    <a:moveTo>
                      <a:pt x="9724" y="4154"/>
                    </a:moveTo>
                    <a:lnTo>
                      <a:pt x="0" y="4154"/>
                    </a:lnTo>
                    <a:lnTo>
                      <a:pt x="0" y="0"/>
                    </a:lnTo>
                    <a:lnTo>
                      <a:pt x="9724" y="0"/>
                    </a:ln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8"/>
              <p:cNvSpPr/>
              <p:nvPr/>
            </p:nvSpPr>
            <p:spPr>
              <a:xfrm>
                <a:off x="2267275" y="2512550"/>
                <a:ext cx="61650" cy="10387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4155" extrusionOk="0">
                    <a:moveTo>
                      <a:pt x="2466" y="4154"/>
                    </a:moveTo>
                    <a:lnTo>
                      <a:pt x="1" y="4154"/>
                    </a:lnTo>
                    <a:lnTo>
                      <a:pt x="1" y="0"/>
                    </a:lnTo>
                    <a:lnTo>
                      <a:pt x="2466" y="0"/>
                    </a:lnTo>
                    <a:close/>
                  </a:path>
                </a:pathLst>
              </a:custGeom>
              <a:solidFill>
                <a:srgbClr val="FCE8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8"/>
              <p:cNvSpPr/>
              <p:nvPr/>
            </p:nvSpPr>
            <p:spPr>
              <a:xfrm>
                <a:off x="1846725" y="2408675"/>
                <a:ext cx="44397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4156" extrusionOk="0">
                    <a:moveTo>
                      <a:pt x="1" y="4155"/>
                    </a:moveTo>
                    <a:lnTo>
                      <a:pt x="17759" y="4155"/>
                    </a:lnTo>
                    <a:lnTo>
                      <a:pt x="17759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EAE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8"/>
              <p:cNvSpPr/>
              <p:nvPr/>
            </p:nvSpPr>
            <p:spPr>
              <a:xfrm>
                <a:off x="1846725" y="2408675"/>
                <a:ext cx="443975" cy="14875"/>
              </a:xfrm>
              <a:custGeom>
                <a:avLst/>
                <a:gdLst/>
                <a:ahLst/>
                <a:cxnLst/>
                <a:rect l="l" t="t" r="r" b="b"/>
                <a:pathLst>
                  <a:path w="17759" h="595" extrusionOk="0">
                    <a:moveTo>
                      <a:pt x="1" y="1"/>
                    </a:moveTo>
                    <a:lnTo>
                      <a:pt x="1" y="594"/>
                    </a:lnTo>
                    <a:lnTo>
                      <a:pt x="17759" y="594"/>
                    </a:lnTo>
                    <a:lnTo>
                      <a:pt x="17759" y="1"/>
                    </a:lnTo>
                    <a:close/>
                  </a:path>
                </a:pathLst>
              </a:custGeom>
              <a:solidFill>
                <a:srgbClr val="FCCC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8"/>
              <p:cNvSpPr/>
              <p:nvPr/>
            </p:nvSpPr>
            <p:spPr>
              <a:xfrm>
                <a:off x="1883825" y="2408675"/>
                <a:ext cx="194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6" extrusionOk="0">
                    <a:moveTo>
                      <a:pt x="776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8"/>
              <p:cNvSpPr/>
              <p:nvPr/>
            </p:nvSpPr>
            <p:spPr>
              <a:xfrm>
                <a:off x="1942600" y="2408675"/>
                <a:ext cx="18850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4156" extrusionOk="0">
                    <a:moveTo>
                      <a:pt x="753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753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8"/>
              <p:cNvSpPr/>
              <p:nvPr/>
            </p:nvSpPr>
            <p:spPr>
              <a:xfrm>
                <a:off x="2000800" y="2408675"/>
                <a:ext cx="194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6" extrusionOk="0">
                    <a:moveTo>
                      <a:pt x="776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8"/>
              <p:cNvSpPr/>
              <p:nvPr/>
            </p:nvSpPr>
            <p:spPr>
              <a:xfrm>
                <a:off x="2059000" y="2408675"/>
                <a:ext cx="194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6" extrusionOk="0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1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8"/>
              <p:cNvSpPr/>
              <p:nvPr/>
            </p:nvSpPr>
            <p:spPr>
              <a:xfrm>
                <a:off x="2117200" y="2408675"/>
                <a:ext cx="194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6" extrusionOk="0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1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8"/>
              <p:cNvSpPr/>
              <p:nvPr/>
            </p:nvSpPr>
            <p:spPr>
              <a:xfrm>
                <a:off x="2175400" y="2408675"/>
                <a:ext cx="194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6" extrusionOk="0">
                    <a:moveTo>
                      <a:pt x="777" y="4155"/>
                    </a:moveTo>
                    <a:lnTo>
                      <a:pt x="1" y="4155"/>
                    </a:lnTo>
                    <a:lnTo>
                      <a:pt x="1" y="1"/>
                    </a:lnTo>
                    <a:lnTo>
                      <a:pt x="777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8"/>
              <p:cNvSpPr/>
              <p:nvPr/>
            </p:nvSpPr>
            <p:spPr>
              <a:xfrm>
                <a:off x="2233625" y="2408675"/>
                <a:ext cx="194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156" extrusionOk="0">
                    <a:moveTo>
                      <a:pt x="776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776" y="1"/>
                    </a:lnTo>
                    <a:close/>
                  </a:path>
                </a:pathLst>
              </a:custGeom>
              <a:solidFill>
                <a:srgbClr val="FFBE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8"/>
              <p:cNvSpPr/>
              <p:nvPr/>
            </p:nvSpPr>
            <p:spPr>
              <a:xfrm>
                <a:off x="2017925" y="2408675"/>
                <a:ext cx="243100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9724" h="4156" extrusionOk="0">
                    <a:moveTo>
                      <a:pt x="9724" y="4155"/>
                    </a:moveTo>
                    <a:lnTo>
                      <a:pt x="0" y="4155"/>
                    </a:lnTo>
                    <a:lnTo>
                      <a:pt x="0" y="1"/>
                    </a:lnTo>
                    <a:lnTo>
                      <a:pt x="9724" y="1"/>
                    </a:lnTo>
                    <a:close/>
                  </a:path>
                </a:pathLst>
              </a:custGeom>
              <a:solidFill>
                <a:srgbClr val="FFE6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8"/>
              <p:cNvSpPr/>
              <p:nvPr/>
            </p:nvSpPr>
            <p:spPr>
              <a:xfrm>
                <a:off x="2198800" y="2408675"/>
                <a:ext cx="62225" cy="10390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4156" extrusionOk="0">
                    <a:moveTo>
                      <a:pt x="2489" y="4155"/>
                    </a:moveTo>
                    <a:lnTo>
                      <a:pt x="1" y="4155"/>
                    </a:lnTo>
                    <a:lnTo>
                      <a:pt x="1" y="1"/>
                    </a:lnTo>
                    <a:lnTo>
                      <a:pt x="2489" y="1"/>
                    </a:lnTo>
                    <a:close/>
                  </a:path>
                </a:pathLst>
              </a:custGeom>
              <a:solidFill>
                <a:srgbClr val="FCE8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2" name="Google Shape;572;p8"/>
          <p:cNvSpPr/>
          <p:nvPr/>
        </p:nvSpPr>
        <p:spPr>
          <a:xfrm>
            <a:off x="7935547" y="2825811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8"/>
          <p:cNvSpPr/>
          <p:nvPr/>
        </p:nvSpPr>
        <p:spPr>
          <a:xfrm>
            <a:off x="8118947" y="14341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13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724" name="Google Shape;724;p13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3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3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3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3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3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3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3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3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1" name="Google Shape;761;p13"/>
          <p:cNvSpPr/>
          <p:nvPr/>
        </p:nvSpPr>
        <p:spPr>
          <a:xfrm>
            <a:off x="1690250" y="1488900"/>
            <a:ext cx="2749500" cy="13998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13"/>
          <p:cNvSpPr/>
          <p:nvPr/>
        </p:nvSpPr>
        <p:spPr>
          <a:xfrm>
            <a:off x="1722501" y="3169600"/>
            <a:ext cx="2749500" cy="13998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3"/>
          <p:cNvSpPr/>
          <p:nvPr/>
        </p:nvSpPr>
        <p:spPr>
          <a:xfrm>
            <a:off x="5673500" y="1488900"/>
            <a:ext cx="2749500" cy="13998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13"/>
          <p:cNvSpPr/>
          <p:nvPr/>
        </p:nvSpPr>
        <p:spPr>
          <a:xfrm>
            <a:off x="5673638" y="3169600"/>
            <a:ext cx="2749500" cy="13998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13"/>
          <p:cNvSpPr/>
          <p:nvPr/>
        </p:nvSpPr>
        <p:spPr>
          <a:xfrm>
            <a:off x="739175" y="1591325"/>
            <a:ext cx="689400" cy="689400"/>
          </a:xfrm>
          <a:prstGeom prst="ellipse">
            <a:avLst/>
          </a:prstGeom>
          <a:solidFill>
            <a:srgbClr val="FFD57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13"/>
          <p:cNvSpPr/>
          <p:nvPr/>
        </p:nvSpPr>
        <p:spPr>
          <a:xfrm>
            <a:off x="4689938" y="1591325"/>
            <a:ext cx="689400" cy="689400"/>
          </a:xfrm>
          <a:prstGeom prst="ellipse">
            <a:avLst/>
          </a:prstGeom>
          <a:solidFill>
            <a:srgbClr val="FFD57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13"/>
          <p:cNvSpPr/>
          <p:nvPr/>
        </p:nvSpPr>
        <p:spPr>
          <a:xfrm>
            <a:off x="773500" y="3227938"/>
            <a:ext cx="689400" cy="689400"/>
          </a:xfrm>
          <a:prstGeom prst="ellipse">
            <a:avLst/>
          </a:prstGeom>
          <a:solidFill>
            <a:srgbClr val="FFD57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3"/>
          <p:cNvSpPr/>
          <p:nvPr/>
        </p:nvSpPr>
        <p:spPr>
          <a:xfrm>
            <a:off x="4700300" y="3227938"/>
            <a:ext cx="689400" cy="689400"/>
          </a:xfrm>
          <a:prstGeom prst="ellipse">
            <a:avLst/>
          </a:prstGeom>
          <a:solidFill>
            <a:srgbClr val="FFD57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13"/>
          <p:cNvSpPr/>
          <p:nvPr/>
        </p:nvSpPr>
        <p:spPr>
          <a:xfrm>
            <a:off x="713250" y="481150"/>
            <a:ext cx="7717500" cy="689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3"/>
          <p:cNvSpPr txBox="1">
            <a:spLocks noGrp="1"/>
          </p:cNvSpPr>
          <p:nvPr>
            <p:ph type="title"/>
          </p:nvPr>
        </p:nvSpPr>
        <p:spPr>
          <a:xfrm>
            <a:off x="1764225" y="1672175"/>
            <a:ext cx="25611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771" name="Google Shape;771;p13"/>
          <p:cNvSpPr txBox="1">
            <a:spLocks noGrp="1"/>
          </p:cNvSpPr>
          <p:nvPr>
            <p:ph type="title" idx="2" hasCustomPrompt="1"/>
          </p:nvPr>
        </p:nvSpPr>
        <p:spPr>
          <a:xfrm>
            <a:off x="834200" y="1672175"/>
            <a:ext cx="468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r>
              <a:t>xx%</a:t>
            </a:r>
          </a:p>
        </p:txBody>
      </p:sp>
      <p:sp>
        <p:nvSpPr>
          <p:cNvPr id="772" name="Google Shape;772;p13"/>
          <p:cNvSpPr txBox="1">
            <a:spLocks noGrp="1"/>
          </p:cNvSpPr>
          <p:nvPr>
            <p:ph type="subTitle" idx="1"/>
          </p:nvPr>
        </p:nvSpPr>
        <p:spPr>
          <a:xfrm>
            <a:off x="1764218" y="2220600"/>
            <a:ext cx="2561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13"/>
          <p:cNvSpPr txBox="1">
            <a:spLocks noGrp="1"/>
          </p:cNvSpPr>
          <p:nvPr>
            <p:ph type="title" idx="3"/>
          </p:nvPr>
        </p:nvSpPr>
        <p:spPr>
          <a:xfrm>
            <a:off x="1796700" y="3352900"/>
            <a:ext cx="256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774" name="Google Shape;774;p13"/>
          <p:cNvSpPr txBox="1">
            <a:spLocks noGrp="1"/>
          </p:cNvSpPr>
          <p:nvPr>
            <p:ph type="title" idx="4" hasCustomPrompt="1"/>
          </p:nvPr>
        </p:nvSpPr>
        <p:spPr>
          <a:xfrm>
            <a:off x="826000" y="3308788"/>
            <a:ext cx="58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r>
              <a:t>xx%</a:t>
            </a:r>
          </a:p>
        </p:txBody>
      </p:sp>
      <p:sp>
        <p:nvSpPr>
          <p:cNvPr id="775" name="Google Shape;775;p13"/>
          <p:cNvSpPr txBox="1">
            <a:spLocks noGrp="1"/>
          </p:cNvSpPr>
          <p:nvPr>
            <p:ph type="subTitle" idx="5"/>
          </p:nvPr>
        </p:nvSpPr>
        <p:spPr>
          <a:xfrm>
            <a:off x="1796689" y="3901325"/>
            <a:ext cx="25611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6" name="Google Shape;776;p13"/>
          <p:cNvSpPr txBox="1">
            <a:spLocks noGrp="1"/>
          </p:cNvSpPr>
          <p:nvPr>
            <p:ph type="title" idx="6"/>
          </p:nvPr>
        </p:nvSpPr>
        <p:spPr>
          <a:xfrm>
            <a:off x="5801425" y="1634725"/>
            <a:ext cx="256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777" name="Google Shape;777;p13"/>
          <p:cNvSpPr txBox="1">
            <a:spLocks noGrp="1"/>
          </p:cNvSpPr>
          <p:nvPr>
            <p:ph type="title" idx="7" hasCustomPrompt="1"/>
          </p:nvPr>
        </p:nvSpPr>
        <p:spPr>
          <a:xfrm>
            <a:off x="4742438" y="1634725"/>
            <a:ext cx="58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r>
              <a:t>xx%</a:t>
            </a:r>
          </a:p>
        </p:txBody>
      </p:sp>
      <p:sp>
        <p:nvSpPr>
          <p:cNvPr id="778" name="Google Shape;778;p13"/>
          <p:cNvSpPr txBox="1">
            <a:spLocks noGrp="1"/>
          </p:cNvSpPr>
          <p:nvPr>
            <p:ph type="subTitle" idx="8"/>
          </p:nvPr>
        </p:nvSpPr>
        <p:spPr>
          <a:xfrm>
            <a:off x="5801428" y="2183150"/>
            <a:ext cx="25608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13"/>
          <p:cNvSpPr txBox="1">
            <a:spLocks noGrp="1"/>
          </p:cNvSpPr>
          <p:nvPr>
            <p:ph type="title" idx="9"/>
          </p:nvPr>
        </p:nvSpPr>
        <p:spPr>
          <a:xfrm>
            <a:off x="5792130" y="3315450"/>
            <a:ext cx="2560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Prompt"/>
              <a:buNone/>
              <a:defRPr sz="2400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  <p:sp>
        <p:nvSpPr>
          <p:cNvPr id="780" name="Google Shape;780;p13"/>
          <p:cNvSpPr txBox="1">
            <a:spLocks noGrp="1"/>
          </p:cNvSpPr>
          <p:nvPr>
            <p:ph type="title" idx="13" hasCustomPrompt="1"/>
          </p:nvPr>
        </p:nvSpPr>
        <p:spPr>
          <a:xfrm>
            <a:off x="4752800" y="3287900"/>
            <a:ext cx="584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rompt"/>
              <a:buNone/>
              <a:defRPr sz="3000"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r>
              <a:t>xx%</a:t>
            </a:r>
          </a:p>
        </p:txBody>
      </p:sp>
      <p:sp>
        <p:nvSpPr>
          <p:cNvPr id="781" name="Google Shape;781;p13"/>
          <p:cNvSpPr txBox="1">
            <a:spLocks noGrp="1"/>
          </p:cNvSpPr>
          <p:nvPr>
            <p:ph type="subTitle" idx="14"/>
          </p:nvPr>
        </p:nvSpPr>
        <p:spPr>
          <a:xfrm>
            <a:off x="5792129" y="3863875"/>
            <a:ext cx="2560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13"/>
          <p:cNvSpPr txBox="1">
            <a:spLocks noGrp="1"/>
          </p:cNvSpPr>
          <p:nvPr>
            <p:ph type="title" idx="15"/>
          </p:nvPr>
        </p:nvSpPr>
        <p:spPr>
          <a:xfrm>
            <a:off x="713250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783" name="Google Shape;783;p13"/>
          <p:cNvGrpSpPr/>
          <p:nvPr/>
        </p:nvGrpSpPr>
        <p:grpSpPr>
          <a:xfrm>
            <a:off x="713233" y="481140"/>
            <a:ext cx="1315665" cy="689384"/>
            <a:chOff x="803899" y="422750"/>
            <a:chExt cx="1476451" cy="773633"/>
          </a:xfrm>
        </p:grpSpPr>
        <p:sp>
          <p:nvSpPr>
            <p:cNvPr id="784" name="Google Shape;784;p13"/>
            <p:cNvSpPr/>
            <p:nvPr/>
          </p:nvSpPr>
          <p:spPr>
            <a:xfrm>
              <a:off x="803899" y="422750"/>
              <a:ext cx="1476390" cy="773521"/>
            </a:xfrm>
            <a:custGeom>
              <a:avLst/>
              <a:gdLst/>
              <a:ahLst/>
              <a:cxnLst/>
              <a:rect l="l" t="t" r="r" b="b"/>
              <a:pathLst>
                <a:path w="36820" h="19291" extrusionOk="0">
                  <a:moveTo>
                    <a:pt x="27175" y="1"/>
                  </a:moveTo>
                  <a:cubicBezTo>
                    <a:pt x="23654" y="1"/>
                    <a:pt x="20560" y="1912"/>
                    <a:pt x="18888" y="4741"/>
                  </a:cubicBezTo>
                  <a:cubicBezTo>
                    <a:pt x="17706" y="2855"/>
                    <a:pt x="14009" y="1472"/>
                    <a:pt x="9633" y="1472"/>
                  </a:cubicBezTo>
                  <a:cubicBezTo>
                    <a:pt x="4326" y="1472"/>
                    <a:pt x="0" y="3509"/>
                    <a:pt x="0" y="6024"/>
                  </a:cubicBezTo>
                  <a:lnTo>
                    <a:pt x="0" y="7898"/>
                  </a:lnTo>
                  <a:cubicBezTo>
                    <a:pt x="0" y="8941"/>
                    <a:pt x="742" y="9910"/>
                    <a:pt x="1987" y="10677"/>
                  </a:cubicBezTo>
                  <a:cubicBezTo>
                    <a:pt x="1535" y="11205"/>
                    <a:pt x="1283" y="11783"/>
                    <a:pt x="1283" y="12387"/>
                  </a:cubicBezTo>
                  <a:cubicBezTo>
                    <a:pt x="1283" y="12701"/>
                    <a:pt x="1358" y="13016"/>
                    <a:pt x="1497" y="13317"/>
                  </a:cubicBezTo>
                  <a:cubicBezTo>
                    <a:pt x="1358" y="13632"/>
                    <a:pt x="1283" y="13933"/>
                    <a:pt x="1283" y="14260"/>
                  </a:cubicBezTo>
                  <a:cubicBezTo>
                    <a:pt x="1283" y="16775"/>
                    <a:pt x="5621" y="18825"/>
                    <a:pt x="10928" y="18825"/>
                  </a:cubicBezTo>
                  <a:cubicBezTo>
                    <a:pt x="14713" y="18825"/>
                    <a:pt x="17995" y="17781"/>
                    <a:pt x="19567" y="16285"/>
                  </a:cubicBezTo>
                  <a:cubicBezTo>
                    <a:pt x="19755" y="16260"/>
                    <a:pt x="19944" y="16235"/>
                    <a:pt x="20133" y="16209"/>
                  </a:cubicBezTo>
                  <a:cubicBezTo>
                    <a:pt x="21893" y="18108"/>
                    <a:pt x="24396" y="19290"/>
                    <a:pt x="27175" y="19290"/>
                  </a:cubicBezTo>
                  <a:cubicBezTo>
                    <a:pt x="32494" y="19290"/>
                    <a:pt x="36819" y="14952"/>
                    <a:pt x="36819" y="9645"/>
                  </a:cubicBezTo>
                  <a:cubicBezTo>
                    <a:pt x="36819" y="4339"/>
                    <a:pt x="32494" y="1"/>
                    <a:pt x="27175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85" name="Google Shape;785;p13"/>
            <p:cNvGrpSpPr/>
            <p:nvPr/>
          </p:nvGrpSpPr>
          <p:grpSpPr>
            <a:xfrm>
              <a:off x="803960" y="422862"/>
              <a:ext cx="1476390" cy="773521"/>
              <a:chOff x="861850" y="1688700"/>
              <a:chExt cx="920500" cy="482275"/>
            </a:xfrm>
          </p:grpSpPr>
          <p:sp>
            <p:nvSpPr>
              <p:cNvPr id="786" name="Google Shape;786;p13"/>
              <p:cNvSpPr/>
              <p:nvPr/>
            </p:nvSpPr>
            <p:spPr>
              <a:xfrm>
                <a:off x="894225" y="1998350"/>
                <a:ext cx="4819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875" extrusionOk="0">
                    <a:moveTo>
                      <a:pt x="1" y="1"/>
                    </a:moveTo>
                    <a:lnTo>
                      <a:pt x="1" y="1874"/>
                    </a:lnTo>
                    <a:lnTo>
                      <a:pt x="19278" y="1874"/>
                    </a:lnTo>
                    <a:lnTo>
                      <a:pt x="19278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13"/>
              <p:cNvSpPr/>
              <p:nvPr/>
            </p:nvSpPr>
            <p:spPr>
              <a:xfrm>
                <a:off x="894225" y="1931075"/>
                <a:ext cx="481950" cy="2282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1" extrusionOk="0">
                    <a:moveTo>
                      <a:pt x="9633" y="1"/>
                    </a:moveTo>
                    <a:cubicBezTo>
                      <a:pt x="4326" y="1"/>
                      <a:pt x="1" y="2050"/>
                      <a:pt x="1" y="4565"/>
                    </a:cubicBezTo>
                    <a:cubicBezTo>
                      <a:pt x="1" y="7080"/>
                      <a:pt x="4326" y="9130"/>
                      <a:pt x="9633" y="9130"/>
                    </a:cubicBez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0"/>
                      <a:pt x="14952" y="1"/>
                      <a:pt x="9633" y="1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3"/>
              <p:cNvSpPr/>
              <p:nvPr/>
            </p:nvSpPr>
            <p:spPr>
              <a:xfrm>
                <a:off x="894225" y="1884250"/>
                <a:ext cx="481950" cy="228250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0" extrusionOk="0">
                    <a:moveTo>
                      <a:pt x="9633" y="0"/>
                    </a:moveTo>
                    <a:cubicBezTo>
                      <a:pt x="4326" y="0"/>
                      <a:pt x="1" y="2050"/>
                      <a:pt x="1" y="4565"/>
                    </a:cubicBezTo>
                    <a:cubicBezTo>
                      <a:pt x="1" y="7080"/>
                      <a:pt x="4326" y="9129"/>
                      <a:pt x="9633" y="9129"/>
                    </a:cubicBezTo>
                    <a:cubicBezTo>
                      <a:pt x="14952" y="9129"/>
                      <a:pt x="19278" y="7080"/>
                      <a:pt x="19278" y="4565"/>
                    </a:cubicBezTo>
                    <a:cubicBezTo>
                      <a:pt x="19278" y="2050"/>
                      <a:pt x="14952" y="0"/>
                      <a:pt x="9633" y="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3"/>
              <p:cNvSpPr/>
              <p:nvPr/>
            </p:nvSpPr>
            <p:spPr>
              <a:xfrm>
                <a:off x="925675" y="1906250"/>
                <a:ext cx="419075" cy="183925"/>
              </a:xfrm>
              <a:custGeom>
                <a:avLst/>
                <a:gdLst/>
                <a:ahLst/>
                <a:cxnLst/>
                <a:rect l="l" t="t" r="r" b="b"/>
                <a:pathLst>
                  <a:path w="16763" h="7357" extrusionOk="0">
                    <a:moveTo>
                      <a:pt x="8375" y="0"/>
                    </a:moveTo>
                    <a:cubicBezTo>
                      <a:pt x="3760" y="0"/>
                      <a:pt x="0" y="1660"/>
                      <a:pt x="0" y="3685"/>
                    </a:cubicBezTo>
                    <a:cubicBezTo>
                      <a:pt x="0" y="5709"/>
                      <a:pt x="3760" y="7357"/>
                      <a:pt x="8375" y="7357"/>
                    </a:cubicBezTo>
                    <a:cubicBezTo>
                      <a:pt x="12990" y="7357"/>
                      <a:pt x="16762" y="5709"/>
                      <a:pt x="16762" y="3685"/>
                    </a:cubicBezTo>
                    <a:cubicBezTo>
                      <a:pt x="16762" y="1660"/>
                      <a:pt x="12990" y="0"/>
                      <a:pt x="8375" y="0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3"/>
              <p:cNvSpPr/>
              <p:nvPr/>
            </p:nvSpPr>
            <p:spPr>
              <a:xfrm>
                <a:off x="1063675" y="1936425"/>
                <a:ext cx="143050" cy="123875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4955" extrusionOk="0">
                    <a:moveTo>
                      <a:pt x="2453" y="868"/>
                    </a:moveTo>
                    <a:lnTo>
                      <a:pt x="2453" y="1836"/>
                    </a:lnTo>
                    <a:cubicBezTo>
                      <a:pt x="2302" y="1799"/>
                      <a:pt x="2176" y="1774"/>
                      <a:pt x="2075" y="1723"/>
                    </a:cubicBezTo>
                    <a:cubicBezTo>
                      <a:pt x="2000" y="1698"/>
                      <a:pt x="1937" y="1660"/>
                      <a:pt x="1887" y="1635"/>
                    </a:cubicBezTo>
                    <a:cubicBezTo>
                      <a:pt x="1761" y="1547"/>
                      <a:pt x="1698" y="1459"/>
                      <a:pt x="1698" y="1359"/>
                    </a:cubicBezTo>
                    <a:cubicBezTo>
                      <a:pt x="1698" y="1245"/>
                      <a:pt x="1761" y="1157"/>
                      <a:pt x="1899" y="1057"/>
                    </a:cubicBezTo>
                    <a:cubicBezTo>
                      <a:pt x="1950" y="1032"/>
                      <a:pt x="2012" y="994"/>
                      <a:pt x="2075" y="969"/>
                    </a:cubicBezTo>
                    <a:cubicBezTo>
                      <a:pt x="2176" y="931"/>
                      <a:pt x="2302" y="893"/>
                      <a:pt x="2453" y="868"/>
                    </a:cubicBezTo>
                    <a:close/>
                    <a:moveTo>
                      <a:pt x="3295" y="2742"/>
                    </a:moveTo>
                    <a:cubicBezTo>
                      <a:pt x="3496" y="2767"/>
                      <a:pt x="3660" y="2805"/>
                      <a:pt x="3798" y="2842"/>
                    </a:cubicBezTo>
                    <a:cubicBezTo>
                      <a:pt x="3899" y="2868"/>
                      <a:pt x="3987" y="2905"/>
                      <a:pt x="4062" y="2943"/>
                    </a:cubicBezTo>
                    <a:cubicBezTo>
                      <a:pt x="4213" y="3044"/>
                      <a:pt x="4288" y="3144"/>
                      <a:pt x="4288" y="3270"/>
                    </a:cubicBezTo>
                    <a:cubicBezTo>
                      <a:pt x="4288" y="3408"/>
                      <a:pt x="4200" y="3534"/>
                      <a:pt x="4012" y="3635"/>
                    </a:cubicBezTo>
                    <a:cubicBezTo>
                      <a:pt x="3949" y="3672"/>
                      <a:pt x="3873" y="3698"/>
                      <a:pt x="3798" y="3723"/>
                    </a:cubicBezTo>
                    <a:cubicBezTo>
                      <a:pt x="3647" y="3773"/>
                      <a:pt x="3484" y="3811"/>
                      <a:pt x="3295" y="3823"/>
                    </a:cubicBezTo>
                    <a:lnTo>
                      <a:pt x="3295" y="2742"/>
                    </a:lnTo>
                    <a:close/>
                    <a:moveTo>
                      <a:pt x="2453" y="1"/>
                    </a:moveTo>
                    <a:lnTo>
                      <a:pt x="2453" y="265"/>
                    </a:lnTo>
                    <a:cubicBezTo>
                      <a:pt x="2314" y="277"/>
                      <a:pt x="2188" y="290"/>
                      <a:pt x="2075" y="302"/>
                    </a:cubicBezTo>
                    <a:cubicBezTo>
                      <a:pt x="1572" y="353"/>
                      <a:pt x="1157" y="466"/>
                      <a:pt x="830" y="629"/>
                    </a:cubicBezTo>
                    <a:cubicBezTo>
                      <a:pt x="428" y="830"/>
                      <a:pt x="227" y="1082"/>
                      <a:pt x="227" y="1384"/>
                    </a:cubicBezTo>
                    <a:cubicBezTo>
                      <a:pt x="227" y="1686"/>
                      <a:pt x="403" y="1937"/>
                      <a:pt x="767" y="2151"/>
                    </a:cubicBezTo>
                    <a:cubicBezTo>
                      <a:pt x="1057" y="2327"/>
                      <a:pt x="1497" y="2465"/>
                      <a:pt x="2075" y="2566"/>
                    </a:cubicBezTo>
                    <a:cubicBezTo>
                      <a:pt x="2188" y="2591"/>
                      <a:pt x="2314" y="2604"/>
                      <a:pt x="2453" y="2629"/>
                    </a:cubicBezTo>
                    <a:lnTo>
                      <a:pt x="2453" y="3786"/>
                    </a:lnTo>
                    <a:cubicBezTo>
                      <a:pt x="2314" y="3748"/>
                      <a:pt x="2188" y="3710"/>
                      <a:pt x="2075" y="3660"/>
                    </a:cubicBezTo>
                    <a:cubicBezTo>
                      <a:pt x="2000" y="3622"/>
                      <a:pt x="1937" y="3597"/>
                      <a:pt x="1874" y="3547"/>
                    </a:cubicBezTo>
                    <a:cubicBezTo>
                      <a:pt x="1711" y="3446"/>
                      <a:pt x="1585" y="3320"/>
                      <a:pt x="1522" y="3169"/>
                    </a:cubicBezTo>
                    <a:lnTo>
                      <a:pt x="0" y="3245"/>
                    </a:lnTo>
                    <a:cubicBezTo>
                      <a:pt x="114" y="3609"/>
                      <a:pt x="378" y="3899"/>
                      <a:pt x="805" y="4087"/>
                    </a:cubicBezTo>
                    <a:cubicBezTo>
                      <a:pt x="1145" y="4251"/>
                      <a:pt x="1572" y="4364"/>
                      <a:pt x="2075" y="4414"/>
                    </a:cubicBezTo>
                    <a:cubicBezTo>
                      <a:pt x="2188" y="4427"/>
                      <a:pt x="2314" y="4439"/>
                      <a:pt x="2453" y="4452"/>
                    </a:cubicBezTo>
                    <a:lnTo>
                      <a:pt x="2453" y="4955"/>
                    </a:lnTo>
                    <a:lnTo>
                      <a:pt x="3295" y="4955"/>
                    </a:lnTo>
                    <a:lnTo>
                      <a:pt x="3295" y="4439"/>
                    </a:lnTo>
                    <a:cubicBezTo>
                      <a:pt x="3471" y="4427"/>
                      <a:pt x="3635" y="4414"/>
                      <a:pt x="3798" y="4389"/>
                    </a:cubicBezTo>
                    <a:cubicBezTo>
                      <a:pt x="4326" y="4314"/>
                      <a:pt x="4754" y="4188"/>
                      <a:pt x="5081" y="4012"/>
                    </a:cubicBezTo>
                    <a:cubicBezTo>
                      <a:pt x="5508" y="3786"/>
                      <a:pt x="5722" y="3509"/>
                      <a:pt x="5722" y="3169"/>
                    </a:cubicBezTo>
                    <a:cubicBezTo>
                      <a:pt x="5722" y="2868"/>
                      <a:pt x="5558" y="2629"/>
                      <a:pt x="5219" y="2427"/>
                    </a:cubicBezTo>
                    <a:cubicBezTo>
                      <a:pt x="4942" y="2277"/>
                      <a:pt x="4464" y="2151"/>
                      <a:pt x="3798" y="2038"/>
                    </a:cubicBezTo>
                    <a:cubicBezTo>
                      <a:pt x="3635" y="2012"/>
                      <a:pt x="3471" y="1987"/>
                      <a:pt x="3295" y="1962"/>
                    </a:cubicBezTo>
                    <a:lnTo>
                      <a:pt x="3295" y="881"/>
                    </a:lnTo>
                    <a:cubicBezTo>
                      <a:pt x="3509" y="931"/>
                      <a:pt x="3672" y="994"/>
                      <a:pt x="3798" y="1069"/>
                    </a:cubicBezTo>
                    <a:cubicBezTo>
                      <a:pt x="3899" y="1145"/>
                      <a:pt x="3961" y="1233"/>
                      <a:pt x="3999" y="1321"/>
                    </a:cubicBezTo>
                    <a:lnTo>
                      <a:pt x="5483" y="1233"/>
                    </a:lnTo>
                    <a:cubicBezTo>
                      <a:pt x="5382" y="956"/>
                      <a:pt x="5144" y="730"/>
                      <a:pt x="4779" y="566"/>
                    </a:cubicBezTo>
                    <a:cubicBezTo>
                      <a:pt x="4515" y="453"/>
                      <a:pt x="4188" y="365"/>
                      <a:pt x="3798" y="315"/>
                    </a:cubicBezTo>
                    <a:cubicBezTo>
                      <a:pt x="3635" y="290"/>
                      <a:pt x="3471" y="277"/>
                      <a:pt x="3295" y="265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3"/>
              <p:cNvSpPr/>
              <p:nvPr/>
            </p:nvSpPr>
            <p:spPr>
              <a:xfrm>
                <a:off x="1056750" y="1870400"/>
                <a:ext cx="481950" cy="2282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1" extrusionOk="0">
                    <a:moveTo>
                      <a:pt x="9633" y="9130"/>
                    </a:move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1"/>
                      <a:pt x="14952" y="1"/>
                      <a:pt x="9633" y="1"/>
                    </a:cubicBezTo>
                    <a:cubicBezTo>
                      <a:pt x="4327" y="1"/>
                      <a:pt x="1" y="2051"/>
                      <a:pt x="1" y="4565"/>
                    </a:cubicBezTo>
                    <a:cubicBezTo>
                      <a:pt x="1" y="7080"/>
                      <a:pt x="4327" y="9130"/>
                      <a:pt x="9633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3"/>
              <p:cNvSpPr/>
              <p:nvPr/>
            </p:nvSpPr>
            <p:spPr>
              <a:xfrm>
                <a:off x="1056750" y="1937675"/>
                <a:ext cx="4819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875" extrusionOk="0">
                    <a:moveTo>
                      <a:pt x="1" y="1874"/>
                    </a:moveTo>
                    <a:lnTo>
                      <a:pt x="19278" y="1874"/>
                    </a:lnTo>
                    <a:lnTo>
                      <a:pt x="19278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3"/>
              <p:cNvSpPr/>
              <p:nvPr/>
            </p:nvSpPr>
            <p:spPr>
              <a:xfrm>
                <a:off x="1056750" y="1823575"/>
                <a:ext cx="481950" cy="22792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17" extrusionOk="0">
                    <a:moveTo>
                      <a:pt x="9633" y="9117"/>
                    </a:moveTo>
                    <a:cubicBezTo>
                      <a:pt x="14952" y="9117"/>
                      <a:pt x="19278" y="7067"/>
                      <a:pt x="19278" y="4565"/>
                    </a:cubicBezTo>
                    <a:cubicBezTo>
                      <a:pt x="19278" y="2050"/>
                      <a:pt x="14952" y="0"/>
                      <a:pt x="9633" y="0"/>
                    </a:cubicBezTo>
                    <a:cubicBezTo>
                      <a:pt x="4327" y="0"/>
                      <a:pt x="1" y="2050"/>
                      <a:pt x="1" y="4565"/>
                    </a:cubicBezTo>
                    <a:cubicBezTo>
                      <a:pt x="1" y="7067"/>
                      <a:pt x="4327" y="9117"/>
                      <a:pt x="9633" y="9117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3"/>
              <p:cNvSpPr/>
              <p:nvPr/>
            </p:nvSpPr>
            <p:spPr>
              <a:xfrm>
                <a:off x="1088200" y="1845575"/>
                <a:ext cx="419075" cy="183925"/>
              </a:xfrm>
              <a:custGeom>
                <a:avLst/>
                <a:gdLst/>
                <a:ahLst/>
                <a:cxnLst/>
                <a:rect l="l" t="t" r="r" b="b"/>
                <a:pathLst>
                  <a:path w="16763" h="7357" extrusionOk="0">
                    <a:moveTo>
                      <a:pt x="8375" y="7357"/>
                    </a:moveTo>
                    <a:cubicBezTo>
                      <a:pt x="12990" y="7357"/>
                      <a:pt x="16762" y="5709"/>
                      <a:pt x="16762" y="3685"/>
                    </a:cubicBezTo>
                    <a:cubicBezTo>
                      <a:pt x="16762" y="1660"/>
                      <a:pt x="12990" y="0"/>
                      <a:pt x="8375" y="0"/>
                    </a:cubicBezTo>
                    <a:cubicBezTo>
                      <a:pt x="3760" y="0"/>
                      <a:pt x="0" y="1660"/>
                      <a:pt x="0" y="3685"/>
                    </a:cubicBezTo>
                    <a:cubicBezTo>
                      <a:pt x="0" y="5709"/>
                      <a:pt x="3760" y="7357"/>
                      <a:pt x="8375" y="7357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3"/>
              <p:cNvSpPr/>
              <p:nvPr/>
            </p:nvSpPr>
            <p:spPr>
              <a:xfrm>
                <a:off x="1226200" y="1875450"/>
                <a:ext cx="14307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5723" h="4968" extrusionOk="0">
                    <a:moveTo>
                      <a:pt x="2453" y="880"/>
                    </a:moveTo>
                    <a:lnTo>
                      <a:pt x="2453" y="1849"/>
                    </a:lnTo>
                    <a:cubicBezTo>
                      <a:pt x="2302" y="1811"/>
                      <a:pt x="2176" y="1773"/>
                      <a:pt x="2075" y="1735"/>
                    </a:cubicBezTo>
                    <a:cubicBezTo>
                      <a:pt x="2000" y="1710"/>
                      <a:pt x="1937" y="1672"/>
                      <a:pt x="1887" y="1635"/>
                    </a:cubicBezTo>
                    <a:cubicBezTo>
                      <a:pt x="1761" y="1559"/>
                      <a:pt x="1698" y="1459"/>
                      <a:pt x="1698" y="1371"/>
                    </a:cubicBezTo>
                    <a:cubicBezTo>
                      <a:pt x="1698" y="1258"/>
                      <a:pt x="1761" y="1157"/>
                      <a:pt x="1899" y="1069"/>
                    </a:cubicBezTo>
                    <a:cubicBezTo>
                      <a:pt x="1950" y="1044"/>
                      <a:pt x="2013" y="1006"/>
                      <a:pt x="2075" y="981"/>
                    </a:cubicBezTo>
                    <a:cubicBezTo>
                      <a:pt x="2176" y="943"/>
                      <a:pt x="2302" y="905"/>
                      <a:pt x="2453" y="880"/>
                    </a:cubicBezTo>
                    <a:close/>
                    <a:moveTo>
                      <a:pt x="3295" y="2754"/>
                    </a:moveTo>
                    <a:cubicBezTo>
                      <a:pt x="3496" y="2779"/>
                      <a:pt x="3660" y="2817"/>
                      <a:pt x="3798" y="2854"/>
                    </a:cubicBezTo>
                    <a:cubicBezTo>
                      <a:pt x="3899" y="2880"/>
                      <a:pt x="3987" y="2917"/>
                      <a:pt x="4062" y="2955"/>
                    </a:cubicBezTo>
                    <a:cubicBezTo>
                      <a:pt x="4213" y="3056"/>
                      <a:pt x="4289" y="3156"/>
                      <a:pt x="4289" y="3282"/>
                    </a:cubicBezTo>
                    <a:cubicBezTo>
                      <a:pt x="4289" y="3420"/>
                      <a:pt x="4201" y="3534"/>
                      <a:pt x="4012" y="3647"/>
                    </a:cubicBezTo>
                    <a:cubicBezTo>
                      <a:pt x="3949" y="3684"/>
                      <a:pt x="3874" y="3710"/>
                      <a:pt x="3798" y="3735"/>
                    </a:cubicBezTo>
                    <a:cubicBezTo>
                      <a:pt x="3647" y="3785"/>
                      <a:pt x="3484" y="3823"/>
                      <a:pt x="3295" y="3835"/>
                    </a:cubicBezTo>
                    <a:lnTo>
                      <a:pt x="3295" y="2754"/>
                    </a:lnTo>
                    <a:close/>
                    <a:moveTo>
                      <a:pt x="2453" y="0"/>
                    </a:moveTo>
                    <a:lnTo>
                      <a:pt x="2453" y="277"/>
                    </a:lnTo>
                    <a:cubicBezTo>
                      <a:pt x="2314" y="289"/>
                      <a:pt x="2189" y="302"/>
                      <a:pt x="2075" y="314"/>
                    </a:cubicBezTo>
                    <a:cubicBezTo>
                      <a:pt x="1572" y="365"/>
                      <a:pt x="1157" y="465"/>
                      <a:pt x="831" y="641"/>
                    </a:cubicBezTo>
                    <a:cubicBezTo>
                      <a:pt x="428" y="843"/>
                      <a:pt x="227" y="1094"/>
                      <a:pt x="227" y="1396"/>
                    </a:cubicBezTo>
                    <a:cubicBezTo>
                      <a:pt x="227" y="1698"/>
                      <a:pt x="403" y="1949"/>
                      <a:pt x="768" y="2163"/>
                    </a:cubicBezTo>
                    <a:cubicBezTo>
                      <a:pt x="1057" y="2339"/>
                      <a:pt x="1497" y="2477"/>
                      <a:pt x="2075" y="2578"/>
                    </a:cubicBezTo>
                    <a:cubicBezTo>
                      <a:pt x="2189" y="2603"/>
                      <a:pt x="2314" y="2616"/>
                      <a:pt x="2453" y="2628"/>
                    </a:cubicBezTo>
                    <a:lnTo>
                      <a:pt x="2453" y="3798"/>
                    </a:lnTo>
                    <a:cubicBezTo>
                      <a:pt x="2314" y="3760"/>
                      <a:pt x="2189" y="3722"/>
                      <a:pt x="2075" y="3672"/>
                    </a:cubicBezTo>
                    <a:cubicBezTo>
                      <a:pt x="2000" y="3634"/>
                      <a:pt x="1937" y="3596"/>
                      <a:pt x="1874" y="3559"/>
                    </a:cubicBezTo>
                    <a:cubicBezTo>
                      <a:pt x="1711" y="3458"/>
                      <a:pt x="1585" y="3332"/>
                      <a:pt x="1522" y="3181"/>
                    </a:cubicBezTo>
                    <a:lnTo>
                      <a:pt x="1" y="3257"/>
                    </a:lnTo>
                    <a:cubicBezTo>
                      <a:pt x="114" y="3622"/>
                      <a:pt x="378" y="3898"/>
                      <a:pt x="805" y="4099"/>
                    </a:cubicBezTo>
                    <a:cubicBezTo>
                      <a:pt x="1145" y="4263"/>
                      <a:pt x="1572" y="4376"/>
                      <a:pt x="2075" y="4426"/>
                    </a:cubicBezTo>
                    <a:cubicBezTo>
                      <a:pt x="2189" y="4439"/>
                      <a:pt x="2314" y="4451"/>
                      <a:pt x="2453" y="4464"/>
                    </a:cubicBezTo>
                    <a:lnTo>
                      <a:pt x="2453" y="4967"/>
                    </a:lnTo>
                    <a:lnTo>
                      <a:pt x="3295" y="4967"/>
                    </a:lnTo>
                    <a:lnTo>
                      <a:pt x="3295" y="4451"/>
                    </a:lnTo>
                    <a:cubicBezTo>
                      <a:pt x="3471" y="4439"/>
                      <a:pt x="3635" y="4414"/>
                      <a:pt x="3798" y="4401"/>
                    </a:cubicBezTo>
                    <a:cubicBezTo>
                      <a:pt x="4326" y="4326"/>
                      <a:pt x="4754" y="4200"/>
                      <a:pt x="5081" y="4024"/>
                    </a:cubicBezTo>
                    <a:cubicBezTo>
                      <a:pt x="5508" y="3798"/>
                      <a:pt x="5722" y="3508"/>
                      <a:pt x="5722" y="3181"/>
                    </a:cubicBezTo>
                    <a:cubicBezTo>
                      <a:pt x="5722" y="2880"/>
                      <a:pt x="5559" y="2641"/>
                      <a:pt x="5219" y="2440"/>
                    </a:cubicBezTo>
                    <a:cubicBezTo>
                      <a:pt x="4943" y="2289"/>
                      <a:pt x="4465" y="2163"/>
                      <a:pt x="3798" y="2050"/>
                    </a:cubicBezTo>
                    <a:cubicBezTo>
                      <a:pt x="3635" y="2025"/>
                      <a:pt x="3471" y="1999"/>
                      <a:pt x="3295" y="1974"/>
                    </a:cubicBezTo>
                    <a:lnTo>
                      <a:pt x="3295" y="893"/>
                    </a:lnTo>
                    <a:cubicBezTo>
                      <a:pt x="3509" y="931"/>
                      <a:pt x="3672" y="1006"/>
                      <a:pt x="3798" y="1081"/>
                    </a:cubicBezTo>
                    <a:cubicBezTo>
                      <a:pt x="3899" y="1157"/>
                      <a:pt x="3962" y="1245"/>
                      <a:pt x="3999" y="1333"/>
                    </a:cubicBezTo>
                    <a:lnTo>
                      <a:pt x="5483" y="1245"/>
                    </a:lnTo>
                    <a:cubicBezTo>
                      <a:pt x="5383" y="968"/>
                      <a:pt x="5144" y="742"/>
                      <a:pt x="4779" y="578"/>
                    </a:cubicBezTo>
                    <a:cubicBezTo>
                      <a:pt x="4515" y="465"/>
                      <a:pt x="4188" y="377"/>
                      <a:pt x="3798" y="327"/>
                    </a:cubicBezTo>
                    <a:cubicBezTo>
                      <a:pt x="3635" y="302"/>
                      <a:pt x="3471" y="289"/>
                      <a:pt x="3295" y="277"/>
                    </a:cubicBezTo>
                    <a:lnTo>
                      <a:pt x="3295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13"/>
              <p:cNvSpPr/>
              <p:nvPr/>
            </p:nvSpPr>
            <p:spPr>
              <a:xfrm>
                <a:off x="861850" y="1772000"/>
                <a:ext cx="481950" cy="2282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1" extrusionOk="0">
                    <a:moveTo>
                      <a:pt x="9645" y="9130"/>
                    </a:moveTo>
                    <a:cubicBezTo>
                      <a:pt x="14952" y="9130"/>
                      <a:pt x="19278" y="7081"/>
                      <a:pt x="19278" y="4566"/>
                    </a:cubicBezTo>
                    <a:cubicBezTo>
                      <a:pt x="19278" y="2051"/>
                      <a:pt x="14952" y="1"/>
                      <a:pt x="9645" y="1"/>
                    </a:cubicBezTo>
                    <a:cubicBezTo>
                      <a:pt x="4326" y="1"/>
                      <a:pt x="0" y="2051"/>
                      <a:pt x="0" y="4566"/>
                    </a:cubicBezTo>
                    <a:cubicBezTo>
                      <a:pt x="0" y="7081"/>
                      <a:pt x="4326" y="9130"/>
                      <a:pt x="9645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13"/>
              <p:cNvSpPr/>
              <p:nvPr/>
            </p:nvSpPr>
            <p:spPr>
              <a:xfrm>
                <a:off x="861850" y="1839275"/>
                <a:ext cx="4819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875" extrusionOk="0">
                    <a:moveTo>
                      <a:pt x="0" y="1875"/>
                    </a:moveTo>
                    <a:lnTo>
                      <a:pt x="19278" y="1875"/>
                    </a:lnTo>
                    <a:lnTo>
                      <a:pt x="1927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13"/>
              <p:cNvSpPr/>
              <p:nvPr/>
            </p:nvSpPr>
            <p:spPr>
              <a:xfrm>
                <a:off x="861850" y="1725175"/>
                <a:ext cx="481950" cy="228250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0" extrusionOk="0">
                    <a:moveTo>
                      <a:pt x="9645" y="9130"/>
                    </a:move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0"/>
                      <a:pt x="14952" y="0"/>
                      <a:pt x="9645" y="0"/>
                    </a:cubicBezTo>
                    <a:cubicBezTo>
                      <a:pt x="4326" y="0"/>
                      <a:pt x="0" y="2050"/>
                      <a:pt x="0" y="4565"/>
                    </a:cubicBezTo>
                    <a:cubicBezTo>
                      <a:pt x="0" y="7080"/>
                      <a:pt x="4326" y="9130"/>
                      <a:pt x="9645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13"/>
              <p:cNvSpPr/>
              <p:nvPr/>
            </p:nvSpPr>
            <p:spPr>
              <a:xfrm>
                <a:off x="893275" y="1747500"/>
                <a:ext cx="419100" cy="183600"/>
              </a:xfrm>
              <a:custGeom>
                <a:avLst/>
                <a:gdLst/>
                <a:ahLst/>
                <a:cxnLst/>
                <a:rect l="l" t="t" r="r" b="b"/>
                <a:pathLst>
                  <a:path w="16764" h="7344" extrusionOk="0">
                    <a:moveTo>
                      <a:pt x="8388" y="7344"/>
                    </a:moveTo>
                    <a:cubicBezTo>
                      <a:pt x="13003" y="7344"/>
                      <a:pt x="16763" y="5696"/>
                      <a:pt x="16763" y="3672"/>
                    </a:cubicBezTo>
                    <a:cubicBezTo>
                      <a:pt x="16763" y="1647"/>
                      <a:pt x="13003" y="0"/>
                      <a:pt x="8388" y="0"/>
                    </a:cubicBezTo>
                    <a:cubicBezTo>
                      <a:pt x="3761" y="0"/>
                      <a:pt x="1" y="1647"/>
                      <a:pt x="1" y="3672"/>
                    </a:cubicBezTo>
                    <a:cubicBezTo>
                      <a:pt x="1" y="5696"/>
                      <a:pt x="3761" y="7344"/>
                      <a:pt x="8388" y="7344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13"/>
              <p:cNvSpPr/>
              <p:nvPr/>
            </p:nvSpPr>
            <p:spPr>
              <a:xfrm>
                <a:off x="1031300" y="1777350"/>
                <a:ext cx="143050" cy="123900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4956" extrusionOk="0">
                    <a:moveTo>
                      <a:pt x="2452" y="881"/>
                    </a:moveTo>
                    <a:lnTo>
                      <a:pt x="2452" y="1837"/>
                    </a:lnTo>
                    <a:cubicBezTo>
                      <a:pt x="2301" y="1811"/>
                      <a:pt x="2176" y="1774"/>
                      <a:pt x="2075" y="1736"/>
                    </a:cubicBezTo>
                    <a:cubicBezTo>
                      <a:pt x="2000" y="1698"/>
                      <a:pt x="1937" y="1673"/>
                      <a:pt x="1886" y="1635"/>
                    </a:cubicBezTo>
                    <a:cubicBezTo>
                      <a:pt x="1761" y="1547"/>
                      <a:pt x="1698" y="1459"/>
                      <a:pt x="1698" y="1359"/>
                    </a:cubicBezTo>
                    <a:cubicBezTo>
                      <a:pt x="1698" y="1258"/>
                      <a:pt x="1761" y="1158"/>
                      <a:pt x="1899" y="1070"/>
                    </a:cubicBezTo>
                    <a:cubicBezTo>
                      <a:pt x="1949" y="1032"/>
                      <a:pt x="2012" y="1007"/>
                      <a:pt x="2075" y="982"/>
                    </a:cubicBezTo>
                    <a:cubicBezTo>
                      <a:pt x="2176" y="931"/>
                      <a:pt x="2301" y="906"/>
                      <a:pt x="2452" y="881"/>
                    </a:cubicBezTo>
                    <a:close/>
                    <a:moveTo>
                      <a:pt x="3295" y="2742"/>
                    </a:moveTo>
                    <a:cubicBezTo>
                      <a:pt x="3496" y="2767"/>
                      <a:pt x="3659" y="2805"/>
                      <a:pt x="3798" y="2843"/>
                    </a:cubicBezTo>
                    <a:cubicBezTo>
                      <a:pt x="3898" y="2880"/>
                      <a:pt x="3986" y="2918"/>
                      <a:pt x="4062" y="2956"/>
                    </a:cubicBezTo>
                    <a:cubicBezTo>
                      <a:pt x="4213" y="3044"/>
                      <a:pt x="4288" y="3144"/>
                      <a:pt x="4288" y="3270"/>
                    </a:cubicBezTo>
                    <a:cubicBezTo>
                      <a:pt x="4288" y="3408"/>
                      <a:pt x="4200" y="3534"/>
                      <a:pt x="4012" y="3635"/>
                    </a:cubicBezTo>
                    <a:cubicBezTo>
                      <a:pt x="3949" y="3673"/>
                      <a:pt x="3873" y="3698"/>
                      <a:pt x="3798" y="3735"/>
                    </a:cubicBezTo>
                    <a:cubicBezTo>
                      <a:pt x="3659" y="3773"/>
                      <a:pt x="3483" y="3811"/>
                      <a:pt x="3295" y="3823"/>
                    </a:cubicBezTo>
                    <a:lnTo>
                      <a:pt x="3295" y="2742"/>
                    </a:lnTo>
                    <a:close/>
                    <a:moveTo>
                      <a:pt x="2452" y="1"/>
                    </a:moveTo>
                    <a:lnTo>
                      <a:pt x="2452" y="277"/>
                    </a:lnTo>
                    <a:cubicBezTo>
                      <a:pt x="2327" y="277"/>
                      <a:pt x="2201" y="290"/>
                      <a:pt x="2075" y="302"/>
                    </a:cubicBezTo>
                    <a:cubicBezTo>
                      <a:pt x="1572" y="353"/>
                      <a:pt x="1157" y="466"/>
                      <a:pt x="830" y="629"/>
                    </a:cubicBezTo>
                    <a:cubicBezTo>
                      <a:pt x="428" y="831"/>
                      <a:pt x="227" y="1095"/>
                      <a:pt x="227" y="1396"/>
                    </a:cubicBezTo>
                    <a:cubicBezTo>
                      <a:pt x="227" y="1698"/>
                      <a:pt x="415" y="1950"/>
                      <a:pt x="767" y="2151"/>
                    </a:cubicBezTo>
                    <a:cubicBezTo>
                      <a:pt x="1057" y="2327"/>
                      <a:pt x="1497" y="2465"/>
                      <a:pt x="2075" y="2566"/>
                    </a:cubicBezTo>
                    <a:cubicBezTo>
                      <a:pt x="2188" y="2591"/>
                      <a:pt x="2314" y="2604"/>
                      <a:pt x="2452" y="2629"/>
                    </a:cubicBezTo>
                    <a:lnTo>
                      <a:pt x="2452" y="3786"/>
                    </a:lnTo>
                    <a:cubicBezTo>
                      <a:pt x="2314" y="3761"/>
                      <a:pt x="2188" y="3710"/>
                      <a:pt x="2075" y="3660"/>
                    </a:cubicBezTo>
                    <a:cubicBezTo>
                      <a:pt x="2012" y="3635"/>
                      <a:pt x="1937" y="3597"/>
                      <a:pt x="1874" y="3559"/>
                    </a:cubicBezTo>
                    <a:cubicBezTo>
                      <a:pt x="1710" y="3446"/>
                      <a:pt x="1585" y="3320"/>
                      <a:pt x="1522" y="3170"/>
                    </a:cubicBezTo>
                    <a:lnTo>
                      <a:pt x="0" y="3245"/>
                    </a:lnTo>
                    <a:cubicBezTo>
                      <a:pt x="113" y="3610"/>
                      <a:pt x="377" y="3899"/>
                      <a:pt x="805" y="4100"/>
                    </a:cubicBezTo>
                    <a:cubicBezTo>
                      <a:pt x="1145" y="4251"/>
                      <a:pt x="1572" y="4364"/>
                      <a:pt x="2075" y="4427"/>
                    </a:cubicBezTo>
                    <a:cubicBezTo>
                      <a:pt x="2201" y="4440"/>
                      <a:pt x="2327" y="4452"/>
                      <a:pt x="2452" y="4452"/>
                    </a:cubicBezTo>
                    <a:lnTo>
                      <a:pt x="2452" y="4955"/>
                    </a:lnTo>
                    <a:lnTo>
                      <a:pt x="3295" y="4955"/>
                    </a:lnTo>
                    <a:lnTo>
                      <a:pt x="3295" y="4440"/>
                    </a:lnTo>
                    <a:cubicBezTo>
                      <a:pt x="3471" y="4427"/>
                      <a:pt x="3634" y="4414"/>
                      <a:pt x="3798" y="4389"/>
                    </a:cubicBezTo>
                    <a:cubicBezTo>
                      <a:pt x="4326" y="4314"/>
                      <a:pt x="4754" y="4201"/>
                      <a:pt x="5080" y="4012"/>
                    </a:cubicBezTo>
                    <a:cubicBezTo>
                      <a:pt x="5508" y="3786"/>
                      <a:pt x="5722" y="3509"/>
                      <a:pt x="5722" y="3170"/>
                    </a:cubicBezTo>
                    <a:cubicBezTo>
                      <a:pt x="5722" y="2868"/>
                      <a:pt x="5558" y="2629"/>
                      <a:pt x="5219" y="2440"/>
                    </a:cubicBezTo>
                    <a:cubicBezTo>
                      <a:pt x="4942" y="2277"/>
                      <a:pt x="4464" y="2151"/>
                      <a:pt x="3798" y="2038"/>
                    </a:cubicBezTo>
                    <a:cubicBezTo>
                      <a:pt x="3647" y="2013"/>
                      <a:pt x="3471" y="1988"/>
                      <a:pt x="3295" y="1975"/>
                    </a:cubicBezTo>
                    <a:lnTo>
                      <a:pt x="3295" y="881"/>
                    </a:lnTo>
                    <a:cubicBezTo>
                      <a:pt x="3509" y="931"/>
                      <a:pt x="3672" y="994"/>
                      <a:pt x="3798" y="1082"/>
                    </a:cubicBezTo>
                    <a:cubicBezTo>
                      <a:pt x="3898" y="1145"/>
                      <a:pt x="3961" y="1233"/>
                      <a:pt x="3999" y="1334"/>
                    </a:cubicBezTo>
                    <a:lnTo>
                      <a:pt x="5483" y="1233"/>
                    </a:lnTo>
                    <a:cubicBezTo>
                      <a:pt x="5382" y="956"/>
                      <a:pt x="5156" y="743"/>
                      <a:pt x="4779" y="579"/>
                    </a:cubicBezTo>
                    <a:cubicBezTo>
                      <a:pt x="4515" y="453"/>
                      <a:pt x="4188" y="365"/>
                      <a:pt x="3798" y="315"/>
                    </a:cubicBezTo>
                    <a:cubicBezTo>
                      <a:pt x="3647" y="302"/>
                      <a:pt x="3471" y="277"/>
                      <a:pt x="3295" y="277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3"/>
              <p:cNvSpPr/>
              <p:nvPr/>
            </p:nvSpPr>
            <p:spPr>
              <a:xfrm>
                <a:off x="1300400" y="1688700"/>
                <a:ext cx="481950" cy="4822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9291" extrusionOk="0">
                    <a:moveTo>
                      <a:pt x="9645" y="19290"/>
                    </a:moveTo>
                    <a:cubicBezTo>
                      <a:pt x="14952" y="19290"/>
                      <a:pt x="19277" y="14952"/>
                      <a:pt x="19277" y="9645"/>
                    </a:cubicBezTo>
                    <a:cubicBezTo>
                      <a:pt x="19277" y="4339"/>
                      <a:pt x="14952" y="1"/>
                      <a:pt x="9645" y="1"/>
                    </a:cubicBezTo>
                    <a:cubicBezTo>
                      <a:pt x="4326" y="1"/>
                      <a:pt x="0" y="4339"/>
                      <a:pt x="0" y="9645"/>
                    </a:cubicBezTo>
                    <a:cubicBezTo>
                      <a:pt x="0" y="14952"/>
                      <a:pt x="4326" y="19290"/>
                      <a:pt x="9645" y="1929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13"/>
              <p:cNvSpPr/>
              <p:nvPr/>
            </p:nvSpPr>
            <p:spPr>
              <a:xfrm>
                <a:off x="1347225" y="1735550"/>
                <a:ext cx="388275" cy="388575"/>
              </a:xfrm>
              <a:custGeom>
                <a:avLst/>
                <a:gdLst/>
                <a:ahLst/>
                <a:cxnLst/>
                <a:rect l="l" t="t" r="r" b="b"/>
                <a:pathLst>
                  <a:path w="15531" h="15543" extrusionOk="0">
                    <a:moveTo>
                      <a:pt x="7772" y="15543"/>
                    </a:moveTo>
                    <a:cubicBezTo>
                      <a:pt x="12048" y="15543"/>
                      <a:pt x="15531" y="12047"/>
                      <a:pt x="15531" y="7771"/>
                    </a:cubicBezTo>
                    <a:cubicBezTo>
                      <a:pt x="15531" y="3496"/>
                      <a:pt x="12048" y="0"/>
                      <a:pt x="7772" y="0"/>
                    </a:cubicBezTo>
                    <a:cubicBezTo>
                      <a:pt x="3484" y="0"/>
                      <a:pt x="1" y="3496"/>
                      <a:pt x="1" y="7771"/>
                    </a:cubicBezTo>
                    <a:cubicBezTo>
                      <a:pt x="1" y="12047"/>
                      <a:pt x="3484" y="15543"/>
                      <a:pt x="7772" y="15543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3"/>
              <p:cNvSpPr/>
              <p:nvPr/>
            </p:nvSpPr>
            <p:spPr>
              <a:xfrm>
                <a:off x="1469850" y="1798725"/>
                <a:ext cx="143050" cy="262225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10489" extrusionOk="0">
                    <a:moveTo>
                      <a:pt x="2452" y="1862"/>
                    </a:moveTo>
                    <a:lnTo>
                      <a:pt x="2452" y="3886"/>
                    </a:lnTo>
                    <a:cubicBezTo>
                      <a:pt x="2301" y="3824"/>
                      <a:pt x="2176" y="3748"/>
                      <a:pt x="2075" y="3660"/>
                    </a:cubicBezTo>
                    <a:cubicBezTo>
                      <a:pt x="1999" y="3597"/>
                      <a:pt x="1937" y="3534"/>
                      <a:pt x="1886" y="3459"/>
                    </a:cubicBezTo>
                    <a:cubicBezTo>
                      <a:pt x="1761" y="3283"/>
                      <a:pt x="1698" y="3082"/>
                      <a:pt x="1698" y="2880"/>
                    </a:cubicBezTo>
                    <a:cubicBezTo>
                      <a:pt x="1698" y="2654"/>
                      <a:pt x="1761" y="2440"/>
                      <a:pt x="1899" y="2252"/>
                    </a:cubicBezTo>
                    <a:cubicBezTo>
                      <a:pt x="1949" y="2189"/>
                      <a:pt x="2012" y="2126"/>
                      <a:pt x="2075" y="2076"/>
                    </a:cubicBezTo>
                    <a:cubicBezTo>
                      <a:pt x="2188" y="1975"/>
                      <a:pt x="2301" y="1912"/>
                      <a:pt x="2452" y="1862"/>
                    </a:cubicBezTo>
                    <a:close/>
                    <a:moveTo>
                      <a:pt x="3295" y="5810"/>
                    </a:moveTo>
                    <a:cubicBezTo>
                      <a:pt x="3496" y="5861"/>
                      <a:pt x="3659" y="5936"/>
                      <a:pt x="3798" y="6024"/>
                    </a:cubicBezTo>
                    <a:cubicBezTo>
                      <a:pt x="3898" y="6087"/>
                      <a:pt x="3986" y="6162"/>
                      <a:pt x="4062" y="6250"/>
                    </a:cubicBezTo>
                    <a:cubicBezTo>
                      <a:pt x="4213" y="6439"/>
                      <a:pt x="4288" y="6653"/>
                      <a:pt x="4288" y="6917"/>
                    </a:cubicBezTo>
                    <a:cubicBezTo>
                      <a:pt x="4288" y="7219"/>
                      <a:pt x="4200" y="7470"/>
                      <a:pt x="4011" y="7684"/>
                    </a:cubicBezTo>
                    <a:cubicBezTo>
                      <a:pt x="3949" y="7759"/>
                      <a:pt x="3873" y="7835"/>
                      <a:pt x="3798" y="7885"/>
                    </a:cubicBezTo>
                    <a:cubicBezTo>
                      <a:pt x="3659" y="7986"/>
                      <a:pt x="3483" y="8061"/>
                      <a:pt x="3295" y="8086"/>
                    </a:cubicBezTo>
                    <a:lnTo>
                      <a:pt x="3295" y="5810"/>
                    </a:lnTo>
                    <a:close/>
                    <a:moveTo>
                      <a:pt x="2452" y="1"/>
                    </a:moveTo>
                    <a:lnTo>
                      <a:pt x="2452" y="579"/>
                    </a:lnTo>
                    <a:cubicBezTo>
                      <a:pt x="2326" y="592"/>
                      <a:pt x="2201" y="617"/>
                      <a:pt x="2075" y="642"/>
                    </a:cubicBezTo>
                    <a:cubicBezTo>
                      <a:pt x="1572" y="755"/>
                      <a:pt x="1157" y="982"/>
                      <a:pt x="843" y="1334"/>
                    </a:cubicBezTo>
                    <a:cubicBezTo>
                      <a:pt x="428" y="1774"/>
                      <a:pt x="226" y="2315"/>
                      <a:pt x="226" y="2943"/>
                    </a:cubicBezTo>
                    <a:cubicBezTo>
                      <a:pt x="226" y="3585"/>
                      <a:pt x="415" y="4113"/>
                      <a:pt x="767" y="4565"/>
                    </a:cubicBezTo>
                    <a:cubicBezTo>
                      <a:pt x="1069" y="4930"/>
                      <a:pt x="1496" y="5219"/>
                      <a:pt x="2075" y="5433"/>
                    </a:cubicBezTo>
                    <a:cubicBezTo>
                      <a:pt x="2188" y="5483"/>
                      <a:pt x="2326" y="5521"/>
                      <a:pt x="2452" y="5559"/>
                    </a:cubicBezTo>
                    <a:lnTo>
                      <a:pt x="2452" y="8011"/>
                    </a:lnTo>
                    <a:cubicBezTo>
                      <a:pt x="2314" y="7948"/>
                      <a:pt x="2188" y="7860"/>
                      <a:pt x="2075" y="7747"/>
                    </a:cubicBezTo>
                    <a:cubicBezTo>
                      <a:pt x="2012" y="7671"/>
                      <a:pt x="1937" y="7596"/>
                      <a:pt x="1874" y="7520"/>
                    </a:cubicBezTo>
                    <a:cubicBezTo>
                      <a:pt x="1710" y="7294"/>
                      <a:pt x="1585" y="7018"/>
                      <a:pt x="1522" y="6716"/>
                    </a:cubicBezTo>
                    <a:lnTo>
                      <a:pt x="0" y="6879"/>
                    </a:lnTo>
                    <a:cubicBezTo>
                      <a:pt x="113" y="7646"/>
                      <a:pt x="377" y="8237"/>
                      <a:pt x="805" y="8665"/>
                    </a:cubicBezTo>
                    <a:cubicBezTo>
                      <a:pt x="1144" y="9004"/>
                      <a:pt x="1572" y="9231"/>
                      <a:pt x="2075" y="9344"/>
                    </a:cubicBezTo>
                    <a:cubicBezTo>
                      <a:pt x="2201" y="9382"/>
                      <a:pt x="2326" y="9407"/>
                      <a:pt x="2452" y="9419"/>
                    </a:cubicBezTo>
                    <a:lnTo>
                      <a:pt x="2452" y="10488"/>
                    </a:lnTo>
                    <a:lnTo>
                      <a:pt x="3295" y="10488"/>
                    </a:lnTo>
                    <a:lnTo>
                      <a:pt x="3295" y="9394"/>
                    </a:lnTo>
                    <a:cubicBezTo>
                      <a:pt x="3471" y="9369"/>
                      <a:pt x="3634" y="9331"/>
                      <a:pt x="3798" y="9281"/>
                    </a:cubicBezTo>
                    <a:cubicBezTo>
                      <a:pt x="4326" y="9130"/>
                      <a:pt x="4753" y="8866"/>
                      <a:pt x="5080" y="8501"/>
                    </a:cubicBezTo>
                    <a:cubicBezTo>
                      <a:pt x="5508" y="8011"/>
                      <a:pt x="5722" y="7420"/>
                      <a:pt x="5722" y="6716"/>
                    </a:cubicBezTo>
                    <a:cubicBezTo>
                      <a:pt x="5722" y="6074"/>
                      <a:pt x="5558" y="5559"/>
                      <a:pt x="5219" y="5156"/>
                    </a:cubicBezTo>
                    <a:cubicBezTo>
                      <a:pt x="4942" y="4829"/>
                      <a:pt x="4464" y="4553"/>
                      <a:pt x="3798" y="4314"/>
                    </a:cubicBezTo>
                    <a:cubicBezTo>
                      <a:pt x="3647" y="4264"/>
                      <a:pt x="3471" y="4213"/>
                      <a:pt x="3295" y="4163"/>
                    </a:cubicBezTo>
                    <a:lnTo>
                      <a:pt x="3295" y="1874"/>
                    </a:lnTo>
                    <a:cubicBezTo>
                      <a:pt x="3508" y="1962"/>
                      <a:pt x="3672" y="2101"/>
                      <a:pt x="3798" y="2289"/>
                    </a:cubicBezTo>
                    <a:cubicBezTo>
                      <a:pt x="3898" y="2428"/>
                      <a:pt x="3961" y="2604"/>
                      <a:pt x="3999" y="2818"/>
                    </a:cubicBezTo>
                    <a:lnTo>
                      <a:pt x="5483" y="2616"/>
                    </a:lnTo>
                    <a:cubicBezTo>
                      <a:pt x="5382" y="2038"/>
                      <a:pt x="5156" y="1573"/>
                      <a:pt x="4779" y="1221"/>
                    </a:cubicBezTo>
                    <a:cubicBezTo>
                      <a:pt x="4514" y="969"/>
                      <a:pt x="4187" y="780"/>
                      <a:pt x="3798" y="680"/>
                    </a:cubicBezTo>
                    <a:cubicBezTo>
                      <a:pt x="3647" y="630"/>
                      <a:pt x="3471" y="604"/>
                      <a:pt x="3295" y="579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4" name="Google Shape;804;p13"/>
          <p:cNvSpPr/>
          <p:nvPr/>
        </p:nvSpPr>
        <p:spPr>
          <a:xfrm flipH="1">
            <a:off x="1785547" y="7745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8" name="Google Shape;1288;p19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289" name="Google Shape;1289;p19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9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9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9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9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9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9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9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9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9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9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9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9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9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9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9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9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9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9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9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9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9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9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9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9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9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9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9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9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9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9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9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9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9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9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9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9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6" name="Google Shape;1326;p19"/>
          <p:cNvSpPr/>
          <p:nvPr/>
        </p:nvSpPr>
        <p:spPr>
          <a:xfrm>
            <a:off x="4993425" y="2733800"/>
            <a:ext cx="2860200" cy="18447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7" name="Google Shape;1327;p19"/>
          <p:cNvSpPr/>
          <p:nvPr/>
        </p:nvSpPr>
        <p:spPr>
          <a:xfrm>
            <a:off x="1290350" y="2733800"/>
            <a:ext cx="2860200" cy="1844700"/>
          </a:xfrm>
          <a:prstGeom prst="roundRect">
            <a:avLst>
              <a:gd name="adj" fmla="val 11561"/>
            </a:avLst>
          </a:prstGeom>
          <a:solidFill>
            <a:schemeClr val="lt1"/>
          </a:solidFill>
          <a:ln w="76200" cap="flat" cmpd="sng">
            <a:solidFill>
              <a:srgbClr val="FFBE00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8" name="Google Shape;1328;p19"/>
          <p:cNvSpPr/>
          <p:nvPr/>
        </p:nvSpPr>
        <p:spPr>
          <a:xfrm>
            <a:off x="713225" y="481150"/>
            <a:ext cx="7717500" cy="689400"/>
          </a:xfrm>
          <a:prstGeom prst="roundRect">
            <a:avLst>
              <a:gd name="adj" fmla="val 16667"/>
            </a:avLst>
          </a:prstGeom>
          <a:solidFill>
            <a:srgbClr val="FFBE00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19"/>
          <p:cNvSpPr txBox="1">
            <a:spLocks noGrp="1"/>
          </p:cNvSpPr>
          <p:nvPr>
            <p:ph type="subTitle" idx="1"/>
          </p:nvPr>
        </p:nvSpPr>
        <p:spPr>
          <a:xfrm>
            <a:off x="1577650" y="2916543"/>
            <a:ext cx="2254800" cy="56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500" b="1">
                <a:solidFill>
                  <a:srgbClr val="2F3C7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330" name="Google Shape;1330;p19"/>
          <p:cNvSpPr txBox="1">
            <a:spLocks noGrp="1"/>
          </p:cNvSpPr>
          <p:nvPr>
            <p:ph type="subTitle" idx="2"/>
          </p:nvPr>
        </p:nvSpPr>
        <p:spPr>
          <a:xfrm>
            <a:off x="5351925" y="2915925"/>
            <a:ext cx="2143200" cy="564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500" b="1">
                <a:solidFill>
                  <a:srgbClr val="2F3C7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chivo Black"/>
              <a:buNone/>
              <a:defRPr sz="2000"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1331" name="Google Shape;1331;p19"/>
          <p:cNvSpPr txBox="1">
            <a:spLocks noGrp="1"/>
          </p:cNvSpPr>
          <p:nvPr>
            <p:ph type="subTitle" idx="3"/>
          </p:nvPr>
        </p:nvSpPr>
        <p:spPr>
          <a:xfrm>
            <a:off x="1577650" y="3413600"/>
            <a:ext cx="2254800" cy="11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2" name="Google Shape;1332;p19"/>
          <p:cNvSpPr txBox="1">
            <a:spLocks noGrp="1"/>
          </p:cNvSpPr>
          <p:nvPr>
            <p:ph type="subTitle" idx="4"/>
          </p:nvPr>
        </p:nvSpPr>
        <p:spPr>
          <a:xfrm>
            <a:off x="5351925" y="3413600"/>
            <a:ext cx="2143200" cy="111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3" name="Google Shape;1333;p1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34" name="Google Shape;1334;p19"/>
          <p:cNvGrpSpPr/>
          <p:nvPr/>
        </p:nvGrpSpPr>
        <p:grpSpPr>
          <a:xfrm>
            <a:off x="2147199" y="1409097"/>
            <a:ext cx="1115714" cy="1116418"/>
            <a:chOff x="1300400" y="1688700"/>
            <a:chExt cx="481950" cy="482275"/>
          </a:xfrm>
        </p:grpSpPr>
        <p:sp>
          <p:nvSpPr>
            <p:cNvPr id="1335" name="Google Shape;1335;p19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99999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336" name="Google Shape;1336;p19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w="7620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4000" b="1">
                  <a:solidFill>
                    <a:srgbClr val="999999"/>
                  </a:solidFill>
                  <a:latin typeface="Dosis"/>
                  <a:ea typeface="Dosis"/>
                  <a:cs typeface="Dosis"/>
                  <a:sym typeface="Dosis"/>
                </a:rPr>
                <a:t>5¢</a:t>
              </a:r>
              <a:endParaRPr sz="4000" b="1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337" name="Google Shape;1337;p19"/>
          <p:cNvGrpSpPr/>
          <p:nvPr/>
        </p:nvGrpSpPr>
        <p:grpSpPr>
          <a:xfrm>
            <a:off x="6062181" y="1681649"/>
            <a:ext cx="722684" cy="723171"/>
            <a:chOff x="1300400" y="1688700"/>
            <a:chExt cx="481950" cy="482275"/>
          </a:xfrm>
        </p:grpSpPr>
        <p:sp>
          <p:nvSpPr>
            <p:cNvPr id="1338" name="Google Shape;1338;p19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339" name="Google Shape;1339;p19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w="76200" cap="flat" cmpd="sng">
              <a:solidFill>
                <a:srgbClr val="66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rgbClr val="666666"/>
                  </a:solidFill>
                  <a:latin typeface="Dosis"/>
                  <a:ea typeface="Dosis"/>
                  <a:cs typeface="Dosis"/>
                  <a:sym typeface="Dosis"/>
                </a:rPr>
                <a:t>10¢</a:t>
              </a:r>
              <a:endParaRPr sz="2400" b="1">
                <a:solidFill>
                  <a:srgbClr val="666666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1340" name="Google Shape;1340;p19"/>
          <p:cNvSpPr/>
          <p:nvPr/>
        </p:nvSpPr>
        <p:spPr>
          <a:xfrm>
            <a:off x="6473122" y="156082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1" name="Google Shape;1341;p19"/>
          <p:cNvSpPr/>
          <p:nvPr/>
        </p:nvSpPr>
        <p:spPr>
          <a:xfrm flipH="1">
            <a:off x="2199822" y="206114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_AND_BODY_1">
    <p:bg>
      <p:bgPr>
        <a:solidFill>
          <a:schemeClr val="dk1"/>
        </a:solidFill>
        <a:effectLst/>
      </p:bgPr>
    </p:bg>
    <p:spTree>
      <p:nvGrpSpPr>
        <p:cNvPr id="1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" name="Google Shape;1597;p24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1598" name="Google Shape;1598;p24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4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4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212B56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5" name="Google Shape;1635;p24"/>
          <p:cNvSpPr/>
          <p:nvPr/>
        </p:nvSpPr>
        <p:spPr>
          <a:xfrm>
            <a:off x="713225" y="1016700"/>
            <a:ext cx="3135000" cy="3194400"/>
          </a:xfrm>
          <a:prstGeom prst="roundRect">
            <a:avLst>
              <a:gd name="adj" fmla="val 4573"/>
            </a:avLst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636" name="Google Shape;1636;p24"/>
          <p:cNvSpPr txBox="1">
            <a:spLocks noGrp="1"/>
          </p:cNvSpPr>
          <p:nvPr>
            <p:ph type="title"/>
          </p:nvPr>
        </p:nvSpPr>
        <p:spPr>
          <a:xfrm>
            <a:off x="804450" y="1189338"/>
            <a:ext cx="3135000" cy="19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37" name="Google Shape;1637;p24"/>
          <p:cNvSpPr txBox="1">
            <a:spLocks noGrp="1"/>
          </p:cNvSpPr>
          <p:nvPr>
            <p:ph type="body" idx="1"/>
          </p:nvPr>
        </p:nvSpPr>
        <p:spPr>
          <a:xfrm>
            <a:off x="804450" y="3179088"/>
            <a:ext cx="3135000" cy="90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400">
                <a:solidFill>
                  <a:schemeClr val="dk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38" name="Google Shape;1638;p24"/>
          <p:cNvGrpSpPr/>
          <p:nvPr/>
        </p:nvGrpSpPr>
        <p:grpSpPr>
          <a:xfrm>
            <a:off x="3483913" y="842088"/>
            <a:ext cx="564797" cy="565193"/>
            <a:chOff x="6076688" y="1982663"/>
            <a:chExt cx="564797" cy="565193"/>
          </a:xfrm>
        </p:grpSpPr>
        <p:sp>
          <p:nvSpPr>
            <p:cNvPr id="1639" name="Google Shape;1639;p24"/>
            <p:cNvSpPr/>
            <p:nvPr/>
          </p:nvSpPr>
          <p:spPr>
            <a:xfrm>
              <a:off x="6076688" y="1982677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6076688" y="1982663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6131561" y="2037567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4"/>
            <p:cNvSpPr/>
            <p:nvPr/>
          </p:nvSpPr>
          <p:spPr>
            <a:xfrm>
              <a:off x="6275263" y="2111602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3" name="Google Shape;1643;p24"/>
          <p:cNvSpPr/>
          <p:nvPr/>
        </p:nvSpPr>
        <p:spPr>
          <a:xfrm>
            <a:off x="4754535" y="15527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4" name="Google Shape;1644;p24"/>
          <p:cNvGrpSpPr/>
          <p:nvPr/>
        </p:nvGrpSpPr>
        <p:grpSpPr>
          <a:xfrm rot="718916">
            <a:off x="4340931" y="2079802"/>
            <a:ext cx="462767" cy="463091"/>
            <a:chOff x="6076688" y="1982663"/>
            <a:chExt cx="564797" cy="565193"/>
          </a:xfrm>
        </p:grpSpPr>
        <p:sp>
          <p:nvSpPr>
            <p:cNvPr id="1645" name="Google Shape;1645;p24"/>
            <p:cNvSpPr/>
            <p:nvPr/>
          </p:nvSpPr>
          <p:spPr>
            <a:xfrm>
              <a:off x="6076688" y="1982677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4"/>
            <p:cNvSpPr/>
            <p:nvPr/>
          </p:nvSpPr>
          <p:spPr>
            <a:xfrm>
              <a:off x="6076688" y="1982663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4"/>
            <p:cNvSpPr/>
            <p:nvPr/>
          </p:nvSpPr>
          <p:spPr>
            <a:xfrm>
              <a:off x="6131561" y="2037567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4"/>
            <p:cNvSpPr/>
            <p:nvPr/>
          </p:nvSpPr>
          <p:spPr>
            <a:xfrm>
              <a:off x="6275263" y="2111602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9" name="Google Shape;1649;p24"/>
          <p:cNvSpPr/>
          <p:nvPr/>
        </p:nvSpPr>
        <p:spPr>
          <a:xfrm>
            <a:off x="4245272" y="34149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0" name="Google Shape;1650;p24"/>
          <p:cNvGrpSpPr/>
          <p:nvPr/>
        </p:nvGrpSpPr>
        <p:grpSpPr>
          <a:xfrm rot="718916">
            <a:off x="4679018" y="2804927"/>
            <a:ext cx="462767" cy="463091"/>
            <a:chOff x="6076688" y="1982663"/>
            <a:chExt cx="564797" cy="565193"/>
          </a:xfrm>
        </p:grpSpPr>
        <p:sp>
          <p:nvSpPr>
            <p:cNvPr id="1651" name="Google Shape;1651;p24"/>
            <p:cNvSpPr/>
            <p:nvPr/>
          </p:nvSpPr>
          <p:spPr>
            <a:xfrm>
              <a:off x="6076688" y="1982677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4"/>
            <p:cNvSpPr/>
            <p:nvPr/>
          </p:nvSpPr>
          <p:spPr>
            <a:xfrm>
              <a:off x="6076688" y="1982663"/>
              <a:ext cx="564797" cy="565178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6131561" y="2037567"/>
              <a:ext cx="455019" cy="455371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FFD5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6275263" y="2111602"/>
              <a:ext cx="167640" cy="307301"/>
            </a:xfrm>
            <a:custGeom>
              <a:avLst/>
              <a:gdLst/>
              <a:ahLst/>
              <a:cxnLst/>
              <a:rect l="l" t="t" r="r" b="b"/>
              <a:pathLst>
                <a:path w="5722" h="10489" extrusionOk="0">
                  <a:moveTo>
                    <a:pt x="2452" y="1862"/>
                  </a:moveTo>
                  <a:lnTo>
                    <a:pt x="2452" y="3886"/>
                  </a:lnTo>
                  <a:cubicBezTo>
                    <a:pt x="2301" y="3824"/>
                    <a:pt x="2176" y="3748"/>
                    <a:pt x="2075" y="3660"/>
                  </a:cubicBezTo>
                  <a:cubicBezTo>
                    <a:pt x="1999" y="3597"/>
                    <a:pt x="1937" y="3534"/>
                    <a:pt x="1886" y="3459"/>
                  </a:cubicBezTo>
                  <a:cubicBezTo>
                    <a:pt x="1761" y="3283"/>
                    <a:pt x="1698" y="3082"/>
                    <a:pt x="1698" y="2880"/>
                  </a:cubicBezTo>
                  <a:cubicBezTo>
                    <a:pt x="1698" y="2654"/>
                    <a:pt x="1761" y="2440"/>
                    <a:pt x="1899" y="2252"/>
                  </a:cubicBezTo>
                  <a:cubicBezTo>
                    <a:pt x="1949" y="2189"/>
                    <a:pt x="2012" y="2126"/>
                    <a:pt x="2075" y="2076"/>
                  </a:cubicBezTo>
                  <a:cubicBezTo>
                    <a:pt x="2188" y="1975"/>
                    <a:pt x="2301" y="1912"/>
                    <a:pt x="2452" y="1862"/>
                  </a:cubicBezTo>
                  <a:close/>
                  <a:moveTo>
                    <a:pt x="3295" y="5810"/>
                  </a:moveTo>
                  <a:cubicBezTo>
                    <a:pt x="3496" y="5861"/>
                    <a:pt x="3659" y="5936"/>
                    <a:pt x="3798" y="6024"/>
                  </a:cubicBezTo>
                  <a:cubicBezTo>
                    <a:pt x="3898" y="6087"/>
                    <a:pt x="3986" y="6162"/>
                    <a:pt x="4062" y="6250"/>
                  </a:cubicBezTo>
                  <a:cubicBezTo>
                    <a:pt x="4213" y="6439"/>
                    <a:pt x="4288" y="6653"/>
                    <a:pt x="4288" y="6917"/>
                  </a:cubicBezTo>
                  <a:cubicBezTo>
                    <a:pt x="4288" y="7219"/>
                    <a:pt x="4200" y="7470"/>
                    <a:pt x="4011" y="7684"/>
                  </a:cubicBezTo>
                  <a:cubicBezTo>
                    <a:pt x="3949" y="7759"/>
                    <a:pt x="3873" y="7835"/>
                    <a:pt x="3798" y="7885"/>
                  </a:cubicBezTo>
                  <a:cubicBezTo>
                    <a:pt x="3659" y="7986"/>
                    <a:pt x="3483" y="8061"/>
                    <a:pt x="3295" y="8086"/>
                  </a:cubicBezTo>
                  <a:lnTo>
                    <a:pt x="3295" y="5810"/>
                  </a:lnTo>
                  <a:close/>
                  <a:moveTo>
                    <a:pt x="2452" y="1"/>
                  </a:moveTo>
                  <a:lnTo>
                    <a:pt x="2452" y="579"/>
                  </a:lnTo>
                  <a:cubicBezTo>
                    <a:pt x="2326" y="592"/>
                    <a:pt x="2201" y="617"/>
                    <a:pt x="2075" y="642"/>
                  </a:cubicBezTo>
                  <a:cubicBezTo>
                    <a:pt x="1572" y="755"/>
                    <a:pt x="1157" y="982"/>
                    <a:pt x="843" y="1334"/>
                  </a:cubicBezTo>
                  <a:cubicBezTo>
                    <a:pt x="428" y="1774"/>
                    <a:pt x="226" y="2315"/>
                    <a:pt x="226" y="2943"/>
                  </a:cubicBezTo>
                  <a:cubicBezTo>
                    <a:pt x="226" y="3585"/>
                    <a:pt x="415" y="4113"/>
                    <a:pt x="767" y="4565"/>
                  </a:cubicBezTo>
                  <a:cubicBezTo>
                    <a:pt x="1069" y="4930"/>
                    <a:pt x="1496" y="5219"/>
                    <a:pt x="2075" y="5433"/>
                  </a:cubicBezTo>
                  <a:cubicBezTo>
                    <a:pt x="2188" y="5483"/>
                    <a:pt x="2326" y="5521"/>
                    <a:pt x="2452" y="5559"/>
                  </a:cubicBezTo>
                  <a:lnTo>
                    <a:pt x="2452" y="8011"/>
                  </a:lnTo>
                  <a:cubicBezTo>
                    <a:pt x="2314" y="7948"/>
                    <a:pt x="2188" y="7860"/>
                    <a:pt x="2075" y="7747"/>
                  </a:cubicBezTo>
                  <a:cubicBezTo>
                    <a:pt x="2012" y="7671"/>
                    <a:pt x="1937" y="7596"/>
                    <a:pt x="1874" y="7520"/>
                  </a:cubicBezTo>
                  <a:cubicBezTo>
                    <a:pt x="1710" y="7294"/>
                    <a:pt x="1585" y="7018"/>
                    <a:pt x="1522" y="6716"/>
                  </a:cubicBezTo>
                  <a:lnTo>
                    <a:pt x="0" y="6879"/>
                  </a:lnTo>
                  <a:cubicBezTo>
                    <a:pt x="113" y="7646"/>
                    <a:pt x="377" y="8237"/>
                    <a:pt x="805" y="8665"/>
                  </a:cubicBezTo>
                  <a:cubicBezTo>
                    <a:pt x="1144" y="9004"/>
                    <a:pt x="1572" y="9231"/>
                    <a:pt x="2075" y="9344"/>
                  </a:cubicBezTo>
                  <a:cubicBezTo>
                    <a:pt x="2201" y="9382"/>
                    <a:pt x="2326" y="9407"/>
                    <a:pt x="2452" y="9419"/>
                  </a:cubicBezTo>
                  <a:lnTo>
                    <a:pt x="2452" y="10488"/>
                  </a:lnTo>
                  <a:lnTo>
                    <a:pt x="3295" y="10488"/>
                  </a:lnTo>
                  <a:lnTo>
                    <a:pt x="3295" y="9394"/>
                  </a:lnTo>
                  <a:cubicBezTo>
                    <a:pt x="3471" y="9369"/>
                    <a:pt x="3634" y="9331"/>
                    <a:pt x="3798" y="9281"/>
                  </a:cubicBezTo>
                  <a:cubicBezTo>
                    <a:pt x="4326" y="9130"/>
                    <a:pt x="4753" y="8866"/>
                    <a:pt x="5080" y="8501"/>
                  </a:cubicBezTo>
                  <a:cubicBezTo>
                    <a:pt x="5508" y="8011"/>
                    <a:pt x="5722" y="7420"/>
                    <a:pt x="5722" y="6716"/>
                  </a:cubicBezTo>
                  <a:cubicBezTo>
                    <a:pt x="5722" y="6074"/>
                    <a:pt x="5558" y="5559"/>
                    <a:pt x="5219" y="5156"/>
                  </a:cubicBezTo>
                  <a:cubicBezTo>
                    <a:pt x="4942" y="4829"/>
                    <a:pt x="4464" y="4553"/>
                    <a:pt x="3798" y="4314"/>
                  </a:cubicBezTo>
                  <a:cubicBezTo>
                    <a:pt x="3647" y="4264"/>
                    <a:pt x="3471" y="4213"/>
                    <a:pt x="3295" y="4163"/>
                  </a:cubicBezTo>
                  <a:lnTo>
                    <a:pt x="3295" y="1874"/>
                  </a:lnTo>
                  <a:cubicBezTo>
                    <a:pt x="3508" y="1962"/>
                    <a:pt x="3672" y="2101"/>
                    <a:pt x="3798" y="2289"/>
                  </a:cubicBezTo>
                  <a:cubicBezTo>
                    <a:pt x="3898" y="2428"/>
                    <a:pt x="3961" y="2604"/>
                    <a:pt x="3999" y="2818"/>
                  </a:cubicBezTo>
                  <a:lnTo>
                    <a:pt x="5483" y="2616"/>
                  </a:lnTo>
                  <a:cubicBezTo>
                    <a:pt x="5382" y="2038"/>
                    <a:pt x="5156" y="1573"/>
                    <a:pt x="4779" y="1221"/>
                  </a:cubicBezTo>
                  <a:cubicBezTo>
                    <a:pt x="4514" y="969"/>
                    <a:pt x="4187" y="780"/>
                    <a:pt x="3798" y="680"/>
                  </a:cubicBezTo>
                  <a:cubicBezTo>
                    <a:pt x="3647" y="630"/>
                    <a:pt x="3471" y="604"/>
                    <a:pt x="3295" y="579"/>
                  </a:cubicBezTo>
                  <a:lnTo>
                    <a:pt x="3295" y="1"/>
                  </a:lnTo>
                  <a:close/>
                </a:path>
              </a:pathLst>
            </a:custGeom>
            <a:solidFill>
              <a:srgbClr val="F2A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6" name="Google Shape;2166;p34"/>
          <p:cNvGrpSpPr/>
          <p:nvPr/>
        </p:nvGrpSpPr>
        <p:grpSpPr>
          <a:xfrm>
            <a:off x="-138170" y="-299471"/>
            <a:ext cx="9864554" cy="5548495"/>
            <a:chOff x="238125" y="822050"/>
            <a:chExt cx="7136850" cy="4051475"/>
          </a:xfrm>
        </p:grpSpPr>
        <p:sp>
          <p:nvSpPr>
            <p:cNvPr id="2167" name="Google Shape;2167;p34"/>
            <p:cNvSpPr/>
            <p:nvPr/>
          </p:nvSpPr>
          <p:spPr>
            <a:xfrm>
              <a:off x="238125" y="114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4"/>
            <p:cNvSpPr/>
            <p:nvPr/>
          </p:nvSpPr>
          <p:spPr>
            <a:xfrm>
              <a:off x="238125" y="27590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4"/>
            <p:cNvSpPr/>
            <p:nvPr/>
          </p:nvSpPr>
          <p:spPr>
            <a:xfrm>
              <a:off x="238125" y="25025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4"/>
            <p:cNvSpPr/>
            <p:nvPr/>
          </p:nvSpPr>
          <p:spPr>
            <a:xfrm>
              <a:off x="238125" y="22460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4"/>
            <p:cNvSpPr/>
            <p:nvPr/>
          </p:nvSpPr>
          <p:spPr>
            <a:xfrm>
              <a:off x="238125" y="1971075"/>
              <a:ext cx="7136850" cy="0"/>
            </a:xfrm>
            <a:custGeom>
              <a:avLst/>
              <a:gdLst/>
              <a:ahLst/>
              <a:cxnLst/>
              <a:rect l="l" t="t" r="r" b="b"/>
              <a:pathLst>
                <a:path w="285474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4"/>
            <p:cNvSpPr/>
            <p:nvPr/>
          </p:nvSpPr>
          <p:spPr>
            <a:xfrm>
              <a:off x="238125" y="169607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4"/>
            <p:cNvSpPr/>
            <p:nvPr/>
          </p:nvSpPr>
          <p:spPr>
            <a:xfrm>
              <a:off x="238125" y="1420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4"/>
            <p:cNvSpPr/>
            <p:nvPr/>
          </p:nvSpPr>
          <p:spPr>
            <a:xfrm>
              <a:off x="238125" y="33092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4"/>
            <p:cNvSpPr/>
            <p:nvPr/>
          </p:nvSpPr>
          <p:spPr>
            <a:xfrm>
              <a:off x="238125" y="30155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4"/>
            <p:cNvSpPr/>
            <p:nvPr/>
          </p:nvSpPr>
          <p:spPr>
            <a:xfrm>
              <a:off x="238125" y="47439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4"/>
            <p:cNvSpPr/>
            <p:nvPr/>
          </p:nvSpPr>
          <p:spPr>
            <a:xfrm>
              <a:off x="238125" y="445490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4"/>
            <p:cNvSpPr/>
            <p:nvPr/>
          </p:nvSpPr>
          <p:spPr>
            <a:xfrm>
              <a:off x="238125" y="41678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4"/>
            <p:cNvSpPr/>
            <p:nvPr/>
          </p:nvSpPr>
          <p:spPr>
            <a:xfrm>
              <a:off x="238125" y="3881725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0"/>
                  </a:moveTo>
                  <a:lnTo>
                    <a:pt x="285473" y="0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4"/>
            <p:cNvSpPr/>
            <p:nvPr/>
          </p:nvSpPr>
          <p:spPr>
            <a:xfrm>
              <a:off x="238125" y="3595350"/>
              <a:ext cx="7136850" cy="25"/>
            </a:xfrm>
            <a:custGeom>
              <a:avLst/>
              <a:gdLst/>
              <a:ahLst/>
              <a:cxnLst/>
              <a:rect l="l" t="t" r="r" b="b"/>
              <a:pathLst>
                <a:path w="285474" h="1" fill="none" extrusionOk="0">
                  <a:moveTo>
                    <a:pt x="0" y="1"/>
                  </a:moveTo>
                  <a:lnTo>
                    <a:pt x="285473" y="1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4"/>
            <p:cNvSpPr/>
            <p:nvPr/>
          </p:nvSpPr>
          <p:spPr>
            <a:xfrm>
              <a:off x="5075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4"/>
            <p:cNvSpPr/>
            <p:nvPr/>
          </p:nvSpPr>
          <p:spPr>
            <a:xfrm>
              <a:off x="3244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4"/>
            <p:cNvSpPr/>
            <p:nvPr/>
          </p:nvSpPr>
          <p:spPr>
            <a:xfrm>
              <a:off x="29400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4"/>
            <p:cNvSpPr/>
            <p:nvPr/>
          </p:nvSpPr>
          <p:spPr>
            <a:xfrm>
              <a:off x="2635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4"/>
            <p:cNvSpPr/>
            <p:nvPr/>
          </p:nvSpPr>
          <p:spPr>
            <a:xfrm>
              <a:off x="23318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4"/>
            <p:cNvSpPr/>
            <p:nvPr/>
          </p:nvSpPr>
          <p:spPr>
            <a:xfrm>
              <a:off x="20279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4"/>
            <p:cNvSpPr/>
            <p:nvPr/>
          </p:nvSpPr>
          <p:spPr>
            <a:xfrm>
              <a:off x="17239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4"/>
            <p:cNvSpPr/>
            <p:nvPr/>
          </p:nvSpPr>
          <p:spPr>
            <a:xfrm>
              <a:off x="14197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4"/>
            <p:cNvSpPr/>
            <p:nvPr/>
          </p:nvSpPr>
          <p:spPr>
            <a:xfrm>
              <a:off x="1115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4"/>
            <p:cNvSpPr/>
            <p:nvPr/>
          </p:nvSpPr>
          <p:spPr>
            <a:xfrm>
              <a:off x="8117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4"/>
            <p:cNvSpPr/>
            <p:nvPr/>
          </p:nvSpPr>
          <p:spPr>
            <a:xfrm>
              <a:off x="35480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4"/>
            <p:cNvSpPr/>
            <p:nvPr/>
          </p:nvSpPr>
          <p:spPr>
            <a:xfrm>
              <a:off x="62845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4"/>
            <p:cNvSpPr/>
            <p:nvPr/>
          </p:nvSpPr>
          <p:spPr>
            <a:xfrm>
              <a:off x="5980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4"/>
            <p:cNvSpPr/>
            <p:nvPr/>
          </p:nvSpPr>
          <p:spPr>
            <a:xfrm>
              <a:off x="56766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4"/>
            <p:cNvSpPr/>
            <p:nvPr/>
          </p:nvSpPr>
          <p:spPr>
            <a:xfrm>
              <a:off x="537240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4"/>
            <p:cNvSpPr/>
            <p:nvPr/>
          </p:nvSpPr>
          <p:spPr>
            <a:xfrm>
              <a:off x="5068425" y="822050"/>
              <a:ext cx="0" cy="4051475"/>
            </a:xfrm>
            <a:custGeom>
              <a:avLst/>
              <a:gdLst/>
              <a:ahLst/>
              <a:cxnLst/>
              <a:rect l="l" t="t" r="r" b="b"/>
              <a:pathLst>
                <a:path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4"/>
            <p:cNvSpPr/>
            <p:nvPr/>
          </p:nvSpPr>
          <p:spPr>
            <a:xfrm>
              <a:off x="47644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4"/>
            <p:cNvSpPr/>
            <p:nvPr/>
          </p:nvSpPr>
          <p:spPr>
            <a:xfrm>
              <a:off x="4460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4"/>
            <p:cNvSpPr/>
            <p:nvPr/>
          </p:nvSpPr>
          <p:spPr>
            <a:xfrm>
              <a:off x="415622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4"/>
            <p:cNvSpPr/>
            <p:nvPr/>
          </p:nvSpPr>
          <p:spPr>
            <a:xfrm>
              <a:off x="38522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4"/>
            <p:cNvSpPr/>
            <p:nvPr/>
          </p:nvSpPr>
          <p:spPr>
            <a:xfrm>
              <a:off x="65885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4"/>
            <p:cNvSpPr/>
            <p:nvPr/>
          </p:nvSpPr>
          <p:spPr>
            <a:xfrm>
              <a:off x="7196750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1" y="0"/>
                  </a:moveTo>
                  <a:lnTo>
                    <a:pt x="1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4"/>
            <p:cNvSpPr/>
            <p:nvPr/>
          </p:nvSpPr>
          <p:spPr>
            <a:xfrm>
              <a:off x="6892775" y="822050"/>
              <a:ext cx="25" cy="4051475"/>
            </a:xfrm>
            <a:custGeom>
              <a:avLst/>
              <a:gdLst/>
              <a:ahLst/>
              <a:cxnLst/>
              <a:rect l="l" t="t" r="r" b="b"/>
              <a:pathLst>
                <a:path w="1" h="162059" fill="none" extrusionOk="0">
                  <a:moveTo>
                    <a:pt x="0" y="0"/>
                  </a:moveTo>
                  <a:lnTo>
                    <a:pt x="0" y="162059"/>
                  </a:lnTo>
                </a:path>
              </a:pathLst>
            </a:custGeom>
            <a:noFill/>
            <a:ln w="4450" cap="flat" cmpd="sng">
              <a:solidFill>
                <a:srgbClr val="E3E3E3"/>
              </a:solidFill>
              <a:prstDash val="solid"/>
              <a:miter lim="892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4" name="Google Shape;2204;p34"/>
          <p:cNvGrpSpPr/>
          <p:nvPr/>
        </p:nvGrpSpPr>
        <p:grpSpPr>
          <a:xfrm>
            <a:off x="7027650" y="3154625"/>
            <a:ext cx="1268950" cy="1268975"/>
            <a:chOff x="94500" y="533550"/>
            <a:chExt cx="1268950" cy="1268975"/>
          </a:xfrm>
        </p:grpSpPr>
        <p:sp>
          <p:nvSpPr>
            <p:cNvPr id="2205" name="Google Shape;2205;p34"/>
            <p:cNvSpPr/>
            <p:nvPr/>
          </p:nvSpPr>
          <p:spPr>
            <a:xfrm>
              <a:off x="94500" y="533550"/>
              <a:ext cx="1268950" cy="1268975"/>
            </a:xfrm>
            <a:custGeom>
              <a:avLst/>
              <a:gdLst/>
              <a:ahLst/>
              <a:cxnLst/>
              <a:rect l="l" t="t" r="r" b="b"/>
              <a:pathLst>
                <a:path w="50758" h="50759" extrusionOk="0">
                  <a:moveTo>
                    <a:pt x="25389" y="1"/>
                  </a:moveTo>
                  <a:cubicBezTo>
                    <a:pt x="11370" y="1"/>
                    <a:pt x="1" y="11370"/>
                    <a:pt x="1" y="25369"/>
                  </a:cubicBezTo>
                  <a:cubicBezTo>
                    <a:pt x="1" y="39389"/>
                    <a:pt x="11370" y="50758"/>
                    <a:pt x="25389" y="50758"/>
                  </a:cubicBezTo>
                  <a:cubicBezTo>
                    <a:pt x="39409" y="50758"/>
                    <a:pt x="50758" y="39389"/>
                    <a:pt x="50758" y="25369"/>
                  </a:cubicBezTo>
                  <a:cubicBezTo>
                    <a:pt x="50758" y="11370"/>
                    <a:pt x="39409" y="1"/>
                    <a:pt x="25389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6" name="Google Shape;2206;p34"/>
            <p:cNvGrpSpPr/>
            <p:nvPr/>
          </p:nvGrpSpPr>
          <p:grpSpPr>
            <a:xfrm>
              <a:off x="94500" y="533550"/>
              <a:ext cx="1268950" cy="1268975"/>
              <a:chOff x="756000" y="1451225"/>
              <a:chExt cx="1268950" cy="1268975"/>
            </a:xfrm>
          </p:grpSpPr>
          <p:sp>
            <p:nvSpPr>
              <p:cNvPr id="2207" name="Google Shape;2207;p34"/>
              <p:cNvSpPr/>
              <p:nvPr/>
            </p:nvSpPr>
            <p:spPr>
              <a:xfrm>
                <a:off x="756000" y="1451225"/>
                <a:ext cx="1268950" cy="1268975"/>
              </a:xfrm>
              <a:custGeom>
                <a:avLst/>
                <a:gdLst/>
                <a:ahLst/>
                <a:cxnLst/>
                <a:rect l="l" t="t" r="r" b="b"/>
                <a:pathLst>
                  <a:path w="50758" h="50759" extrusionOk="0">
                    <a:moveTo>
                      <a:pt x="25389" y="1"/>
                    </a:moveTo>
                    <a:cubicBezTo>
                      <a:pt x="11370" y="1"/>
                      <a:pt x="1" y="11370"/>
                      <a:pt x="1" y="25369"/>
                    </a:cubicBezTo>
                    <a:cubicBezTo>
                      <a:pt x="1" y="39389"/>
                      <a:pt x="11370" y="50758"/>
                      <a:pt x="25389" y="50758"/>
                    </a:cubicBezTo>
                    <a:cubicBezTo>
                      <a:pt x="39409" y="50758"/>
                      <a:pt x="50758" y="39389"/>
                      <a:pt x="50758" y="25369"/>
                    </a:cubicBezTo>
                    <a:cubicBezTo>
                      <a:pt x="50758" y="11370"/>
                      <a:pt x="39409" y="1"/>
                      <a:pt x="253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8" name="Google Shape;2208;p34"/>
              <p:cNvSpPr/>
              <p:nvPr/>
            </p:nvSpPr>
            <p:spPr>
              <a:xfrm>
                <a:off x="773700" y="1805000"/>
                <a:ext cx="92252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36901" h="36466" extrusionOk="0">
                    <a:moveTo>
                      <a:pt x="24631" y="0"/>
                    </a:moveTo>
                    <a:cubicBezTo>
                      <a:pt x="16210" y="0"/>
                      <a:pt x="5583" y="3149"/>
                      <a:pt x="1" y="17166"/>
                    </a:cubicBezTo>
                    <a:cubicBezTo>
                      <a:pt x="2469" y="27463"/>
                      <a:pt x="11228" y="35333"/>
                      <a:pt x="22011" y="36465"/>
                    </a:cubicBezTo>
                    <a:cubicBezTo>
                      <a:pt x="27878" y="31529"/>
                      <a:pt x="36111" y="21252"/>
                      <a:pt x="36900" y="2095"/>
                    </a:cubicBezTo>
                    <a:cubicBezTo>
                      <a:pt x="36900" y="2095"/>
                      <a:pt x="31500" y="0"/>
                      <a:pt x="24631" y="0"/>
                    </a:cubicBezTo>
                    <a:close/>
                  </a:path>
                </a:pathLst>
              </a:custGeom>
              <a:solidFill>
                <a:srgbClr val="7AAF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34"/>
              <p:cNvSpPr/>
              <p:nvPr/>
            </p:nvSpPr>
            <p:spPr>
              <a:xfrm>
                <a:off x="969425" y="1451225"/>
                <a:ext cx="796075" cy="404625"/>
              </a:xfrm>
              <a:custGeom>
                <a:avLst/>
                <a:gdLst/>
                <a:ahLst/>
                <a:cxnLst/>
                <a:rect l="l" t="t" r="r" b="b"/>
                <a:pathLst>
                  <a:path w="31843" h="16185" extrusionOk="0">
                    <a:moveTo>
                      <a:pt x="16852" y="1"/>
                    </a:moveTo>
                    <a:cubicBezTo>
                      <a:pt x="10379" y="1"/>
                      <a:pt x="4492" y="2429"/>
                      <a:pt x="1" y="6394"/>
                    </a:cubicBezTo>
                    <a:cubicBezTo>
                      <a:pt x="2553" y="5483"/>
                      <a:pt x="5031" y="5099"/>
                      <a:pt x="7397" y="5099"/>
                    </a:cubicBezTo>
                    <a:cubicBezTo>
                      <a:pt x="20104" y="5099"/>
                      <a:pt x="29537" y="16185"/>
                      <a:pt x="29537" y="16185"/>
                    </a:cubicBezTo>
                    <a:cubicBezTo>
                      <a:pt x="31843" y="11573"/>
                      <a:pt x="31398" y="7223"/>
                      <a:pt x="30083" y="3723"/>
                    </a:cubicBezTo>
                    <a:cubicBezTo>
                      <a:pt x="26219" y="1356"/>
                      <a:pt x="21687" y="1"/>
                      <a:pt x="16852" y="1"/>
                    </a:cubicBezTo>
                    <a:close/>
                  </a:path>
                </a:pathLst>
              </a:custGeom>
              <a:solidFill>
                <a:srgbClr val="E5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0" name="Google Shape;2210;p34"/>
              <p:cNvSpPr/>
              <p:nvPr/>
            </p:nvSpPr>
            <p:spPr>
              <a:xfrm>
                <a:off x="1710350" y="1862325"/>
                <a:ext cx="314600" cy="548850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1954" extrusionOk="0">
                    <a:moveTo>
                      <a:pt x="2088" y="1"/>
                    </a:moveTo>
                    <a:cubicBezTo>
                      <a:pt x="801" y="1"/>
                      <a:pt x="1" y="146"/>
                      <a:pt x="1" y="146"/>
                    </a:cubicBezTo>
                    <a:cubicBezTo>
                      <a:pt x="1" y="146"/>
                      <a:pt x="8477" y="10362"/>
                      <a:pt x="9003" y="21954"/>
                    </a:cubicBezTo>
                    <a:cubicBezTo>
                      <a:pt x="11269" y="18130"/>
                      <a:pt x="12584" y="13679"/>
                      <a:pt x="12584" y="8925"/>
                    </a:cubicBezTo>
                    <a:cubicBezTo>
                      <a:pt x="12584" y="6923"/>
                      <a:pt x="12341" y="4960"/>
                      <a:pt x="11896" y="3079"/>
                    </a:cubicBezTo>
                    <a:cubicBezTo>
                      <a:pt x="8272" y="468"/>
                      <a:pt x="4397" y="1"/>
                      <a:pt x="2088" y="1"/>
                    </a:cubicBezTo>
                    <a:close/>
                  </a:path>
                </a:pathLst>
              </a:custGeom>
              <a:solidFill>
                <a:srgbClr val="FFC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1" name="Google Shape;2211;p34"/>
              <p:cNvSpPr/>
              <p:nvPr/>
            </p:nvSpPr>
            <p:spPr>
              <a:xfrm>
                <a:off x="1561150" y="1745925"/>
                <a:ext cx="239750" cy="222375"/>
              </a:xfrm>
              <a:custGeom>
                <a:avLst/>
                <a:gdLst/>
                <a:ahLst/>
                <a:cxnLst/>
                <a:rect l="l" t="t" r="r" b="b"/>
                <a:pathLst>
                  <a:path w="9590" h="8895" extrusionOk="0">
                    <a:moveTo>
                      <a:pt x="4215" y="1"/>
                    </a:moveTo>
                    <a:cubicBezTo>
                      <a:pt x="3347" y="1"/>
                      <a:pt x="2506" y="272"/>
                      <a:pt x="1822" y="837"/>
                    </a:cubicBezTo>
                    <a:cubicBezTo>
                      <a:pt x="82" y="2273"/>
                      <a:pt x="1" y="5065"/>
                      <a:pt x="1640" y="7047"/>
                    </a:cubicBezTo>
                    <a:cubicBezTo>
                      <a:pt x="2634" y="8250"/>
                      <a:pt x="4037" y="8894"/>
                      <a:pt x="5376" y="8894"/>
                    </a:cubicBezTo>
                    <a:cubicBezTo>
                      <a:pt x="6244" y="8894"/>
                      <a:pt x="7085" y="8624"/>
                      <a:pt x="7769" y="8059"/>
                    </a:cubicBezTo>
                    <a:cubicBezTo>
                      <a:pt x="9509" y="6622"/>
                      <a:pt x="9590" y="3831"/>
                      <a:pt x="7951" y="1848"/>
                    </a:cubicBezTo>
                    <a:cubicBezTo>
                      <a:pt x="6957" y="645"/>
                      <a:pt x="5553" y="1"/>
                      <a:pt x="4215" y="1"/>
                    </a:cubicBezTo>
                    <a:close/>
                  </a:path>
                </a:pathLst>
              </a:custGeom>
              <a:solidFill>
                <a:srgbClr val="DCEAF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2" name="Google Shape;2212;p34"/>
              <p:cNvSpPr/>
              <p:nvPr/>
            </p:nvSpPr>
            <p:spPr>
              <a:xfrm>
                <a:off x="1667875" y="1778000"/>
                <a:ext cx="101175" cy="79350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3174" extrusionOk="0">
                    <a:moveTo>
                      <a:pt x="1255" y="0"/>
                    </a:moveTo>
                    <a:cubicBezTo>
                      <a:pt x="910" y="0"/>
                      <a:pt x="613" y="112"/>
                      <a:pt x="425" y="342"/>
                    </a:cubicBezTo>
                    <a:cubicBezTo>
                      <a:pt x="0" y="889"/>
                      <a:pt x="365" y="1880"/>
                      <a:pt x="1255" y="2568"/>
                    </a:cubicBezTo>
                    <a:cubicBezTo>
                      <a:pt x="1757" y="2965"/>
                      <a:pt x="2327" y="3173"/>
                      <a:pt x="2800" y="3173"/>
                    </a:cubicBezTo>
                    <a:cubicBezTo>
                      <a:pt x="3147" y="3173"/>
                      <a:pt x="3442" y="3062"/>
                      <a:pt x="3622" y="2831"/>
                    </a:cubicBezTo>
                    <a:cubicBezTo>
                      <a:pt x="4046" y="2305"/>
                      <a:pt x="3682" y="1293"/>
                      <a:pt x="2792" y="605"/>
                    </a:cubicBezTo>
                    <a:cubicBezTo>
                      <a:pt x="2290" y="208"/>
                      <a:pt x="1727" y="0"/>
                      <a:pt x="12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13" name="Google Shape;2213;p34"/>
          <p:cNvGrpSpPr/>
          <p:nvPr/>
        </p:nvGrpSpPr>
        <p:grpSpPr>
          <a:xfrm>
            <a:off x="6460513" y="3489943"/>
            <a:ext cx="630680" cy="631105"/>
            <a:chOff x="1300400" y="1688700"/>
            <a:chExt cx="481950" cy="482275"/>
          </a:xfrm>
        </p:grpSpPr>
        <p:sp>
          <p:nvSpPr>
            <p:cNvPr id="2214" name="Google Shape;2214;p34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2215" name="Google Shape;2215;p34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 w="76200" cap="flat" cmpd="sng">
              <a:solidFill>
                <a:srgbClr val="A54D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sz="2300" b="1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2216" name="Google Shape;2216;p34"/>
          <p:cNvGrpSpPr/>
          <p:nvPr/>
        </p:nvGrpSpPr>
        <p:grpSpPr>
          <a:xfrm>
            <a:off x="6625300" y="3792493"/>
            <a:ext cx="630680" cy="631105"/>
            <a:chOff x="1300400" y="1688700"/>
            <a:chExt cx="481950" cy="482275"/>
          </a:xfrm>
        </p:grpSpPr>
        <p:sp>
          <p:nvSpPr>
            <p:cNvPr id="2217" name="Google Shape;2217;p34"/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2218" name="Google Shape;2218;p34"/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 w="76200" cap="flat" cmpd="sng">
              <a:solidFill>
                <a:srgbClr val="A54D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sz="2300" b="1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2219" name="Google Shape;2219;p34"/>
          <p:cNvSpPr/>
          <p:nvPr/>
        </p:nvSpPr>
        <p:spPr>
          <a:xfrm>
            <a:off x="6460522" y="3268998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0" name="Google Shape;2220;p34"/>
          <p:cNvSpPr/>
          <p:nvPr/>
        </p:nvSpPr>
        <p:spPr>
          <a:xfrm>
            <a:off x="6784760" y="226587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1" name="Google Shape;2221;p34"/>
          <p:cNvSpPr/>
          <p:nvPr/>
        </p:nvSpPr>
        <p:spPr>
          <a:xfrm>
            <a:off x="8060822" y="2164623"/>
            <a:ext cx="311757" cy="396004"/>
          </a:xfrm>
          <a:custGeom>
            <a:avLst/>
            <a:gdLst/>
            <a:ahLst/>
            <a:cxnLst/>
            <a:rect l="l" t="t" r="r" b="b"/>
            <a:pathLst>
              <a:path w="7018" h="8914" extrusionOk="0">
                <a:moveTo>
                  <a:pt x="3856" y="1"/>
                </a:moveTo>
                <a:cubicBezTo>
                  <a:pt x="3303" y="1"/>
                  <a:pt x="3155" y="3474"/>
                  <a:pt x="2983" y="4164"/>
                </a:cubicBezTo>
                <a:cubicBezTo>
                  <a:pt x="2883" y="4490"/>
                  <a:pt x="76" y="4189"/>
                  <a:pt x="25" y="4691"/>
                </a:cubicBezTo>
                <a:cubicBezTo>
                  <a:pt x="0" y="5167"/>
                  <a:pt x="2732" y="5543"/>
                  <a:pt x="2732" y="5543"/>
                </a:cubicBezTo>
                <a:cubicBezTo>
                  <a:pt x="2983" y="5543"/>
                  <a:pt x="2983" y="8676"/>
                  <a:pt x="3660" y="8901"/>
                </a:cubicBezTo>
                <a:cubicBezTo>
                  <a:pt x="3686" y="8910"/>
                  <a:pt x="3712" y="8914"/>
                  <a:pt x="3736" y="8914"/>
                </a:cubicBezTo>
                <a:cubicBezTo>
                  <a:pt x="4365" y="8914"/>
                  <a:pt x="4413" y="6242"/>
                  <a:pt x="4462" y="5543"/>
                </a:cubicBezTo>
                <a:cubicBezTo>
                  <a:pt x="4512" y="5092"/>
                  <a:pt x="6868" y="5242"/>
                  <a:pt x="6918" y="4841"/>
                </a:cubicBezTo>
                <a:cubicBezTo>
                  <a:pt x="7018" y="4340"/>
                  <a:pt x="4812" y="4164"/>
                  <a:pt x="4361" y="4164"/>
                </a:cubicBezTo>
                <a:cubicBezTo>
                  <a:pt x="3885" y="4164"/>
                  <a:pt x="4462" y="104"/>
                  <a:pt x="3885" y="4"/>
                </a:cubicBezTo>
                <a:cubicBezTo>
                  <a:pt x="3875" y="2"/>
                  <a:pt x="3865" y="1"/>
                  <a:pt x="3856" y="1"/>
                </a:cubicBezTo>
                <a:close/>
              </a:path>
            </a:pathLst>
          </a:custGeom>
          <a:solidFill>
            <a:srgbClr val="FFB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769DF-72D7-400B-8D46-2CA7E227B53C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50EDA-12E8-486B-B293-B7EEEFB6F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3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2800"/>
              <a:buFont typeface="Fredoka One"/>
              <a:buNone/>
              <a:defRPr sz="2800" b="1">
                <a:solidFill>
                  <a:srgbClr val="2F3C7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46950"/>
            <a:ext cx="7717500" cy="336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800"/>
              <a:buFont typeface="Dosis"/>
              <a:buChar char="●"/>
              <a:defRPr sz="1800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○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■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●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○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■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●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○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■"/>
              <a:defRPr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9" r:id="rId5"/>
    <p:sldLayoutId id="2147483665" r:id="rId6"/>
    <p:sldLayoutId id="2147483670" r:id="rId7"/>
    <p:sldLayoutId id="2147483680" r:id="rId8"/>
    <p:sldLayoutId id="2147483685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288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2903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p35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24" name="Google Shape;2224;p35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19.png"/><Relationship Id="rId4" Type="http://schemas.microsoft.com/office/2007/relationships/hdphoto" Target="../media/hdphoto1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microsoft.com/office/2007/relationships/hdphoto" Target="../media/hdphoto4.wdp"/><Relationship Id="rId9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microsoft.com/office/2007/relationships/hdphoto" Target="../media/hdphoto8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471;p52">
            <a:extLst>
              <a:ext uri="{FF2B5EF4-FFF2-40B4-BE49-F238E27FC236}">
                <a16:creationId xmlns:a16="http://schemas.microsoft.com/office/drawing/2014/main" xmlns="" id="{48E15EF0-7FCA-4137-E622-4C911BEEE922}"/>
              </a:ext>
            </a:extLst>
          </p:cNvPr>
          <p:cNvGrpSpPr/>
          <p:nvPr/>
        </p:nvGrpSpPr>
        <p:grpSpPr>
          <a:xfrm>
            <a:off x="458768" y="1237665"/>
            <a:ext cx="701334" cy="701758"/>
            <a:chOff x="1300400" y="1688700"/>
            <a:chExt cx="481950" cy="482275"/>
          </a:xfrm>
        </p:grpSpPr>
        <p:sp>
          <p:nvSpPr>
            <p:cNvPr id="21" name="Google Shape;2472;p52">
              <a:extLst>
                <a:ext uri="{FF2B5EF4-FFF2-40B4-BE49-F238E27FC236}">
                  <a16:creationId xmlns:a16="http://schemas.microsoft.com/office/drawing/2014/main" xmlns="" id="{73D607E8-9D57-937E-D5D5-32620A402049}"/>
                </a:ext>
              </a:extLst>
            </p:cNvPr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99999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22" name="Google Shape;2473;p52">
              <a:extLst>
                <a:ext uri="{FF2B5EF4-FFF2-40B4-BE49-F238E27FC236}">
                  <a16:creationId xmlns:a16="http://schemas.microsoft.com/office/drawing/2014/main" xmlns="" id="{E1FA78A9-13F5-5106-3E44-9977CE1A19B9}"/>
                </a:ext>
              </a:extLst>
            </p:cNvPr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w="7620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 dirty="0">
                  <a:solidFill>
                    <a:srgbClr val="999999"/>
                  </a:solidFill>
                  <a:latin typeface="Dosis"/>
                  <a:ea typeface="Dosis"/>
                  <a:cs typeface="Dosis"/>
                  <a:sym typeface="Dosis"/>
                </a:rPr>
                <a:t>5¢</a:t>
              </a:r>
              <a:endParaRPr sz="3000" b="1" dirty="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4" name="Google Shape;2457;p52">
            <a:extLst>
              <a:ext uri="{FF2B5EF4-FFF2-40B4-BE49-F238E27FC236}">
                <a16:creationId xmlns:a16="http://schemas.microsoft.com/office/drawing/2014/main" xmlns="" id="{C126B10E-B8A8-601D-24A6-2FE0C04BE2DD}"/>
              </a:ext>
            </a:extLst>
          </p:cNvPr>
          <p:cNvGrpSpPr/>
          <p:nvPr/>
        </p:nvGrpSpPr>
        <p:grpSpPr>
          <a:xfrm>
            <a:off x="3487379" y="3626786"/>
            <a:ext cx="630680" cy="631105"/>
            <a:chOff x="1300400" y="1688700"/>
            <a:chExt cx="481950" cy="482275"/>
          </a:xfrm>
        </p:grpSpPr>
        <p:sp>
          <p:nvSpPr>
            <p:cNvPr id="15" name="Google Shape;2458;p52">
              <a:extLst>
                <a:ext uri="{FF2B5EF4-FFF2-40B4-BE49-F238E27FC236}">
                  <a16:creationId xmlns:a16="http://schemas.microsoft.com/office/drawing/2014/main" xmlns="" id="{E0D8325A-8FEC-3D51-9149-BA347A7F1D03}"/>
                </a:ext>
              </a:extLst>
            </p:cNvPr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6" name="Google Shape;2459;p52">
              <a:extLst>
                <a:ext uri="{FF2B5EF4-FFF2-40B4-BE49-F238E27FC236}">
                  <a16:creationId xmlns:a16="http://schemas.microsoft.com/office/drawing/2014/main" xmlns="" id="{182C952A-82CD-957E-5F25-56029780FD23}"/>
                </a:ext>
              </a:extLst>
            </p:cNvPr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 w="76200" cap="flat" cmpd="sng">
              <a:solidFill>
                <a:srgbClr val="A54D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sz="2300" b="1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1" name="Google Shape;2451;p52">
            <a:extLst>
              <a:ext uri="{FF2B5EF4-FFF2-40B4-BE49-F238E27FC236}">
                <a16:creationId xmlns:a16="http://schemas.microsoft.com/office/drawing/2014/main" xmlns="" id="{8CE03ABF-18E2-B877-B33C-2FB0711F5216}"/>
              </a:ext>
            </a:extLst>
          </p:cNvPr>
          <p:cNvGrpSpPr/>
          <p:nvPr/>
        </p:nvGrpSpPr>
        <p:grpSpPr>
          <a:xfrm>
            <a:off x="7881763" y="1790116"/>
            <a:ext cx="630680" cy="631105"/>
            <a:chOff x="1300400" y="1688700"/>
            <a:chExt cx="481950" cy="482275"/>
          </a:xfrm>
        </p:grpSpPr>
        <p:sp>
          <p:nvSpPr>
            <p:cNvPr id="12" name="Google Shape;2452;p52">
              <a:extLst>
                <a:ext uri="{FF2B5EF4-FFF2-40B4-BE49-F238E27FC236}">
                  <a16:creationId xmlns:a16="http://schemas.microsoft.com/office/drawing/2014/main" xmlns="" id="{CAD9685C-ECE9-920F-1715-8C1A6E15C76B}"/>
                </a:ext>
              </a:extLst>
            </p:cNvPr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A54D05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3" name="Google Shape;2453;p52">
              <a:extLst>
                <a:ext uri="{FF2B5EF4-FFF2-40B4-BE49-F238E27FC236}">
                  <a16:creationId xmlns:a16="http://schemas.microsoft.com/office/drawing/2014/main" xmlns="" id="{BFA66F8C-A748-F96B-93CE-D6B3528BC740}"/>
                </a:ext>
              </a:extLst>
            </p:cNvPr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E69138"/>
            </a:solidFill>
            <a:ln w="76200" cap="flat" cmpd="sng">
              <a:solidFill>
                <a:srgbClr val="A54D0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>
                  <a:solidFill>
                    <a:srgbClr val="A54D05"/>
                  </a:solidFill>
                  <a:latin typeface="Dosis"/>
                  <a:ea typeface="Dosis"/>
                  <a:cs typeface="Dosis"/>
                  <a:sym typeface="Dosis"/>
                </a:rPr>
                <a:t>1¢</a:t>
              </a:r>
              <a:endParaRPr sz="2300" b="1">
                <a:solidFill>
                  <a:srgbClr val="A54D05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grpSp>
        <p:nvGrpSpPr>
          <p:cNvPr id="17" name="Google Shape;2467;p52">
            <a:extLst>
              <a:ext uri="{FF2B5EF4-FFF2-40B4-BE49-F238E27FC236}">
                <a16:creationId xmlns:a16="http://schemas.microsoft.com/office/drawing/2014/main" xmlns="" id="{0CB33C36-2897-E711-9119-D9DE2A7B9F29}"/>
              </a:ext>
            </a:extLst>
          </p:cNvPr>
          <p:cNvGrpSpPr/>
          <p:nvPr/>
        </p:nvGrpSpPr>
        <p:grpSpPr>
          <a:xfrm>
            <a:off x="5776548" y="974995"/>
            <a:ext cx="701334" cy="701758"/>
            <a:chOff x="1300400" y="1688700"/>
            <a:chExt cx="481950" cy="482275"/>
          </a:xfrm>
        </p:grpSpPr>
        <p:sp>
          <p:nvSpPr>
            <p:cNvPr id="18" name="Google Shape;2468;p52">
              <a:extLst>
                <a:ext uri="{FF2B5EF4-FFF2-40B4-BE49-F238E27FC236}">
                  <a16:creationId xmlns:a16="http://schemas.microsoft.com/office/drawing/2014/main" xmlns="" id="{1119D4DA-1D3B-A9C7-9663-06B9188B3C2F}"/>
                </a:ext>
              </a:extLst>
            </p:cNvPr>
            <p:cNvSpPr/>
            <p:nvPr/>
          </p:nvSpPr>
          <p:spPr>
            <a:xfrm>
              <a:off x="1300400" y="1688700"/>
              <a:ext cx="481950" cy="482275"/>
            </a:xfrm>
            <a:custGeom>
              <a:avLst/>
              <a:gdLst/>
              <a:ahLst/>
              <a:cxnLst/>
              <a:rect l="l" t="t" r="r" b="b"/>
              <a:pathLst>
                <a:path w="19278" h="19291" extrusionOk="0">
                  <a:moveTo>
                    <a:pt x="9645" y="19290"/>
                  </a:moveTo>
                  <a:cubicBezTo>
                    <a:pt x="14952" y="19290"/>
                    <a:pt x="19277" y="14952"/>
                    <a:pt x="19277" y="9645"/>
                  </a:cubicBezTo>
                  <a:cubicBezTo>
                    <a:pt x="19277" y="4339"/>
                    <a:pt x="14952" y="1"/>
                    <a:pt x="9645" y="1"/>
                  </a:cubicBezTo>
                  <a:cubicBezTo>
                    <a:pt x="4326" y="1"/>
                    <a:pt x="0" y="4339"/>
                    <a:pt x="0" y="9645"/>
                  </a:cubicBezTo>
                  <a:cubicBezTo>
                    <a:pt x="0" y="14952"/>
                    <a:pt x="4326" y="19290"/>
                    <a:pt x="9645" y="19290"/>
                  </a:cubicBezTo>
                  <a:close/>
                </a:path>
              </a:pathLst>
            </a:custGeom>
            <a:solidFill>
              <a:srgbClr val="999999"/>
            </a:solidFill>
            <a:ln w="762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54D05"/>
                </a:solidFill>
              </a:endParaRPr>
            </a:p>
          </p:txBody>
        </p:sp>
        <p:sp>
          <p:nvSpPr>
            <p:cNvPr id="19" name="Google Shape;2469;p52">
              <a:extLst>
                <a:ext uri="{FF2B5EF4-FFF2-40B4-BE49-F238E27FC236}">
                  <a16:creationId xmlns:a16="http://schemas.microsoft.com/office/drawing/2014/main" xmlns="" id="{790C08ED-F418-AE6C-FC76-EF4660663D08}"/>
                </a:ext>
              </a:extLst>
            </p:cNvPr>
            <p:cNvSpPr/>
            <p:nvPr/>
          </p:nvSpPr>
          <p:spPr>
            <a:xfrm>
              <a:off x="1347225" y="1735550"/>
              <a:ext cx="388275" cy="388575"/>
            </a:xfrm>
            <a:custGeom>
              <a:avLst/>
              <a:gdLst/>
              <a:ahLst/>
              <a:cxnLst/>
              <a:rect l="l" t="t" r="r" b="b"/>
              <a:pathLst>
                <a:path w="15531" h="15543" extrusionOk="0">
                  <a:moveTo>
                    <a:pt x="7772" y="15543"/>
                  </a:moveTo>
                  <a:cubicBezTo>
                    <a:pt x="12048" y="15543"/>
                    <a:pt x="15531" y="12047"/>
                    <a:pt x="15531" y="7771"/>
                  </a:cubicBezTo>
                  <a:cubicBezTo>
                    <a:pt x="15531" y="3496"/>
                    <a:pt x="12048" y="0"/>
                    <a:pt x="7772" y="0"/>
                  </a:cubicBezTo>
                  <a:cubicBezTo>
                    <a:pt x="3484" y="0"/>
                    <a:pt x="1" y="3496"/>
                    <a:pt x="1" y="7771"/>
                  </a:cubicBezTo>
                  <a:cubicBezTo>
                    <a:pt x="1" y="12047"/>
                    <a:pt x="3484" y="15543"/>
                    <a:pt x="7772" y="15543"/>
                  </a:cubicBezTo>
                  <a:close/>
                </a:path>
              </a:pathLst>
            </a:custGeom>
            <a:solidFill>
              <a:srgbClr val="CCCCCC"/>
            </a:solidFill>
            <a:ln w="76200" cap="flat" cmpd="sng">
              <a:solidFill>
                <a:srgbClr val="99999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 b="1" dirty="0">
                  <a:solidFill>
                    <a:srgbClr val="999999"/>
                  </a:solidFill>
                  <a:latin typeface="Dosis"/>
                  <a:ea typeface="Dosis"/>
                  <a:cs typeface="Dosis"/>
                  <a:sym typeface="Dosis"/>
                </a:rPr>
                <a:t>5¢</a:t>
              </a:r>
              <a:endParaRPr sz="3000" b="1" dirty="0">
                <a:solidFill>
                  <a:srgbClr val="999999"/>
                </a:solidFill>
                <a:latin typeface="Dosis"/>
                <a:ea typeface="Dosis"/>
                <a:cs typeface="Dosis"/>
                <a:sym typeface="Dosis"/>
              </a:endParaRPr>
            </a:p>
          </p:txBody>
        </p:sp>
      </p:grpSp>
      <p:sp>
        <p:nvSpPr>
          <p:cNvPr id="3" name="Google Shape;2234;p38">
            <a:extLst>
              <a:ext uri="{FF2B5EF4-FFF2-40B4-BE49-F238E27FC236}">
                <a16:creationId xmlns:a16="http://schemas.microsoft.com/office/drawing/2014/main" xmlns="" id="{3C17A3F1-D7E8-14D5-4BB4-91A38BFA4597}"/>
              </a:ext>
            </a:extLst>
          </p:cNvPr>
          <p:cNvSpPr/>
          <p:nvPr/>
        </p:nvSpPr>
        <p:spPr>
          <a:xfrm>
            <a:off x="878114" y="1261299"/>
            <a:ext cx="7387772" cy="2604477"/>
          </a:xfrm>
          <a:prstGeom prst="roundRect">
            <a:avLst>
              <a:gd name="adj" fmla="val 16667"/>
            </a:avLst>
          </a:prstGeom>
          <a:solidFill>
            <a:srgbClr val="FFBE00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rgbClr val="2F3C72"/>
              </a:solidFill>
              <a:latin typeface="SVN-Internation" panose="02040603050506020204" pitchFamily="18" charset="0"/>
              <a:ea typeface="Fredoka One"/>
              <a:cs typeface="Fredoka One"/>
              <a:sym typeface="Fredoka One"/>
            </a:endParaRPr>
          </a:p>
        </p:txBody>
      </p:sp>
      <p:sp>
        <p:nvSpPr>
          <p:cNvPr id="2" name="Google Shape;2232;p38">
            <a:extLst>
              <a:ext uri="{FF2B5EF4-FFF2-40B4-BE49-F238E27FC236}">
                <a16:creationId xmlns:a16="http://schemas.microsoft.com/office/drawing/2014/main" xmlns="" id="{23821C7C-E583-58B6-F38B-763C417E02DB}"/>
              </a:ext>
            </a:extLst>
          </p:cNvPr>
          <p:cNvSpPr txBox="1">
            <a:spLocks/>
          </p:cNvSpPr>
          <p:nvPr/>
        </p:nvSpPr>
        <p:spPr>
          <a:xfrm>
            <a:off x="1528417" y="1743004"/>
            <a:ext cx="5878286" cy="19048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prstTxWarp prst="textWave1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bl" rotWithShape="0">
                    <a:schemeClr val="accent5"/>
                  </a:outerShdw>
                </a:effectLst>
                <a:latin typeface="SVN-Dessert Menu Script" panose="00000500000000000000" pitchFamily="2" charset="0"/>
              </a:rPr>
              <a:t>QUẢN LÍ TIỀN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xmlns="" id="{C0BEF551-1857-1CA3-0F16-E3B075EC2D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059" y="15462"/>
            <a:ext cx="907882" cy="7209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622FDA3-FD58-CDC7-8D1E-1CA192726945}"/>
              </a:ext>
            </a:extLst>
          </p:cNvPr>
          <p:cNvSpPr txBox="1"/>
          <p:nvPr/>
        </p:nvSpPr>
        <p:spPr>
          <a:xfrm>
            <a:off x="3293952" y="553707"/>
            <a:ext cx="2773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SVN-Internation" panose="02040603050506020204" pitchFamily="18" charset="0"/>
              </a:rPr>
              <a:t>GIÁO DỤC CÔNG DÂN 7</a:t>
            </a:r>
          </a:p>
        </p:txBody>
      </p:sp>
      <p:pic>
        <p:nvPicPr>
          <p:cNvPr id="1026" name="Picture 2" descr="Premium Vector | Cute wallet money cartoon icon illustration. business and  finance icon concept isolated . flat cartoon style">
            <a:extLst>
              <a:ext uri="{FF2B5EF4-FFF2-40B4-BE49-F238E27FC236}">
                <a16:creationId xmlns:a16="http://schemas.microsoft.com/office/drawing/2014/main" xmlns="" id="{B16D7183-8D3C-AE77-D750-FCB086AD5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197" y="2220179"/>
            <a:ext cx="3444318" cy="344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15">
            <a:extLst>
              <a:ext uri="{FF2B5EF4-FFF2-40B4-BE49-F238E27FC236}">
                <a16:creationId xmlns:a16="http://schemas.microsoft.com/office/drawing/2014/main" xmlns="" id="{32987AC4-112D-234E-04F7-C445ABA5D907}"/>
              </a:ext>
            </a:extLst>
          </p:cNvPr>
          <p:cNvSpPr txBox="1"/>
          <p:nvPr/>
        </p:nvSpPr>
        <p:spPr>
          <a:xfrm>
            <a:off x="3933906" y="1274672"/>
            <a:ext cx="1196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dirty="0" err="1">
                <a:solidFill>
                  <a:srgbClr val="0070C0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Bài</a:t>
            </a:r>
            <a:r>
              <a:rPr lang="en-US" altLang="zh-CN" sz="4800" dirty="0">
                <a:solidFill>
                  <a:srgbClr val="0070C0"/>
                </a:solidFill>
                <a:latin typeface="SVN-Internation" panose="02040603050506020204" pitchFamily="18" charset="0"/>
                <a:ea typeface="inpin heiti" panose="00000500000000000000" pitchFamily="2" charset="-122"/>
                <a:sym typeface="inpin heiti" panose="00000500000000000000" pitchFamily="2" charset="-122"/>
              </a:rPr>
              <a:t> 9</a:t>
            </a:r>
          </a:p>
        </p:txBody>
      </p:sp>
      <p:pic>
        <p:nvPicPr>
          <p:cNvPr id="10" name="图片 4">
            <a:extLst>
              <a:ext uri="{FF2B5EF4-FFF2-40B4-BE49-F238E27FC236}">
                <a16:creationId xmlns:a16="http://schemas.microsoft.com/office/drawing/2014/main" xmlns="" id="{9506A8D1-706B-E3CC-D70B-43DE8CFFC1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85" y="2507362"/>
            <a:ext cx="1878021" cy="2713790"/>
          </a:xfrm>
          <a:prstGeom prst="rect">
            <a:avLst/>
          </a:prstGeom>
        </p:spPr>
      </p:pic>
      <p:grpSp>
        <p:nvGrpSpPr>
          <p:cNvPr id="23" name="Google Shape;2865;p62">
            <a:extLst>
              <a:ext uri="{FF2B5EF4-FFF2-40B4-BE49-F238E27FC236}">
                <a16:creationId xmlns:a16="http://schemas.microsoft.com/office/drawing/2014/main" xmlns="" id="{0139B8CD-B400-CAF6-0FF1-7B5863576706}"/>
              </a:ext>
            </a:extLst>
          </p:cNvPr>
          <p:cNvGrpSpPr/>
          <p:nvPr/>
        </p:nvGrpSpPr>
        <p:grpSpPr>
          <a:xfrm>
            <a:off x="6226501" y="4073781"/>
            <a:ext cx="886878" cy="939365"/>
            <a:chOff x="7865863" y="758213"/>
            <a:chExt cx="1330650" cy="1409400"/>
          </a:xfrm>
        </p:grpSpPr>
        <p:sp>
          <p:nvSpPr>
            <p:cNvPr id="24" name="Google Shape;2866;p62">
              <a:extLst>
                <a:ext uri="{FF2B5EF4-FFF2-40B4-BE49-F238E27FC236}">
                  <a16:creationId xmlns:a16="http://schemas.microsoft.com/office/drawing/2014/main" xmlns="" id="{129152D1-9E4F-B765-7005-B3D39463D027}"/>
                </a:ext>
              </a:extLst>
            </p:cNvPr>
            <p:cNvSpPr/>
            <p:nvPr/>
          </p:nvSpPr>
          <p:spPr>
            <a:xfrm>
              <a:off x="7880775" y="758288"/>
              <a:ext cx="1300825" cy="1409250"/>
            </a:xfrm>
            <a:custGeom>
              <a:avLst/>
              <a:gdLst/>
              <a:ahLst/>
              <a:cxnLst/>
              <a:rect l="l" t="t" r="r" b="b"/>
              <a:pathLst>
                <a:path w="52033" h="56370" extrusionOk="0">
                  <a:moveTo>
                    <a:pt x="14018" y="1"/>
                  </a:moveTo>
                  <a:cubicBezTo>
                    <a:pt x="12573" y="1"/>
                    <a:pt x="11109" y="937"/>
                    <a:pt x="9751" y="2294"/>
                  </a:cubicBezTo>
                  <a:cubicBezTo>
                    <a:pt x="7526" y="4519"/>
                    <a:pt x="6434" y="7007"/>
                    <a:pt x="8659" y="9212"/>
                  </a:cubicBezTo>
                  <a:cubicBezTo>
                    <a:pt x="9756" y="10310"/>
                    <a:pt x="11183" y="10876"/>
                    <a:pt x="12626" y="10876"/>
                  </a:cubicBezTo>
                  <a:cubicBezTo>
                    <a:pt x="12700" y="10876"/>
                    <a:pt x="12773" y="10874"/>
                    <a:pt x="12847" y="10871"/>
                  </a:cubicBezTo>
                  <a:lnTo>
                    <a:pt x="12847" y="10871"/>
                  </a:lnTo>
                  <a:cubicBezTo>
                    <a:pt x="12017" y="12652"/>
                    <a:pt x="11532" y="14634"/>
                    <a:pt x="11491" y="16738"/>
                  </a:cubicBezTo>
                  <a:cubicBezTo>
                    <a:pt x="11491" y="16819"/>
                    <a:pt x="11491" y="16920"/>
                    <a:pt x="11491" y="17021"/>
                  </a:cubicBezTo>
                  <a:cubicBezTo>
                    <a:pt x="11491" y="20400"/>
                    <a:pt x="12644" y="23090"/>
                    <a:pt x="14586" y="25093"/>
                  </a:cubicBezTo>
                  <a:cubicBezTo>
                    <a:pt x="14243" y="25275"/>
                    <a:pt x="13959" y="25538"/>
                    <a:pt x="13737" y="25862"/>
                  </a:cubicBezTo>
                  <a:cubicBezTo>
                    <a:pt x="13696" y="25922"/>
                    <a:pt x="13676" y="25983"/>
                    <a:pt x="13636" y="26044"/>
                  </a:cubicBezTo>
                  <a:cubicBezTo>
                    <a:pt x="3318" y="27885"/>
                    <a:pt x="810" y="35471"/>
                    <a:pt x="2287" y="39497"/>
                  </a:cubicBezTo>
                  <a:cubicBezTo>
                    <a:pt x="2388" y="39780"/>
                    <a:pt x="2509" y="40043"/>
                    <a:pt x="2651" y="40266"/>
                  </a:cubicBezTo>
                  <a:cubicBezTo>
                    <a:pt x="2691" y="40346"/>
                    <a:pt x="2752" y="40427"/>
                    <a:pt x="2792" y="40508"/>
                  </a:cubicBezTo>
                  <a:cubicBezTo>
                    <a:pt x="2853" y="40589"/>
                    <a:pt x="2893" y="40670"/>
                    <a:pt x="2954" y="40751"/>
                  </a:cubicBezTo>
                  <a:cubicBezTo>
                    <a:pt x="3015" y="40812"/>
                    <a:pt x="3055" y="40872"/>
                    <a:pt x="3116" y="40933"/>
                  </a:cubicBezTo>
                  <a:cubicBezTo>
                    <a:pt x="3237" y="41075"/>
                    <a:pt x="3359" y="41196"/>
                    <a:pt x="3480" y="41297"/>
                  </a:cubicBezTo>
                  <a:cubicBezTo>
                    <a:pt x="3541" y="41358"/>
                    <a:pt x="3622" y="41419"/>
                    <a:pt x="3682" y="41459"/>
                  </a:cubicBezTo>
                  <a:cubicBezTo>
                    <a:pt x="3743" y="41500"/>
                    <a:pt x="3824" y="41560"/>
                    <a:pt x="3885" y="41601"/>
                  </a:cubicBezTo>
                  <a:cubicBezTo>
                    <a:pt x="3986" y="41661"/>
                    <a:pt x="4067" y="41702"/>
                    <a:pt x="4168" y="41742"/>
                  </a:cubicBezTo>
                  <a:cubicBezTo>
                    <a:pt x="4208" y="41763"/>
                    <a:pt x="4229" y="41783"/>
                    <a:pt x="4249" y="41783"/>
                  </a:cubicBezTo>
                  <a:cubicBezTo>
                    <a:pt x="2145" y="41985"/>
                    <a:pt x="243" y="43361"/>
                    <a:pt x="41" y="46294"/>
                  </a:cubicBezTo>
                  <a:cubicBezTo>
                    <a:pt x="41" y="46294"/>
                    <a:pt x="1" y="47022"/>
                    <a:pt x="142" y="48074"/>
                  </a:cubicBezTo>
                  <a:cubicBezTo>
                    <a:pt x="122" y="49409"/>
                    <a:pt x="486" y="50886"/>
                    <a:pt x="1275" y="52242"/>
                  </a:cubicBezTo>
                  <a:cubicBezTo>
                    <a:pt x="2347" y="54103"/>
                    <a:pt x="3945" y="55357"/>
                    <a:pt x="5604" y="55843"/>
                  </a:cubicBezTo>
                  <a:cubicBezTo>
                    <a:pt x="5928" y="55964"/>
                    <a:pt x="6252" y="56065"/>
                    <a:pt x="6616" y="56166"/>
                  </a:cubicBezTo>
                  <a:cubicBezTo>
                    <a:pt x="7175" y="56306"/>
                    <a:pt x="7773" y="56369"/>
                    <a:pt x="8397" y="56369"/>
                  </a:cubicBezTo>
                  <a:cubicBezTo>
                    <a:pt x="11292" y="56369"/>
                    <a:pt x="14739" y="55013"/>
                    <a:pt x="17419" y="53698"/>
                  </a:cubicBezTo>
                  <a:cubicBezTo>
                    <a:pt x="18167" y="53314"/>
                    <a:pt x="18875" y="52950"/>
                    <a:pt x="19462" y="52606"/>
                  </a:cubicBezTo>
                  <a:cubicBezTo>
                    <a:pt x="19563" y="52565"/>
                    <a:pt x="19664" y="52505"/>
                    <a:pt x="19765" y="52444"/>
                  </a:cubicBezTo>
                  <a:cubicBezTo>
                    <a:pt x="20049" y="52282"/>
                    <a:pt x="20332" y="52120"/>
                    <a:pt x="20575" y="51979"/>
                  </a:cubicBezTo>
                  <a:cubicBezTo>
                    <a:pt x="20655" y="51918"/>
                    <a:pt x="20736" y="51878"/>
                    <a:pt x="20817" y="51837"/>
                  </a:cubicBezTo>
                  <a:cubicBezTo>
                    <a:pt x="20878" y="51797"/>
                    <a:pt x="20918" y="51756"/>
                    <a:pt x="20979" y="51736"/>
                  </a:cubicBezTo>
                  <a:cubicBezTo>
                    <a:pt x="21020" y="51695"/>
                    <a:pt x="21060" y="51675"/>
                    <a:pt x="21101" y="51655"/>
                  </a:cubicBezTo>
                  <a:cubicBezTo>
                    <a:pt x="21262" y="51554"/>
                    <a:pt x="21404" y="51473"/>
                    <a:pt x="21525" y="51392"/>
                  </a:cubicBezTo>
                  <a:cubicBezTo>
                    <a:pt x="22921" y="51574"/>
                    <a:pt x="24418" y="51655"/>
                    <a:pt x="25956" y="51655"/>
                  </a:cubicBezTo>
                  <a:cubicBezTo>
                    <a:pt x="27534" y="51655"/>
                    <a:pt x="29051" y="51574"/>
                    <a:pt x="30487" y="51372"/>
                  </a:cubicBezTo>
                  <a:cubicBezTo>
                    <a:pt x="30609" y="51453"/>
                    <a:pt x="30750" y="51554"/>
                    <a:pt x="30932" y="51655"/>
                  </a:cubicBezTo>
                  <a:cubicBezTo>
                    <a:pt x="30973" y="51675"/>
                    <a:pt x="31013" y="51695"/>
                    <a:pt x="31054" y="51736"/>
                  </a:cubicBezTo>
                  <a:cubicBezTo>
                    <a:pt x="31114" y="51756"/>
                    <a:pt x="31155" y="51797"/>
                    <a:pt x="31216" y="51837"/>
                  </a:cubicBezTo>
                  <a:cubicBezTo>
                    <a:pt x="31297" y="51878"/>
                    <a:pt x="31377" y="51918"/>
                    <a:pt x="31458" y="51979"/>
                  </a:cubicBezTo>
                  <a:cubicBezTo>
                    <a:pt x="31721" y="52141"/>
                    <a:pt x="32025" y="52302"/>
                    <a:pt x="32369" y="52505"/>
                  </a:cubicBezTo>
                  <a:cubicBezTo>
                    <a:pt x="32429" y="52545"/>
                    <a:pt x="32490" y="52565"/>
                    <a:pt x="32571" y="52606"/>
                  </a:cubicBezTo>
                  <a:cubicBezTo>
                    <a:pt x="33158" y="52950"/>
                    <a:pt x="33866" y="53314"/>
                    <a:pt x="34614" y="53698"/>
                  </a:cubicBezTo>
                  <a:cubicBezTo>
                    <a:pt x="37294" y="55013"/>
                    <a:pt x="40741" y="56369"/>
                    <a:pt x="43636" y="56369"/>
                  </a:cubicBezTo>
                  <a:cubicBezTo>
                    <a:pt x="44260" y="56369"/>
                    <a:pt x="44858" y="56306"/>
                    <a:pt x="45417" y="56166"/>
                  </a:cubicBezTo>
                  <a:cubicBezTo>
                    <a:pt x="45781" y="56065"/>
                    <a:pt x="46105" y="55964"/>
                    <a:pt x="46429" y="55843"/>
                  </a:cubicBezTo>
                  <a:cubicBezTo>
                    <a:pt x="48087" y="55357"/>
                    <a:pt x="49686" y="54103"/>
                    <a:pt x="50758" y="52242"/>
                  </a:cubicBezTo>
                  <a:cubicBezTo>
                    <a:pt x="51547" y="50886"/>
                    <a:pt x="51911" y="49430"/>
                    <a:pt x="51891" y="48074"/>
                  </a:cubicBezTo>
                  <a:cubicBezTo>
                    <a:pt x="52032" y="47022"/>
                    <a:pt x="51992" y="46294"/>
                    <a:pt x="51992" y="46294"/>
                  </a:cubicBezTo>
                  <a:cubicBezTo>
                    <a:pt x="51810" y="43361"/>
                    <a:pt x="49888" y="41985"/>
                    <a:pt x="47784" y="41783"/>
                  </a:cubicBezTo>
                  <a:cubicBezTo>
                    <a:pt x="47824" y="41763"/>
                    <a:pt x="47845" y="41763"/>
                    <a:pt x="47885" y="41742"/>
                  </a:cubicBezTo>
                  <a:cubicBezTo>
                    <a:pt x="47905" y="41722"/>
                    <a:pt x="47926" y="41722"/>
                    <a:pt x="47946" y="41702"/>
                  </a:cubicBezTo>
                  <a:cubicBezTo>
                    <a:pt x="48007" y="41682"/>
                    <a:pt x="48067" y="41641"/>
                    <a:pt x="48128" y="41601"/>
                  </a:cubicBezTo>
                  <a:cubicBezTo>
                    <a:pt x="48209" y="41560"/>
                    <a:pt x="48270" y="41520"/>
                    <a:pt x="48350" y="41459"/>
                  </a:cubicBezTo>
                  <a:cubicBezTo>
                    <a:pt x="48411" y="41419"/>
                    <a:pt x="48492" y="41358"/>
                    <a:pt x="48553" y="41297"/>
                  </a:cubicBezTo>
                  <a:cubicBezTo>
                    <a:pt x="48674" y="41196"/>
                    <a:pt x="48796" y="41075"/>
                    <a:pt x="48917" y="40933"/>
                  </a:cubicBezTo>
                  <a:cubicBezTo>
                    <a:pt x="48978" y="40872"/>
                    <a:pt x="49018" y="40812"/>
                    <a:pt x="49079" y="40751"/>
                  </a:cubicBezTo>
                  <a:cubicBezTo>
                    <a:pt x="49079" y="40731"/>
                    <a:pt x="49079" y="40731"/>
                    <a:pt x="49079" y="40731"/>
                  </a:cubicBezTo>
                  <a:cubicBezTo>
                    <a:pt x="49139" y="40670"/>
                    <a:pt x="49180" y="40589"/>
                    <a:pt x="49241" y="40529"/>
                  </a:cubicBezTo>
                  <a:cubicBezTo>
                    <a:pt x="49301" y="40427"/>
                    <a:pt x="49342" y="40346"/>
                    <a:pt x="49402" y="40245"/>
                  </a:cubicBezTo>
                  <a:cubicBezTo>
                    <a:pt x="49443" y="40164"/>
                    <a:pt x="49483" y="40104"/>
                    <a:pt x="49524" y="40023"/>
                  </a:cubicBezTo>
                  <a:cubicBezTo>
                    <a:pt x="49564" y="39942"/>
                    <a:pt x="49605" y="39861"/>
                    <a:pt x="49645" y="39760"/>
                  </a:cubicBezTo>
                  <a:cubicBezTo>
                    <a:pt x="49686" y="39679"/>
                    <a:pt x="49706" y="39578"/>
                    <a:pt x="49746" y="39497"/>
                  </a:cubicBezTo>
                  <a:cubicBezTo>
                    <a:pt x="51223" y="35451"/>
                    <a:pt x="48694" y="27804"/>
                    <a:pt x="38215" y="26003"/>
                  </a:cubicBezTo>
                  <a:cubicBezTo>
                    <a:pt x="38195" y="26003"/>
                    <a:pt x="38195" y="25983"/>
                    <a:pt x="38195" y="25963"/>
                  </a:cubicBezTo>
                  <a:cubicBezTo>
                    <a:pt x="37972" y="25599"/>
                    <a:pt x="37669" y="25316"/>
                    <a:pt x="37305" y="25113"/>
                  </a:cubicBezTo>
                  <a:cubicBezTo>
                    <a:pt x="37366" y="25053"/>
                    <a:pt x="37406" y="25012"/>
                    <a:pt x="37467" y="24951"/>
                  </a:cubicBezTo>
                  <a:cubicBezTo>
                    <a:pt x="37588" y="24810"/>
                    <a:pt x="37730" y="24668"/>
                    <a:pt x="37851" y="24506"/>
                  </a:cubicBezTo>
                  <a:lnTo>
                    <a:pt x="38033" y="24284"/>
                  </a:lnTo>
                  <a:cubicBezTo>
                    <a:pt x="38094" y="24223"/>
                    <a:pt x="38155" y="24142"/>
                    <a:pt x="38215" y="24061"/>
                  </a:cubicBezTo>
                  <a:cubicBezTo>
                    <a:pt x="38438" y="23758"/>
                    <a:pt x="38660" y="23434"/>
                    <a:pt x="38863" y="23090"/>
                  </a:cubicBezTo>
                  <a:cubicBezTo>
                    <a:pt x="39105" y="22665"/>
                    <a:pt x="39328" y="22220"/>
                    <a:pt x="39510" y="21755"/>
                  </a:cubicBezTo>
                  <a:cubicBezTo>
                    <a:pt x="39550" y="21674"/>
                    <a:pt x="39591" y="21573"/>
                    <a:pt x="39631" y="21472"/>
                  </a:cubicBezTo>
                  <a:cubicBezTo>
                    <a:pt x="39773" y="21108"/>
                    <a:pt x="39894" y="20723"/>
                    <a:pt x="40016" y="20319"/>
                  </a:cubicBezTo>
                  <a:cubicBezTo>
                    <a:pt x="40056" y="20116"/>
                    <a:pt x="40117" y="19894"/>
                    <a:pt x="40157" y="19692"/>
                  </a:cubicBezTo>
                  <a:cubicBezTo>
                    <a:pt x="40178" y="19590"/>
                    <a:pt x="40198" y="19489"/>
                    <a:pt x="40218" y="19388"/>
                  </a:cubicBezTo>
                  <a:cubicBezTo>
                    <a:pt x="40238" y="19267"/>
                    <a:pt x="40258" y="19166"/>
                    <a:pt x="40258" y="19064"/>
                  </a:cubicBezTo>
                  <a:cubicBezTo>
                    <a:pt x="40279" y="18943"/>
                    <a:pt x="40299" y="18842"/>
                    <a:pt x="40319" y="18741"/>
                  </a:cubicBezTo>
                  <a:cubicBezTo>
                    <a:pt x="40319" y="18619"/>
                    <a:pt x="40339" y="18518"/>
                    <a:pt x="40339" y="18397"/>
                  </a:cubicBezTo>
                  <a:cubicBezTo>
                    <a:pt x="40339" y="18417"/>
                    <a:pt x="40339" y="18417"/>
                    <a:pt x="40339" y="18417"/>
                  </a:cubicBezTo>
                  <a:cubicBezTo>
                    <a:pt x="40380" y="17952"/>
                    <a:pt x="40420" y="17487"/>
                    <a:pt x="40420" y="17021"/>
                  </a:cubicBezTo>
                  <a:cubicBezTo>
                    <a:pt x="40420" y="14816"/>
                    <a:pt x="39935" y="12733"/>
                    <a:pt x="39045" y="10871"/>
                  </a:cubicBezTo>
                  <a:lnTo>
                    <a:pt x="39045" y="10871"/>
                  </a:lnTo>
                  <a:cubicBezTo>
                    <a:pt x="39118" y="10874"/>
                    <a:pt x="39192" y="10876"/>
                    <a:pt x="39265" y="10876"/>
                  </a:cubicBezTo>
                  <a:cubicBezTo>
                    <a:pt x="40710" y="10876"/>
                    <a:pt x="42155" y="10310"/>
                    <a:pt x="43252" y="9212"/>
                  </a:cubicBezTo>
                  <a:cubicBezTo>
                    <a:pt x="45458" y="7007"/>
                    <a:pt x="44365" y="4519"/>
                    <a:pt x="42160" y="2294"/>
                  </a:cubicBezTo>
                  <a:cubicBezTo>
                    <a:pt x="40790" y="937"/>
                    <a:pt x="39321" y="1"/>
                    <a:pt x="37879" y="1"/>
                  </a:cubicBezTo>
                  <a:cubicBezTo>
                    <a:pt x="36979" y="1"/>
                    <a:pt x="36089" y="366"/>
                    <a:pt x="35241" y="1222"/>
                  </a:cubicBezTo>
                  <a:cubicBezTo>
                    <a:pt x="34250" y="2193"/>
                    <a:pt x="33704" y="3447"/>
                    <a:pt x="33603" y="4742"/>
                  </a:cubicBezTo>
                  <a:cubicBezTo>
                    <a:pt x="31377" y="3346"/>
                    <a:pt x="28768" y="2557"/>
                    <a:pt x="25956" y="2557"/>
                  </a:cubicBezTo>
                  <a:cubicBezTo>
                    <a:pt x="23144" y="2557"/>
                    <a:pt x="20514" y="3346"/>
                    <a:pt x="18289" y="4742"/>
                  </a:cubicBezTo>
                  <a:cubicBezTo>
                    <a:pt x="18187" y="3447"/>
                    <a:pt x="17641" y="2193"/>
                    <a:pt x="16670" y="1222"/>
                  </a:cubicBezTo>
                  <a:cubicBezTo>
                    <a:pt x="15815" y="366"/>
                    <a:pt x="14920" y="1"/>
                    <a:pt x="14018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" name="Google Shape;2867;p62">
              <a:extLst>
                <a:ext uri="{FF2B5EF4-FFF2-40B4-BE49-F238E27FC236}">
                  <a16:creationId xmlns:a16="http://schemas.microsoft.com/office/drawing/2014/main" xmlns="" id="{E5C79910-4C4B-1DBD-973D-39A4B3E47CE6}"/>
                </a:ext>
              </a:extLst>
            </p:cNvPr>
            <p:cNvGrpSpPr/>
            <p:nvPr/>
          </p:nvGrpSpPr>
          <p:grpSpPr>
            <a:xfrm>
              <a:off x="7865863" y="758213"/>
              <a:ext cx="1330650" cy="1409400"/>
              <a:chOff x="2386550" y="3089575"/>
              <a:chExt cx="1330650" cy="1409400"/>
            </a:xfrm>
          </p:grpSpPr>
          <p:sp>
            <p:nvSpPr>
              <p:cNvPr id="26" name="Google Shape;2868;p62">
                <a:extLst>
                  <a:ext uri="{FF2B5EF4-FFF2-40B4-BE49-F238E27FC236}">
                    <a16:creationId xmlns:a16="http://schemas.microsoft.com/office/drawing/2014/main" xmlns="" id="{7AF54ABA-8ECF-A37C-FC23-988A09450097}"/>
                  </a:ext>
                </a:extLst>
              </p:cNvPr>
              <p:cNvSpPr/>
              <p:nvPr/>
            </p:nvSpPr>
            <p:spPr>
              <a:xfrm>
                <a:off x="2388075" y="3739250"/>
                <a:ext cx="407150" cy="401150"/>
              </a:xfrm>
              <a:custGeom>
                <a:avLst/>
                <a:gdLst/>
                <a:ahLst/>
                <a:cxnLst/>
                <a:rect l="l" t="t" r="r" b="b"/>
                <a:pathLst>
                  <a:path w="16286" h="16046" extrusionOk="0">
                    <a:moveTo>
                      <a:pt x="14525" y="1"/>
                    </a:moveTo>
                    <a:cubicBezTo>
                      <a:pt x="0" y="2367"/>
                      <a:pt x="546" y="15881"/>
                      <a:pt x="5887" y="16043"/>
                    </a:cubicBezTo>
                    <a:cubicBezTo>
                      <a:pt x="5934" y="16044"/>
                      <a:pt x="5981" y="16045"/>
                      <a:pt x="6027" y="16045"/>
                    </a:cubicBezTo>
                    <a:cubicBezTo>
                      <a:pt x="11174" y="16045"/>
                      <a:pt x="8245" y="7143"/>
                      <a:pt x="16285" y="2752"/>
                    </a:cubicBezTo>
                    <a:lnTo>
                      <a:pt x="14525" y="1"/>
                    </a:ln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869;p62">
                <a:extLst>
                  <a:ext uri="{FF2B5EF4-FFF2-40B4-BE49-F238E27FC236}">
                    <a16:creationId xmlns:a16="http://schemas.microsoft.com/office/drawing/2014/main" xmlns="" id="{6AEA8FF7-C043-60CE-C4A0-69B169104774}"/>
                  </a:ext>
                </a:extLst>
              </p:cNvPr>
              <p:cNvSpPr/>
              <p:nvPr/>
            </p:nvSpPr>
            <p:spPr>
              <a:xfrm>
                <a:off x="2458375" y="3768575"/>
                <a:ext cx="336850" cy="371825"/>
              </a:xfrm>
              <a:custGeom>
                <a:avLst/>
                <a:gdLst/>
                <a:ahLst/>
                <a:cxnLst/>
                <a:rect l="l" t="t" r="r" b="b"/>
                <a:pathLst>
                  <a:path w="13474" h="14873" extrusionOk="0">
                    <a:moveTo>
                      <a:pt x="12462" y="1"/>
                    </a:moveTo>
                    <a:cubicBezTo>
                      <a:pt x="10297" y="729"/>
                      <a:pt x="8537" y="2327"/>
                      <a:pt x="7586" y="4553"/>
                    </a:cubicBezTo>
                    <a:cubicBezTo>
                      <a:pt x="6147" y="7940"/>
                      <a:pt x="4976" y="12959"/>
                      <a:pt x="1974" y="12959"/>
                    </a:cubicBezTo>
                    <a:cubicBezTo>
                      <a:pt x="1390" y="12959"/>
                      <a:pt x="738" y="12769"/>
                      <a:pt x="0" y="12341"/>
                    </a:cubicBezTo>
                    <a:lnTo>
                      <a:pt x="0" y="12341"/>
                    </a:lnTo>
                    <a:cubicBezTo>
                      <a:pt x="546" y="13818"/>
                      <a:pt x="1639" y="14829"/>
                      <a:pt x="3075" y="14870"/>
                    </a:cubicBezTo>
                    <a:cubicBezTo>
                      <a:pt x="3122" y="14871"/>
                      <a:pt x="3169" y="14872"/>
                      <a:pt x="3215" y="14872"/>
                    </a:cubicBezTo>
                    <a:cubicBezTo>
                      <a:pt x="8362" y="14872"/>
                      <a:pt x="5433" y="5970"/>
                      <a:pt x="13473" y="1579"/>
                    </a:cubicBezTo>
                    <a:lnTo>
                      <a:pt x="12462" y="1"/>
                    </a:ln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70;p62">
                <a:extLst>
                  <a:ext uri="{FF2B5EF4-FFF2-40B4-BE49-F238E27FC236}">
                    <a16:creationId xmlns:a16="http://schemas.microsoft.com/office/drawing/2014/main" xmlns="" id="{2B513684-717A-033A-6940-779F5F13F2A4}"/>
                  </a:ext>
                </a:extLst>
              </p:cNvPr>
              <p:cNvSpPr/>
              <p:nvPr/>
            </p:nvSpPr>
            <p:spPr>
              <a:xfrm>
                <a:off x="2393125" y="4006150"/>
                <a:ext cx="644425" cy="492825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19713" extrusionOk="0">
                    <a:moveTo>
                      <a:pt x="13321" y="1"/>
                    </a:moveTo>
                    <a:cubicBezTo>
                      <a:pt x="13083" y="1"/>
                      <a:pt x="12857" y="22"/>
                      <a:pt x="12644" y="67"/>
                    </a:cubicBezTo>
                    <a:cubicBezTo>
                      <a:pt x="8558" y="896"/>
                      <a:pt x="8254" y="5974"/>
                      <a:pt x="8254" y="5974"/>
                    </a:cubicBezTo>
                    <a:cubicBezTo>
                      <a:pt x="7337" y="5404"/>
                      <a:pt x="6220" y="5093"/>
                      <a:pt x="5118" y="5093"/>
                    </a:cubicBezTo>
                    <a:cubicBezTo>
                      <a:pt x="2818" y="5093"/>
                      <a:pt x="583" y="6448"/>
                      <a:pt x="365" y="9635"/>
                    </a:cubicBezTo>
                    <a:cubicBezTo>
                      <a:pt x="365" y="9635"/>
                      <a:pt x="0" y="17748"/>
                      <a:pt x="6939" y="19508"/>
                    </a:cubicBezTo>
                    <a:cubicBezTo>
                      <a:pt x="7500" y="19649"/>
                      <a:pt x="8100" y="19712"/>
                      <a:pt x="8727" y="19712"/>
                    </a:cubicBezTo>
                    <a:cubicBezTo>
                      <a:pt x="14380" y="19712"/>
                      <a:pt x="22152" y="14531"/>
                      <a:pt x="22152" y="14531"/>
                    </a:cubicBezTo>
                    <a:cubicBezTo>
                      <a:pt x="25777" y="7148"/>
                      <a:pt x="17657" y="1"/>
                      <a:pt x="13321" y="1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871;p62">
                <a:extLst>
                  <a:ext uri="{FF2B5EF4-FFF2-40B4-BE49-F238E27FC236}">
                    <a16:creationId xmlns:a16="http://schemas.microsoft.com/office/drawing/2014/main" xmlns="" id="{099DFC01-E6AD-DF7A-FB58-2621DCFE5F1E}"/>
                  </a:ext>
                </a:extLst>
              </p:cNvPr>
              <p:cNvSpPr/>
              <p:nvPr/>
            </p:nvSpPr>
            <p:spPr>
              <a:xfrm>
                <a:off x="2630325" y="4006150"/>
                <a:ext cx="407225" cy="426000"/>
              </a:xfrm>
              <a:custGeom>
                <a:avLst/>
                <a:gdLst/>
                <a:ahLst/>
                <a:cxnLst/>
                <a:rect l="l" t="t" r="r" b="b"/>
                <a:pathLst>
                  <a:path w="16289" h="17040" extrusionOk="0">
                    <a:moveTo>
                      <a:pt x="3833" y="1"/>
                    </a:moveTo>
                    <a:cubicBezTo>
                      <a:pt x="3595" y="1"/>
                      <a:pt x="3369" y="22"/>
                      <a:pt x="3156" y="67"/>
                    </a:cubicBezTo>
                    <a:cubicBezTo>
                      <a:pt x="3015" y="87"/>
                      <a:pt x="2893" y="107"/>
                      <a:pt x="2772" y="148"/>
                    </a:cubicBezTo>
                    <a:cubicBezTo>
                      <a:pt x="2752" y="148"/>
                      <a:pt x="2752" y="168"/>
                      <a:pt x="2731" y="168"/>
                    </a:cubicBezTo>
                    <a:lnTo>
                      <a:pt x="2711" y="168"/>
                    </a:lnTo>
                    <a:cubicBezTo>
                      <a:pt x="2610" y="208"/>
                      <a:pt x="2489" y="228"/>
                      <a:pt x="2387" y="269"/>
                    </a:cubicBezTo>
                    <a:cubicBezTo>
                      <a:pt x="2387" y="269"/>
                      <a:pt x="2387" y="289"/>
                      <a:pt x="2367" y="289"/>
                    </a:cubicBezTo>
                    <a:cubicBezTo>
                      <a:pt x="2266" y="330"/>
                      <a:pt x="2145" y="370"/>
                      <a:pt x="2044" y="431"/>
                    </a:cubicBezTo>
                    <a:cubicBezTo>
                      <a:pt x="1942" y="471"/>
                      <a:pt x="1821" y="532"/>
                      <a:pt x="1720" y="593"/>
                    </a:cubicBezTo>
                    <a:cubicBezTo>
                      <a:pt x="0" y="5994"/>
                      <a:pt x="2691" y="14248"/>
                      <a:pt x="8254" y="17040"/>
                    </a:cubicBezTo>
                    <a:cubicBezTo>
                      <a:pt x="10823" y="15765"/>
                      <a:pt x="12664" y="14531"/>
                      <a:pt x="12664" y="14531"/>
                    </a:cubicBezTo>
                    <a:cubicBezTo>
                      <a:pt x="16289" y="7148"/>
                      <a:pt x="8169" y="1"/>
                      <a:pt x="3833" y="1"/>
                    </a:cubicBez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872;p62">
                <a:extLst>
                  <a:ext uri="{FF2B5EF4-FFF2-40B4-BE49-F238E27FC236}">
                    <a16:creationId xmlns:a16="http://schemas.microsoft.com/office/drawing/2014/main" xmlns="" id="{E71C4DE5-814F-39DC-2CC7-495BFE439AC0}"/>
                  </a:ext>
                </a:extLst>
              </p:cNvPr>
              <p:cNvSpPr/>
              <p:nvPr/>
            </p:nvSpPr>
            <p:spPr>
              <a:xfrm>
                <a:off x="2386550" y="4170775"/>
                <a:ext cx="318150" cy="320225"/>
              </a:xfrm>
              <a:custGeom>
                <a:avLst/>
                <a:gdLst/>
                <a:ahLst/>
                <a:cxnLst/>
                <a:rect l="l" t="t" r="r" b="b"/>
                <a:pathLst>
                  <a:path w="12726" h="12809" extrusionOk="0">
                    <a:moveTo>
                      <a:pt x="5085" y="0"/>
                    </a:moveTo>
                    <a:cubicBezTo>
                      <a:pt x="4348" y="0"/>
                      <a:pt x="3635" y="174"/>
                      <a:pt x="2994" y="542"/>
                    </a:cubicBezTo>
                    <a:cubicBezTo>
                      <a:pt x="506" y="1978"/>
                      <a:pt x="0" y="5761"/>
                      <a:pt x="1862" y="8998"/>
                    </a:cubicBezTo>
                    <a:cubicBezTo>
                      <a:pt x="3236" y="11389"/>
                      <a:pt x="5527" y="12808"/>
                      <a:pt x="7633" y="12808"/>
                    </a:cubicBezTo>
                    <a:cubicBezTo>
                      <a:pt x="8379" y="12808"/>
                      <a:pt x="9101" y="12631"/>
                      <a:pt x="9751" y="12255"/>
                    </a:cubicBezTo>
                    <a:cubicBezTo>
                      <a:pt x="12219" y="10819"/>
                      <a:pt x="12725" y="7036"/>
                      <a:pt x="10864" y="3799"/>
                    </a:cubicBezTo>
                    <a:cubicBezTo>
                      <a:pt x="9486" y="1417"/>
                      <a:pt x="7187" y="0"/>
                      <a:pt x="5085" y="0"/>
                    </a:cubicBezTo>
                    <a:close/>
                  </a:path>
                </a:pathLst>
              </a:custGeom>
              <a:solidFill>
                <a:srgbClr val="D39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873;p62">
                <a:extLst>
                  <a:ext uri="{FF2B5EF4-FFF2-40B4-BE49-F238E27FC236}">
                    <a16:creationId xmlns:a16="http://schemas.microsoft.com/office/drawing/2014/main" xmlns="" id="{A4A5753E-2EC3-3ECD-BFE0-BBF49199110A}"/>
                  </a:ext>
                </a:extLst>
              </p:cNvPr>
              <p:cNvSpPr/>
              <p:nvPr/>
            </p:nvSpPr>
            <p:spPr>
              <a:xfrm>
                <a:off x="2431550" y="4235775"/>
                <a:ext cx="204875" cy="206400"/>
              </a:xfrm>
              <a:custGeom>
                <a:avLst/>
                <a:gdLst/>
                <a:ahLst/>
                <a:cxnLst/>
                <a:rect l="l" t="t" r="r" b="b"/>
                <a:pathLst>
                  <a:path w="8195" h="8256" extrusionOk="0">
                    <a:moveTo>
                      <a:pt x="3274" y="0"/>
                    </a:moveTo>
                    <a:cubicBezTo>
                      <a:pt x="2798" y="0"/>
                      <a:pt x="2338" y="113"/>
                      <a:pt x="1923" y="349"/>
                    </a:cubicBezTo>
                    <a:cubicBezTo>
                      <a:pt x="325" y="1280"/>
                      <a:pt x="1" y="3728"/>
                      <a:pt x="1194" y="5811"/>
                    </a:cubicBezTo>
                    <a:cubicBezTo>
                      <a:pt x="2089" y="7347"/>
                      <a:pt x="3554" y="8256"/>
                      <a:pt x="4903" y="8256"/>
                    </a:cubicBezTo>
                    <a:cubicBezTo>
                      <a:pt x="5385" y="8256"/>
                      <a:pt x="5852" y="8140"/>
                      <a:pt x="6272" y="7895"/>
                    </a:cubicBezTo>
                    <a:cubicBezTo>
                      <a:pt x="7870" y="6985"/>
                      <a:pt x="8194" y="4537"/>
                      <a:pt x="7001" y="2453"/>
                    </a:cubicBezTo>
                    <a:cubicBezTo>
                      <a:pt x="6102" y="911"/>
                      <a:pt x="4627" y="0"/>
                      <a:pt x="3274" y="0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874;p62">
                <a:extLst>
                  <a:ext uri="{FF2B5EF4-FFF2-40B4-BE49-F238E27FC236}">
                    <a16:creationId xmlns:a16="http://schemas.microsoft.com/office/drawing/2014/main" xmlns="" id="{BD68DE1D-18A0-0A39-BBE1-A808D2290920}"/>
                  </a:ext>
                </a:extLst>
              </p:cNvPr>
              <p:cNvSpPr/>
              <p:nvPr/>
            </p:nvSpPr>
            <p:spPr>
              <a:xfrm>
                <a:off x="3308525" y="3739250"/>
                <a:ext cx="407175" cy="401150"/>
              </a:xfrm>
              <a:custGeom>
                <a:avLst/>
                <a:gdLst/>
                <a:ahLst/>
                <a:cxnLst/>
                <a:rect l="l" t="t" r="r" b="b"/>
                <a:pathLst>
                  <a:path w="16287" h="16046" extrusionOk="0">
                    <a:moveTo>
                      <a:pt x="1761" y="1"/>
                    </a:moveTo>
                    <a:lnTo>
                      <a:pt x="1" y="2752"/>
                    </a:lnTo>
                    <a:cubicBezTo>
                      <a:pt x="8041" y="7143"/>
                      <a:pt x="5092" y="16045"/>
                      <a:pt x="10258" y="16045"/>
                    </a:cubicBezTo>
                    <a:cubicBezTo>
                      <a:pt x="10305" y="16045"/>
                      <a:pt x="10352" y="16044"/>
                      <a:pt x="10399" y="16043"/>
                    </a:cubicBezTo>
                    <a:cubicBezTo>
                      <a:pt x="15740" y="15881"/>
                      <a:pt x="16286" y="2367"/>
                      <a:pt x="1761" y="1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875;p62">
                <a:extLst>
                  <a:ext uri="{FF2B5EF4-FFF2-40B4-BE49-F238E27FC236}">
                    <a16:creationId xmlns:a16="http://schemas.microsoft.com/office/drawing/2014/main" xmlns="" id="{3BFDBF2A-A2D0-8336-FD09-5BC8C1EF606E}"/>
                  </a:ext>
                </a:extLst>
              </p:cNvPr>
              <p:cNvSpPr/>
              <p:nvPr/>
            </p:nvSpPr>
            <p:spPr>
              <a:xfrm>
                <a:off x="3308525" y="3768575"/>
                <a:ext cx="336350" cy="371825"/>
              </a:xfrm>
              <a:custGeom>
                <a:avLst/>
                <a:gdLst/>
                <a:ahLst/>
                <a:cxnLst/>
                <a:rect l="l" t="t" r="r" b="b"/>
                <a:pathLst>
                  <a:path w="13454" h="14873" extrusionOk="0">
                    <a:moveTo>
                      <a:pt x="1012" y="1"/>
                    </a:moveTo>
                    <a:lnTo>
                      <a:pt x="1" y="1579"/>
                    </a:lnTo>
                    <a:cubicBezTo>
                      <a:pt x="8041" y="5970"/>
                      <a:pt x="5092" y="14872"/>
                      <a:pt x="10258" y="14872"/>
                    </a:cubicBezTo>
                    <a:cubicBezTo>
                      <a:pt x="10305" y="14872"/>
                      <a:pt x="10352" y="14871"/>
                      <a:pt x="10399" y="14870"/>
                    </a:cubicBezTo>
                    <a:cubicBezTo>
                      <a:pt x="11835" y="14829"/>
                      <a:pt x="12928" y="13818"/>
                      <a:pt x="13454" y="12341"/>
                    </a:cubicBezTo>
                    <a:lnTo>
                      <a:pt x="13454" y="12341"/>
                    </a:lnTo>
                    <a:cubicBezTo>
                      <a:pt x="12716" y="12769"/>
                      <a:pt x="12064" y="12959"/>
                      <a:pt x="11482" y="12959"/>
                    </a:cubicBezTo>
                    <a:cubicBezTo>
                      <a:pt x="8484" y="12959"/>
                      <a:pt x="7328" y="7940"/>
                      <a:pt x="5888" y="4553"/>
                    </a:cubicBezTo>
                    <a:cubicBezTo>
                      <a:pt x="4937" y="2327"/>
                      <a:pt x="3177" y="729"/>
                      <a:pt x="1012" y="1"/>
                    </a:cubicBez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2876;p62">
                <a:extLst>
                  <a:ext uri="{FF2B5EF4-FFF2-40B4-BE49-F238E27FC236}">
                    <a16:creationId xmlns:a16="http://schemas.microsoft.com/office/drawing/2014/main" xmlns="" id="{D5D144BA-0707-07A7-DCD5-709167DBD0A3}"/>
                  </a:ext>
                </a:extLst>
              </p:cNvPr>
              <p:cNvSpPr/>
              <p:nvPr/>
            </p:nvSpPr>
            <p:spPr>
              <a:xfrm>
                <a:off x="3066200" y="4006150"/>
                <a:ext cx="644425" cy="492825"/>
              </a:xfrm>
              <a:custGeom>
                <a:avLst/>
                <a:gdLst/>
                <a:ahLst/>
                <a:cxnLst/>
                <a:rect l="l" t="t" r="r" b="b"/>
                <a:pathLst>
                  <a:path w="25777" h="19713" extrusionOk="0">
                    <a:moveTo>
                      <a:pt x="12456" y="1"/>
                    </a:moveTo>
                    <a:cubicBezTo>
                      <a:pt x="8120" y="1"/>
                      <a:pt x="0" y="7148"/>
                      <a:pt x="3625" y="14531"/>
                    </a:cubicBezTo>
                    <a:cubicBezTo>
                      <a:pt x="3625" y="14531"/>
                      <a:pt x="11381" y="19712"/>
                      <a:pt x="17046" y="19712"/>
                    </a:cubicBezTo>
                    <a:cubicBezTo>
                      <a:pt x="17673" y="19712"/>
                      <a:pt x="18275" y="19649"/>
                      <a:pt x="18838" y="19508"/>
                    </a:cubicBezTo>
                    <a:cubicBezTo>
                      <a:pt x="25777" y="17748"/>
                      <a:pt x="25392" y="9635"/>
                      <a:pt x="25392" y="9635"/>
                    </a:cubicBezTo>
                    <a:cubicBezTo>
                      <a:pt x="25187" y="6448"/>
                      <a:pt x="22957" y="5093"/>
                      <a:pt x="20658" y="5093"/>
                    </a:cubicBezTo>
                    <a:cubicBezTo>
                      <a:pt x="19557" y="5093"/>
                      <a:pt x="18440" y="5404"/>
                      <a:pt x="17523" y="5974"/>
                    </a:cubicBezTo>
                    <a:cubicBezTo>
                      <a:pt x="17523" y="5974"/>
                      <a:pt x="17219" y="896"/>
                      <a:pt x="13133" y="67"/>
                    </a:cubicBezTo>
                    <a:cubicBezTo>
                      <a:pt x="12920" y="22"/>
                      <a:pt x="12694" y="1"/>
                      <a:pt x="12456" y="1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2877;p62">
                <a:extLst>
                  <a:ext uri="{FF2B5EF4-FFF2-40B4-BE49-F238E27FC236}">
                    <a16:creationId xmlns:a16="http://schemas.microsoft.com/office/drawing/2014/main" xmlns="" id="{C817D11B-D6AA-3546-3CF0-FC106C801900}"/>
                  </a:ext>
                </a:extLst>
              </p:cNvPr>
              <p:cNvSpPr/>
              <p:nvPr/>
            </p:nvSpPr>
            <p:spPr>
              <a:xfrm>
                <a:off x="3066200" y="4006150"/>
                <a:ext cx="407225" cy="426000"/>
              </a:xfrm>
              <a:custGeom>
                <a:avLst/>
                <a:gdLst/>
                <a:ahLst/>
                <a:cxnLst/>
                <a:rect l="l" t="t" r="r" b="b"/>
                <a:pathLst>
                  <a:path w="16289" h="17040" extrusionOk="0">
                    <a:moveTo>
                      <a:pt x="12456" y="1"/>
                    </a:moveTo>
                    <a:cubicBezTo>
                      <a:pt x="8120" y="1"/>
                      <a:pt x="0" y="7148"/>
                      <a:pt x="3625" y="14531"/>
                    </a:cubicBezTo>
                    <a:cubicBezTo>
                      <a:pt x="3625" y="14531"/>
                      <a:pt x="5466" y="15765"/>
                      <a:pt x="8015" y="17040"/>
                    </a:cubicBezTo>
                    <a:cubicBezTo>
                      <a:pt x="13598" y="14248"/>
                      <a:pt x="16289" y="5994"/>
                      <a:pt x="14569" y="593"/>
                    </a:cubicBezTo>
                    <a:cubicBezTo>
                      <a:pt x="14448" y="532"/>
                      <a:pt x="14347" y="471"/>
                      <a:pt x="14246" y="431"/>
                    </a:cubicBezTo>
                    <a:cubicBezTo>
                      <a:pt x="14124" y="370"/>
                      <a:pt x="14023" y="330"/>
                      <a:pt x="13922" y="289"/>
                    </a:cubicBezTo>
                    <a:cubicBezTo>
                      <a:pt x="13902" y="289"/>
                      <a:pt x="13902" y="269"/>
                      <a:pt x="13882" y="269"/>
                    </a:cubicBezTo>
                    <a:cubicBezTo>
                      <a:pt x="13780" y="228"/>
                      <a:pt x="13679" y="208"/>
                      <a:pt x="13578" y="168"/>
                    </a:cubicBezTo>
                    <a:lnTo>
                      <a:pt x="13558" y="168"/>
                    </a:lnTo>
                    <a:cubicBezTo>
                      <a:pt x="13538" y="168"/>
                      <a:pt x="13538" y="148"/>
                      <a:pt x="13517" y="148"/>
                    </a:cubicBezTo>
                    <a:cubicBezTo>
                      <a:pt x="13396" y="107"/>
                      <a:pt x="13275" y="87"/>
                      <a:pt x="13133" y="67"/>
                    </a:cubicBezTo>
                    <a:cubicBezTo>
                      <a:pt x="12920" y="22"/>
                      <a:pt x="12694" y="1"/>
                      <a:pt x="12456" y="1"/>
                    </a:cubicBez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2878;p62">
                <a:extLst>
                  <a:ext uri="{FF2B5EF4-FFF2-40B4-BE49-F238E27FC236}">
                    <a16:creationId xmlns:a16="http://schemas.microsoft.com/office/drawing/2014/main" xmlns="" id="{E647A315-1388-5F52-0A71-75E38B63A8C2}"/>
                  </a:ext>
                </a:extLst>
              </p:cNvPr>
              <p:cNvSpPr/>
              <p:nvPr/>
            </p:nvSpPr>
            <p:spPr>
              <a:xfrm>
                <a:off x="3399075" y="4170775"/>
                <a:ext cx="318125" cy="320225"/>
              </a:xfrm>
              <a:custGeom>
                <a:avLst/>
                <a:gdLst/>
                <a:ahLst/>
                <a:cxnLst/>
                <a:rect l="l" t="t" r="r" b="b"/>
                <a:pathLst>
                  <a:path w="12725" h="12809" extrusionOk="0">
                    <a:moveTo>
                      <a:pt x="7641" y="0"/>
                    </a:moveTo>
                    <a:cubicBezTo>
                      <a:pt x="5538" y="0"/>
                      <a:pt x="3239" y="1417"/>
                      <a:pt x="1861" y="3799"/>
                    </a:cubicBezTo>
                    <a:cubicBezTo>
                      <a:pt x="0" y="7036"/>
                      <a:pt x="486" y="10819"/>
                      <a:pt x="2974" y="12255"/>
                    </a:cubicBezTo>
                    <a:cubicBezTo>
                      <a:pt x="3624" y="12631"/>
                      <a:pt x="4345" y="12808"/>
                      <a:pt x="5089" y="12808"/>
                    </a:cubicBezTo>
                    <a:cubicBezTo>
                      <a:pt x="7190" y="12808"/>
                      <a:pt x="9474" y="11389"/>
                      <a:pt x="10864" y="8998"/>
                    </a:cubicBezTo>
                    <a:cubicBezTo>
                      <a:pt x="12725" y="5761"/>
                      <a:pt x="12219" y="1978"/>
                      <a:pt x="9731" y="542"/>
                    </a:cubicBezTo>
                    <a:cubicBezTo>
                      <a:pt x="9090" y="174"/>
                      <a:pt x="8377" y="0"/>
                      <a:pt x="7641" y="0"/>
                    </a:cubicBezTo>
                    <a:close/>
                  </a:path>
                </a:pathLst>
              </a:custGeom>
              <a:solidFill>
                <a:srgbClr val="D39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2879;p62">
                <a:extLst>
                  <a:ext uri="{FF2B5EF4-FFF2-40B4-BE49-F238E27FC236}">
                    <a16:creationId xmlns:a16="http://schemas.microsoft.com/office/drawing/2014/main" xmlns="" id="{47BAB270-92FE-903F-C596-EB1A7C3650A5}"/>
                  </a:ext>
                </a:extLst>
              </p:cNvPr>
              <p:cNvSpPr/>
              <p:nvPr/>
            </p:nvSpPr>
            <p:spPr>
              <a:xfrm>
                <a:off x="3467350" y="4235775"/>
                <a:ext cx="204850" cy="206400"/>
              </a:xfrm>
              <a:custGeom>
                <a:avLst/>
                <a:gdLst/>
                <a:ahLst/>
                <a:cxnLst/>
                <a:rect l="l" t="t" r="r" b="b"/>
                <a:pathLst>
                  <a:path w="8194" h="8256" extrusionOk="0">
                    <a:moveTo>
                      <a:pt x="4920" y="0"/>
                    </a:moveTo>
                    <a:cubicBezTo>
                      <a:pt x="3567" y="0"/>
                      <a:pt x="2092" y="911"/>
                      <a:pt x="1194" y="2453"/>
                    </a:cubicBezTo>
                    <a:cubicBezTo>
                      <a:pt x="0" y="4537"/>
                      <a:pt x="324" y="6985"/>
                      <a:pt x="1922" y="7895"/>
                    </a:cubicBezTo>
                    <a:cubicBezTo>
                      <a:pt x="2343" y="8140"/>
                      <a:pt x="2809" y="8256"/>
                      <a:pt x="3291" y="8256"/>
                    </a:cubicBezTo>
                    <a:cubicBezTo>
                      <a:pt x="4640" y="8256"/>
                      <a:pt x="6105" y="7347"/>
                      <a:pt x="7000" y="5811"/>
                    </a:cubicBezTo>
                    <a:cubicBezTo>
                      <a:pt x="8193" y="3728"/>
                      <a:pt x="7870" y="1280"/>
                      <a:pt x="6271" y="349"/>
                    </a:cubicBezTo>
                    <a:cubicBezTo>
                      <a:pt x="5856" y="113"/>
                      <a:pt x="5396" y="0"/>
                      <a:pt x="4920" y="0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2880;p62">
                <a:extLst>
                  <a:ext uri="{FF2B5EF4-FFF2-40B4-BE49-F238E27FC236}">
                    <a16:creationId xmlns:a16="http://schemas.microsoft.com/office/drawing/2014/main" xmlns="" id="{0E4655C2-6372-D3F3-0BBA-85CCEB04D64B}"/>
                  </a:ext>
                </a:extLst>
              </p:cNvPr>
              <p:cNvSpPr/>
              <p:nvPr/>
            </p:nvSpPr>
            <p:spPr>
              <a:xfrm>
                <a:off x="2666225" y="3637100"/>
                <a:ext cx="767750" cy="743975"/>
              </a:xfrm>
              <a:custGeom>
                <a:avLst/>
                <a:gdLst/>
                <a:ahLst/>
                <a:cxnLst/>
                <a:rect l="l" t="t" r="r" b="b"/>
                <a:pathLst>
                  <a:path w="30710" h="29759" extrusionOk="0">
                    <a:moveTo>
                      <a:pt x="15355" y="0"/>
                    </a:moveTo>
                    <a:cubicBezTo>
                      <a:pt x="6879" y="0"/>
                      <a:pt x="1" y="7910"/>
                      <a:pt x="1" y="17681"/>
                    </a:cubicBezTo>
                    <a:cubicBezTo>
                      <a:pt x="1" y="27432"/>
                      <a:pt x="6879" y="29758"/>
                      <a:pt x="15355" y="29758"/>
                    </a:cubicBezTo>
                    <a:cubicBezTo>
                      <a:pt x="23832" y="29758"/>
                      <a:pt x="30710" y="27432"/>
                      <a:pt x="30710" y="17681"/>
                    </a:cubicBezTo>
                    <a:cubicBezTo>
                      <a:pt x="30710" y="7910"/>
                      <a:pt x="23832" y="0"/>
                      <a:pt x="15355" y="0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881;p62">
                <a:extLst>
                  <a:ext uri="{FF2B5EF4-FFF2-40B4-BE49-F238E27FC236}">
                    <a16:creationId xmlns:a16="http://schemas.microsoft.com/office/drawing/2014/main" xmlns="" id="{5C410A87-1C31-EBD0-B428-CCCA4C252214}"/>
                  </a:ext>
                </a:extLst>
              </p:cNvPr>
              <p:cNvSpPr/>
              <p:nvPr/>
            </p:nvSpPr>
            <p:spPr>
              <a:xfrm>
                <a:off x="2724900" y="3637100"/>
                <a:ext cx="644350" cy="337925"/>
              </a:xfrm>
              <a:custGeom>
                <a:avLst/>
                <a:gdLst/>
                <a:ahLst/>
                <a:cxnLst/>
                <a:rect l="l" t="t" r="r" b="b"/>
                <a:pathLst>
                  <a:path w="25774" h="13517" extrusionOk="0">
                    <a:moveTo>
                      <a:pt x="13008" y="0"/>
                    </a:moveTo>
                    <a:cubicBezTo>
                      <a:pt x="7526" y="0"/>
                      <a:pt x="2731" y="3318"/>
                      <a:pt x="0" y="8294"/>
                    </a:cubicBezTo>
                    <a:cubicBezTo>
                      <a:pt x="147" y="8279"/>
                      <a:pt x="296" y="8272"/>
                      <a:pt x="450" y="8272"/>
                    </a:cubicBezTo>
                    <a:cubicBezTo>
                      <a:pt x="4581" y="8272"/>
                      <a:pt x="11194" y="13517"/>
                      <a:pt x="17247" y="13517"/>
                    </a:cubicBezTo>
                    <a:cubicBezTo>
                      <a:pt x="20380" y="13517"/>
                      <a:pt x="23363" y="12112"/>
                      <a:pt x="25773" y="7849"/>
                    </a:cubicBezTo>
                    <a:cubicBezTo>
                      <a:pt x="23002" y="3115"/>
                      <a:pt x="18329" y="0"/>
                      <a:pt x="13008" y="0"/>
                    </a:cubicBez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882;p62">
                <a:extLst>
                  <a:ext uri="{FF2B5EF4-FFF2-40B4-BE49-F238E27FC236}">
                    <a16:creationId xmlns:a16="http://schemas.microsoft.com/office/drawing/2014/main" xmlns="" id="{0AF9BA2E-4D35-016C-0A18-42B834672650}"/>
                  </a:ext>
                </a:extLst>
              </p:cNvPr>
              <p:cNvSpPr/>
              <p:nvPr/>
            </p:nvSpPr>
            <p:spPr>
              <a:xfrm>
                <a:off x="2812900" y="3798425"/>
                <a:ext cx="474425" cy="459750"/>
              </a:xfrm>
              <a:custGeom>
                <a:avLst/>
                <a:gdLst/>
                <a:ahLst/>
                <a:cxnLst/>
                <a:rect l="l" t="t" r="r" b="b"/>
                <a:pathLst>
                  <a:path w="18977" h="18390" extrusionOk="0">
                    <a:moveTo>
                      <a:pt x="9488" y="0"/>
                    </a:moveTo>
                    <a:cubicBezTo>
                      <a:pt x="4249" y="0"/>
                      <a:pt x="0" y="4896"/>
                      <a:pt x="0" y="10925"/>
                    </a:cubicBezTo>
                    <a:cubicBezTo>
                      <a:pt x="0" y="16953"/>
                      <a:pt x="4249" y="18389"/>
                      <a:pt x="9488" y="18389"/>
                    </a:cubicBezTo>
                    <a:cubicBezTo>
                      <a:pt x="14728" y="18389"/>
                      <a:pt x="18976" y="16953"/>
                      <a:pt x="18976" y="10925"/>
                    </a:cubicBezTo>
                    <a:cubicBezTo>
                      <a:pt x="18976" y="4896"/>
                      <a:pt x="14728" y="0"/>
                      <a:pt x="9488" y="0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2883;p62">
                <a:extLst>
                  <a:ext uri="{FF2B5EF4-FFF2-40B4-BE49-F238E27FC236}">
                    <a16:creationId xmlns:a16="http://schemas.microsoft.com/office/drawing/2014/main" xmlns="" id="{FA66E330-C29A-E8CD-E282-1E8E48AA9918}"/>
                  </a:ext>
                </a:extLst>
              </p:cNvPr>
              <p:cNvSpPr/>
              <p:nvPr/>
            </p:nvSpPr>
            <p:spPr>
              <a:xfrm>
                <a:off x="2876125" y="3798425"/>
                <a:ext cx="385900" cy="176325"/>
              </a:xfrm>
              <a:custGeom>
                <a:avLst/>
                <a:gdLst/>
                <a:ahLst/>
                <a:cxnLst/>
                <a:rect l="l" t="t" r="r" b="b"/>
                <a:pathLst>
                  <a:path w="15436" h="7053" extrusionOk="0">
                    <a:moveTo>
                      <a:pt x="6959" y="0"/>
                    </a:moveTo>
                    <a:cubicBezTo>
                      <a:pt x="4208" y="0"/>
                      <a:pt x="1740" y="1356"/>
                      <a:pt x="0" y="3500"/>
                    </a:cubicBezTo>
                    <a:cubicBezTo>
                      <a:pt x="3453" y="5030"/>
                      <a:pt x="7430" y="7053"/>
                      <a:pt x="11192" y="7053"/>
                    </a:cubicBezTo>
                    <a:cubicBezTo>
                      <a:pt x="12653" y="7053"/>
                      <a:pt x="14083" y="6747"/>
                      <a:pt x="15436" y="5988"/>
                    </a:cubicBezTo>
                    <a:cubicBezTo>
                      <a:pt x="13858" y="2448"/>
                      <a:pt x="10661" y="0"/>
                      <a:pt x="6959" y="0"/>
                    </a:cubicBezTo>
                    <a:close/>
                  </a:path>
                </a:pathLst>
              </a:custGeom>
              <a:solidFill>
                <a:srgbClr val="D394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2884;p62">
                <a:extLst>
                  <a:ext uri="{FF2B5EF4-FFF2-40B4-BE49-F238E27FC236}">
                    <a16:creationId xmlns:a16="http://schemas.microsoft.com/office/drawing/2014/main" xmlns="" id="{E2E330E6-1169-06E5-B905-7EC1C772873E}"/>
                  </a:ext>
                </a:extLst>
              </p:cNvPr>
              <p:cNvSpPr/>
              <p:nvPr/>
            </p:nvSpPr>
            <p:spPr>
              <a:xfrm>
                <a:off x="2726425" y="3709450"/>
                <a:ext cx="646875" cy="192175"/>
              </a:xfrm>
              <a:custGeom>
                <a:avLst/>
                <a:gdLst/>
                <a:ahLst/>
                <a:cxnLst/>
                <a:rect l="l" t="t" r="r" b="b"/>
                <a:pathLst>
                  <a:path w="25875" h="7687" extrusionOk="0">
                    <a:moveTo>
                      <a:pt x="23112" y="0"/>
                    </a:moveTo>
                    <a:cubicBezTo>
                      <a:pt x="22694" y="0"/>
                      <a:pt x="22272" y="110"/>
                      <a:pt x="21889" y="343"/>
                    </a:cubicBezTo>
                    <a:cubicBezTo>
                      <a:pt x="18721" y="2235"/>
                      <a:pt x="15674" y="2864"/>
                      <a:pt x="13023" y="2864"/>
                    </a:cubicBezTo>
                    <a:cubicBezTo>
                      <a:pt x="7937" y="2864"/>
                      <a:pt x="4306" y="550"/>
                      <a:pt x="4066" y="404"/>
                    </a:cubicBezTo>
                    <a:cubicBezTo>
                      <a:pt x="3663" y="135"/>
                      <a:pt x="3205" y="7"/>
                      <a:pt x="2751" y="7"/>
                    </a:cubicBezTo>
                    <a:cubicBezTo>
                      <a:pt x="1974" y="7"/>
                      <a:pt x="1208" y="382"/>
                      <a:pt x="749" y="1071"/>
                    </a:cubicBezTo>
                    <a:cubicBezTo>
                      <a:pt x="0" y="2184"/>
                      <a:pt x="303" y="3681"/>
                      <a:pt x="1416" y="4409"/>
                    </a:cubicBezTo>
                    <a:cubicBezTo>
                      <a:pt x="1699" y="4611"/>
                      <a:pt x="6433" y="7686"/>
                      <a:pt x="13069" y="7686"/>
                    </a:cubicBezTo>
                    <a:cubicBezTo>
                      <a:pt x="16447" y="7686"/>
                      <a:pt x="20331" y="6877"/>
                      <a:pt x="24357" y="4470"/>
                    </a:cubicBezTo>
                    <a:cubicBezTo>
                      <a:pt x="25490" y="3802"/>
                      <a:pt x="25874" y="2325"/>
                      <a:pt x="25187" y="1172"/>
                    </a:cubicBezTo>
                    <a:cubicBezTo>
                      <a:pt x="24731" y="422"/>
                      <a:pt x="23930" y="0"/>
                      <a:pt x="23112" y="0"/>
                    </a:cubicBezTo>
                    <a:close/>
                  </a:path>
                </a:pathLst>
              </a:custGeom>
              <a:solidFill>
                <a:srgbClr val="E51F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2885;p62">
                <a:extLst>
                  <a:ext uri="{FF2B5EF4-FFF2-40B4-BE49-F238E27FC236}">
                    <a16:creationId xmlns:a16="http://schemas.microsoft.com/office/drawing/2014/main" xmlns="" id="{9DA0B7A2-622E-52AA-8AAC-D0A3E79954B7}"/>
                  </a:ext>
                </a:extLst>
              </p:cNvPr>
              <p:cNvSpPr/>
              <p:nvPr/>
            </p:nvSpPr>
            <p:spPr>
              <a:xfrm>
                <a:off x="2728425" y="3744825"/>
                <a:ext cx="643350" cy="156800"/>
              </a:xfrm>
              <a:custGeom>
                <a:avLst/>
                <a:gdLst/>
                <a:ahLst/>
                <a:cxnLst/>
                <a:rect l="l" t="t" r="r" b="b"/>
                <a:pathLst>
                  <a:path w="25734" h="6272" extrusionOk="0">
                    <a:moveTo>
                      <a:pt x="486" y="0"/>
                    </a:moveTo>
                    <a:lnTo>
                      <a:pt x="486" y="0"/>
                    </a:lnTo>
                    <a:cubicBezTo>
                      <a:pt x="1" y="1052"/>
                      <a:pt x="325" y="2326"/>
                      <a:pt x="1336" y="2994"/>
                    </a:cubicBezTo>
                    <a:cubicBezTo>
                      <a:pt x="1619" y="3196"/>
                      <a:pt x="6353" y="6271"/>
                      <a:pt x="12989" y="6271"/>
                    </a:cubicBezTo>
                    <a:cubicBezTo>
                      <a:pt x="16367" y="6271"/>
                      <a:pt x="20251" y="5462"/>
                      <a:pt x="24277" y="3055"/>
                    </a:cubicBezTo>
                    <a:cubicBezTo>
                      <a:pt x="25349" y="2428"/>
                      <a:pt x="25734" y="1092"/>
                      <a:pt x="25228" y="0"/>
                    </a:cubicBezTo>
                    <a:lnTo>
                      <a:pt x="25228" y="0"/>
                    </a:lnTo>
                    <a:cubicBezTo>
                      <a:pt x="25066" y="182"/>
                      <a:pt x="24884" y="364"/>
                      <a:pt x="24682" y="506"/>
                    </a:cubicBezTo>
                    <a:cubicBezTo>
                      <a:pt x="20514" y="3298"/>
                      <a:pt x="16488" y="4228"/>
                      <a:pt x="12989" y="4228"/>
                    </a:cubicBezTo>
                    <a:cubicBezTo>
                      <a:pt x="6131" y="4228"/>
                      <a:pt x="1235" y="647"/>
                      <a:pt x="932" y="425"/>
                    </a:cubicBezTo>
                    <a:cubicBezTo>
                      <a:pt x="749" y="303"/>
                      <a:pt x="608" y="162"/>
                      <a:pt x="4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2886;p62">
                <a:extLst>
                  <a:ext uri="{FF2B5EF4-FFF2-40B4-BE49-F238E27FC236}">
                    <a16:creationId xmlns:a16="http://schemas.microsoft.com/office/drawing/2014/main" xmlns="" id="{30F42AB9-0A63-482E-DD7C-8914160B46CA}"/>
                  </a:ext>
                </a:extLst>
              </p:cNvPr>
              <p:cNvSpPr/>
              <p:nvPr/>
            </p:nvSpPr>
            <p:spPr>
              <a:xfrm>
                <a:off x="3191700" y="3754425"/>
                <a:ext cx="243800" cy="341325"/>
              </a:xfrm>
              <a:custGeom>
                <a:avLst/>
                <a:gdLst/>
                <a:ahLst/>
                <a:cxnLst/>
                <a:rect l="l" t="t" r="r" b="b"/>
                <a:pathLst>
                  <a:path w="9752" h="13653" extrusionOk="0">
                    <a:moveTo>
                      <a:pt x="3905" y="0"/>
                    </a:moveTo>
                    <a:lnTo>
                      <a:pt x="1" y="1558"/>
                    </a:lnTo>
                    <a:cubicBezTo>
                      <a:pt x="5362" y="2084"/>
                      <a:pt x="1154" y="13332"/>
                      <a:pt x="1154" y="13332"/>
                    </a:cubicBezTo>
                    <a:cubicBezTo>
                      <a:pt x="1154" y="13332"/>
                      <a:pt x="2176" y="13653"/>
                      <a:pt x="3515" y="13653"/>
                    </a:cubicBezTo>
                    <a:cubicBezTo>
                      <a:pt x="5367" y="13653"/>
                      <a:pt x="7826" y="13039"/>
                      <a:pt x="9023" y="10115"/>
                    </a:cubicBezTo>
                    <a:cubicBezTo>
                      <a:pt x="9023" y="10115"/>
                      <a:pt x="9752" y="2752"/>
                      <a:pt x="39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2887;p62">
                <a:extLst>
                  <a:ext uri="{FF2B5EF4-FFF2-40B4-BE49-F238E27FC236}">
                    <a16:creationId xmlns:a16="http://schemas.microsoft.com/office/drawing/2014/main" xmlns="" id="{F7952C4A-97E1-2438-56A7-FB14F1149467}"/>
                  </a:ext>
                </a:extLst>
              </p:cNvPr>
              <p:cNvSpPr/>
              <p:nvPr/>
            </p:nvSpPr>
            <p:spPr>
              <a:xfrm>
                <a:off x="2688475" y="3153075"/>
                <a:ext cx="723250" cy="667625"/>
              </a:xfrm>
              <a:custGeom>
                <a:avLst/>
                <a:gdLst/>
                <a:ahLst/>
                <a:cxnLst/>
                <a:rect l="l" t="t" r="r" b="b"/>
                <a:pathLst>
                  <a:path w="28930" h="26705" extrusionOk="0">
                    <a:moveTo>
                      <a:pt x="14465" y="1"/>
                    </a:moveTo>
                    <a:cubicBezTo>
                      <a:pt x="6474" y="1"/>
                      <a:pt x="1" y="6495"/>
                      <a:pt x="1" y="14486"/>
                    </a:cubicBezTo>
                    <a:cubicBezTo>
                      <a:pt x="1" y="22476"/>
                      <a:pt x="6474" y="26705"/>
                      <a:pt x="14465" y="26705"/>
                    </a:cubicBezTo>
                    <a:cubicBezTo>
                      <a:pt x="22456" y="26705"/>
                      <a:pt x="28930" y="22476"/>
                      <a:pt x="28930" y="14486"/>
                    </a:cubicBezTo>
                    <a:cubicBezTo>
                      <a:pt x="28930" y="6495"/>
                      <a:pt x="22456" y="1"/>
                      <a:pt x="14465" y="1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2888;p62">
                <a:extLst>
                  <a:ext uri="{FF2B5EF4-FFF2-40B4-BE49-F238E27FC236}">
                    <a16:creationId xmlns:a16="http://schemas.microsoft.com/office/drawing/2014/main" xmlns="" id="{74B14547-05FB-7690-BD11-877C88C245EC}"/>
                  </a:ext>
                </a:extLst>
              </p:cNvPr>
              <p:cNvSpPr/>
              <p:nvPr/>
            </p:nvSpPr>
            <p:spPr>
              <a:xfrm>
                <a:off x="2688475" y="3498875"/>
                <a:ext cx="721750" cy="321825"/>
              </a:xfrm>
              <a:custGeom>
                <a:avLst/>
                <a:gdLst/>
                <a:ahLst/>
                <a:cxnLst/>
                <a:rect l="l" t="t" r="r" b="b"/>
                <a:pathLst>
                  <a:path w="28870" h="12873" extrusionOk="0">
                    <a:moveTo>
                      <a:pt x="2237" y="1"/>
                    </a:moveTo>
                    <a:cubicBezTo>
                      <a:pt x="1451" y="1"/>
                      <a:pt x="703" y="107"/>
                      <a:pt x="1" y="350"/>
                    </a:cubicBezTo>
                    <a:cubicBezTo>
                      <a:pt x="1" y="451"/>
                      <a:pt x="1" y="552"/>
                      <a:pt x="1" y="654"/>
                    </a:cubicBezTo>
                    <a:cubicBezTo>
                      <a:pt x="1" y="8644"/>
                      <a:pt x="6474" y="12873"/>
                      <a:pt x="14465" y="12873"/>
                    </a:cubicBezTo>
                    <a:cubicBezTo>
                      <a:pt x="21971" y="12873"/>
                      <a:pt x="28161" y="9130"/>
                      <a:pt x="28869" y="2029"/>
                    </a:cubicBezTo>
                    <a:lnTo>
                      <a:pt x="28869" y="2029"/>
                    </a:lnTo>
                    <a:cubicBezTo>
                      <a:pt x="26437" y="4031"/>
                      <a:pt x="23851" y="4751"/>
                      <a:pt x="21227" y="4751"/>
                    </a:cubicBezTo>
                    <a:cubicBezTo>
                      <a:pt x="14489" y="4751"/>
                      <a:pt x="7502" y="1"/>
                      <a:pt x="2237" y="1"/>
                    </a:cubicBezTo>
                    <a:close/>
                  </a:path>
                </a:pathLst>
              </a:custGeom>
              <a:solidFill>
                <a:srgbClr val="AA6F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2889;p62">
                <a:extLst>
                  <a:ext uri="{FF2B5EF4-FFF2-40B4-BE49-F238E27FC236}">
                    <a16:creationId xmlns:a16="http://schemas.microsoft.com/office/drawing/2014/main" xmlns="" id="{FB949718-8C42-C057-91F6-79B24448AC8E}"/>
                  </a:ext>
                </a:extLst>
              </p:cNvPr>
              <p:cNvSpPr/>
              <p:nvPr/>
            </p:nvSpPr>
            <p:spPr>
              <a:xfrm>
                <a:off x="2841725" y="3389775"/>
                <a:ext cx="95600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804" extrusionOk="0">
                    <a:moveTo>
                      <a:pt x="1922" y="1"/>
                    </a:moveTo>
                    <a:cubicBezTo>
                      <a:pt x="870" y="1"/>
                      <a:pt x="0" y="850"/>
                      <a:pt x="0" y="1902"/>
                    </a:cubicBezTo>
                    <a:cubicBezTo>
                      <a:pt x="0" y="2954"/>
                      <a:pt x="870" y="3804"/>
                      <a:pt x="1922" y="3804"/>
                    </a:cubicBezTo>
                    <a:cubicBezTo>
                      <a:pt x="2974" y="3804"/>
                      <a:pt x="3824" y="2954"/>
                      <a:pt x="3824" y="1902"/>
                    </a:cubicBezTo>
                    <a:cubicBezTo>
                      <a:pt x="3824" y="850"/>
                      <a:pt x="2974" y="1"/>
                      <a:pt x="1922" y="1"/>
                    </a:cubicBezTo>
                    <a:close/>
                  </a:path>
                </a:pathLst>
              </a:custGeom>
              <a:solidFill>
                <a:srgbClr val="5E46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2890;p62">
                <a:extLst>
                  <a:ext uri="{FF2B5EF4-FFF2-40B4-BE49-F238E27FC236}">
                    <a16:creationId xmlns:a16="http://schemas.microsoft.com/office/drawing/2014/main" xmlns="" id="{D7B1A882-2B80-D722-8CBF-DF81A6003B47}"/>
                  </a:ext>
                </a:extLst>
              </p:cNvPr>
              <p:cNvSpPr/>
              <p:nvPr/>
            </p:nvSpPr>
            <p:spPr>
              <a:xfrm>
                <a:off x="2887250" y="3402075"/>
                <a:ext cx="374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254" extrusionOk="0">
                    <a:moveTo>
                      <a:pt x="497" y="1"/>
                    </a:moveTo>
                    <a:cubicBezTo>
                      <a:pt x="370" y="1"/>
                      <a:pt x="257" y="44"/>
                      <a:pt x="182" y="136"/>
                    </a:cubicBezTo>
                    <a:cubicBezTo>
                      <a:pt x="0" y="338"/>
                      <a:pt x="101" y="722"/>
                      <a:pt x="425" y="1006"/>
                    </a:cubicBezTo>
                    <a:cubicBezTo>
                      <a:pt x="602" y="1171"/>
                      <a:pt x="813" y="1253"/>
                      <a:pt x="995" y="1253"/>
                    </a:cubicBezTo>
                    <a:cubicBezTo>
                      <a:pt x="1125" y="1253"/>
                      <a:pt x="1239" y="1211"/>
                      <a:pt x="1315" y="1127"/>
                    </a:cubicBezTo>
                    <a:cubicBezTo>
                      <a:pt x="1497" y="925"/>
                      <a:pt x="1396" y="540"/>
                      <a:pt x="1072" y="257"/>
                    </a:cubicBezTo>
                    <a:cubicBezTo>
                      <a:pt x="894" y="90"/>
                      <a:pt x="680" y="1"/>
                      <a:pt x="497" y="1"/>
                    </a:cubicBezTo>
                    <a:close/>
                  </a:path>
                </a:pathLst>
              </a:custGeom>
              <a:solidFill>
                <a:srgbClr val="7C5D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2891;p62">
                <a:extLst>
                  <a:ext uri="{FF2B5EF4-FFF2-40B4-BE49-F238E27FC236}">
                    <a16:creationId xmlns:a16="http://schemas.microsoft.com/office/drawing/2014/main" xmlns="" id="{4F2E1693-E238-52F1-85A4-4CF88255DCF3}"/>
                  </a:ext>
                </a:extLst>
              </p:cNvPr>
              <p:cNvSpPr/>
              <p:nvPr/>
            </p:nvSpPr>
            <p:spPr>
              <a:xfrm>
                <a:off x="3162875" y="3389775"/>
                <a:ext cx="95625" cy="95100"/>
              </a:xfrm>
              <a:custGeom>
                <a:avLst/>
                <a:gdLst/>
                <a:ahLst/>
                <a:cxnLst/>
                <a:rect l="l" t="t" r="r" b="b"/>
                <a:pathLst>
                  <a:path w="3825" h="3804" extrusionOk="0">
                    <a:moveTo>
                      <a:pt x="1902" y="1"/>
                    </a:moveTo>
                    <a:cubicBezTo>
                      <a:pt x="850" y="1"/>
                      <a:pt x="1" y="850"/>
                      <a:pt x="1" y="1902"/>
                    </a:cubicBezTo>
                    <a:cubicBezTo>
                      <a:pt x="1" y="2954"/>
                      <a:pt x="850" y="3804"/>
                      <a:pt x="1902" y="3804"/>
                    </a:cubicBezTo>
                    <a:cubicBezTo>
                      <a:pt x="2974" y="3804"/>
                      <a:pt x="3824" y="2954"/>
                      <a:pt x="3824" y="1902"/>
                    </a:cubicBezTo>
                    <a:cubicBezTo>
                      <a:pt x="3824" y="850"/>
                      <a:pt x="2974" y="1"/>
                      <a:pt x="1902" y="1"/>
                    </a:cubicBezTo>
                    <a:close/>
                  </a:path>
                </a:pathLst>
              </a:custGeom>
              <a:solidFill>
                <a:srgbClr val="5E46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2892;p62">
                <a:extLst>
                  <a:ext uri="{FF2B5EF4-FFF2-40B4-BE49-F238E27FC236}">
                    <a16:creationId xmlns:a16="http://schemas.microsoft.com/office/drawing/2014/main" xmlns="" id="{7506C884-34B3-B325-64CF-B9A2A6DF6D8B}"/>
                  </a:ext>
                </a:extLst>
              </p:cNvPr>
              <p:cNvSpPr/>
              <p:nvPr/>
            </p:nvSpPr>
            <p:spPr>
              <a:xfrm>
                <a:off x="3208400" y="3402075"/>
                <a:ext cx="369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1254" extrusionOk="0">
                    <a:moveTo>
                      <a:pt x="497" y="1"/>
                    </a:moveTo>
                    <a:cubicBezTo>
                      <a:pt x="370" y="1"/>
                      <a:pt x="257" y="44"/>
                      <a:pt x="182" y="136"/>
                    </a:cubicBezTo>
                    <a:cubicBezTo>
                      <a:pt x="0" y="338"/>
                      <a:pt x="101" y="722"/>
                      <a:pt x="405" y="1006"/>
                    </a:cubicBezTo>
                    <a:cubicBezTo>
                      <a:pt x="594" y="1171"/>
                      <a:pt x="803" y="1253"/>
                      <a:pt x="981" y="1253"/>
                    </a:cubicBezTo>
                    <a:cubicBezTo>
                      <a:pt x="1108" y="1253"/>
                      <a:pt x="1219" y="1211"/>
                      <a:pt x="1295" y="1127"/>
                    </a:cubicBezTo>
                    <a:cubicBezTo>
                      <a:pt x="1477" y="925"/>
                      <a:pt x="1376" y="540"/>
                      <a:pt x="1073" y="257"/>
                    </a:cubicBezTo>
                    <a:cubicBezTo>
                      <a:pt x="894" y="90"/>
                      <a:pt x="680" y="1"/>
                      <a:pt x="497" y="1"/>
                    </a:cubicBezTo>
                    <a:close/>
                  </a:path>
                </a:pathLst>
              </a:custGeom>
              <a:solidFill>
                <a:srgbClr val="7C5D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2893;p62">
                <a:extLst>
                  <a:ext uri="{FF2B5EF4-FFF2-40B4-BE49-F238E27FC236}">
                    <a16:creationId xmlns:a16="http://schemas.microsoft.com/office/drawing/2014/main" xmlns="" id="{282A5E7E-C3F6-DAB7-4E8B-DFE53A87608E}"/>
                  </a:ext>
                </a:extLst>
              </p:cNvPr>
              <p:cNvSpPr/>
              <p:nvPr/>
            </p:nvSpPr>
            <p:spPr>
              <a:xfrm>
                <a:off x="2562550" y="3089575"/>
                <a:ext cx="310550" cy="272150"/>
              </a:xfrm>
              <a:custGeom>
                <a:avLst/>
                <a:gdLst/>
                <a:ahLst/>
                <a:cxnLst/>
                <a:rect l="l" t="t" r="r" b="b"/>
                <a:pathLst>
                  <a:path w="12422" h="10886" extrusionOk="0">
                    <a:moveTo>
                      <a:pt x="7584" y="0"/>
                    </a:moveTo>
                    <a:cubicBezTo>
                      <a:pt x="6135" y="0"/>
                      <a:pt x="4659" y="938"/>
                      <a:pt x="3298" y="2298"/>
                    </a:cubicBezTo>
                    <a:cubicBezTo>
                      <a:pt x="1093" y="4523"/>
                      <a:pt x="0" y="7012"/>
                      <a:pt x="2206" y="9217"/>
                    </a:cubicBezTo>
                    <a:cubicBezTo>
                      <a:pt x="3308" y="10329"/>
                      <a:pt x="4760" y="10886"/>
                      <a:pt x="6211" y="10886"/>
                    </a:cubicBezTo>
                    <a:cubicBezTo>
                      <a:pt x="7663" y="10886"/>
                      <a:pt x="9114" y="10329"/>
                      <a:pt x="10217" y="9217"/>
                    </a:cubicBezTo>
                    <a:cubicBezTo>
                      <a:pt x="12422" y="7012"/>
                      <a:pt x="12422" y="3431"/>
                      <a:pt x="10217" y="1206"/>
                    </a:cubicBezTo>
                    <a:cubicBezTo>
                      <a:pt x="9372" y="361"/>
                      <a:pt x="8483" y="0"/>
                      <a:pt x="7584" y="0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894;p62">
                <a:extLst>
                  <a:ext uri="{FF2B5EF4-FFF2-40B4-BE49-F238E27FC236}">
                    <a16:creationId xmlns:a16="http://schemas.microsoft.com/office/drawing/2014/main" xmlns="" id="{6F7FD84E-8836-7B93-E63C-2A1598BCEA92}"/>
                  </a:ext>
                </a:extLst>
              </p:cNvPr>
              <p:cNvSpPr/>
              <p:nvPr/>
            </p:nvSpPr>
            <p:spPr>
              <a:xfrm>
                <a:off x="2625275" y="3143075"/>
                <a:ext cx="195750" cy="171250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850" extrusionOk="0">
                    <a:moveTo>
                      <a:pt x="4767" y="1"/>
                    </a:moveTo>
                    <a:cubicBezTo>
                      <a:pt x="3854" y="1"/>
                      <a:pt x="2924" y="592"/>
                      <a:pt x="2063" y="1453"/>
                    </a:cubicBezTo>
                    <a:cubicBezTo>
                      <a:pt x="668" y="2829"/>
                      <a:pt x="0" y="4406"/>
                      <a:pt x="1376" y="5802"/>
                    </a:cubicBezTo>
                    <a:cubicBezTo>
                      <a:pt x="2074" y="6500"/>
                      <a:pt x="2989" y="6849"/>
                      <a:pt x="3904" y="6849"/>
                    </a:cubicBezTo>
                    <a:cubicBezTo>
                      <a:pt x="4820" y="6849"/>
                      <a:pt x="5735" y="6500"/>
                      <a:pt x="6433" y="5802"/>
                    </a:cubicBezTo>
                    <a:cubicBezTo>
                      <a:pt x="7829" y="4406"/>
                      <a:pt x="7829" y="2161"/>
                      <a:pt x="6433" y="765"/>
                    </a:cubicBezTo>
                    <a:cubicBezTo>
                      <a:pt x="5898" y="230"/>
                      <a:pt x="5336" y="1"/>
                      <a:pt x="4767" y="1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895;p62">
                <a:extLst>
                  <a:ext uri="{FF2B5EF4-FFF2-40B4-BE49-F238E27FC236}">
                    <a16:creationId xmlns:a16="http://schemas.microsoft.com/office/drawing/2014/main" xmlns="" id="{77CD286F-16D9-4545-32EF-1936A3DFC5D8}"/>
                  </a:ext>
                </a:extLst>
              </p:cNvPr>
              <p:cNvSpPr/>
              <p:nvPr/>
            </p:nvSpPr>
            <p:spPr>
              <a:xfrm>
                <a:off x="3227100" y="3089575"/>
                <a:ext cx="310575" cy="272150"/>
              </a:xfrm>
              <a:custGeom>
                <a:avLst/>
                <a:gdLst/>
                <a:ahLst/>
                <a:cxnLst/>
                <a:rect l="l" t="t" r="r" b="b"/>
                <a:pathLst>
                  <a:path w="12423" h="10886" extrusionOk="0">
                    <a:moveTo>
                      <a:pt x="4839" y="0"/>
                    </a:moveTo>
                    <a:cubicBezTo>
                      <a:pt x="3939" y="0"/>
                      <a:pt x="3050" y="361"/>
                      <a:pt x="2206" y="1206"/>
                    </a:cubicBezTo>
                    <a:cubicBezTo>
                      <a:pt x="1" y="3431"/>
                      <a:pt x="1" y="7012"/>
                      <a:pt x="2206" y="9217"/>
                    </a:cubicBezTo>
                    <a:cubicBezTo>
                      <a:pt x="3308" y="10329"/>
                      <a:pt x="4760" y="10886"/>
                      <a:pt x="6211" y="10886"/>
                    </a:cubicBezTo>
                    <a:cubicBezTo>
                      <a:pt x="7663" y="10886"/>
                      <a:pt x="9114" y="10329"/>
                      <a:pt x="10217" y="9217"/>
                    </a:cubicBezTo>
                    <a:cubicBezTo>
                      <a:pt x="12422" y="7012"/>
                      <a:pt x="11350" y="4523"/>
                      <a:pt x="9125" y="2298"/>
                    </a:cubicBezTo>
                    <a:cubicBezTo>
                      <a:pt x="7764" y="938"/>
                      <a:pt x="6288" y="0"/>
                      <a:pt x="4839" y="0"/>
                    </a:cubicBezTo>
                    <a:close/>
                  </a:path>
                </a:pathLst>
              </a:custGeom>
              <a:solidFill>
                <a:srgbClr val="C181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896;p62">
                <a:extLst>
                  <a:ext uri="{FF2B5EF4-FFF2-40B4-BE49-F238E27FC236}">
                    <a16:creationId xmlns:a16="http://schemas.microsoft.com/office/drawing/2014/main" xmlns="" id="{BAA4CC86-607C-37AE-5AD2-917D7BCD2D46}"/>
                  </a:ext>
                </a:extLst>
              </p:cNvPr>
              <p:cNvSpPr/>
              <p:nvPr/>
            </p:nvSpPr>
            <p:spPr>
              <a:xfrm>
                <a:off x="3279700" y="3143075"/>
                <a:ext cx="195750" cy="171250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850" extrusionOk="0">
                    <a:moveTo>
                      <a:pt x="3042" y="1"/>
                    </a:moveTo>
                    <a:cubicBezTo>
                      <a:pt x="2474" y="1"/>
                      <a:pt x="1912" y="230"/>
                      <a:pt x="1376" y="765"/>
                    </a:cubicBezTo>
                    <a:cubicBezTo>
                      <a:pt x="1" y="2161"/>
                      <a:pt x="1" y="4406"/>
                      <a:pt x="1376" y="5802"/>
                    </a:cubicBezTo>
                    <a:cubicBezTo>
                      <a:pt x="2074" y="6500"/>
                      <a:pt x="2990" y="6849"/>
                      <a:pt x="3905" y="6849"/>
                    </a:cubicBezTo>
                    <a:cubicBezTo>
                      <a:pt x="4821" y="6849"/>
                      <a:pt x="5736" y="6500"/>
                      <a:pt x="6434" y="5802"/>
                    </a:cubicBezTo>
                    <a:cubicBezTo>
                      <a:pt x="7830" y="4406"/>
                      <a:pt x="7142" y="2829"/>
                      <a:pt x="5746" y="1453"/>
                    </a:cubicBezTo>
                    <a:cubicBezTo>
                      <a:pt x="4886" y="592"/>
                      <a:pt x="3956" y="1"/>
                      <a:pt x="3042" y="1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897;p62">
                <a:extLst>
                  <a:ext uri="{FF2B5EF4-FFF2-40B4-BE49-F238E27FC236}">
                    <a16:creationId xmlns:a16="http://schemas.microsoft.com/office/drawing/2014/main" xmlns="" id="{ACBD01B4-7227-C587-EE7D-9D8672233C24}"/>
                  </a:ext>
                </a:extLst>
              </p:cNvPr>
              <p:cNvSpPr/>
              <p:nvPr/>
            </p:nvSpPr>
            <p:spPr>
              <a:xfrm>
                <a:off x="2879650" y="3448950"/>
                <a:ext cx="341425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13657" h="10278" extrusionOk="0">
                    <a:moveTo>
                      <a:pt x="6818" y="0"/>
                    </a:moveTo>
                    <a:cubicBezTo>
                      <a:pt x="3055" y="0"/>
                      <a:pt x="1" y="2489"/>
                      <a:pt x="1" y="5564"/>
                    </a:cubicBezTo>
                    <a:cubicBezTo>
                      <a:pt x="1" y="8659"/>
                      <a:pt x="3055" y="10277"/>
                      <a:pt x="6818" y="10277"/>
                    </a:cubicBezTo>
                    <a:cubicBezTo>
                      <a:pt x="10581" y="10277"/>
                      <a:pt x="13656" y="8659"/>
                      <a:pt x="13656" y="5564"/>
                    </a:cubicBezTo>
                    <a:cubicBezTo>
                      <a:pt x="13656" y="2489"/>
                      <a:pt x="10581" y="0"/>
                      <a:pt x="6818" y="0"/>
                    </a:cubicBezTo>
                    <a:close/>
                  </a:path>
                </a:pathLst>
              </a:custGeom>
              <a:solidFill>
                <a:srgbClr val="E5A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898;p62">
                <a:extLst>
                  <a:ext uri="{FF2B5EF4-FFF2-40B4-BE49-F238E27FC236}">
                    <a16:creationId xmlns:a16="http://schemas.microsoft.com/office/drawing/2014/main" xmlns="" id="{16A5BEFD-3559-428E-04EC-99FB9E305B34}"/>
                  </a:ext>
                </a:extLst>
              </p:cNvPr>
              <p:cNvSpPr/>
              <p:nvPr/>
            </p:nvSpPr>
            <p:spPr>
              <a:xfrm>
                <a:off x="2977775" y="3478800"/>
                <a:ext cx="144675" cy="69300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2772" extrusionOk="0">
                    <a:moveTo>
                      <a:pt x="2893" y="0"/>
                    </a:moveTo>
                    <a:cubicBezTo>
                      <a:pt x="1295" y="0"/>
                      <a:pt x="0" y="668"/>
                      <a:pt x="0" y="1497"/>
                    </a:cubicBezTo>
                    <a:cubicBezTo>
                      <a:pt x="0" y="2327"/>
                      <a:pt x="1295" y="2772"/>
                      <a:pt x="2893" y="2772"/>
                    </a:cubicBezTo>
                    <a:cubicBezTo>
                      <a:pt x="4491" y="2772"/>
                      <a:pt x="5786" y="2327"/>
                      <a:pt x="5786" y="1497"/>
                    </a:cubicBezTo>
                    <a:cubicBezTo>
                      <a:pt x="5786" y="668"/>
                      <a:pt x="4491" y="0"/>
                      <a:pt x="2893" y="0"/>
                    </a:cubicBezTo>
                    <a:close/>
                  </a:path>
                </a:pathLst>
              </a:custGeom>
              <a:solidFill>
                <a:srgbClr val="7C5D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899;p62">
                <a:extLst>
                  <a:ext uri="{FF2B5EF4-FFF2-40B4-BE49-F238E27FC236}">
                    <a16:creationId xmlns:a16="http://schemas.microsoft.com/office/drawing/2014/main" xmlns="" id="{889475C3-77BE-E092-7EE7-07AF4410E34B}"/>
                  </a:ext>
                </a:extLst>
              </p:cNvPr>
              <p:cNvSpPr/>
              <p:nvPr/>
            </p:nvSpPr>
            <p:spPr>
              <a:xfrm>
                <a:off x="2977775" y="3478800"/>
                <a:ext cx="144675" cy="69300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2772" extrusionOk="0">
                    <a:moveTo>
                      <a:pt x="2893" y="0"/>
                    </a:moveTo>
                    <a:cubicBezTo>
                      <a:pt x="1295" y="0"/>
                      <a:pt x="0" y="668"/>
                      <a:pt x="0" y="1497"/>
                    </a:cubicBezTo>
                    <a:cubicBezTo>
                      <a:pt x="0" y="2327"/>
                      <a:pt x="1295" y="2772"/>
                      <a:pt x="2893" y="2772"/>
                    </a:cubicBezTo>
                    <a:cubicBezTo>
                      <a:pt x="4491" y="2772"/>
                      <a:pt x="5786" y="2327"/>
                      <a:pt x="5786" y="1497"/>
                    </a:cubicBezTo>
                    <a:cubicBezTo>
                      <a:pt x="5786" y="668"/>
                      <a:pt x="4491" y="0"/>
                      <a:pt x="2893" y="0"/>
                    </a:cubicBezTo>
                    <a:close/>
                  </a:path>
                </a:pathLst>
              </a:custGeom>
              <a:solidFill>
                <a:srgbClr val="5E46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900;p62">
                <a:extLst>
                  <a:ext uri="{FF2B5EF4-FFF2-40B4-BE49-F238E27FC236}">
                    <a16:creationId xmlns:a16="http://schemas.microsoft.com/office/drawing/2014/main" xmlns="" id="{40DF9D65-90D1-5106-8BC5-8F172CEBF16A}"/>
                  </a:ext>
                </a:extLst>
              </p:cNvPr>
              <p:cNvSpPr/>
              <p:nvPr/>
            </p:nvSpPr>
            <p:spPr>
              <a:xfrm>
                <a:off x="2995975" y="3474225"/>
                <a:ext cx="108775" cy="5212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2085" extrusionOk="0">
                    <a:moveTo>
                      <a:pt x="2165" y="1"/>
                    </a:moveTo>
                    <a:cubicBezTo>
                      <a:pt x="972" y="1"/>
                      <a:pt x="1" y="507"/>
                      <a:pt x="1" y="1134"/>
                    </a:cubicBezTo>
                    <a:cubicBezTo>
                      <a:pt x="1" y="1761"/>
                      <a:pt x="972" y="2085"/>
                      <a:pt x="2165" y="2085"/>
                    </a:cubicBezTo>
                    <a:cubicBezTo>
                      <a:pt x="3359" y="2085"/>
                      <a:pt x="4350" y="1761"/>
                      <a:pt x="4350" y="1134"/>
                    </a:cubicBezTo>
                    <a:cubicBezTo>
                      <a:pt x="4350" y="507"/>
                      <a:pt x="3359" y="1"/>
                      <a:pt x="2165" y="1"/>
                    </a:cubicBezTo>
                    <a:close/>
                  </a:path>
                </a:pathLst>
              </a:custGeom>
              <a:solidFill>
                <a:srgbClr val="7C5D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901;p62">
                <a:extLst>
                  <a:ext uri="{FF2B5EF4-FFF2-40B4-BE49-F238E27FC236}">
                    <a16:creationId xmlns:a16="http://schemas.microsoft.com/office/drawing/2014/main" xmlns="" id="{2B5D59CA-1856-6622-C19E-694BA0056DA2}"/>
                  </a:ext>
                </a:extLst>
              </p:cNvPr>
              <p:cNvSpPr/>
              <p:nvPr/>
            </p:nvSpPr>
            <p:spPr>
              <a:xfrm>
                <a:off x="3050100" y="3534925"/>
                <a:ext cx="25" cy="64775"/>
              </a:xfrm>
              <a:custGeom>
                <a:avLst/>
                <a:gdLst/>
                <a:ahLst/>
                <a:cxnLst/>
                <a:rect l="l" t="t" r="r" b="b"/>
                <a:pathLst>
                  <a:path w="1" h="2591" fill="none" extrusionOk="0">
                    <a:moveTo>
                      <a:pt x="0" y="1"/>
                    </a:moveTo>
                    <a:lnTo>
                      <a:pt x="0" y="2590"/>
                    </a:lnTo>
                  </a:path>
                </a:pathLst>
              </a:custGeom>
              <a:noFill/>
              <a:ln w="8600" cap="flat" cmpd="sng">
                <a:solidFill>
                  <a:srgbClr val="5E4634"/>
                </a:solidFill>
                <a:prstDash val="solid"/>
                <a:miter lim="202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902;p62">
                <a:extLst>
                  <a:ext uri="{FF2B5EF4-FFF2-40B4-BE49-F238E27FC236}">
                    <a16:creationId xmlns:a16="http://schemas.microsoft.com/office/drawing/2014/main" xmlns="" id="{6C8FFCBD-14A7-8DD8-B92F-C11EC5B707AA}"/>
                  </a:ext>
                </a:extLst>
              </p:cNvPr>
              <p:cNvSpPr/>
              <p:nvPr/>
            </p:nvSpPr>
            <p:spPr>
              <a:xfrm>
                <a:off x="2970700" y="3596625"/>
                <a:ext cx="794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3177" h="2044" fill="none" extrusionOk="0">
                    <a:moveTo>
                      <a:pt x="0" y="1"/>
                    </a:moveTo>
                    <a:cubicBezTo>
                      <a:pt x="1113" y="2044"/>
                      <a:pt x="3095" y="972"/>
                      <a:pt x="3176" y="21"/>
                    </a:cubicBezTo>
                  </a:path>
                </a:pathLst>
              </a:custGeom>
              <a:noFill/>
              <a:ln w="8600" cap="flat" cmpd="sng">
                <a:solidFill>
                  <a:srgbClr val="5E4634"/>
                </a:solidFill>
                <a:prstDash val="solid"/>
                <a:miter lim="202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903;p62">
                <a:extLst>
                  <a:ext uri="{FF2B5EF4-FFF2-40B4-BE49-F238E27FC236}">
                    <a16:creationId xmlns:a16="http://schemas.microsoft.com/office/drawing/2014/main" xmlns="" id="{E4381E60-1922-0525-DE42-C693998B421C}"/>
                  </a:ext>
                </a:extLst>
              </p:cNvPr>
              <p:cNvSpPr/>
              <p:nvPr/>
            </p:nvSpPr>
            <p:spPr>
              <a:xfrm>
                <a:off x="3050600" y="3596625"/>
                <a:ext cx="78925" cy="51100"/>
              </a:xfrm>
              <a:custGeom>
                <a:avLst/>
                <a:gdLst/>
                <a:ahLst/>
                <a:cxnLst/>
                <a:rect l="l" t="t" r="r" b="b"/>
                <a:pathLst>
                  <a:path w="3157" h="2044" fill="none" extrusionOk="0">
                    <a:moveTo>
                      <a:pt x="3156" y="1"/>
                    </a:moveTo>
                    <a:cubicBezTo>
                      <a:pt x="2064" y="2044"/>
                      <a:pt x="61" y="972"/>
                      <a:pt x="1" y="21"/>
                    </a:cubicBezTo>
                  </a:path>
                </a:pathLst>
              </a:custGeom>
              <a:noFill/>
              <a:ln w="8600" cap="flat" cmpd="sng">
                <a:solidFill>
                  <a:srgbClr val="5E4634"/>
                </a:solidFill>
                <a:prstDash val="solid"/>
                <a:miter lim="202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899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4.07407E-6 L -1.6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ute happy money wallet with speech bubble Vector Image">
            <a:extLst>
              <a:ext uri="{FF2B5EF4-FFF2-40B4-BE49-F238E27FC236}">
                <a16:creationId xmlns:a16="http://schemas.microsoft.com/office/drawing/2014/main" xmlns="" id="{22371117-B1C4-94E6-62F2-13C0B0E6F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41" b="89941" l="9500" r="90000">
                        <a14:foregroundMark x1="69000" y1="44497" x2="79900" y2="69586"/>
                        <a14:foregroundMark x1="79900" y1="69586" x2="80300" y2="71361"/>
                        <a14:foregroundMark x1="67600" y1="40473" x2="84900" y2="41775"/>
                        <a14:foregroundMark x1="84900" y1="41775" x2="85300" y2="42012"/>
                        <a14:foregroundMark x1="67500" y1="57515" x2="65900" y2="67337"/>
                        <a14:foregroundMark x1="88200" y1="54556" x2="87300" y2="66154"/>
                        <a14:foregroundMark x1="70200" y1="77751" x2="69700" y2="78462"/>
                        <a14:foregroundMark x1="89600" y1="73491" x2="89600" y2="75030"/>
                        <a14:foregroundMark x1="88300" y1="68876" x2="87200" y2="71361"/>
                        <a14:foregroundMark x1="9600" y1="37870" x2="9500" y2="44852"/>
                        <a14:foregroundMark x1="61100" y1="50414" x2="60300" y2="54911"/>
                        <a14:foregroundMark x1="75200" y1="77870" x2="75200" y2="77870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1" t="17102" r="-1841" b="17037"/>
          <a:stretch/>
        </p:blipFill>
        <p:spPr bwMode="auto">
          <a:xfrm rot="21403995" flipH="1">
            <a:off x="-431304" y="1616980"/>
            <a:ext cx="7912007" cy="354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887ADC5-A2CA-CD77-5F0E-87A0023627C0}"/>
              </a:ext>
            </a:extLst>
          </p:cNvPr>
          <p:cNvSpPr txBox="1"/>
          <p:nvPr/>
        </p:nvSpPr>
        <p:spPr>
          <a:xfrm>
            <a:off x="3402014" y="2182433"/>
            <a:ext cx="31366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tạo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M, T, H?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BB55760E-54AD-CEA9-2CF8-4657C569837D}"/>
              </a:ext>
            </a:extLst>
          </p:cNvPr>
          <p:cNvSpPr txBox="1">
            <a:spLocks/>
          </p:cNvSpPr>
          <p:nvPr/>
        </p:nvSpPr>
        <p:spPr>
          <a:xfrm>
            <a:off x="3234145" y="-48761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899416-40C4-9E1D-A2B6-2EED92791B08}"/>
              </a:ext>
            </a:extLst>
          </p:cNvPr>
          <p:cNvSpPr txBox="1"/>
          <p:nvPr/>
        </p:nvSpPr>
        <p:spPr>
          <a:xfrm>
            <a:off x="806337" y="636016"/>
            <a:ext cx="72998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SGK tr. 49-50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20850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6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B5E5ED0B-4296-DAF7-AD24-1E2EA6C864EC}"/>
              </a:ext>
            </a:extLst>
          </p:cNvPr>
          <p:cNvSpPr txBox="1">
            <a:spLocks/>
          </p:cNvSpPr>
          <p:nvPr/>
        </p:nvSpPr>
        <p:spPr>
          <a:xfrm>
            <a:off x="734646" y="435492"/>
            <a:ext cx="7694120" cy="1240908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Vì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bổng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Hai năm qua,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nỗ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 đã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bổng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khuyến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quận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bớt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gánh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nặng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B07B0B-4BF9-A082-2889-0A5D08FE7F91}"/>
              </a:ext>
            </a:extLst>
          </p:cNvPr>
          <p:cNvSpPr txBox="1"/>
          <p:nvPr/>
        </p:nvSpPr>
        <p:spPr>
          <a:xfrm>
            <a:off x="733987" y="2190138"/>
            <a:ext cx="7853587" cy="1154675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khéo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bánh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rảnh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4F833624-F2D0-ED71-E84F-A6FF11369855}"/>
              </a:ext>
            </a:extLst>
          </p:cNvPr>
          <p:cNvSpPr txBox="1">
            <a:spLocks/>
          </p:cNvSpPr>
          <p:nvPr/>
        </p:nvSpPr>
        <p:spPr>
          <a:xfrm>
            <a:off x="664118" y="3749912"/>
            <a:ext cx="7993323" cy="1272031"/>
          </a:xfrm>
          <a:prstGeom prst="rect">
            <a:avLst/>
          </a:prstGeom>
          <a:ln w="38100">
            <a:prstDash val="dash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800"/>
              <a:buFont typeface="Dosis"/>
              <a:buChar char="●"/>
              <a:defRPr sz="18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indent="0" algn="just">
              <a:lnSpc>
                <a:spcPct val="150000"/>
              </a:lnSpc>
              <a:buFont typeface="Dosis"/>
              <a:buNone/>
            </a:pPr>
            <a:r>
              <a:rPr 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tác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viết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cải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viết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Freeform 400">
            <a:extLst>
              <a:ext uri="{FF2B5EF4-FFF2-40B4-BE49-F238E27FC236}">
                <a16:creationId xmlns:a16="http://schemas.microsoft.com/office/drawing/2014/main" xmlns="" id="{46C17E5A-8021-1DCB-5592-21AEEAE6B052}"/>
              </a:ext>
            </a:extLst>
          </p:cNvPr>
          <p:cNvSpPr>
            <a:spLocks noEditPoints="1"/>
          </p:cNvSpPr>
          <p:nvPr/>
        </p:nvSpPr>
        <p:spPr bwMode="auto">
          <a:xfrm>
            <a:off x="346793" y="279976"/>
            <a:ext cx="537029" cy="530843"/>
          </a:xfrm>
          <a:custGeom>
            <a:avLst/>
            <a:gdLst/>
            <a:ahLst/>
            <a:cxnLst>
              <a:cxn ang="0">
                <a:pos x="375" y="23"/>
              </a:cxn>
              <a:cxn ang="0">
                <a:pos x="169" y="35"/>
              </a:cxn>
              <a:cxn ang="0">
                <a:pos x="72" y="72"/>
              </a:cxn>
              <a:cxn ang="0">
                <a:pos x="18" y="149"/>
              </a:cxn>
              <a:cxn ang="0">
                <a:pos x="1" y="239"/>
              </a:cxn>
              <a:cxn ang="0">
                <a:pos x="13" y="489"/>
              </a:cxn>
              <a:cxn ang="0">
                <a:pos x="11" y="693"/>
              </a:cxn>
              <a:cxn ang="0">
                <a:pos x="31" y="1058"/>
              </a:cxn>
              <a:cxn ang="0">
                <a:pos x="59" y="1182"/>
              </a:cxn>
              <a:cxn ang="0">
                <a:pos x="89" y="1227"/>
              </a:cxn>
              <a:cxn ang="0">
                <a:pos x="87" y="1209"/>
              </a:cxn>
              <a:cxn ang="0">
                <a:pos x="271" y="1276"/>
              </a:cxn>
              <a:cxn ang="0">
                <a:pos x="547" y="1286"/>
              </a:cxn>
              <a:cxn ang="0">
                <a:pos x="1078" y="1256"/>
              </a:cxn>
              <a:cxn ang="0">
                <a:pos x="1169" y="1233"/>
              </a:cxn>
              <a:cxn ang="0">
                <a:pos x="1248" y="1189"/>
              </a:cxn>
              <a:cxn ang="0">
                <a:pos x="1291" y="1112"/>
              </a:cxn>
              <a:cxn ang="0">
                <a:pos x="1300" y="926"/>
              </a:cxn>
              <a:cxn ang="0">
                <a:pos x="1291" y="606"/>
              </a:cxn>
              <a:cxn ang="0">
                <a:pos x="1298" y="215"/>
              </a:cxn>
              <a:cxn ang="0">
                <a:pos x="1279" y="115"/>
              </a:cxn>
              <a:cxn ang="0">
                <a:pos x="1220" y="41"/>
              </a:cxn>
              <a:cxn ang="0">
                <a:pos x="1131" y="0"/>
              </a:cxn>
              <a:cxn ang="0">
                <a:pos x="23" y="613"/>
              </a:cxn>
              <a:cxn ang="0">
                <a:pos x="42" y="919"/>
              </a:cxn>
              <a:cxn ang="0">
                <a:pos x="18" y="269"/>
              </a:cxn>
              <a:cxn ang="0">
                <a:pos x="13" y="242"/>
              </a:cxn>
              <a:cxn ang="0">
                <a:pos x="540" y="1272"/>
              </a:cxn>
              <a:cxn ang="0">
                <a:pos x="287" y="1263"/>
              </a:cxn>
              <a:cxn ang="0">
                <a:pos x="458" y="1261"/>
              </a:cxn>
              <a:cxn ang="0">
                <a:pos x="925" y="1254"/>
              </a:cxn>
              <a:cxn ang="0">
                <a:pos x="947" y="1254"/>
              </a:cxn>
              <a:cxn ang="0">
                <a:pos x="956" y="1251"/>
              </a:cxn>
              <a:cxn ang="0">
                <a:pos x="947" y="1254"/>
              </a:cxn>
              <a:cxn ang="0">
                <a:pos x="1268" y="1134"/>
              </a:cxn>
              <a:cxn ang="0">
                <a:pos x="1213" y="1192"/>
              </a:cxn>
              <a:cxn ang="0">
                <a:pos x="1102" y="1227"/>
              </a:cxn>
              <a:cxn ang="0">
                <a:pos x="887" y="1234"/>
              </a:cxn>
              <a:cxn ang="0">
                <a:pos x="316" y="1238"/>
              </a:cxn>
              <a:cxn ang="0">
                <a:pos x="162" y="1211"/>
              </a:cxn>
              <a:cxn ang="0">
                <a:pos x="97" y="1172"/>
              </a:cxn>
              <a:cxn ang="0">
                <a:pos x="90" y="1178"/>
              </a:cxn>
              <a:cxn ang="0">
                <a:pos x="62" y="1122"/>
              </a:cxn>
              <a:cxn ang="0">
                <a:pos x="44" y="790"/>
              </a:cxn>
              <a:cxn ang="0">
                <a:pos x="42" y="160"/>
              </a:cxn>
              <a:cxn ang="0">
                <a:pos x="67" y="99"/>
              </a:cxn>
              <a:cxn ang="0">
                <a:pos x="97" y="76"/>
              </a:cxn>
              <a:cxn ang="0">
                <a:pos x="202" y="48"/>
              </a:cxn>
              <a:cxn ang="0">
                <a:pos x="852" y="27"/>
              </a:cxn>
              <a:cxn ang="0">
                <a:pos x="1130" y="35"/>
              </a:cxn>
              <a:cxn ang="0">
                <a:pos x="1207" y="77"/>
              </a:cxn>
              <a:cxn ang="0">
                <a:pos x="1252" y="152"/>
              </a:cxn>
              <a:cxn ang="0">
                <a:pos x="1282" y="849"/>
              </a:cxn>
              <a:cxn ang="0">
                <a:pos x="1270" y="121"/>
              </a:cxn>
              <a:cxn ang="0">
                <a:pos x="1289" y="242"/>
              </a:cxn>
              <a:cxn ang="0">
                <a:pos x="1283" y="464"/>
              </a:cxn>
              <a:cxn ang="0">
                <a:pos x="1273" y="262"/>
              </a:cxn>
              <a:cxn ang="0">
                <a:pos x="1235" y="92"/>
              </a:cxn>
              <a:cxn ang="0">
                <a:pos x="1102" y="11"/>
              </a:cxn>
              <a:cxn ang="0">
                <a:pos x="1197" y="38"/>
              </a:cxn>
              <a:cxn ang="0">
                <a:pos x="1245" y="83"/>
              </a:cxn>
            </a:cxnLst>
            <a:rect l="0" t="0" r="r" b="b"/>
            <a:pathLst>
              <a:path w="1303" h="1287">
                <a:moveTo>
                  <a:pt x="1131" y="0"/>
                </a:moveTo>
                <a:lnTo>
                  <a:pt x="389" y="17"/>
                </a:lnTo>
                <a:lnTo>
                  <a:pt x="389" y="17"/>
                </a:lnTo>
                <a:lnTo>
                  <a:pt x="385" y="18"/>
                </a:lnTo>
                <a:lnTo>
                  <a:pt x="379" y="20"/>
                </a:lnTo>
                <a:lnTo>
                  <a:pt x="375" y="23"/>
                </a:lnTo>
                <a:lnTo>
                  <a:pt x="372" y="23"/>
                </a:lnTo>
                <a:lnTo>
                  <a:pt x="372" y="23"/>
                </a:lnTo>
                <a:lnTo>
                  <a:pt x="270" y="27"/>
                </a:lnTo>
                <a:lnTo>
                  <a:pt x="219" y="31"/>
                </a:lnTo>
                <a:lnTo>
                  <a:pt x="169" y="35"/>
                </a:lnTo>
                <a:lnTo>
                  <a:pt x="169" y="35"/>
                </a:lnTo>
                <a:lnTo>
                  <a:pt x="149" y="38"/>
                </a:lnTo>
                <a:lnTo>
                  <a:pt x="131" y="42"/>
                </a:lnTo>
                <a:lnTo>
                  <a:pt x="114" y="48"/>
                </a:lnTo>
                <a:lnTo>
                  <a:pt x="98" y="55"/>
                </a:lnTo>
                <a:lnTo>
                  <a:pt x="84" y="63"/>
                </a:lnTo>
                <a:lnTo>
                  <a:pt x="72" y="72"/>
                </a:lnTo>
                <a:lnTo>
                  <a:pt x="60" y="83"/>
                </a:lnTo>
                <a:lnTo>
                  <a:pt x="49" y="94"/>
                </a:lnTo>
                <a:lnTo>
                  <a:pt x="41" y="106"/>
                </a:lnTo>
                <a:lnTo>
                  <a:pt x="32" y="120"/>
                </a:lnTo>
                <a:lnTo>
                  <a:pt x="25" y="134"/>
                </a:lnTo>
                <a:lnTo>
                  <a:pt x="18" y="149"/>
                </a:lnTo>
                <a:lnTo>
                  <a:pt x="13" y="165"/>
                </a:lnTo>
                <a:lnTo>
                  <a:pt x="8" y="181"/>
                </a:lnTo>
                <a:lnTo>
                  <a:pt x="6" y="198"/>
                </a:lnTo>
                <a:lnTo>
                  <a:pt x="3" y="217"/>
                </a:lnTo>
                <a:lnTo>
                  <a:pt x="3" y="217"/>
                </a:lnTo>
                <a:lnTo>
                  <a:pt x="1" y="239"/>
                </a:lnTo>
                <a:lnTo>
                  <a:pt x="0" y="262"/>
                </a:lnTo>
                <a:lnTo>
                  <a:pt x="0" y="307"/>
                </a:lnTo>
                <a:lnTo>
                  <a:pt x="1" y="353"/>
                </a:lnTo>
                <a:lnTo>
                  <a:pt x="6" y="398"/>
                </a:lnTo>
                <a:lnTo>
                  <a:pt x="10" y="444"/>
                </a:lnTo>
                <a:lnTo>
                  <a:pt x="13" y="489"/>
                </a:lnTo>
                <a:lnTo>
                  <a:pt x="14" y="534"/>
                </a:lnTo>
                <a:lnTo>
                  <a:pt x="14" y="557"/>
                </a:lnTo>
                <a:lnTo>
                  <a:pt x="14" y="579"/>
                </a:lnTo>
                <a:lnTo>
                  <a:pt x="14" y="579"/>
                </a:lnTo>
                <a:lnTo>
                  <a:pt x="11" y="635"/>
                </a:lnTo>
                <a:lnTo>
                  <a:pt x="11" y="693"/>
                </a:lnTo>
                <a:lnTo>
                  <a:pt x="14" y="752"/>
                </a:lnTo>
                <a:lnTo>
                  <a:pt x="18" y="814"/>
                </a:lnTo>
                <a:lnTo>
                  <a:pt x="25" y="937"/>
                </a:lnTo>
                <a:lnTo>
                  <a:pt x="28" y="999"/>
                </a:lnTo>
                <a:lnTo>
                  <a:pt x="31" y="1058"/>
                </a:lnTo>
                <a:lnTo>
                  <a:pt x="31" y="1058"/>
                </a:lnTo>
                <a:lnTo>
                  <a:pt x="31" y="1078"/>
                </a:lnTo>
                <a:lnTo>
                  <a:pt x="32" y="1095"/>
                </a:lnTo>
                <a:lnTo>
                  <a:pt x="35" y="1112"/>
                </a:lnTo>
                <a:lnTo>
                  <a:pt x="39" y="1127"/>
                </a:lnTo>
                <a:lnTo>
                  <a:pt x="48" y="1155"/>
                </a:lnTo>
                <a:lnTo>
                  <a:pt x="59" y="1182"/>
                </a:lnTo>
                <a:lnTo>
                  <a:pt x="59" y="1182"/>
                </a:lnTo>
                <a:lnTo>
                  <a:pt x="65" y="1196"/>
                </a:lnTo>
                <a:lnTo>
                  <a:pt x="73" y="1210"/>
                </a:lnTo>
                <a:lnTo>
                  <a:pt x="77" y="1216"/>
                </a:lnTo>
                <a:lnTo>
                  <a:pt x="83" y="1221"/>
                </a:lnTo>
                <a:lnTo>
                  <a:pt x="89" y="1227"/>
                </a:lnTo>
                <a:lnTo>
                  <a:pt x="96" y="1231"/>
                </a:lnTo>
                <a:lnTo>
                  <a:pt x="96" y="1231"/>
                </a:lnTo>
                <a:lnTo>
                  <a:pt x="94" y="1224"/>
                </a:lnTo>
                <a:lnTo>
                  <a:pt x="91" y="1219"/>
                </a:lnTo>
                <a:lnTo>
                  <a:pt x="89" y="1214"/>
                </a:lnTo>
                <a:lnTo>
                  <a:pt x="87" y="1209"/>
                </a:lnTo>
                <a:lnTo>
                  <a:pt x="87" y="1209"/>
                </a:lnTo>
                <a:lnTo>
                  <a:pt x="119" y="1227"/>
                </a:lnTo>
                <a:lnTo>
                  <a:pt x="153" y="1242"/>
                </a:lnTo>
                <a:lnTo>
                  <a:pt x="191" y="1256"/>
                </a:lnTo>
                <a:lnTo>
                  <a:pt x="230" y="1268"/>
                </a:lnTo>
                <a:lnTo>
                  <a:pt x="271" y="1276"/>
                </a:lnTo>
                <a:lnTo>
                  <a:pt x="315" y="1283"/>
                </a:lnTo>
                <a:lnTo>
                  <a:pt x="360" y="1287"/>
                </a:lnTo>
                <a:lnTo>
                  <a:pt x="408" y="1287"/>
                </a:lnTo>
                <a:lnTo>
                  <a:pt x="408" y="1287"/>
                </a:lnTo>
                <a:lnTo>
                  <a:pt x="478" y="1287"/>
                </a:lnTo>
                <a:lnTo>
                  <a:pt x="547" y="1286"/>
                </a:lnTo>
                <a:lnTo>
                  <a:pt x="686" y="1280"/>
                </a:lnTo>
                <a:lnTo>
                  <a:pt x="967" y="1266"/>
                </a:lnTo>
                <a:lnTo>
                  <a:pt x="967" y="1266"/>
                </a:lnTo>
                <a:lnTo>
                  <a:pt x="1013" y="1263"/>
                </a:lnTo>
                <a:lnTo>
                  <a:pt x="1057" y="1259"/>
                </a:lnTo>
                <a:lnTo>
                  <a:pt x="1078" y="1256"/>
                </a:lnTo>
                <a:lnTo>
                  <a:pt x="1098" y="1252"/>
                </a:lnTo>
                <a:lnTo>
                  <a:pt x="1117" y="1247"/>
                </a:lnTo>
                <a:lnTo>
                  <a:pt x="1135" y="1240"/>
                </a:lnTo>
                <a:lnTo>
                  <a:pt x="1135" y="1240"/>
                </a:lnTo>
                <a:lnTo>
                  <a:pt x="1152" y="1237"/>
                </a:lnTo>
                <a:lnTo>
                  <a:pt x="1169" y="1233"/>
                </a:lnTo>
                <a:lnTo>
                  <a:pt x="1185" y="1228"/>
                </a:lnTo>
                <a:lnTo>
                  <a:pt x="1199" y="1223"/>
                </a:lnTo>
                <a:lnTo>
                  <a:pt x="1213" y="1216"/>
                </a:lnTo>
                <a:lnTo>
                  <a:pt x="1225" y="1207"/>
                </a:lnTo>
                <a:lnTo>
                  <a:pt x="1237" y="1199"/>
                </a:lnTo>
                <a:lnTo>
                  <a:pt x="1248" y="1189"/>
                </a:lnTo>
                <a:lnTo>
                  <a:pt x="1258" y="1178"/>
                </a:lnTo>
                <a:lnTo>
                  <a:pt x="1266" y="1167"/>
                </a:lnTo>
                <a:lnTo>
                  <a:pt x="1275" y="1154"/>
                </a:lnTo>
                <a:lnTo>
                  <a:pt x="1282" y="1141"/>
                </a:lnTo>
                <a:lnTo>
                  <a:pt x="1287" y="1126"/>
                </a:lnTo>
                <a:lnTo>
                  <a:pt x="1291" y="1112"/>
                </a:lnTo>
                <a:lnTo>
                  <a:pt x="1294" y="1095"/>
                </a:lnTo>
                <a:lnTo>
                  <a:pt x="1297" y="1078"/>
                </a:lnTo>
                <a:lnTo>
                  <a:pt x="1297" y="1078"/>
                </a:lnTo>
                <a:lnTo>
                  <a:pt x="1300" y="1029"/>
                </a:lnTo>
                <a:lnTo>
                  <a:pt x="1301" y="978"/>
                </a:lnTo>
                <a:lnTo>
                  <a:pt x="1300" y="926"/>
                </a:lnTo>
                <a:lnTo>
                  <a:pt x="1298" y="876"/>
                </a:lnTo>
                <a:lnTo>
                  <a:pt x="1293" y="772"/>
                </a:lnTo>
                <a:lnTo>
                  <a:pt x="1291" y="720"/>
                </a:lnTo>
                <a:lnTo>
                  <a:pt x="1290" y="666"/>
                </a:lnTo>
                <a:lnTo>
                  <a:pt x="1290" y="666"/>
                </a:lnTo>
                <a:lnTo>
                  <a:pt x="1291" y="606"/>
                </a:lnTo>
                <a:lnTo>
                  <a:pt x="1293" y="545"/>
                </a:lnTo>
                <a:lnTo>
                  <a:pt x="1300" y="426"/>
                </a:lnTo>
                <a:lnTo>
                  <a:pt x="1301" y="367"/>
                </a:lnTo>
                <a:lnTo>
                  <a:pt x="1303" y="307"/>
                </a:lnTo>
                <a:lnTo>
                  <a:pt x="1301" y="246"/>
                </a:lnTo>
                <a:lnTo>
                  <a:pt x="1298" y="215"/>
                </a:lnTo>
                <a:lnTo>
                  <a:pt x="1296" y="184"/>
                </a:lnTo>
                <a:lnTo>
                  <a:pt x="1296" y="184"/>
                </a:lnTo>
                <a:lnTo>
                  <a:pt x="1293" y="166"/>
                </a:lnTo>
                <a:lnTo>
                  <a:pt x="1289" y="148"/>
                </a:lnTo>
                <a:lnTo>
                  <a:pt x="1284" y="131"/>
                </a:lnTo>
                <a:lnTo>
                  <a:pt x="1279" y="115"/>
                </a:lnTo>
                <a:lnTo>
                  <a:pt x="1270" y="100"/>
                </a:lnTo>
                <a:lnTo>
                  <a:pt x="1263" y="86"/>
                </a:lnTo>
                <a:lnTo>
                  <a:pt x="1254" y="73"/>
                </a:lnTo>
                <a:lnTo>
                  <a:pt x="1244" y="62"/>
                </a:lnTo>
                <a:lnTo>
                  <a:pt x="1232" y="51"/>
                </a:lnTo>
                <a:lnTo>
                  <a:pt x="1220" y="41"/>
                </a:lnTo>
                <a:lnTo>
                  <a:pt x="1207" y="31"/>
                </a:lnTo>
                <a:lnTo>
                  <a:pt x="1193" y="24"/>
                </a:lnTo>
                <a:lnTo>
                  <a:pt x="1179" y="17"/>
                </a:lnTo>
                <a:lnTo>
                  <a:pt x="1164" y="10"/>
                </a:lnTo>
                <a:lnTo>
                  <a:pt x="1148" y="6"/>
                </a:lnTo>
                <a:lnTo>
                  <a:pt x="1131" y="0"/>
                </a:lnTo>
                <a:lnTo>
                  <a:pt x="1131" y="0"/>
                </a:lnTo>
                <a:close/>
                <a:moveTo>
                  <a:pt x="44" y="1026"/>
                </a:moveTo>
                <a:lnTo>
                  <a:pt x="37" y="842"/>
                </a:lnTo>
                <a:lnTo>
                  <a:pt x="37" y="842"/>
                </a:lnTo>
                <a:lnTo>
                  <a:pt x="30" y="738"/>
                </a:lnTo>
                <a:lnTo>
                  <a:pt x="23" y="613"/>
                </a:lnTo>
                <a:lnTo>
                  <a:pt x="23" y="613"/>
                </a:lnTo>
                <a:lnTo>
                  <a:pt x="28" y="662"/>
                </a:lnTo>
                <a:lnTo>
                  <a:pt x="32" y="713"/>
                </a:lnTo>
                <a:lnTo>
                  <a:pt x="37" y="763"/>
                </a:lnTo>
                <a:lnTo>
                  <a:pt x="38" y="815"/>
                </a:lnTo>
                <a:lnTo>
                  <a:pt x="42" y="919"/>
                </a:lnTo>
                <a:lnTo>
                  <a:pt x="44" y="1026"/>
                </a:lnTo>
                <a:lnTo>
                  <a:pt x="44" y="1026"/>
                </a:lnTo>
                <a:close/>
                <a:moveTo>
                  <a:pt x="20" y="260"/>
                </a:moveTo>
                <a:lnTo>
                  <a:pt x="20" y="260"/>
                </a:lnTo>
                <a:lnTo>
                  <a:pt x="18" y="266"/>
                </a:lnTo>
                <a:lnTo>
                  <a:pt x="18" y="269"/>
                </a:lnTo>
                <a:lnTo>
                  <a:pt x="17" y="269"/>
                </a:lnTo>
                <a:lnTo>
                  <a:pt x="15" y="267"/>
                </a:lnTo>
                <a:lnTo>
                  <a:pt x="13" y="262"/>
                </a:lnTo>
                <a:lnTo>
                  <a:pt x="13" y="259"/>
                </a:lnTo>
                <a:lnTo>
                  <a:pt x="13" y="259"/>
                </a:lnTo>
                <a:lnTo>
                  <a:pt x="13" y="242"/>
                </a:lnTo>
                <a:lnTo>
                  <a:pt x="14" y="224"/>
                </a:lnTo>
                <a:lnTo>
                  <a:pt x="18" y="191"/>
                </a:lnTo>
                <a:lnTo>
                  <a:pt x="18" y="191"/>
                </a:lnTo>
                <a:lnTo>
                  <a:pt x="23" y="181"/>
                </a:lnTo>
                <a:lnTo>
                  <a:pt x="20" y="260"/>
                </a:lnTo>
                <a:close/>
                <a:moveTo>
                  <a:pt x="540" y="1272"/>
                </a:moveTo>
                <a:lnTo>
                  <a:pt x="540" y="1272"/>
                </a:lnTo>
                <a:lnTo>
                  <a:pt x="453" y="1273"/>
                </a:lnTo>
                <a:lnTo>
                  <a:pt x="409" y="1273"/>
                </a:lnTo>
                <a:lnTo>
                  <a:pt x="367" y="1272"/>
                </a:lnTo>
                <a:lnTo>
                  <a:pt x="326" y="1269"/>
                </a:lnTo>
                <a:lnTo>
                  <a:pt x="287" y="1263"/>
                </a:lnTo>
                <a:lnTo>
                  <a:pt x="249" y="1256"/>
                </a:lnTo>
                <a:lnTo>
                  <a:pt x="214" y="1247"/>
                </a:lnTo>
                <a:lnTo>
                  <a:pt x="311" y="1256"/>
                </a:lnTo>
                <a:lnTo>
                  <a:pt x="311" y="1256"/>
                </a:lnTo>
                <a:lnTo>
                  <a:pt x="384" y="1261"/>
                </a:lnTo>
                <a:lnTo>
                  <a:pt x="458" y="1261"/>
                </a:lnTo>
                <a:lnTo>
                  <a:pt x="534" y="1261"/>
                </a:lnTo>
                <a:lnTo>
                  <a:pt x="613" y="1259"/>
                </a:lnTo>
                <a:lnTo>
                  <a:pt x="769" y="1255"/>
                </a:lnTo>
                <a:lnTo>
                  <a:pt x="847" y="1254"/>
                </a:lnTo>
                <a:lnTo>
                  <a:pt x="925" y="1254"/>
                </a:lnTo>
                <a:lnTo>
                  <a:pt x="925" y="1254"/>
                </a:lnTo>
                <a:lnTo>
                  <a:pt x="828" y="1261"/>
                </a:lnTo>
                <a:lnTo>
                  <a:pt x="732" y="1265"/>
                </a:lnTo>
                <a:lnTo>
                  <a:pt x="638" y="1269"/>
                </a:lnTo>
                <a:lnTo>
                  <a:pt x="540" y="1272"/>
                </a:lnTo>
                <a:lnTo>
                  <a:pt x="540" y="1272"/>
                </a:lnTo>
                <a:close/>
                <a:moveTo>
                  <a:pt x="947" y="1254"/>
                </a:moveTo>
                <a:lnTo>
                  <a:pt x="947" y="1254"/>
                </a:lnTo>
                <a:lnTo>
                  <a:pt x="927" y="1254"/>
                </a:lnTo>
                <a:lnTo>
                  <a:pt x="927" y="1254"/>
                </a:lnTo>
                <a:lnTo>
                  <a:pt x="936" y="1252"/>
                </a:lnTo>
                <a:lnTo>
                  <a:pt x="946" y="1251"/>
                </a:lnTo>
                <a:lnTo>
                  <a:pt x="956" y="1251"/>
                </a:lnTo>
                <a:lnTo>
                  <a:pt x="964" y="1252"/>
                </a:lnTo>
                <a:lnTo>
                  <a:pt x="964" y="1252"/>
                </a:lnTo>
                <a:lnTo>
                  <a:pt x="961" y="1255"/>
                </a:lnTo>
                <a:lnTo>
                  <a:pt x="957" y="1255"/>
                </a:lnTo>
                <a:lnTo>
                  <a:pt x="947" y="1254"/>
                </a:lnTo>
                <a:lnTo>
                  <a:pt x="947" y="1254"/>
                </a:lnTo>
                <a:close/>
                <a:moveTo>
                  <a:pt x="1280" y="1077"/>
                </a:moveTo>
                <a:lnTo>
                  <a:pt x="1280" y="1077"/>
                </a:lnTo>
                <a:lnTo>
                  <a:pt x="1279" y="1092"/>
                </a:lnTo>
                <a:lnTo>
                  <a:pt x="1276" y="1108"/>
                </a:lnTo>
                <a:lnTo>
                  <a:pt x="1272" y="1122"/>
                </a:lnTo>
                <a:lnTo>
                  <a:pt x="1268" y="1134"/>
                </a:lnTo>
                <a:lnTo>
                  <a:pt x="1261" y="1147"/>
                </a:lnTo>
                <a:lnTo>
                  <a:pt x="1254" y="1157"/>
                </a:lnTo>
                <a:lnTo>
                  <a:pt x="1245" y="1167"/>
                </a:lnTo>
                <a:lnTo>
                  <a:pt x="1235" y="1176"/>
                </a:lnTo>
                <a:lnTo>
                  <a:pt x="1224" y="1185"/>
                </a:lnTo>
                <a:lnTo>
                  <a:pt x="1213" y="1192"/>
                </a:lnTo>
                <a:lnTo>
                  <a:pt x="1202" y="1199"/>
                </a:lnTo>
                <a:lnTo>
                  <a:pt x="1189" y="1204"/>
                </a:lnTo>
                <a:lnTo>
                  <a:pt x="1161" y="1214"/>
                </a:lnTo>
                <a:lnTo>
                  <a:pt x="1131" y="1223"/>
                </a:lnTo>
                <a:lnTo>
                  <a:pt x="1131" y="1223"/>
                </a:lnTo>
                <a:lnTo>
                  <a:pt x="1102" y="1227"/>
                </a:lnTo>
                <a:lnTo>
                  <a:pt x="1072" y="1231"/>
                </a:lnTo>
                <a:lnTo>
                  <a:pt x="1041" y="1233"/>
                </a:lnTo>
                <a:lnTo>
                  <a:pt x="1010" y="1234"/>
                </a:lnTo>
                <a:lnTo>
                  <a:pt x="949" y="1234"/>
                </a:lnTo>
                <a:lnTo>
                  <a:pt x="887" y="1234"/>
                </a:lnTo>
                <a:lnTo>
                  <a:pt x="887" y="1234"/>
                </a:lnTo>
                <a:lnTo>
                  <a:pt x="741" y="1238"/>
                </a:lnTo>
                <a:lnTo>
                  <a:pt x="596" y="1242"/>
                </a:lnTo>
                <a:lnTo>
                  <a:pt x="524" y="1244"/>
                </a:lnTo>
                <a:lnTo>
                  <a:pt x="454" y="1244"/>
                </a:lnTo>
                <a:lnTo>
                  <a:pt x="384" y="1242"/>
                </a:lnTo>
                <a:lnTo>
                  <a:pt x="316" y="1238"/>
                </a:lnTo>
                <a:lnTo>
                  <a:pt x="316" y="1238"/>
                </a:lnTo>
                <a:lnTo>
                  <a:pt x="261" y="1233"/>
                </a:lnTo>
                <a:lnTo>
                  <a:pt x="236" y="1230"/>
                </a:lnTo>
                <a:lnTo>
                  <a:pt x="211" y="1224"/>
                </a:lnTo>
                <a:lnTo>
                  <a:pt x="186" y="1219"/>
                </a:lnTo>
                <a:lnTo>
                  <a:pt x="162" y="1211"/>
                </a:lnTo>
                <a:lnTo>
                  <a:pt x="139" y="1204"/>
                </a:lnTo>
                <a:lnTo>
                  <a:pt x="118" y="1195"/>
                </a:lnTo>
                <a:lnTo>
                  <a:pt x="118" y="1195"/>
                </a:lnTo>
                <a:lnTo>
                  <a:pt x="112" y="1190"/>
                </a:lnTo>
                <a:lnTo>
                  <a:pt x="107" y="1185"/>
                </a:lnTo>
                <a:lnTo>
                  <a:pt x="97" y="1172"/>
                </a:lnTo>
                <a:lnTo>
                  <a:pt x="97" y="1172"/>
                </a:lnTo>
                <a:lnTo>
                  <a:pt x="98" y="1176"/>
                </a:lnTo>
                <a:lnTo>
                  <a:pt x="97" y="1181"/>
                </a:lnTo>
                <a:lnTo>
                  <a:pt x="96" y="1181"/>
                </a:lnTo>
                <a:lnTo>
                  <a:pt x="94" y="1181"/>
                </a:lnTo>
                <a:lnTo>
                  <a:pt x="90" y="1178"/>
                </a:lnTo>
                <a:lnTo>
                  <a:pt x="90" y="1178"/>
                </a:lnTo>
                <a:lnTo>
                  <a:pt x="83" y="1169"/>
                </a:lnTo>
                <a:lnTo>
                  <a:pt x="77" y="1161"/>
                </a:lnTo>
                <a:lnTo>
                  <a:pt x="73" y="1152"/>
                </a:lnTo>
                <a:lnTo>
                  <a:pt x="69" y="1143"/>
                </a:lnTo>
                <a:lnTo>
                  <a:pt x="62" y="1122"/>
                </a:lnTo>
                <a:lnTo>
                  <a:pt x="58" y="1099"/>
                </a:lnTo>
                <a:lnTo>
                  <a:pt x="55" y="1075"/>
                </a:lnTo>
                <a:lnTo>
                  <a:pt x="52" y="1051"/>
                </a:lnTo>
                <a:lnTo>
                  <a:pt x="51" y="1002"/>
                </a:lnTo>
                <a:lnTo>
                  <a:pt x="51" y="1002"/>
                </a:lnTo>
                <a:lnTo>
                  <a:pt x="44" y="790"/>
                </a:lnTo>
                <a:lnTo>
                  <a:pt x="39" y="683"/>
                </a:lnTo>
                <a:lnTo>
                  <a:pt x="37" y="576"/>
                </a:lnTo>
                <a:lnTo>
                  <a:pt x="35" y="471"/>
                </a:lnTo>
                <a:lnTo>
                  <a:pt x="35" y="366"/>
                </a:lnTo>
                <a:lnTo>
                  <a:pt x="38" y="263"/>
                </a:lnTo>
                <a:lnTo>
                  <a:pt x="42" y="160"/>
                </a:lnTo>
                <a:lnTo>
                  <a:pt x="42" y="160"/>
                </a:lnTo>
                <a:lnTo>
                  <a:pt x="45" y="144"/>
                </a:lnTo>
                <a:lnTo>
                  <a:pt x="51" y="128"/>
                </a:lnTo>
                <a:lnTo>
                  <a:pt x="58" y="113"/>
                </a:lnTo>
                <a:lnTo>
                  <a:pt x="67" y="99"/>
                </a:lnTo>
                <a:lnTo>
                  <a:pt x="67" y="99"/>
                </a:lnTo>
                <a:lnTo>
                  <a:pt x="69" y="96"/>
                </a:lnTo>
                <a:lnTo>
                  <a:pt x="72" y="94"/>
                </a:lnTo>
                <a:lnTo>
                  <a:pt x="72" y="93"/>
                </a:lnTo>
                <a:lnTo>
                  <a:pt x="72" y="93"/>
                </a:lnTo>
                <a:lnTo>
                  <a:pt x="84" y="83"/>
                </a:lnTo>
                <a:lnTo>
                  <a:pt x="97" y="76"/>
                </a:lnTo>
                <a:lnTo>
                  <a:pt x="112" y="68"/>
                </a:lnTo>
                <a:lnTo>
                  <a:pt x="128" y="62"/>
                </a:lnTo>
                <a:lnTo>
                  <a:pt x="145" y="56"/>
                </a:lnTo>
                <a:lnTo>
                  <a:pt x="163" y="52"/>
                </a:lnTo>
                <a:lnTo>
                  <a:pt x="183" y="49"/>
                </a:lnTo>
                <a:lnTo>
                  <a:pt x="202" y="48"/>
                </a:lnTo>
                <a:lnTo>
                  <a:pt x="202" y="48"/>
                </a:lnTo>
                <a:lnTo>
                  <a:pt x="309" y="41"/>
                </a:lnTo>
                <a:lnTo>
                  <a:pt x="417" y="35"/>
                </a:lnTo>
                <a:lnTo>
                  <a:pt x="526" y="33"/>
                </a:lnTo>
                <a:lnTo>
                  <a:pt x="635" y="30"/>
                </a:lnTo>
                <a:lnTo>
                  <a:pt x="852" y="27"/>
                </a:lnTo>
                <a:lnTo>
                  <a:pt x="1065" y="23"/>
                </a:lnTo>
                <a:lnTo>
                  <a:pt x="1065" y="23"/>
                </a:lnTo>
                <a:lnTo>
                  <a:pt x="1082" y="25"/>
                </a:lnTo>
                <a:lnTo>
                  <a:pt x="1099" y="27"/>
                </a:lnTo>
                <a:lnTo>
                  <a:pt x="1114" y="31"/>
                </a:lnTo>
                <a:lnTo>
                  <a:pt x="1130" y="35"/>
                </a:lnTo>
                <a:lnTo>
                  <a:pt x="1144" y="40"/>
                </a:lnTo>
                <a:lnTo>
                  <a:pt x="1158" y="47"/>
                </a:lnTo>
                <a:lnTo>
                  <a:pt x="1172" y="52"/>
                </a:lnTo>
                <a:lnTo>
                  <a:pt x="1183" y="61"/>
                </a:lnTo>
                <a:lnTo>
                  <a:pt x="1196" y="69"/>
                </a:lnTo>
                <a:lnTo>
                  <a:pt x="1207" y="77"/>
                </a:lnTo>
                <a:lnTo>
                  <a:pt x="1217" y="87"/>
                </a:lnTo>
                <a:lnTo>
                  <a:pt x="1225" y="99"/>
                </a:lnTo>
                <a:lnTo>
                  <a:pt x="1234" y="111"/>
                </a:lnTo>
                <a:lnTo>
                  <a:pt x="1241" y="124"/>
                </a:lnTo>
                <a:lnTo>
                  <a:pt x="1248" y="138"/>
                </a:lnTo>
                <a:lnTo>
                  <a:pt x="1252" y="152"/>
                </a:lnTo>
                <a:lnTo>
                  <a:pt x="1252" y="152"/>
                </a:lnTo>
                <a:lnTo>
                  <a:pt x="1265" y="385"/>
                </a:lnTo>
                <a:lnTo>
                  <a:pt x="1270" y="502"/>
                </a:lnTo>
                <a:lnTo>
                  <a:pt x="1276" y="618"/>
                </a:lnTo>
                <a:lnTo>
                  <a:pt x="1279" y="734"/>
                </a:lnTo>
                <a:lnTo>
                  <a:pt x="1282" y="849"/>
                </a:lnTo>
                <a:lnTo>
                  <a:pt x="1282" y="963"/>
                </a:lnTo>
                <a:lnTo>
                  <a:pt x="1280" y="1077"/>
                </a:lnTo>
                <a:lnTo>
                  <a:pt x="1280" y="1077"/>
                </a:lnTo>
                <a:close/>
                <a:moveTo>
                  <a:pt x="1268" y="121"/>
                </a:moveTo>
                <a:lnTo>
                  <a:pt x="1268" y="121"/>
                </a:lnTo>
                <a:lnTo>
                  <a:pt x="1270" y="121"/>
                </a:lnTo>
                <a:lnTo>
                  <a:pt x="1272" y="122"/>
                </a:lnTo>
                <a:lnTo>
                  <a:pt x="1272" y="122"/>
                </a:lnTo>
                <a:lnTo>
                  <a:pt x="1276" y="141"/>
                </a:lnTo>
                <a:lnTo>
                  <a:pt x="1280" y="160"/>
                </a:lnTo>
                <a:lnTo>
                  <a:pt x="1286" y="200"/>
                </a:lnTo>
                <a:lnTo>
                  <a:pt x="1289" y="242"/>
                </a:lnTo>
                <a:lnTo>
                  <a:pt x="1290" y="284"/>
                </a:lnTo>
                <a:lnTo>
                  <a:pt x="1290" y="328"/>
                </a:lnTo>
                <a:lnTo>
                  <a:pt x="1289" y="371"/>
                </a:lnTo>
                <a:lnTo>
                  <a:pt x="1283" y="451"/>
                </a:lnTo>
                <a:lnTo>
                  <a:pt x="1283" y="451"/>
                </a:lnTo>
                <a:lnTo>
                  <a:pt x="1283" y="464"/>
                </a:lnTo>
                <a:lnTo>
                  <a:pt x="1282" y="471"/>
                </a:lnTo>
                <a:lnTo>
                  <a:pt x="1280" y="477"/>
                </a:lnTo>
                <a:lnTo>
                  <a:pt x="1280" y="477"/>
                </a:lnTo>
                <a:lnTo>
                  <a:pt x="1279" y="389"/>
                </a:lnTo>
                <a:lnTo>
                  <a:pt x="1276" y="305"/>
                </a:lnTo>
                <a:lnTo>
                  <a:pt x="1273" y="262"/>
                </a:lnTo>
                <a:lnTo>
                  <a:pt x="1270" y="219"/>
                </a:lnTo>
                <a:lnTo>
                  <a:pt x="1266" y="176"/>
                </a:lnTo>
                <a:lnTo>
                  <a:pt x="1261" y="134"/>
                </a:lnTo>
                <a:lnTo>
                  <a:pt x="1261" y="134"/>
                </a:lnTo>
                <a:lnTo>
                  <a:pt x="1248" y="111"/>
                </a:lnTo>
                <a:lnTo>
                  <a:pt x="1235" y="92"/>
                </a:lnTo>
                <a:lnTo>
                  <a:pt x="1218" y="73"/>
                </a:lnTo>
                <a:lnTo>
                  <a:pt x="1200" y="56"/>
                </a:lnTo>
                <a:lnTo>
                  <a:pt x="1179" y="41"/>
                </a:lnTo>
                <a:lnTo>
                  <a:pt x="1155" y="30"/>
                </a:lnTo>
                <a:lnTo>
                  <a:pt x="1130" y="18"/>
                </a:lnTo>
                <a:lnTo>
                  <a:pt x="1102" y="11"/>
                </a:lnTo>
                <a:lnTo>
                  <a:pt x="1102" y="11"/>
                </a:lnTo>
                <a:lnTo>
                  <a:pt x="1124" y="14"/>
                </a:lnTo>
                <a:lnTo>
                  <a:pt x="1144" y="17"/>
                </a:lnTo>
                <a:lnTo>
                  <a:pt x="1162" y="23"/>
                </a:lnTo>
                <a:lnTo>
                  <a:pt x="1180" y="30"/>
                </a:lnTo>
                <a:lnTo>
                  <a:pt x="1197" y="38"/>
                </a:lnTo>
                <a:lnTo>
                  <a:pt x="1213" y="48"/>
                </a:lnTo>
                <a:lnTo>
                  <a:pt x="1228" y="59"/>
                </a:lnTo>
                <a:lnTo>
                  <a:pt x="1241" y="69"/>
                </a:lnTo>
                <a:lnTo>
                  <a:pt x="1235" y="73"/>
                </a:lnTo>
                <a:lnTo>
                  <a:pt x="1235" y="73"/>
                </a:lnTo>
                <a:lnTo>
                  <a:pt x="1245" y="83"/>
                </a:lnTo>
                <a:lnTo>
                  <a:pt x="1254" y="94"/>
                </a:lnTo>
                <a:lnTo>
                  <a:pt x="1262" y="107"/>
                </a:lnTo>
                <a:lnTo>
                  <a:pt x="1268" y="121"/>
                </a:lnTo>
                <a:lnTo>
                  <a:pt x="1268" y="121"/>
                </a:lnTo>
                <a:close/>
              </a:path>
            </a:pathLst>
          </a:custGeom>
          <a:solidFill>
            <a:srgbClr val="605448"/>
          </a:solidFill>
          <a:ln w="12700">
            <a:solidFill>
              <a:schemeClr val="tx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rgbClr val="605448"/>
              </a:solidFill>
            </a:endParaRPr>
          </a:p>
        </p:txBody>
      </p:sp>
      <p:sp>
        <p:nvSpPr>
          <p:cNvPr id="6" name="Freeform 47">
            <a:extLst>
              <a:ext uri="{FF2B5EF4-FFF2-40B4-BE49-F238E27FC236}">
                <a16:creationId xmlns:a16="http://schemas.microsoft.com/office/drawing/2014/main" xmlns="" id="{B4F4344C-7DF4-952F-DD07-DDB69F99896E}"/>
              </a:ext>
            </a:extLst>
          </p:cNvPr>
          <p:cNvSpPr>
            <a:spLocks noEditPoints="1"/>
          </p:cNvSpPr>
          <p:nvPr/>
        </p:nvSpPr>
        <p:spPr bwMode="auto">
          <a:xfrm>
            <a:off x="496630" y="344502"/>
            <a:ext cx="237357" cy="401792"/>
          </a:xfrm>
          <a:custGeom>
            <a:avLst/>
            <a:gdLst/>
            <a:ahLst/>
            <a:cxnLst>
              <a:cxn ang="0">
                <a:pos x="114" y="6"/>
              </a:cxn>
              <a:cxn ang="0">
                <a:pos x="53" y="57"/>
              </a:cxn>
              <a:cxn ang="0">
                <a:pos x="13" y="139"/>
              </a:cxn>
              <a:cxn ang="0">
                <a:pos x="61" y="193"/>
              </a:cxn>
              <a:cxn ang="0">
                <a:pos x="74" y="296"/>
              </a:cxn>
              <a:cxn ang="0">
                <a:pos x="120" y="368"/>
              </a:cxn>
              <a:cxn ang="0">
                <a:pos x="177" y="362"/>
              </a:cxn>
              <a:cxn ang="0">
                <a:pos x="205" y="166"/>
              </a:cxn>
              <a:cxn ang="0">
                <a:pos x="95" y="40"/>
              </a:cxn>
              <a:cxn ang="0">
                <a:pos x="114" y="31"/>
              </a:cxn>
              <a:cxn ang="0">
                <a:pos x="78" y="65"/>
              </a:cxn>
              <a:cxn ang="0">
                <a:pos x="102" y="50"/>
              </a:cxn>
              <a:cxn ang="0">
                <a:pos x="80" y="86"/>
              </a:cxn>
              <a:cxn ang="0">
                <a:pos x="85" y="73"/>
              </a:cxn>
              <a:cxn ang="0">
                <a:pos x="64" y="103"/>
              </a:cxn>
              <a:cxn ang="0">
                <a:pos x="68" y="107"/>
              </a:cxn>
              <a:cxn ang="0">
                <a:pos x="41" y="132"/>
              </a:cxn>
              <a:cxn ang="0">
                <a:pos x="38" y="101"/>
              </a:cxn>
              <a:cxn ang="0">
                <a:pos x="38" y="107"/>
              </a:cxn>
              <a:cxn ang="0">
                <a:pos x="38" y="172"/>
              </a:cxn>
              <a:cxn ang="0">
                <a:pos x="28" y="176"/>
              </a:cxn>
              <a:cxn ang="0">
                <a:pos x="17" y="168"/>
              </a:cxn>
              <a:cxn ang="0">
                <a:pos x="20" y="170"/>
              </a:cxn>
              <a:cxn ang="0">
                <a:pos x="62" y="166"/>
              </a:cxn>
              <a:cxn ang="0">
                <a:pos x="51" y="179"/>
              </a:cxn>
              <a:cxn ang="0">
                <a:pos x="121" y="294"/>
              </a:cxn>
              <a:cxn ang="0">
                <a:pos x="104" y="290"/>
              </a:cxn>
              <a:cxn ang="0">
                <a:pos x="112" y="252"/>
              </a:cxn>
              <a:cxn ang="0">
                <a:pos x="108" y="275"/>
              </a:cxn>
              <a:cxn ang="0">
                <a:pos x="118" y="235"/>
              </a:cxn>
              <a:cxn ang="0">
                <a:pos x="101" y="238"/>
              </a:cxn>
              <a:cxn ang="0">
                <a:pos x="121" y="229"/>
              </a:cxn>
              <a:cxn ang="0">
                <a:pos x="116" y="198"/>
              </a:cxn>
              <a:cxn ang="0">
                <a:pos x="125" y="202"/>
              </a:cxn>
              <a:cxn ang="0">
                <a:pos x="112" y="174"/>
              </a:cxn>
              <a:cxn ang="0">
                <a:pos x="123" y="156"/>
              </a:cxn>
              <a:cxn ang="0">
                <a:pos x="116" y="183"/>
              </a:cxn>
              <a:cxn ang="0">
                <a:pos x="91" y="210"/>
              </a:cxn>
              <a:cxn ang="0">
                <a:pos x="114" y="183"/>
              </a:cxn>
              <a:cxn ang="0">
                <a:pos x="95" y="185"/>
              </a:cxn>
              <a:cxn ang="0">
                <a:pos x="95" y="229"/>
              </a:cxn>
              <a:cxn ang="0">
                <a:pos x="91" y="227"/>
              </a:cxn>
              <a:cxn ang="0">
                <a:pos x="85" y="269"/>
              </a:cxn>
              <a:cxn ang="0">
                <a:pos x="120" y="299"/>
              </a:cxn>
              <a:cxn ang="0">
                <a:pos x="110" y="318"/>
              </a:cxn>
              <a:cxn ang="0">
                <a:pos x="112" y="309"/>
              </a:cxn>
              <a:cxn ang="0">
                <a:pos x="93" y="357"/>
              </a:cxn>
              <a:cxn ang="0">
                <a:pos x="116" y="345"/>
              </a:cxn>
              <a:cxn ang="0">
                <a:pos x="131" y="338"/>
              </a:cxn>
              <a:cxn ang="0">
                <a:pos x="146" y="338"/>
              </a:cxn>
              <a:cxn ang="0">
                <a:pos x="160" y="338"/>
              </a:cxn>
              <a:cxn ang="0">
                <a:pos x="162" y="343"/>
              </a:cxn>
              <a:cxn ang="0">
                <a:pos x="148" y="322"/>
              </a:cxn>
              <a:cxn ang="0">
                <a:pos x="135" y="179"/>
              </a:cxn>
              <a:cxn ang="0">
                <a:pos x="106" y="158"/>
              </a:cxn>
              <a:cxn ang="0">
                <a:pos x="59" y="134"/>
              </a:cxn>
              <a:cxn ang="0">
                <a:pos x="182" y="12"/>
              </a:cxn>
            </a:cxnLst>
            <a:rect l="0" t="0" r="r" b="b"/>
            <a:pathLst>
              <a:path w="211" h="368">
                <a:moveTo>
                  <a:pt x="207" y="4"/>
                </a:moveTo>
                <a:lnTo>
                  <a:pt x="207" y="4"/>
                </a:lnTo>
                <a:lnTo>
                  <a:pt x="182" y="2"/>
                </a:lnTo>
                <a:lnTo>
                  <a:pt x="158" y="0"/>
                </a:lnTo>
                <a:lnTo>
                  <a:pt x="135" y="2"/>
                </a:lnTo>
                <a:lnTo>
                  <a:pt x="123" y="4"/>
                </a:lnTo>
                <a:lnTo>
                  <a:pt x="114" y="6"/>
                </a:lnTo>
                <a:lnTo>
                  <a:pt x="114" y="6"/>
                </a:lnTo>
                <a:lnTo>
                  <a:pt x="101" y="14"/>
                </a:lnTo>
                <a:lnTo>
                  <a:pt x="85" y="23"/>
                </a:lnTo>
                <a:lnTo>
                  <a:pt x="70" y="34"/>
                </a:lnTo>
                <a:lnTo>
                  <a:pt x="61" y="42"/>
                </a:lnTo>
                <a:lnTo>
                  <a:pt x="61" y="42"/>
                </a:lnTo>
                <a:lnTo>
                  <a:pt x="53" y="57"/>
                </a:lnTo>
                <a:lnTo>
                  <a:pt x="45" y="75"/>
                </a:lnTo>
                <a:lnTo>
                  <a:pt x="45" y="75"/>
                </a:lnTo>
                <a:lnTo>
                  <a:pt x="38" y="92"/>
                </a:lnTo>
                <a:lnTo>
                  <a:pt x="30" y="107"/>
                </a:lnTo>
                <a:lnTo>
                  <a:pt x="30" y="107"/>
                </a:lnTo>
                <a:lnTo>
                  <a:pt x="22" y="124"/>
                </a:lnTo>
                <a:lnTo>
                  <a:pt x="13" y="139"/>
                </a:lnTo>
                <a:lnTo>
                  <a:pt x="5" y="156"/>
                </a:lnTo>
                <a:lnTo>
                  <a:pt x="0" y="174"/>
                </a:lnTo>
                <a:lnTo>
                  <a:pt x="0" y="174"/>
                </a:lnTo>
                <a:lnTo>
                  <a:pt x="17" y="181"/>
                </a:lnTo>
                <a:lnTo>
                  <a:pt x="38" y="189"/>
                </a:lnTo>
                <a:lnTo>
                  <a:pt x="49" y="191"/>
                </a:lnTo>
                <a:lnTo>
                  <a:pt x="61" y="193"/>
                </a:lnTo>
                <a:lnTo>
                  <a:pt x="70" y="191"/>
                </a:lnTo>
                <a:lnTo>
                  <a:pt x="80" y="189"/>
                </a:lnTo>
                <a:lnTo>
                  <a:pt x="80" y="189"/>
                </a:lnTo>
                <a:lnTo>
                  <a:pt x="80" y="210"/>
                </a:lnTo>
                <a:lnTo>
                  <a:pt x="80" y="231"/>
                </a:lnTo>
                <a:lnTo>
                  <a:pt x="76" y="275"/>
                </a:lnTo>
                <a:lnTo>
                  <a:pt x="74" y="296"/>
                </a:lnTo>
                <a:lnTo>
                  <a:pt x="74" y="317"/>
                </a:lnTo>
                <a:lnTo>
                  <a:pt x="76" y="338"/>
                </a:lnTo>
                <a:lnTo>
                  <a:pt x="80" y="357"/>
                </a:lnTo>
                <a:lnTo>
                  <a:pt x="80" y="357"/>
                </a:lnTo>
                <a:lnTo>
                  <a:pt x="89" y="362"/>
                </a:lnTo>
                <a:lnTo>
                  <a:pt x="99" y="364"/>
                </a:lnTo>
                <a:lnTo>
                  <a:pt x="120" y="368"/>
                </a:lnTo>
                <a:lnTo>
                  <a:pt x="120" y="368"/>
                </a:lnTo>
                <a:lnTo>
                  <a:pt x="141" y="368"/>
                </a:lnTo>
                <a:lnTo>
                  <a:pt x="152" y="368"/>
                </a:lnTo>
                <a:lnTo>
                  <a:pt x="162" y="368"/>
                </a:lnTo>
                <a:lnTo>
                  <a:pt x="162" y="368"/>
                </a:lnTo>
                <a:lnTo>
                  <a:pt x="169" y="366"/>
                </a:lnTo>
                <a:lnTo>
                  <a:pt x="177" y="362"/>
                </a:lnTo>
                <a:lnTo>
                  <a:pt x="190" y="351"/>
                </a:lnTo>
                <a:lnTo>
                  <a:pt x="202" y="339"/>
                </a:lnTo>
                <a:lnTo>
                  <a:pt x="211" y="330"/>
                </a:lnTo>
                <a:lnTo>
                  <a:pt x="211" y="330"/>
                </a:lnTo>
                <a:lnTo>
                  <a:pt x="207" y="290"/>
                </a:lnTo>
                <a:lnTo>
                  <a:pt x="205" y="250"/>
                </a:lnTo>
                <a:lnTo>
                  <a:pt x="205" y="166"/>
                </a:lnTo>
                <a:lnTo>
                  <a:pt x="207" y="84"/>
                </a:lnTo>
                <a:lnTo>
                  <a:pt x="207" y="4"/>
                </a:lnTo>
                <a:lnTo>
                  <a:pt x="207" y="4"/>
                </a:lnTo>
                <a:close/>
                <a:moveTo>
                  <a:pt x="114" y="31"/>
                </a:moveTo>
                <a:lnTo>
                  <a:pt x="114" y="31"/>
                </a:lnTo>
                <a:lnTo>
                  <a:pt x="106" y="36"/>
                </a:lnTo>
                <a:lnTo>
                  <a:pt x="95" y="40"/>
                </a:lnTo>
                <a:lnTo>
                  <a:pt x="83" y="44"/>
                </a:lnTo>
                <a:lnTo>
                  <a:pt x="72" y="48"/>
                </a:lnTo>
                <a:lnTo>
                  <a:pt x="72" y="48"/>
                </a:lnTo>
                <a:lnTo>
                  <a:pt x="81" y="42"/>
                </a:lnTo>
                <a:lnTo>
                  <a:pt x="91" y="34"/>
                </a:lnTo>
                <a:lnTo>
                  <a:pt x="102" y="31"/>
                </a:lnTo>
                <a:lnTo>
                  <a:pt x="114" y="31"/>
                </a:lnTo>
                <a:lnTo>
                  <a:pt x="114" y="31"/>
                </a:lnTo>
                <a:close/>
                <a:moveTo>
                  <a:pt x="102" y="50"/>
                </a:moveTo>
                <a:lnTo>
                  <a:pt x="102" y="50"/>
                </a:lnTo>
                <a:lnTo>
                  <a:pt x="99" y="55"/>
                </a:lnTo>
                <a:lnTo>
                  <a:pt x="97" y="57"/>
                </a:lnTo>
                <a:lnTo>
                  <a:pt x="87" y="63"/>
                </a:lnTo>
                <a:lnTo>
                  <a:pt x="78" y="65"/>
                </a:lnTo>
                <a:lnTo>
                  <a:pt x="66" y="69"/>
                </a:lnTo>
                <a:lnTo>
                  <a:pt x="66" y="69"/>
                </a:lnTo>
                <a:lnTo>
                  <a:pt x="70" y="65"/>
                </a:lnTo>
                <a:lnTo>
                  <a:pt x="74" y="61"/>
                </a:lnTo>
                <a:lnTo>
                  <a:pt x="81" y="55"/>
                </a:lnTo>
                <a:lnTo>
                  <a:pt x="93" y="52"/>
                </a:lnTo>
                <a:lnTo>
                  <a:pt x="102" y="50"/>
                </a:lnTo>
                <a:lnTo>
                  <a:pt x="102" y="50"/>
                </a:lnTo>
                <a:close/>
                <a:moveTo>
                  <a:pt x="85" y="73"/>
                </a:moveTo>
                <a:lnTo>
                  <a:pt x="85" y="73"/>
                </a:lnTo>
                <a:lnTo>
                  <a:pt x="87" y="73"/>
                </a:lnTo>
                <a:lnTo>
                  <a:pt x="87" y="75"/>
                </a:lnTo>
                <a:lnTo>
                  <a:pt x="85" y="78"/>
                </a:lnTo>
                <a:lnTo>
                  <a:pt x="80" y="86"/>
                </a:lnTo>
                <a:lnTo>
                  <a:pt x="80" y="86"/>
                </a:lnTo>
                <a:lnTo>
                  <a:pt x="66" y="88"/>
                </a:lnTo>
                <a:lnTo>
                  <a:pt x="55" y="90"/>
                </a:lnTo>
                <a:lnTo>
                  <a:pt x="55" y="90"/>
                </a:lnTo>
                <a:lnTo>
                  <a:pt x="61" y="84"/>
                </a:lnTo>
                <a:lnTo>
                  <a:pt x="68" y="78"/>
                </a:lnTo>
                <a:lnTo>
                  <a:pt x="85" y="73"/>
                </a:lnTo>
                <a:lnTo>
                  <a:pt x="85" y="73"/>
                </a:lnTo>
                <a:close/>
                <a:moveTo>
                  <a:pt x="68" y="107"/>
                </a:moveTo>
                <a:lnTo>
                  <a:pt x="68" y="107"/>
                </a:lnTo>
                <a:lnTo>
                  <a:pt x="61" y="107"/>
                </a:lnTo>
                <a:lnTo>
                  <a:pt x="61" y="107"/>
                </a:lnTo>
                <a:lnTo>
                  <a:pt x="62" y="103"/>
                </a:lnTo>
                <a:lnTo>
                  <a:pt x="64" y="103"/>
                </a:lnTo>
                <a:lnTo>
                  <a:pt x="68" y="101"/>
                </a:lnTo>
                <a:lnTo>
                  <a:pt x="70" y="99"/>
                </a:lnTo>
                <a:lnTo>
                  <a:pt x="70" y="99"/>
                </a:lnTo>
                <a:lnTo>
                  <a:pt x="72" y="101"/>
                </a:lnTo>
                <a:lnTo>
                  <a:pt x="70" y="103"/>
                </a:lnTo>
                <a:lnTo>
                  <a:pt x="68" y="103"/>
                </a:lnTo>
                <a:lnTo>
                  <a:pt x="68" y="107"/>
                </a:lnTo>
                <a:lnTo>
                  <a:pt x="68" y="107"/>
                </a:lnTo>
                <a:close/>
                <a:moveTo>
                  <a:pt x="59" y="120"/>
                </a:moveTo>
                <a:lnTo>
                  <a:pt x="59" y="120"/>
                </a:lnTo>
                <a:lnTo>
                  <a:pt x="57" y="124"/>
                </a:lnTo>
                <a:lnTo>
                  <a:pt x="53" y="128"/>
                </a:lnTo>
                <a:lnTo>
                  <a:pt x="47" y="130"/>
                </a:lnTo>
                <a:lnTo>
                  <a:pt x="41" y="132"/>
                </a:lnTo>
                <a:lnTo>
                  <a:pt x="41" y="132"/>
                </a:lnTo>
                <a:lnTo>
                  <a:pt x="43" y="128"/>
                </a:lnTo>
                <a:lnTo>
                  <a:pt x="49" y="124"/>
                </a:lnTo>
                <a:lnTo>
                  <a:pt x="59" y="120"/>
                </a:lnTo>
                <a:lnTo>
                  <a:pt x="59" y="120"/>
                </a:lnTo>
                <a:close/>
                <a:moveTo>
                  <a:pt x="38" y="101"/>
                </a:moveTo>
                <a:lnTo>
                  <a:pt x="38" y="101"/>
                </a:lnTo>
                <a:lnTo>
                  <a:pt x="41" y="101"/>
                </a:lnTo>
                <a:lnTo>
                  <a:pt x="47" y="101"/>
                </a:lnTo>
                <a:lnTo>
                  <a:pt x="47" y="101"/>
                </a:lnTo>
                <a:lnTo>
                  <a:pt x="43" y="105"/>
                </a:lnTo>
                <a:lnTo>
                  <a:pt x="41" y="107"/>
                </a:lnTo>
                <a:lnTo>
                  <a:pt x="38" y="107"/>
                </a:lnTo>
                <a:lnTo>
                  <a:pt x="38" y="107"/>
                </a:lnTo>
                <a:lnTo>
                  <a:pt x="38" y="101"/>
                </a:lnTo>
                <a:lnTo>
                  <a:pt x="38" y="101"/>
                </a:lnTo>
                <a:close/>
                <a:moveTo>
                  <a:pt x="28" y="176"/>
                </a:moveTo>
                <a:lnTo>
                  <a:pt x="28" y="176"/>
                </a:lnTo>
                <a:lnTo>
                  <a:pt x="32" y="176"/>
                </a:lnTo>
                <a:lnTo>
                  <a:pt x="36" y="174"/>
                </a:lnTo>
                <a:lnTo>
                  <a:pt x="38" y="172"/>
                </a:lnTo>
                <a:lnTo>
                  <a:pt x="41" y="172"/>
                </a:lnTo>
                <a:lnTo>
                  <a:pt x="41" y="172"/>
                </a:lnTo>
                <a:lnTo>
                  <a:pt x="40" y="176"/>
                </a:lnTo>
                <a:lnTo>
                  <a:pt x="36" y="179"/>
                </a:lnTo>
                <a:lnTo>
                  <a:pt x="32" y="179"/>
                </a:lnTo>
                <a:lnTo>
                  <a:pt x="28" y="176"/>
                </a:lnTo>
                <a:lnTo>
                  <a:pt x="28" y="176"/>
                </a:lnTo>
                <a:close/>
                <a:moveTo>
                  <a:pt x="15" y="176"/>
                </a:moveTo>
                <a:lnTo>
                  <a:pt x="15" y="176"/>
                </a:lnTo>
                <a:lnTo>
                  <a:pt x="15" y="174"/>
                </a:lnTo>
                <a:lnTo>
                  <a:pt x="13" y="174"/>
                </a:lnTo>
                <a:lnTo>
                  <a:pt x="13" y="174"/>
                </a:lnTo>
                <a:lnTo>
                  <a:pt x="15" y="170"/>
                </a:lnTo>
                <a:lnTo>
                  <a:pt x="17" y="168"/>
                </a:lnTo>
                <a:lnTo>
                  <a:pt x="24" y="164"/>
                </a:lnTo>
                <a:lnTo>
                  <a:pt x="34" y="162"/>
                </a:lnTo>
                <a:lnTo>
                  <a:pt x="41" y="160"/>
                </a:lnTo>
                <a:lnTo>
                  <a:pt x="41" y="160"/>
                </a:lnTo>
                <a:lnTo>
                  <a:pt x="36" y="164"/>
                </a:lnTo>
                <a:lnTo>
                  <a:pt x="28" y="168"/>
                </a:lnTo>
                <a:lnTo>
                  <a:pt x="20" y="170"/>
                </a:lnTo>
                <a:lnTo>
                  <a:pt x="15" y="176"/>
                </a:lnTo>
                <a:lnTo>
                  <a:pt x="15" y="176"/>
                </a:lnTo>
                <a:close/>
                <a:moveTo>
                  <a:pt x="51" y="179"/>
                </a:moveTo>
                <a:lnTo>
                  <a:pt x="51" y="179"/>
                </a:lnTo>
                <a:lnTo>
                  <a:pt x="53" y="174"/>
                </a:lnTo>
                <a:lnTo>
                  <a:pt x="59" y="168"/>
                </a:lnTo>
                <a:lnTo>
                  <a:pt x="62" y="166"/>
                </a:lnTo>
                <a:lnTo>
                  <a:pt x="66" y="166"/>
                </a:lnTo>
                <a:lnTo>
                  <a:pt x="68" y="168"/>
                </a:lnTo>
                <a:lnTo>
                  <a:pt x="68" y="168"/>
                </a:lnTo>
                <a:lnTo>
                  <a:pt x="61" y="174"/>
                </a:lnTo>
                <a:lnTo>
                  <a:pt x="57" y="177"/>
                </a:lnTo>
                <a:lnTo>
                  <a:pt x="51" y="179"/>
                </a:lnTo>
                <a:lnTo>
                  <a:pt x="51" y="179"/>
                </a:lnTo>
                <a:close/>
                <a:moveTo>
                  <a:pt x="120" y="275"/>
                </a:moveTo>
                <a:lnTo>
                  <a:pt x="120" y="275"/>
                </a:lnTo>
                <a:lnTo>
                  <a:pt x="121" y="275"/>
                </a:lnTo>
                <a:lnTo>
                  <a:pt x="121" y="277"/>
                </a:lnTo>
                <a:lnTo>
                  <a:pt x="121" y="284"/>
                </a:lnTo>
                <a:lnTo>
                  <a:pt x="121" y="294"/>
                </a:lnTo>
                <a:lnTo>
                  <a:pt x="121" y="294"/>
                </a:lnTo>
                <a:lnTo>
                  <a:pt x="118" y="294"/>
                </a:lnTo>
                <a:lnTo>
                  <a:pt x="114" y="296"/>
                </a:lnTo>
                <a:lnTo>
                  <a:pt x="106" y="299"/>
                </a:lnTo>
                <a:lnTo>
                  <a:pt x="99" y="305"/>
                </a:lnTo>
                <a:lnTo>
                  <a:pt x="91" y="309"/>
                </a:lnTo>
                <a:lnTo>
                  <a:pt x="91" y="309"/>
                </a:lnTo>
                <a:lnTo>
                  <a:pt x="104" y="290"/>
                </a:lnTo>
                <a:lnTo>
                  <a:pt x="120" y="275"/>
                </a:lnTo>
                <a:lnTo>
                  <a:pt x="120" y="275"/>
                </a:lnTo>
                <a:close/>
                <a:moveTo>
                  <a:pt x="89" y="284"/>
                </a:moveTo>
                <a:lnTo>
                  <a:pt x="89" y="284"/>
                </a:lnTo>
                <a:lnTo>
                  <a:pt x="97" y="273"/>
                </a:lnTo>
                <a:lnTo>
                  <a:pt x="104" y="263"/>
                </a:lnTo>
                <a:lnTo>
                  <a:pt x="112" y="252"/>
                </a:lnTo>
                <a:lnTo>
                  <a:pt x="120" y="242"/>
                </a:lnTo>
                <a:lnTo>
                  <a:pt x="120" y="242"/>
                </a:lnTo>
                <a:lnTo>
                  <a:pt x="121" y="250"/>
                </a:lnTo>
                <a:lnTo>
                  <a:pt x="121" y="256"/>
                </a:lnTo>
                <a:lnTo>
                  <a:pt x="118" y="263"/>
                </a:lnTo>
                <a:lnTo>
                  <a:pt x="114" y="269"/>
                </a:lnTo>
                <a:lnTo>
                  <a:pt x="108" y="275"/>
                </a:lnTo>
                <a:lnTo>
                  <a:pt x="102" y="278"/>
                </a:lnTo>
                <a:lnTo>
                  <a:pt x="97" y="282"/>
                </a:lnTo>
                <a:lnTo>
                  <a:pt x="89" y="284"/>
                </a:lnTo>
                <a:lnTo>
                  <a:pt x="89" y="284"/>
                </a:lnTo>
                <a:close/>
                <a:moveTo>
                  <a:pt x="121" y="237"/>
                </a:moveTo>
                <a:lnTo>
                  <a:pt x="121" y="237"/>
                </a:lnTo>
                <a:lnTo>
                  <a:pt x="118" y="235"/>
                </a:lnTo>
                <a:lnTo>
                  <a:pt x="114" y="237"/>
                </a:lnTo>
                <a:lnTo>
                  <a:pt x="106" y="240"/>
                </a:lnTo>
                <a:lnTo>
                  <a:pt x="101" y="246"/>
                </a:lnTo>
                <a:lnTo>
                  <a:pt x="97" y="248"/>
                </a:lnTo>
                <a:lnTo>
                  <a:pt x="95" y="248"/>
                </a:lnTo>
                <a:lnTo>
                  <a:pt x="95" y="248"/>
                </a:lnTo>
                <a:lnTo>
                  <a:pt x="101" y="238"/>
                </a:lnTo>
                <a:lnTo>
                  <a:pt x="108" y="229"/>
                </a:lnTo>
                <a:lnTo>
                  <a:pt x="116" y="221"/>
                </a:lnTo>
                <a:lnTo>
                  <a:pt x="121" y="212"/>
                </a:lnTo>
                <a:lnTo>
                  <a:pt x="121" y="212"/>
                </a:lnTo>
                <a:lnTo>
                  <a:pt x="123" y="217"/>
                </a:lnTo>
                <a:lnTo>
                  <a:pt x="123" y="223"/>
                </a:lnTo>
                <a:lnTo>
                  <a:pt x="121" y="229"/>
                </a:lnTo>
                <a:lnTo>
                  <a:pt x="121" y="237"/>
                </a:lnTo>
                <a:lnTo>
                  <a:pt x="121" y="237"/>
                </a:lnTo>
                <a:close/>
                <a:moveTo>
                  <a:pt x="112" y="208"/>
                </a:moveTo>
                <a:lnTo>
                  <a:pt x="112" y="208"/>
                </a:lnTo>
                <a:lnTo>
                  <a:pt x="110" y="204"/>
                </a:lnTo>
                <a:lnTo>
                  <a:pt x="112" y="202"/>
                </a:lnTo>
                <a:lnTo>
                  <a:pt x="116" y="198"/>
                </a:lnTo>
                <a:lnTo>
                  <a:pt x="120" y="195"/>
                </a:lnTo>
                <a:lnTo>
                  <a:pt x="121" y="191"/>
                </a:lnTo>
                <a:lnTo>
                  <a:pt x="121" y="191"/>
                </a:lnTo>
                <a:lnTo>
                  <a:pt x="125" y="191"/>
                </a:lnTo>
                <a:lnTo>
                  <a:pt x="125" y="195"/>
                </a:lnTo>
                <a:lnTo>
                  <a:pt x="125" y="202"/>
                </a:lnTo>
                <a:lnTo>
                  <a:pt x="125" y="202"/>
                </a:lnTo>
                <a:lnTo>
                  <a:pt x="120" y="202"/>
                </a:lnTo>
                <a:lnTo>
                  <a:pt x="116" y="202"/>
                </a:lnTo>
                <a:lnTo>
                  <a:pt x="112" y="208"/>
                </a:lnTo>
                <a:lnTo>
                  <a:pt x="112" y="208"/>
                </a:lnTo>
                <a:close/>
                <a:moveTo>
                  <a:pt x="121" y="174"/>
                </a:moveTo>
                <a:lnTo>
                  <a:pt x="121" y="174"/>
                </a:lnTo>
                <a:lnTo>
                  <a:pt x="112" y="174"/>
                </a:lnTo>
                <a:lnTo>
                  <a:pt x="112" y="174"/>
                </a:lnTo>
                <a:lnTo>
                  <a:pt x="114" y="168"/>
                </a:lnTo>
                <a:lnTo>
                  <a:pt x="116" y="164"/>
                </a:lnTo>
                <a:lnTo>
                  <a:pt x="120" y="155"/>
                </a:lnTo>
                <a:lnTo>
                  <a:pt x="120" y="155"/>
                </a:lnTo>
                <a:lnTo>
                  <a:pt x="121" y="155"/>
                </a:lnTo>
                <a:lnTo>
                  <a:pt x="123" y="156"/>
                </a:lnTo>
                <a:lnTo>
                  <a:pt x="123" y="162"/>
                </a:lnTo>
                <a:lnTo>
                  <a:pt x="121" y="168"/>
                </a:lnTo>
                <a:lnTo>
                  <a:pt x="121" y="174"/>
                </a:lnTo>
                <a:lnTo>
                  <a:pt x="121" y="174"/>
                </a:lnTo>
                <a:close/>
                <a:moveTo>
                  <a:pt x="114" y="183"/>
                </a:moveTo>
                <a:lnTo>
                  <a:pt x="114" y="183"/>
                </a:lnTo>
                <a:lnTo>
                  <a:pt x="116" y="183"/>
                </a:lnTo>
                <a:lnTo>
                  <a:pt x="114" y="185"/>
                </a:lnTo>
                <a:lnTo>
                  <a:pt x="112" y="187"/>
                </a:lnTo>
                <a:lnTo>
                  <a:pt x="108" y="189"/>
                </a:lnTo>
                <a:lnTo>
                  <a:pt x="108" y="189"/>
                </a:lnTo>
                <a:lnTo>
                  <a:pt x="101" y="200"/>
                </a:lnTo>
                <a:lnTo>
                  <a:pt x="97" y="206"/>
                </a:lnTo>
                <a:lnTo>
                  <a:pt x="91" y="210"/>
                </a:lnTo>
                <a:lnTo>
                  <a:pt x="91" y="210"/>
                </a:lnTo>
                <a:lnTo>
                  <a:pt x="91" y="202"/>
                </a:lnTo>
                <a:lnTo>
                  <a:pt x="93" y="196"/>
                </a:lnTo>
                <a:lnTo>
                  <a:pt x="93" y="196"/>
                </a:lnTo>
                <a:lnTo>
                  <a:pt x="99" y="193"/>
                </a:lnTo>
                <a:lnTo>
                  <a:pt x="104" y="191"/>
                </a:lnTo>
                <a:lnTo>
                  <a:pt x="114" y="183"/>
                </a:lnTo>
                <a:lnTo>
                  <a:pt x="114" y="183"/>
                </a:lnTo>
                <a:close/>
                <a:moveTo>
                  <a:pt x="91" y="191"/>
                </a:moveTo>
                <a:lnTo>
                  <a:pt x="91" y="191"/>
                </a:lnTo>
                <a:lnTo>
                  <a:pt x="91" y="187"/>
                </a:lnTo>
                <a:lnTo>
                  <a:pt x="89" y="185"/>
                </a:lnTo>
                <a:lnTo>
                  <a:pt x="89" y="185"/>
                </a:lnTo>
                <a:lnTo>
                  <a:pt x="95" y="185"/>
                </a:lnTo>
                <a:lnTo>
                  <a:pt x="95" y="185"/>
                </a:lnTo>
                <a:lnTo>
                  <a:pt x="93" y="187"/>
                </a:lnTo>
                <a:lnTo>
                  <a:pt x="91" y="191"/>
                </a:lnTo>
                <a:lnTo>
                  <a:pt x="91" y="191"/>
                </a:lnTo>
                <a:close/>
                <a:moveTo>
                  <a:pt x="91" y="227"/>
                </a:moveTo>
                <a:lnTo>
                  <a:pt x="91" y="227"/>
                </a:lnTo>
                <a:lnTo>
                  <a:pt x="95" y="229"/>
                </a:lnTo>
                <a:lnTo>
                  <a:pt x="95" y="229"/>
                </a:lnTo>
                <a:lnTo>
                  <a:pt x="95" y="235"/>
                </a:lnTo>
                <a:lnTo>
                  <a:pt x="91" y="238"/>
                </a:lnTo>
                <a:lnTo>
                  <a:pt x="91" y="238"/>
                </a:lnTo>
                <a:lnTo>
                  <a:pt x="89" y="237"/>
                </a:lnTo>
                <a:lnTo>
                  <a:pt x="89" y="233"/>
                </a:lnTo>
                <a:lnTo>
                  <a:pt x="91" y="227"/>
                </a:lnTo>
                <a:lnTo>
                  <a:pt x="91" y="227"/>
                </a:lnTo>
                <a:close/>
                <a:moveTo>
                  <a:pt x="91" y="263"/>
                </a:moveTo>
                <a:lnTo>
                  <a:pt x="91" y="263"/>
                </a:lnTo>
                <a:lnTo>
                  <a:pt x="89" y="267"/>
                </a:lnTo>
                <a:lnTo>
                  <a:pt x="89" y="269"/>
                </a:lnTo>
                <a:lnTo>
                  <a:pt x="85" y="269"/>
                </a:lnTo>
                <a:lnTo>
                  <a:pt x="85" y="269"/>
                </a:lnTo>
                <a:lnTo>
                  <a:pt x="87" y="267"/>
                </a:lnTo>
                <a:lnTo>
                  <a:pt x="87" y="263"/>
                </a:lnTo>
                <a:lnTo>
                  <a:pt x="87" y="263"/>
                </a:lnTo>
                <a:lnTo>
                  <a:pt x="91" y="263"/>
                </a:lnTo>
                <a:lnTo>
                  <a:pt x="91" y="263"/>
                </a:lnTo>
                <a:close/>
                <a:moveTo>
                  <a:pt x="120" y="299"/>
                </a:moveTo>
                <a:lnTo>
                  <a:pt x="120" y="299"/>
                </a:lnTo>
                <a:lnTo>
                  <a:pt x="121" y="301"/>
                </a:lnTo>
                <a:lnTo>
                  <a:pt x="121" y="301"/>
                </a:lnTo>
                <a:lnTo>
                  <a:pt x="121" y="307"/>
                </a:lnTo>
                <a:lnTo>
                  <a:pt x="120" y="317"/>
                </a:lnTo>
                <a:lnTo>
                  <a:pt x="120" y="317"/>
                </a:lnTo>
                <a:lnTo>
                  <a:pt x="114" y="318"/>
                </a:lnTo>
                <a:lnTo>
                  <a:pt x="110" y="318"/>
                </a:lnTo>
                <a:lnTo>
                  <a:pt x="101" y="324"/>
                </a:lnTo>
                <a:lnTo>
                  <a:pt x="95" y="330"/>
                </a:lnTo>
                <a:lnTo>
                  <a:pt x="87" y="336"/>
                </a:lnTo>
                <a:lnTo>
                  <a:pt x="87" y="336"/>
                </a:lnTo>
                <a:lnTo>
                  <a:pt x="95" y="326"/>
                </a:lnTo>
                <a:lnTo>
                  <a:pt x="102" y="317"/>
                </a:lnTo>
                <a:lnTo>
                  <a:pt x="112" y="309"/>
                </a:lnTo>
                <a:lnTo>
                  <a:pt x="120" y="299"/>
                </a:lnTo>
                <a:lnTo>
                  <a:pt x="120" y="299"/>
                </a:lnTo>
                <a:close/>
                <a:moveTo>
                  <a:pt x="106" y="358"/>
                </a:moveTo>
                <a:lnTo>
                  <a:pt x="106" y="358"/>
                </a:lnTo>
                <a:lnTo>
                  <a:pt x="99" y="358"/>
                </a:lnTo>
                <a:lnTo>
                  <a:pt x="97" y="357"/>
                </a:lnTo>
                <a:lnTo>
                  <a:pt x="93" y="357"/>
                </a:lnTo>
                <a:lnTo>
                  <a:pt x="93" y="357"/>
                </a:lnTo>
                <a:lnTo>
                  <a:pt x="99" y="349"/>
                </a:lnTo>
                <a:lnTo>
                  <a:pt x="106" y="341"/>
                </a:lnTo>
                <a:lnTo>
                  <a:pt x="116" y="336"/>
                </a:lnTo>
                <a:lnTo>
                  <a:pt x="127" y="332"/>
                </a:lnTo>
                <a:lnTo>
                  <a:pt x="127" y="332"/>
                </a:lnTo>
                <a:lnTo>
                  <a:pt x="116" y="345"/>
                </a:lnTo>
                <a:lnTo>
                  <a:pt x="106" y="358"/>
                </a:lnTo>
                <a:lnTo>
                  <a:pt x="106" y="358"/>
                </a:lnTo>
                <a:close/>
                <a:moveTo>
                  <a:pt x="121" y="351"/>
                </a:moveTo>
                <a:lnTo>
                  <a:pt x="121" y="351"/>
                </a:lnTo>
                <a:lnTo>
                  <a:pt x="123" y="345"/>
                </a:lnTo>
                <a:lnTo>
                  <a:pt x="127" y="341"/>
                </a:lnTo>
                <a:lnTo>
                  <a:pt x="131" y="338"/>
                </a:lnTo>
                <a:lnTo>
                  <a:pt x="131" y="332"/>
                </a:lnTo>
                <a:lnTo>
                  <a:pt x="131" y="332"/>
                </a:lnTo>
                <a:lnTo>
                  <a:pt x="142" y="332"/>
                </a:lnTo>
                <a:lnTo>
                  <a:pt x="148" y="330"/>
                </a:lnTo>
                <a:lnTo>
                  <a:pt x="152" y="332"/>
                </a:lnTo>
                <a:lnTo>
                  <a:pt x="152" y="332"/>
                </a:lnTo>
                <a:lnTo>
                  <a:pt x="146" y="338"/>
                </a:lnTo>
                <a:lnTo>
                  <a:pt x="139" y="343"/>
                </a:lnTo>
                <a:lnTo>
                  <a:pt x="121" y="351"/>
                </a:lnTo>
                <a:lnTo>
                  <a:pt x="121" y="351"/>
                </a:lnTo>
                <a:close/>
                <a:moveTo>
                  <a:pt x="148" y="351"/>
                </a:moveTo>
                <a:lnTo>
                  <a:pt x="148" y="351"/>
                </a:lnTo>
                <a:lnTo>
                  <a:pt x="154" y="343"/>
                </a:lnTo>
                <a:lnTo>
                  <a:pt x="160" y="338"/>
                </a:lnTo>
                <a:lnTo>
                  <a:pt x="162" y="334"/>
                </a:lnTo>
                <a:lnTo>
                  <a:pt x="162" y="334"/>
                </a:lnTo>
                <a:lnTo>
                  <a:pt x="169" y="334"/>
                </a:lnTo>
                <a:lnTo>
                  <a:pt x="173" y="334"/>
                </a:lnTo>
                <a:lnTo>
                  <a:pt x="173" y="334"/>
                </a:lnTo>
                <a:lnTo>
                  <a:pt x="167" y="339"/>
                </a:lnTo>
                <a:lnTo>
                  <a:pt x="162" y="343"/>
                </a:lnTo>
                <a:lnTo>
                  <a:pt x="148" y="351"/>
                </a:lnTo>
                <a:lnTo>
                  <a:pt x="148" y="351"/>
                </a:lnTo>
                <a:close/>
                <a:moveTo>
                  <a:pt x="202" y="318"/>
                </a:moveTo>
                <a:lnTo>
                  <a:pt x="202" y="318"/>
                </a:lnTo>
                <a:lnTo>
                  <a:pt x="186" y="322"/>
                </a:lnTo>
                <a:lnTo>
                  <a:pt x="167" y="324"/>
                </a:lnTo>
                <a:lnTo>
                  <a:pt x="148" y="322"/>
                </a:lnTo>
                <a:lnTo>
                  <a:pt x="131" y="320"/>
                </a:lnTo>
                <a:lnTo>
                  <a:pt x="131" y="320"/>
                </a:lnTo>
                <a:lnTo>
                  <a:pt x="129" y="297"/>
                </a:lnTo>
                <a:lnTo>
                  <a:pt x="129" y="273"/>
                </a:lnTo>
                <a:lnTo>
                  <a:pt x="133" y="225"/>
                </a:lnTo>
                <a:lnTo>
                  <a:pt x="135" y="202"/>
                </a:lnTo>
                <a:lnTo>
                  <a:pt x="135" y="179"/>
                </a:lnTo>
                <a:lnTo>
                  <a:pt x="133" y="156"/>
                </a:lnTo>
                <a:lnTo>
                  <a:pt x="129" y="135"/>
                </a:lnTo>
                <a:lnTo>
                  <a:pt x="129" y="135"/>
                </a:lnTo>
                <a:lnTo>
                  <a:pt x="125" y="137"/>
                </a:lnTo>
                <a:lnTo>
                  <a:pt x="121" y="139"/>
                </a:lnTo>
                <a:lnTo>
                  <a:pt x="114" y="149"/>
                </a:lnTo>
                <a:lnTo>
                  <a:pt x="106" y="158"/>
                </a:lnTo>
                <a:lnTo>
                  <a:pt x="101" y="168"/>
                </a:lnTo>
                <a:lnTo>
                  <a:pt x="101" y="168"/>
                </a:lnTo>
                <a:lnTo>
                  <a:pt x="76" y="160"/>
                </a:lnTo>
                <a:lnTo>
                  <a:pt x="53" y="151"/>
                </a:lnTo>
                <a:lnTo>
                  <a:pt x="53" y="151"/>
                </a:lnTo>
                <a:lnTo>
                  <a:pt x="55" y="141"/>
                </a:lnTo>
                <a:lnTo>
                  <a:pt x="59" y="134"/>
                </a:lnTo>
                <a:lnTo>
                  <a:pt x="70" y="116"/>
                </a:lnTo>
                <a:lnTo>
                  <a:pt x="70" y="116"/>
                </a:lnTo>
                <a:lnTo>
                  <a:pt x="131" y="14"/>
                </a:lnTo>
                <a:lnTo>
                  <a:pt x="131" y="14"/>
                </a:lnTo>
                <a:lnTo>
                  <a:pt x="148" y="12"/>
                </a:lnTo>
                <a:lnTo>
                  <a:pt x="163" y="10"/>
                </a:lnTo>
                <a:lnTo>
                  <a:pt x="182" y="12"/>
                </a:lnTo>
                <a:lnTo>
                  <a:pt x="202" y="12"/>
                </a:lnTo>
                <a:lnTo>
                  <a:pt x="202" y="12"/>
                </a:lnTo>
                <a:lnTo>
                  <a:pt x="198" y="166"/>
                </a:lnTo>
                <a:lnTo>
                  <a:pt x="198" y="244"/>
                </a:lnTo>
                <a:lnTo>
                  <a:pt x="202" y="318"/>
                </a:lnTo>
                <a:lnTo>
                  <a:pt x="202" y="318"/>
                </a:lnTo>
                <a:close/>
              </a:path>
            </a:pathLst>
          </a:custGeom>
          <a:solidFill>
            <a:srgbClr val="00206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rgbClr val="605448"/>
              </a:solidFill>
            </a:endParaRPr>
          </a:p>
        </p:txBody>
      </p:sp>
      <p:sp>
        <p:nvSpPr>
          <p:cNvPr id="7" name="Freeform 400">
            <a:extLst>
              <a:ext uri="{FF2B5EF4-FFF2-40B4-BE49-F238E27FC236}">
                <a16:creationId xmlns:a16="http://schemas.microsoft.com/office/drawing/2014/main" xmlns="" id="{E8C2E987-02DF-E62C-76A5-F8FC614D157E}"/>
              </a:ext>
            </a:extLst>
          </p:cNvPr>
          <p:cNvSpPr>
            <a:spLocks noEditPoints="1"/>
          </p:cNvSpPr>
          <p:nvPr/>
        </p:nvSpPr>
        <p:spPr bwMode="auto">
          <a:xfrm>
            <a:off x="351685" y="2006312"/>
            <a:ext cx="537029" cy="530843"/>
          </a:xfrm>
          <a:custGeom>
            <a:avLst/>
            <a:gdLst/>
            <a:ahLst/>
            <a:cxnLst>
              <a:cxn ang="0">
                <a:pos x="375" y="23"/>
              </a:cxn>
              <a:cxn ang="0">
                <a:pos x="169" y="35"/>
              </a:cxn>
              <a:cxn ang="0">
                <a:pos x="72" y="72"/>
              </a:cxn>
              <a:cxn ang="0">
                <a:pos x="18" y="149"/>
              </a:cxn>
              <a:cxn ang="0">
                <a:pos x="1" y="239"/>
              </a:cxn>
              <a:cxn ang="0">
                <a:pos x="13" y="489"/>
              </a:cxn>
              <a:cxn ang="0">
                <a:pos x="11" y="693"/>
              </a:cxn>
              <a:cxn ang="0">
                <a:pos x="31" y="1058"/>
              </a:cxn>
              <a:cxn ang="0">
                <a:pos x="59" y="1182"/>
              </a:cxn>
              <a:cxn ang="0">
                <a:pos x="89" y="1227"/>
              </a:cxn>
              <a:cxn ang="0">
                <a:pos x="87" y="1209"/>
              </a:cxn>
              <a:cxn ang="0">
                <a:pos x="271" y="1276"/>
              </a:cxn>
              <a:cxn ang="0">
                <a:pos x="547" y="1286"/>
              </a:cxn>
              <a:cxn ang="0">
                <a:pos x="1078" y="1256"/>
              </a:cxn>
              <a:cxn ang="0">
                <a:pos x="1169" y="1233"/>
              </a:cxn>
              <a:cxn ang="0">
                <a:pos x="1248" y="1189"/>
              </a:cxn>
              <a:cxn ang="0">
                <a:pos x="1291" y="1112"/>
              </a:cxn>
              <a:cxn ang="0">
                <a:pos x="1300" y="926"/>
              </a:cxn>
              <a:cxn ang="0">
                <a:pos x="1291" y="606"/>
              </a:cxn>
              <a:cxn ang="0">
                <a:pos x="1298" y="215"/>
              </a:cxn>
              <a:cxn ang="0">
                <a:pos x="1279" y="115"/>
              </a:cxn>
              <a:cxn ang="0">
                <a:pos x="1220" y="41"/>
              </a:cxn>
              <a:cxn ang="0">
                <a:pos x="1131" y="0"/>
              </a:cxn>
              <a:cxn ang="0">
                <a:pos x="23" y="613"/>
              </a:cxn>
              <a:cxn ang="0">
                <a:pos x="42" y="919"/>
              </a:cxn>
              <a:cxn ang="0">
                <a:pos x="18" y="269"/>
              </a:cxn>
              <a:cxn ang="0">
                <a:pos x="13" y="242"/>
              </a:cxn>
              <a:cxn ang="0">
                <a:pos x="540" y="1272"/>
              </a:cxn>
              <a:cxn ang="0">
                <a:pos x="287" y="1263"/>
              </a:cxn>
              <a:cxn ang="0">
                <a:pos x="458" y="1261"/>
              </a:cxn>
              <a:cxn ang="0">
                <a:pos x="925" y="1254"/>
              </a:cxn>
              <a:cxn ang="0">
                <a:pos x="947" y="1254"/>
              </a:cxn>
              <a:cxn ang="0">
                <a:pos x="956" y="1251"/>
              </a:cxn>
              <a:cxn ang="0">
                <a:pos x="947" y="1254"/>
              </a:cxn>
              <a:cxn ang="0">
                <a:pos x="1268" y="1134"/>
              </a:cxn>
              <a:cxn ang="0">
                <a:pos x="1213" y="1192"/>
              </a:cxn>
              <a:cxn ang="0">
                <a:pos x="1102" y="1227"/>
              </a:cxn>
              <a:cxn ang="0">
                <a:pos x="887" y="1234"/>
              </a:cxn>
              <a:cxn ang="0">
                <a:pos x="316" y="1238"/>
              </a:cxn>
              <a:cxn ang="0">
                <a:pos x="162" y="1211"/>
              </a:cxn>
              <a:cxn ang="0">
                <a:pos x="97" y="1172"/>
              </a:cxn>
              <a:cxn ang="0">
                <a:pos x="90" y="1178"/>
              </a:cxn>
              <a:cxn ang="0">
                <a:pos x="62" y="1122"/>
              </a:cxn>
              <a:cxn ang="0">
                <a:pos x="44" y="790"/>
              </a:cxn>
              <a:cxn ang="0">
                <a:pos x="42" y="160"/>
              </a:cxn>
              <a:cxn ang="0">
                <a:pos x="67" y="99"/>
              </a:cxn>
              <a:cxn ang="0">
                <a:pos x="97" y="76"/>
              </a:cxn>
              <a:cxn ang="0">
                <a:pos x="202" y="48"/>
              </a:cxn>
              <a:cxn ang="0">
                <a:pos x="852" y="27"/>
              </a:cxn>
              <a:cxn ang="0">
                <a:pos x="1130" y="35"/>
              </a:cxn>
              <a:cxn ang="0">
                <a:pos x="1207" y="77"/>
              </a:cxn>
              <a:cxn ang="0">
                <a:pos x="1252" y="152"/>
              </a:cxn>
              <a:cxn ang="0">
                <a:pos x="1282" y="849"/>
              </a:cxn>
              <a:cxn ang="0">
                <a:pos x="1270" y="121"/>
              </a:cxn>
              <a:cxn ang="0">
                <a:pos x="1289" y="242"/>
              </a:cxn>
              <a:cxn ang="0">
                <a:pos x="1283" y="464"/>
              </a:cxn>
              <a:cxn ang="0">
                <a:pos x="1273" y="262"/>
              </a:cxn>
              <a:cxn ang="0">
                <a:pos x="1235" y="92"/>
              </a:cxn>
              <a:cxn ang="0">
                <a:pos x="1102" y="11"/>
              </a:cxn>
              <a:cxn ang="0">
                <a:pos x="1197" y="38"/>
              </a:cxn>
              <a:cxn ang="0">
                <a:pos x="1245" y="83"/>
              </a:cxn>
            </a:cxnLst>
            <a:rect l="0" t="0" r="r" b="b"/>
            <a:pathLst>
              <a:path w="1303" h="1287">
                <a:moveTo>
                  <a:pt x="1131" y="0"/>
                </a:moveTo>
                <a:lnTo>
                  <a:pt x="389" y="17"/>
                </a:lnTo>
                <a:lnTo>
                  <a:pt x="389" y="17"/>
                </a:lnTo>
                <a:lnTo>
                  <a:pt x="385" y="18"/>
                </a:lnTo>
                <a:lnTo>
                  <a:pt x="379" y="20"/>
                </a:lnTo>
                <a:lnTo>
                  <a:pt x="375" y="23"/>
                </a:lnTo>
                <a:lnTo>
                  <a:pt x="372" y="23"/>
                </a:lnTo>
                <a:lnTo>
                  <a:pt x="372" y="23"/>
                </a:lnTo>
                <a:lnTo>
                  <a:pt x="270" y="27"/>
                </a:lnTo>
                <a:lnTo>
                  <a:pt x="219" y="31"/>
                </a:lnTo>
                <a:lnTo>
                  <a:pt x="169" y="35"/>
                </a:lnTo>
                <a:lnTo>
                  <a:pt x="169" y="35"/>
                </a:lnTo>
                <a:lnTo>
                  <a:pt x="149" y="38"/>
                </a:lnTo>
                <a:lnTo>
                  <a:pt x="131" y="42"/>
                </a:lnTo>
                <a:lnTo>
                  <a:pt x="114" y="48"/>
                </a:lnTo>
                <a:lnTo>
                  <a:pt x="98" y="55"/>
                </a:lnTo>
                <a:lnTo>
                  <a:pt x="84" y="63"/>
                </a:lnTo>
                <a:lnTo>
                  <a:pt x="72" y="72"/>
                </a:lnTo>
                <a:lnTo>
                  <a:pt x="60" y="83"/>
                </a:lnTo>
                <a:lnTo>
                  <a:pt x="49" y="94"/>
                </a:lnTo>
                <a:lnTo>
                  <a:pt x="41" y="106"/>
                </a:lnTo>
                <a:lnTo>
                  <a:pt x="32" y="120"/>
                </a:lnTo>
                <a:lnTo>
                  <a:pt x="25" y="134"/>
                </a:lnTo>
                <a:lnTo>
                  <a:pt x="18" y="149"/>
                </a:lnTo>
                <a:lnTo>
                  <a:pt x="13" y="165"/>
                </a:lnTo>
                <a:lnTo>
                  <a:pt x="8" y="181"/>
                </a:lnTo>
                <a:lnTo>
                  <a:pt x="6" y="198"/>
                </a:lnTo>
                <a:lnTo>
                  <a:pt x="3" y="217"/>
                </a:lnTo>
                <a:lnTo>
                  <a:pt x="3" y="217"/>
                </a:lnTo>
                <a:lnTo>
                  <a:pt x="1" y="239"/>
                </a:lnTo>
                <a:lnTo>
                  <a:pt x="0" y="262"/>
                </a:lnTo>
                <a:lnTo>
                  <a:pt x="0" y="307"/>
                </a:lnTo>
                <a:lnTo>
                  <a:pt x="1" y="353"/>
                </a:lnTo>
                <a:lnTo>
                  <a:pt x="6" y="398"/>
                </a:lnTo>
                <a:lnTo>
                  <a:pt x="10" y="444"/>
                </a:lnTo>
                <a:lnTo>
                  <a:pt x="13" y="489"/>
                </a:lnTo>
                <a:lnTo>
                  <a:pt x="14" y="534"/>
                </a:lnTo>
                <a:lnTo>
                  <a:pt x="14" y="557"/>
                </a:lnTo>
                <a:lnTo>
                  <a:pt x="14" y="579"/>
                </a:lnTo>
                <a:lnTo>
                  <a:pt x="14" y="579"/>
                </a:lnTo>
                <a:lnTo>
                  <a:pt x="11" y="635"/>
                </a:lnTo>
                <a:lnTo>
                  <a:pt x="11" y="693"/>
                </a:lnTo>
                <a:lnTo>
                  <a:pt x="14" y="752"/>
                </a:lnTo>
                <a:lnTo>
                  <a:pt x="18" y="814"/>
                </a:lnTo>
                <a:lnTo>
                  <a:pt x="25" y="937"/>
                </a:lnTo>
                <a:lnTo>
                  <a:pt x="28" y="999"/>
                </a:lnTo>
                <a:lnTo>
                  <a:pt x="31" y="1058"/>
                </a:lnTo>
                <a:lnTo>
                  <a:pt x="31" y="1058"/>
                </a:lnTo>
                <a:lnTo>
                  <a:pt x="31" y="1078"/>
                </a:lnTo>
                <a:lnTo>
                  <a:pt x="32" y="1095"/>
                </a:lnTo>
                <a:lnTo>
                  <a:pt x="35" y="1112"/>
                </a:lnTo>
                <a:lnTo>
                  <a:pt x="39" y="1127"/>
                </a:lnTo>
                <a:lnTo>
                  <a:pt x="48" y="1155"/>
                </a:lnTo>
                <a:lnTo>
                  <a:pt x="59" y="1182"/>
                </a:lnTo>
                <a:lnTo>
                  <a:pt x="59" y="1182"/>
                </a:lnTo>
                <a:lnTo>
                  <a:pt x="65" y="1196"/>
                </a:lnTo>
                <a:lnTo>
                  <a:pt x="73" y="1210"/>
                </a:lnTo>
                <a:lnTo>
                  <a:pt x="77" y="1216"/>
                </a:lnTo>
                <a:lnTo>
                  <a:pt x="83" y="1221"/>
                </a:lnTo>
                <a:lnTo>
                  <a:pt x="89" y="1227"/>
                </a:lnTo>
                <a:lnTo>
                  <a:pt x="96" y="1231"/>
                </a:lnTo>
                <a:lnTo>
                  <a:pt x="96" y="1231"/>
                </a:lnTo>
                <a:lnTo>
                  <a:pt x="94" y="1224"/>
                </a:lnTo>
                <a:lnTo>
                  <a:pt x="91" y="1219"/>
                </a:lnTo>
                <a:lnTo>
                  <a:pt x="89" y="1214"/>
                </a:lnTo>
                <a:lnTo>
                  <a:pt x="87" y="1209"/>
                </a:lnTo>
                <a:lnTo>
                  <a:pt x="87" y="1209"/>
                </a:lnTo>
                <a:lnTo>
                  <a:pt x="119" y="1227"/>
                </a:lnTo>
                <a:lnTo>
                  <a:pt x="153" y="1242"/>
                </a:lnTo>
                <a:lnTo>
                  <a:pt x="191" y="1256"/>
                </a:lnTo>
                <a:lnTo>
                  <a:pt x="230" y="1268"/>
                </a:lnTo>
                <a:lnTo>
                  <a:pt x="271" y="1276"/>
                </a:lnTo>
                <a:lnTo>
                  <a:pt x="315" y="1283"/>
                </a:lnTo>
                <a:lnTo>
                  <a:pt x="360" y="1287"/>
                </a:lnTo>
                <a:lnTo>
                  <a:pt x="408" y="1287"/>
                </a:lnTo>
                <a:lnTo>
                  <a:pt x="408" y="1287"/>
                </a:lnTo>
                <a:lnTo>
                  <a:pt x="478" y="1287"/>
                </a:lnTo>
                <a:lnTo>
                  <a:pt x="547" y="1286"/>
                </a:lnTo>
                <a:lnTo>
                  <a:pt x="686" y="1280"/>
                </a:lnTo>
                <a:lnTo>
                  <a:pt x="967" y="1266"/>
                </a:lnTo>
                <a:lnTo>
                  <a:pt x="967" y="1266"/>
                </a:lnTo>
                <a:lnTo>
                  <a:pt x="1013" y="1263"/>
                </a:lnTo>
                <a:lnTo>
                  <a:pt x="1057" y="1259"/>
                </a:lnTo>
                <a:lnTo>
                  <a:pt x="1078" y="1256"/>
                </a:lnTo>
                <a:lnTo>
                  <a:pt x="1098" y="1252"/>
                </a:lnTo>
                <a:lnTo>
                  <a:pt x="1117" y="1247"/>
                </a:lnTo>
                <a:lnTo>
                  <a:pt x="1135" y="1240"/>
                </a:lnTo>
                <a:lnTo>
                  <a:pt x="1135" y="1240"/>
                </a:lnTo>
                <a:lnTo>
                  <a:pt x="1152" y="1237"/>
                </a:lnTo>
                <a:lnTo>
                  <a:pt x="1169" y="1233"/>
                </a:lnTo>
                <a:lnTo>
                  <a:pt x="1185" y="1228"/>
                </a:lnTo>
                <a:lnTo>
                  <a:pt x="1199" y="1223"/>
                </a:lnTo>
                <a:lnTo>
                  <a:pt x="1213" y="1216"/>
                </a:lnTo>
                <a:lnTo>
                  <a:pt x="1225" y="1207"/>
                </a:lnTo>
                <a:lnTo>
                  <a:pt x="1237" y="1199"/>
                </a:lnTo>
                <a:lnTo>
                  <a:pt x="1248" y="1189"/>
                </a:lnTo>
                <a:lnTo>
                  <a:pt x="1258" y="1178"/>
                </a:lnTo>
                <a:lnTo>
                  <a:pt x="1266" y="1167"/>
                </a:lnTo>
                <a:lnTo>
                  <a:pt x="1275" y="1154"/>
                </a:lnTo>
                <a:lnTo>
                  <a:pt x="1282" y="1141"/>
                </a:lnTo>
                <a:lnTo>
                  <a:pt x="1287" y="1126"/>
                </a:lnTo>
                <a:lnTo>
                  <a:pt x="1291" y="1112"/>
                </a:lnTo>
                <a:lnTo>
                  <a:pt x="1294" y="1095"/>
                </a:lnTo>
                <a:lnTo>
                  <a:pt x="1297" y="1078"/>
                </a:lnTo>
                <a:lnTo>
                  <a:pt x="1297" y="1078"/>
                </a:lnTo>
                <a:lnTo>
                  <a:pt x="1300" y="1029"/>
                </a:lnTo>
                <a:lnTo>
                  <a:pt x="1301" y="978"/>
                </a:lnTo>
                <a:lnTo>
                  <a:pt x="1300" y="926"/>
                </a:lnTo>
                <a:lnTo>
                  <a:pt x="1298" y="876"/>
                </a:lnTo>
                <a:lnTo>
                  <a:pt x="1293" y="772"/>
                </a:lnTo>
                <a:lnTo>
                  <a:pt x="1291" y="720"/>
                </a:lnTo>
                <a:lnTo>
                  <a:pt x="1290" y="666"/>
                </a:lnTo>
                <a:lnTo>
                  <a:pt x="1290" y="666"/>
                </a:lnTo>
                <a:lnTo>
                  <a:pt x="1291" y="606"/>
                </a:lnTo>
                <a:lnTo>
                  <a:pt x="1293" y="545"/>
                </a:lnTo>
                <a:lnTo>
                  <a:pt x="1300" y="426"/>
                </a:lnTo>
                <a:lnTo>
                  <a:pt x="1301" y="367"/>
                </a:lnTo>
                <a:lnTo>
                  <a:pt x="1303" y="307"/>
                </a:lnTo>
                <a:lnTo>
                  <a:pt x="1301" y="246"/>
                </a:lnTo>
                <a:lnTo>
                  <a:pt x="1298" y="215"/>
                </a:lnTo>
                <a:lnTo>
                  <a:pt x="1296" y="184"/>
                </a:lnTo>
                <a:lnTo>
                  <a:pt x="1296" y="184"/>
                </a:lnTo>
                <a:lnTo>
                  <a:pt x="1293" y="166"/>
                </a:lnTo>
                <a:lnTo>
                  <a:pt x="1289" y="148"/>
                </a:lnTo>
                <a:lnTo>
                  <a:pt x="1284" y="131"/>
                </a:lnTo>
                <a:lnTo>
                  <a:pt x="1279" y="115"/>
                </a:lnTo>
                <a:lnTo>
                  <a:pt x="1270" y="100"/>
                </a:lnTo>
                <a:lnTo>
                  <a:pt x="1263" y="86"/>
                </a:lnTo>
                <a:lnTo>
                  <a:pt x="1254" y="73"/>
                </a:lnTo>
                <a:lnTo>
                  <a:pt x="1244" y="62"/>
                </a:lnTo>
                <a:lnTo>
                  <a:pt x="1232" y="51"/>
                </a:lnTo>
                <a:lnTo>
                  <a:pt x="1220" y="41"/>
                </a:lnTo>
                <a:lnTo>
                  <a:pt x="1207" y="31"/>
                </a:lnTo>
                <a:lnTo>
                  <a:pt x="1193" y="24"/>
                </a:lnTo>
                <a:lnTo>
                  <a:pt x="1179" y="17"/>
                </a:lnTo>
                <a:lnTo>
                  <a:pt x="1164" y="10"/>
                </a:lnTo>
                <a:lnTo>
                  <a:pt x="1148" y="6"/>
                </a:lnTo>
                <a:lnTo>
                  <a:pt x="1131" y="0"/>
                </a:lnTo>
                <a:lnTo>
                  <a:pt x="1131" y="0"/>
                </a:lnTo>
                <a:close/>
                <a:moveTo>
                  <a:pt x="44" y="1026"/>
                </a:moveTo>
                <a:lnTo>
                  <a:pt x="37" y="842"/>
                </a:lnTo>
                <a:lnTo>
                  <a:pt x="37" y="842"/>
                </a:lnTo>
                <a:lnTo>
                  <a:pt x="30" y="738"/>
                </a:lnTo>
                <a:lnTo>
                  <a:pt x="23" y="613"/>
                </a:lnTo>
                <a:lnTo>
                  <a:pt x="23" y="613"/>
                </a:lnTo>
                <a:lnTo>
                  <a:pt x="28" y="662"/>
                </a:lnTo>
                <a:lnTo>
                  <a:pt x="32" y="713"/>
                </a:lnTo>
                <a:lnTo>
                  <a:pt x="37" y="763"/>
                </a:lnTo>
                <a:lnTo>
                  <a:pt x="38" y="815"/>
                </a:lnTo>
                <a:lnTo>
                  <a:pt x="42" y="919"/>
                </a:lnTo>
                <a:lnTo>
                  <a:pt x="44" y="1026"/>
                </a:lnTo>
                <a:lnTo>
                  <a:pt x="44" y="1026"/>
                </a:lnTo>
                <a:close/>
                <a:moveTo>
                  <a:pt x="20" y="260"/>
                </a:moveTo>
                <a:lnTo>
                  <a:pt x="20" y="260"/>
                </a:lnTo>
                <a:lnTo>
                  <a:pt x="18" y="266"/>
                </a:lnTo>
                <a:lnTo>
                  <a:pt x="18" y="269"/>
                </a:lnTo>
                <a:lnTo>
                  <a:pt x="17" y="269"/>
                </a:lnTo>
                <a:lnTo>
                  <a:pt x="15" y="267"/>
                </a:lnTo>
                <a:lnTo>
                  <a:pt x="13" y="262"/>
                </a:lnTo>
                <a:lnTo>
                  <a:pt x="13" y="259"/>
                </a:lnTo>
                <a:lnTo>
                  <a:pt x="13" y="259"/>
                </a:lnTo>
                <a:lnTo>
                  <a:pt x="13" y="242"/>
                </a:lnTo>
                <a:lnTo>
                  <a:pt x="14" y="224"/>
                </a:lnTo>
                <a:lnTo>
                  <a:pt x="18" y="191"/>
                </a:lnTo>
                <a:lnTo>
                  <a:pt x="18" y="191"/>
                </a:lnTo>
                <a:lnTo>
                  <a:pt x="23" y="181"/>
                </a:lnTo>
                <a:lnTo>
                  <a:pt x="20" y="260"/>
                </a:lnTo>
                <a:close/>
                <a:moveTo>
                  <a:pt x="540" y="1272"/>
                </a:moveTo>
                <a:lnTo>
                  <a:pt x="540" y="1272"/>
                </a:lnTo>
                <a:lnTo>
                  <a:pt x="453" y="1273"/>
                </a:lnTo>
                <a:lnTo>
                  <a:pt x="409" y="1273"/>
                </a:lnTo>
                <a:lnTo>
                  <a:pt x="367" y="1272"/>
                </a:lnTo>
                <a:lnTo>
                  <a:pt x="326" y="1269"/>
                </a:lnTo>
                <a:lnTo>
                  <a:pt x="287" y="1263"/>
                </a:lnTo>
                <a:lnTo>
                  <a:pt x="249" y="1256"/>
                </a:lnTo>
                <a:lnTo>
                  <a:pt x="214" y="1247"/>
                </a:lnTo>
                <a:lnTo>
                  <a:pt x="311" y="1256"/>
                </a:lnTo>
                <a:lnTo>
                  <a:pt x="311" y="1256"/>
                </a:lnTo>
                <a:lnTo>
                  <a:pt x="384" y="1261"/>
                </a:lnTo>
                <a:lnTo>
                  <a:pt x="458" y="1261"/>
                </a:lnTo>
                <a:lnTo>
                  <a:pt x="534" y="1261"/>
                </a:lnTo>
                <a:lnTo>
                  <a:pt x="613" y="1259"/>
                </a:lnTo>
                <a:lnTo>
                  <a:pt x="769" y="1255"/>
                </a:lnTo>
                <a:lnTo>
                  <a:pt x="847" y="1254"/>
                </a:lnTo>
                <a:lnTo>
                  <a:pt x="925" y="1254"/>
                </a:lnTo>
                <a:lnTo>
                  <a:pt x="925" y="1254"/>
                </a:lnTo>
                <a:lnTo>
                  <a:pt x="828" y="1261"/>
                </a:lnTo>
                <a:lnTo>
                  <a:pt x="732" y="1265"/>
                </a:lnTo>
                <a:lnTo>
                  <a:pt x="638" y="1269"/>
                </a:lnTo>
                <a:lnTo>
                  <a:pt x="540" y="1272"/>
                </a:lnTo>
                <a:lnTo>
                  <a:pt x="540" y="1272"/>
                </a:lnTo>
                <a:close/>
                <a:moveTo>
                  <a:pt x="947" y="1254"/>
                </a:moveTo>
                <a:lnTo>
                  <a:pt x="947" y="1254"/>
                </a:lnTo>
                <a:lnTo>
                  <a:pt x="927" y="1254"/>
                </a:lnTo>
                <a:lnTo>
                  <a:pt x="927" y="1254"/>
                </a:lnTo>
                <a:lnTo>
                  <a:pt x="936" y="1252"/>
                </a:lnTo>
                <a:lnTo>
                  <a:pt x="946" y="1251"/>
                </a:lnTo>
                <a:lnTo>
                  <a:pt x="956" y="1251"/>
                </a:lnTo>
                <a:lnTo>
                  <a:pt x="964" y="1252"/>
                </a:lnTo>
                <a:lnTo>
                  <a:pt x="964" y="1252"/>
                </a:lnTo>
                <a:lnTo>
                  <a:pt x="961" y="1255"/>
                </a:lnTo>
                <a:lnTo>
                  <a:pt x="957" y="1255"/>
                </a:lnTo>
                <a:lnTo>
                  <a:pt x="947" y="1254"/>
                </a:lnTo>
                <a:lnTo>
                  <a:pt x="947" y="1254"/>
                </a:lnTo>
                <a:close/>
                <a:moveTo>
                  <a:pt x="1280" y="1077"/>
                </a:moveTo>
                <a:lnTo>
                  <a:pt x="1280" y="1077"/>
                </a:lnTo>
                <a:lnTo>
                  <a:pt x="1279" y="1092"/>
                </a:lnTo>
                <a:lnTo>
                  <a:pt x="1276" y="1108"/>
                </a:lnTo>
                <a:lnTo>
                  <a:pt x="1272" y="1122"/>
                </a:lnTo>
                <a:lnTo>
                  <a:pt x="1268" y="1134"/>
                </a:lnTo>
                <a:lnTo>
                  <a:pt x="1261" y="1147"/>
                </a:lnTo>
                <a:lnTo>
                  <a:pt x="1254" y="1157"/>
                </a:lnTo>
                <a:lnTo>
                  <a:pt x="1245" y="1167"/>
                </a:lnTo>
                <a:lnTo>
                  <a:pt x="1235" y="1176"/>
                </a:lnTo>
                <a:lnTo>
                  <a:pt x="1224" y="1185"/>
                </a:lnTo>
                <a:lnTo>
                  <a:pt x="1213" y="1192"/>
                </a:lnTo>
                <a:lnTo>
                  <a:pt x="1202" y="1199"/>
                </a:lnTo>
                <a:lnTo>
                  <a:pt x="1189" y="1204"/>
                </a:lnTo>
                <a:lnTo>
                  <a:pt x="1161" y="1214"/>
                </a:lnTo>
                <a:lnTo>
                  <a:pt x="1131" y="1223"/>
                </a:lnTo>
                <a:lnTo>
                  <a:pt x="1131" y="1223"/>
                </a:lnTo>
                <a:lnTo>
                  <a:pt x="1102" y="1227"/>
                </a:lnTo>
                <a:lnTo>
                  <a:pt x="1072" y="1231"/>
                </a:lnTo>
                <a:lnTo>
                  <a:pt x="1041" y="1233"/>
                </a:lnTo>
                <a:lnTo>
                  <a:pt x="1010" y="1234"/>
                </a:lnTo>
                <a:lnTo>
                  <a:pt x="949" y="1234"/>
                </a:lnTo>
                <a:lnTo>
                  <a:pt x="887" y="1234"/>
                </a:lnTo>
                <a:lnTo>
                  <a:pt x="887" y="1234"/>
                </a:lnTo>
                <a:lnTo>
                  <a:pt x="741" y="1238"/>
                </a:lnTo>
                <a:lnTo>
                  <a:pt x="596" y="1242"/>
                </a:lnTo>
                <a:lnTo>
                  <a:pt x="524" y="1244"/>
                </a:lnTo>
                <a:lnTo>
                  <a:pt x="454" y="1244"/>
                </a:lnTo>
                <a:lnTo>
                  <a:pt x="384" y="1242"/>
                </a:lnTo>
                <a:lnTo>
                  <a:pt x="316" y="1238"/>
                </a:lnTo>
                <a:lnTo>
                  <a:pt x="316" y="1238"/>
                </a:lnTo>
                <a:lnTo>
                  <a:pt x="261" y="1233"/>
                </a:lnTo>
                <a:lnTo>
                  <a:pt x="236" y="1230"/>
                </a:lnTo>
                <a:lnTo>
                  <a:pt x="211" y="1224"/>
                </a:lnTo>
                <a:lnTo>
                  <a:pt x="186" y="1219"/>
                </a:lnTo>
                <a:lnTo>
                  <a:pt x="162" y="1211"/>
                </a:lnTo>
                <a:lnTo>
                  <a:pt x="139" y="1204"/>
                </a:lnTo>
                <a:lnTo>
                  <a:pt x="118" y="1195"/>
                </a:lnTo>
                <a:lnTo>
                  <a:pt x="118" y="1195"/>
                </a:lnTo>
                <a:lnTo>
                  <a:pt x="112" y="1190"/>
                </a:lnTo>
                <a:lnTo>
                  <a:pt x="107" y="1185"/>
                </a:lnTo>
                <a:lnTo>
                  <a:pt x="97" y="1172"/>
                </a:lnTo>
                <a:lnTo>
                  <a:pt x="97" y="1172"/>
                </a:lnTo>
                <a:lnTo>
                  <a:pt x="98" y="1176"/>
                </a:lnTo>
                <a:lnTo>
                  <a:pt x="97" y="1181"/>
                </a:lnTo>
                <a:lnTo>
                  <a:pt x="96" y="1181"/>
                </a:lnTo>
                <a:lnTo>
                  <a:pt x="94" y="1181"/>
                </a:lnTo>
                <a:lnTo>
                  <a:pt x="90" y="1178"/>
                </a:lnTo>
                <a:lnTo>
                  <a:pt x="90" y="1178"/>
                </a:lnTo>
                <a:lnTo>
                  <a:pt x="83" y="1169"/>
                </a:lnTo>
                <a:lnTo>
                  <a:pt x="77" y="1161"/>
                </a:lnTo>
                <a:lnTo>
                  <a:pt x="73" y="1152"/>
                </a:lnTo>
                <a:lnTo>
                  <a:pt x="69" y="1143"/>
                </a:lnTo>
                <a:lnTo>
                  <a:pt x="62" y="1122"/>
                </a:lnTo>
                <a:lnTo>
                  <a:pt x="58" y="1099"/>
                </a:lnTo>
                <a:lnTo>
                  <a:pt x="55" y="1075"/>
                </a:lnTo>
                <a:lnTo>
                  <a:pt x="52" y="1051"/>
                </a:lnTo>
                <a:lnTo>
                  <a:pt x="51" y="1002"/>
                </a:lnTo>
                <a:lnTo>
                  <a:pt x="51" y="1002"/>
                </a:lnTo>
                <a:lnTo>
                  <a:pt x="44" y="790"/>
                </a:lnTo>
                <a:lnTo>
                  <a:pt x="39" y="683"/>
                </a:lnTo>
                <a:lnTo>
                  <a:pt x="37" y="576"/>
                </a:lnTo>
                <a:lnTo>
                  <a:pt x="35" y="471"/>
                </a:lnTo>
                <a:lnTo>
                  <a:pt x="35" y="366"/>
                </a:lnTo>
                <a:lnTo>
                  <a:pt x="38" y="263"/>
                </a:lnTo>
                <a:lnTo>
                  <a:pt x="42" y="160"/>
                </a:lnTo>
                <a:lnTo>
                  <a:pt x="42" y="160"/>
                </a:lnTo>
                <a:lnTo>
                  <a:pt x="45" y="144"/>
                </a:lnTo>
                <a:lnTo>
                  <a:pt x="51" y="128"/>
                </a:lnTo>
                <a:lnTo>
                  <a:pt x="58" y="113"/>
                </a:lnTo>
                <a:lnTo>
                  <a:pt x="67" y="99"/>
                </a:lnTo>
                <a:lnTo>
                  <a:pt x="67" y="99"/>
                </a:lnTo>
                <a:lnTo>
                  <a:pt x="69" y="96"/>
                </a:lnTo>
                <a:lnTo>
                  <a:pt x="72" y="94"/>
                </a:lnTo>
                <a:lnTo>
                  <a:pt x="72" y="93"/>
                </a:lnTo>
                <a:lnTo>
                  <a:pt x="72" y="93"/>
                </a:lnTo>
                <a:lnTo>
                  <a:pt x="84" y="83"/>
                </a:lnTo>
                <a:lnTo>
                  <a:pt x="97" y="76"/>
                </a:lnTo>
                <a:lnTo>
                  <a:pt x="112" y="68"/>
                </a:lnTo>
                <a:lnTo>
                  <a:pt x="128" y="62"/>
                </a:lnTo>
                <a:lnTo>
                  <a:pt x="145" y="56"/>
                </a:lnTo>
                <a:lnTo>
                  <a:pt x="163" y="52"/>
                </a:lnTo>
                <a:lnTo>
                  <a:pt x="183" y="49"/>
                </a:lnTo>
                <a:lnTo>
                  <a:pt x="202" y="48"/>
                </a:lnTo>
                <a:lnTo>
                  <a:pt x="202" y="48"/>
                </a:lnTo>
                <a:lnTo>
                  <a:pt x="309" y="41"/>
                </a:lnTo>
                <a:lnTo>
                  <a:pt x="417" y="35"/>
                </a:lnTo>
                <a:lnTo>
                  <a:pt x="526" y="33"/>
                </a:lnTo>
                <a:lnTo>
                  <a:pt x="635" y="30"/>
                </a:lnTo>
                <a:lnTo>
                  <a:pt x="852" y="27"/>
                </a:lnTo>
                <a:lnTo>
                  <a:pt x="1065" y="23"/>
                </a:lnTo>
                <a:lnTo>
                  <a:pt x="1065" y="23"/>
                </a:lnTo>
                <a:lnTo>
                  <a:pt x="1082" y="25"/>
                </a:lnTo>
                <a:lnTo>
                  <a:pt x="1099" y="27"/>
                </a:lnTo>
                <a:lnTo>
                  <a:pt x="1114" y="31"/>
                </a:lnTo>
                <a:lnTo>
                  <a:pt x="1130" y="35"/>
                </a:lnTo>
                <a:lnTo>
                  <a:pt x="1144" y="40"/>
                </a:lnTo>
                <a:lnTo>
                  <a:pt x="1158" y="47"/>
                </a:lnTo>
                <a:lnTo>
                  <a:pt x="1172" y="52"/>
                </a:lnTo>
                <a:lnTo>
                  <a:pt x="1183" y="61"/>
                </a:lnTo>
                <a:lnTo>
                  <a:pt x="1196" y="69"/>
                </a:lnTo>
                <a:lnTo>
                  <a:pt x="1207" y="77"/>
                </a:lnTo>
                <a:lnTo>
                  <a:pt x="1217" y="87"/>
                </a:lnTo>
                <a:lnTo>
                  <a:pt x="1225" y="99"/>
                </a:lnTo>
                <a:lnTo>
                  <a:pt x="1234" y="111"/>
                </a:lnTo>
                <a:lnTo>
                  <a:pt x="1241" y="124"/>
                </a:lnTo>
                <a:lnTo>
                  <a:pt x="1248" y="138"/>
                </a:lnTo>
                <a:lnTo>
                  <a:pt x="1252" y="152"/>
                </a:lnTo>
                <a:lnTo>
                  <a:pt x="1252" y="152"/>
                </a:lnTo>
                <a:lnTo>
                  <a:pt x="1265" y="385"/>
                </a:lnTo>
                <a:lnTo>
                  <a:pt x="1270" y="502"/>
                </a:lnTo>
                <a:lnTo>
                  <a:pt x="1276" y="618"/>
                </a:lnTo>
                <a:lnTo>
                  <a:pt x="1279" y="734"/>
                </a:lnTo>
                <a:lnTo>
                  <a:pt x="1282" y="849"/>
                </a:lnTo>
                <a:lnTo>
                  <a:pt x="1282" y="963"/>
                </a:lnTo>
                <a:lnTo>
                  <a:pt x="1280" y="1077"/>
                </a:lnTo>
                <a:lnTo>
                  <a:pt x="1280" y="1077"/>
                </a:lnTo>
                <a:close/>
                <a:moveTo>
                  <a:pt x="1268" y="121"/>
                </a:moveTo>
                <a:lnTo>
                  <a:pt x="1268" y="121"/>
                </a:lnTo>
                <a:lnTo>
                  <a:pt x="1270" y="121"/>
                </a:lnTo>
                <a:lnTo>
                  <a:pt x="1272" y="122"/>
                </a:lnTo>
                <a:lnTo>
                  <a:pt x="1272" y="122"/>
                </a:lnTo>
                <a:lnTo>
                  <a:pt x="1276" y="141"/>
                </a:lnTo>
                <a:lnTo>
                  <a:pt x="1280" y="160"/>
                </a:lnTo>
                <a:lnTo>
                  <a:pt x="1286" y="200"/>
                </a:lnTo>
                <a:lnTo>
                  <a:pt x="1289" y="242"/>
                </a:lnTo>
                <a:lnTo>
                  <a:pt x="1290" y="284"/>
                </a:lnTo>
                <a:lnTo>
                  <a:pt x="1290" y="328"/>
                </a:lnTo>
                <a:lnTo>
                  <a:pt x="1289" y="371"/>
                </a:lnTo>
                <a:lnTo>
                  <a:pt x="1283" y="451"/>
                </a:lnTo>
                <a:lnTo>
                  <a:pt x="1283" y="451"/>
                </a:lnTo>
                <a:lnTo>
                  <a:pt x="1283" y="464"/>
                </a:lnTo>
                <a:lnTo>
                  <a:pt x="1282" y="471"/>
                </a:lnTo>
                <a:lnTo>
                  <a:pt x="1280" y="477"/>
                </a:lnTo>
                <a:lnTo>
                  <a:pt x="1280" y="477"/>
                </a:lnTo>
                <a:lnTo>
                  <a:pt x="1279" y="389"/>
                </a:lnTo>
                <a:lnTo>
                  <a:pt x="1276" y="305"/>
                </a:lnTo>
                <a:lnTo>
                  <a:pt x="1273" y="262"/>
                </a:lnTo>
                <a:lnTo>
                  <a:pt x="1270" y="219"/>
                </a:lnTo>
                <a:lnTo>
                  <a:pt x="1266" y="176"/>
                </a:lnTo>
                <a:lnTo>
                  <a:pt x="1261" y="134"/>
                </a:lnTo>
                <a:lnTo>
                  <a:pt x="1261" y="134"/>
                </a:lnTo>
                <a:lnTo>
                  <a:pt x="1248" y="111"/>
                </a:lnTo>
                <a:lnTo>
                  <a:pt x="1235" y="92"/>
                </a:lnTo>
                <a:lnTo>
                  <a:pt x="1218" y="73"/>
                </a:lnTo>
                <a:lnTo>
                  <a:pt x="1200" y="56"/>
                </a:lnTo>
                <a:lnTo>
                  <a:pt x="1179" y="41"/>
                </a:lnTo>
                <a:lnTo>
                  <a:pt x="1155" y="30"/>
                </a:lnTo>
                <a:lnTo>
                  <a:pt x="1130" y="18"/>
                </a:lnTo>
                <a:lnTo>
                  <a:pt x="1102" y="11"/>
                </a:lnTo>
                <a:lnTo>
                  <a:pt x="1102" y="11"/>
                </a:lnTo>
                <a:lnTo>
                  <a:pt x="1124" y="14"/>
                </a:lnTo>
                <a:lnTo>
                  <a:pt x="1144" y="17"/>
                </a:lnTo>
                <a:lnTo>
                  <a:pt x="1162" y="23"/>
                </a:lnTo>
                <a:lnTo>
                  <a:pt x="1180" y="30"/>
                </a:lnTo>
                <a:lnTo>
                  <a:pt x="1197" y="38"/>
                </a:lnTo>
                <a:lnTo>
                  <a:pt x="1213" y="48"/>
                </a:lnTo>
                <a:lnTo>
                  <a:pt x="1228" y="59"/>
                </a:lnTo>
                <a:lnTo>
                  <a:pt x="1241" y="69"/>
                </a:lnTo>
                <a:lnTo>
                  <a:pt x="1235" y="73"/>
                </a:lnTo>
                <a:lnTo>
                  <a:pt x="1235" y="73"/>
                </a:lnTo>
                <a:lnTo>
                  <a:pt x="1245" y="83"/>
                </a:lnTo>
                <a:lnTo>
                  <a:pt x="1254" y="94"/>
                </a:lnTo>
                <a:lnTo>
                  <a:pt x="1262" y="107"/>
                </a:lnTo>
                <a:lnTo>
                  <a:pt x="1268" y="121"/>
                </a:lnTo>
                <a:lnTo>
                  <a:pt x="1268" y="121"/>
                </a:lnTo>
                <a:close/>
              </a:path>
            </a:pathLst>
          </a:custGeom>
          <a:solidFill>
            <a:srgbClr val="605448"/>
          </a:solidFill>
          <a:ln w="12700">
            <a:solidFill>
              <a:schemeClr val="tx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rgbClr val="605448"/>
              </a:solidFill>
            </a:endParaRPr>
          </a:p>
        </p:txBody>
      </p:sp>
      <p:sp>
        <p:nvSpPr>
          <p:cNvPr id="8" name="Freeform 400">
            <a:extLst>
              <a:ext uri="{FF2B5EF4-FFF2-40B4-BE49-F238E27FC236}">
                <a16:creationId xmlns:a16="http://schemas.microsoft.com/office/drawing/2014/main" xmlns="" id="{B8E4101C-499B-15E4-3930-B9D520148F22}"/>
              </a:ext>
            </a:extLst>
          </p:cNvPr>
          <p:cNvSpPr>
            <a:spLocks noEditPoints="1"/>
          </p:cNvSpPr>
          <p:nvPr/>
        </p:nvSpPr>
        <p:spPr bwMode="auto">
          <a:xfrm>
            <a:off x="341650" y="3574146"/>
            <a:ext cx="537029" cy="530843"/>
          </a:xfrm>
          <a:custGeom>
            <a:avLst/>
            <a:gdLst/>
            <a:ahLst/>
            <a:cxnLst>
              <a:cxn ang="0">
                <a:pos x="375" y="23"/>
              </a:cxn>
              <a:cxn ang="0">
                <a:pos x="169" y="35"/>
              </a:cxn>
              <a:cxn ang="0">
                <a:pos x="72" y="72"/>
              </a:cxn>
              <a:cxn ang="0">
                <a:pos x="18" y="149"/>
              </a:cxn>
              <a:cxn ang="0">
                <a:pos x="1" y="239"/>
              </a:cxn>
              <a:cxn ang="0">
                <a:pos x="13" y="489"/>
              </a:cxn>
              <a:cxn ang="0">
                <a:pos x="11" y="693"/>
              </a:cxn>
              <a:cxn ang="0">
                <a:pos x="31" y="1058"/>
              </a:cxn>
              <a:cxn ang="0">
                <a:pos x="59" y="1182"/>
              </a:cxn>
              <a:cxn ang="0">
                <a:pos x="89" y="1227"/>
              </a:cxn>
              <a:cxn ang="0">
                <a:pos x="87" y="1209"/>
              </a:cxn>
              <a:cxn ang="0">
                <a:pos x="271" y="1276"/>
              </a:cxn>
              <a:cxn ang="0">
                <a:pos x="547" y="1286"/>
              </a:cxn>
              <a:cxn ang="0">
                <a:pos x="1078" y="1256"/>
              </a:cxn>
              <a:cxn ang="0">
                <a:pos x="1169" y="1233"/>
              </a:cxn>
              <a:cxn ang="0">
                <a:pos x="1248" y="1189"/>
              </a:cxn>
              <a:cxn ang="0">
                <a:pos x="1291" y="1112"/>
              </a:cxn>
              <a:cxn ang="0">
                <a:pos x="1300" y="926"/>
              </a:cxn>
              <a:cxn ang="0">
                <a:pos x="1291" y="606"/>
              </a:cxn>
              <a:cxn ang="0">
                <a:pos x="1298" y="215"/>
              </a:cxn>
              <a:cxn ang="0">
                <a:pos x="1279" y="115"/>
              </a:cxn>
              <a:cxn ang="0">
                <a:pos x="1220" y="41"/>
              </a:cxn>
              <a:cxn ang="0">
                <a:pos x="1131" y="0"/>
              </a:cxn>
              <a:cxn ang="0">
                <a:pos x="23" y="613"/>
              </a:cxn>
              <a:cxn ang="0">
                <a:pos x="42" y="919"/>
              </a:cxn>
              <a:cxn ang="0">
                <a:pos x="18" y="269"/>
              </a:cxn>
              <a:cxn ang="0">
                <a:pos x="13" y="242"/>
              </a:cxn>
              <a:cxn ang="0">
                <a:pos x="540" y="1272"/>
              </a:cxn>
              <a:cxn ang="0">
                <a:pos x="287" y="1263"/>
              </a:cxn>
              <a:cxn ang="0">
                <a:pos x="458" y="1261"/>
              </a:cxn>
              <a:cxn ang="0">
                <a:pos x="925" y="1254"/>
              </a:cxn>
              <a:cxn ang="0">
                <a:pos x="947" y="1254"/>
              </a:cxn>
              <a:cxn ang="0">
                <a:pos x="956" y="1251"/>
              </a:cxn>
              <a:cxn ang="0">
                <a:pos x="947" y="1254"/>
              </a:cxn>
              <a:cxn ang="0">
                <a:pos x="1268" y="1134"/>
              </a:cxn>
              <a:cxn ang="0">
                <a:pos x="1213" y="1192"/>
              </a:cxn>
              <a:cxn ang="0">
                <a:pos x="1102" y="1227"/>
              </a:cxn>
              <a:cxn ang="0">
                <a:pos x="887" y="1234"/>
              </a:cxn>
              <a:cxn ang="0">
                <a:pos x="316" y="1238"/>
              </a:cxn>
              <a:cxn ang="0">
                <a:pos x="162" y="1211"/>
              </a:cxn>
              <a:cxn ang="0">
                <a:pos x="97" y="1172"/>
              </a:cxn>
              <a:cxn ang="0">
                <a:pos x="90" y="1178"/>
              </a:cxn>
              <a:cxn ang="0">
                <a:pos x="62" y="1122"/>
              </a:cxn>
              <a:cxn ang="0">
                <a:pos x="44" y="790"/>
              </a:cxn>
              <a:cxn ang="0">
                <a:pos x="42" y="160"/>
              </a:cxn>
              <a:cxn ang="0">
                <a:pos x="67" y="99"/>
              </a:cxn>
              <a:cxn ang="0">
                <a:pos x="97" y="76"/>
              </a:cxn>
              <a:cxn ang="0">
                <a:pos x="202" y="48"/>
              </a:cxn>
              <a:cxn ang="0">
                <a:pos x="852" y="27"/>
              </a:cxn>
              <a:cxn ang="0">
                <a:pos x="1130" y="35"/>
              </a:cxn>
              <a:cxn ang="0">
                <a:pos x="1207" y="77"/>
              </a:cxn>
              <a:cxn ang="0">
                <a:pos x="1252" y="152"/>
              </a:cxn>
              <a:cxn ang="0">
                <a:pos x="1282" y="849"/>
              </a:cxn>
              <a:cxn ang="0">
                <a:pos x="1270" y="121"/>
              </a:cxn>
              <a:cxn ang="0">
                <a:pos x="1289" y="242"/>
              </a:cxn>
              <a:cxn ang="0">
                <a:pos x="1283" y="464"/>
              </a:cxn>
              <a:cxn ang="0">
                <a:pos x="1273" y="262"/>
              </a:cxn>
              <a:cxn ang="0">
                <a:pos x="1235" y="92"/>
              </a:cxn>
              <a:cxn ang="0">
                <a:pos x="1102" y="11"/>
              </a:cxn>
              <a:cxn ang="0">
                <a:pos x="1197" y="38"/>
              </a:cxn>
              <a:cxn ang="0">
                <a:pos x="1245" y="83"/>
              </a:cxn>
            </a:cxnLst>
            <a:rect l="0" t="0" r="r" b="b"/>
            <a:pathLst>
              <a:path w="1303" h="1287">
                <a:moveTo>
                  <a:pt x="1131" y="0"/>
                </a:moveTo>
                <a:lnTo>
                  <a:pt x="389" y="17"/>
                </a:lnTo>
                <a:lnTo>
                  <a:pt x="389" y="17"/>
                </a:lnTo>
                <a:lnTo>
                  <a:pt x="385" y="18"/>
                </a:lnTo>
                <a:lnTo>
                  <a:pt x="379" y="20"/>
                </a:lnTo>
                <a:lnTo>
                  <a:pt x="375" y="23"/>
                </a:lnTo>
                <a:lnTo>
                  <a:pt x="372" y="23"/>
                </a:lnTo>
                <a:lnTo>
                  <a:pt x="372" y="23"/>
                </a:lnTo>
                <a:lnTo>
                  <a:pt x="270" y="27"/>
                </a:lnTo>
                <a:lnTo>
                  <a:pt x="219" y="31"/>
                </a:lnTo>
                <a:lnTo>
                  <a:pt x="169" y="35"/>
                </a:lnTo>
                <a:lnTo>
                  <a:pt x="169" y="35"/>
                </a:lnTo>
                <a:lnTo>
                  <a:pt x="149" y="38"/>
                </a:lnTo>
                <a:lnTo>
                  <a:pt x="131" y="42"/>
                </a:lnTo>
                <a:lnTo>
                  <a:pt x="114" y="48"/>
                </a:lnTo>
                <a:lnTo>
                  <a:pt x="98" y="55"/>
                </a:lnTo>
                <a:lnTo>
                  <a:pt x="84" y="63"/>
                </a:lnTo>
                <a:lnTo>
                  <a:pt x="72" y="72"/>
                </a:lnTo>
                <a:lnTo>
                  <a:pt x="60" y="83"/>
                </a:lnTo>
                <a:lnTo>
                  <a:pt x="49" y="94"/>
                </a:lnTo>
                <a:lnTo>
                  <a:pt x="41" y="106"/>
                </a:lnTo>
                <a:lnTo>
                  <a:pt x="32" y="120"/>
                </a:lnTo>
                <a:lnTo>
                  <a:pt x="25" y="134"/>
                </a:lnTo>
                <a:lnTo>
                  <a:pt x="18" y="149"/>
                </a:lnTo>
                <a:lnTo>
                  <a:pt x="13" y="165"/>
                </a:lnTo>
                <a:lnTo>
                  <a:pt x="8" y="181"/>
                </a:lnTo>
                <a:lnTo>
                  <a:pt x="6" y="198"/>
                </a:lnTo>
                <a:lnTo>
                  <a:pt x="3" y="217"/>
                </a:lnTo>
                <a:lnTo>
                  <a:pt x="3" y="217"/>
                </a:lnTo>
                <a:lnTo>
                  <a:pt x="1" y="239"/>
                </a:lnTo>
                <a:lnTo>
                  <a:pt x="0" y="262"/>
                </a:lnTo>
                <a:lnTo>
                  <a:pt x="0" y="307"/>
                </a:lnTo>
                <a:lnTo>
                  <a:pt x="1" y="353"/>
                </a:lnTo>
                <a:lnTo>
                  <a:pt x="6" y="398"/>
                </a:lnTo>
                <a:lnTo>
                  <a:pt x="10" y="444"/>
                </a:lnTo>
                <a:lnTo>
                  <a:pt x="13" y="489"/>
                </a:lnTo>
                <a:lnTo>
                  <a:pt x="14" y="534"/>
                </a:lnTo>
                <a:lnTo>
                  <a:pt x="14" y="557"/>
                </a:lnTo>
                <a:lnTo>
                  <a:pt x="14" y="579"/>
                </a:lnTo>
                <a:lnTo>
                  <a:pt x="14" y="579"/>
                </a:lnTo>
                <a:lnTo>
                  <a:pt x="11" y="635"/>
                </a:lnTo>
                <a:lnTo>
                  <a:pt x="11" y="693"/>
                </a:lnTo>
                <a:lnTo>
                  <a:pt x="14" y="752"/>
                </a:lnTo>
                <a:lnTo>
                  <a:pt x="18" y="814"/>
                </a:lnTo>
                <a:lnTo>
                  <a:pt x="25" y="937"/>
                </a:lnTo>
                <a:lnTo>
                  <a:pt x="28" y="999"/>
                </a:lnTo>
                <a:lnTo>
                  <a:pt x="31" y="1058"/>
                </a:lnTo>
                <a:lnTo>
                  <a:pt x="31" y="1058"/>
                </a:lnTo>
                <a:lnTo>
                  <a:pt x="31" y="1078"/>
                </a:lnTo>
                <a:lnTo>
                  <a:pt x="32" y="1095"/>
                </a:lnTo>
                <a:lnTo>
                  <a:pt x="35" y="1112"/>
                </a:lnTo>
                <a:lnTo>
                  <a:pt x="39" y="1127"/>
                </a:lnTo>
                <a:lnTo>
                  <a:pt x="48" y="1155"/>
                </a:lnTo>
                <a:lnTo>
                  <a:pt x="59" y="1182"/>
                </a:lnTo>
                <a:lnTo>
                  <a:pt x="59" y="1182"/>
                </a:lnTo>
                <a:lnTo>
                  <a:pt x="65" y="1196"/>
                </a:lnTo>
                <a:lnTo>
                  <a:pt x="73" y="1210"/>
                </a:lnTo>
                <a:lnTo>
                  <a:pt x="77" y="1216"/>
                </a:lnTo>
                <a:lnTo>
                  <a:pt x="83" y="1221"/>
                </a:lnTo>
                <a:lnTo>
                  <a:pt x="89" y="1227"/>
                </a:lnTo>
                <a:lnTo>
                  <a:pt x="96" y="1231"/>
                </a:lnTo>
                <a:lnTo>
                  <a:pt x="96" y="1231"/>
                </a:lnTo>
                <a:lnTo>
                  <a:pt x="94" y="1224"/>
                </a:lnTo>
                <a:lnTo>
                  <a:pt x="91" y="1219"/>
                </a:lnTo>
                <a:lnTo>
                  <a:pt x="89" y="1214"/>
                </a:lnTo>
                <a:lnTo>
                  <a:pt x="87" y="1209"/>
                </a:lnTo>
                <a:lnTo>
                  <a:pt x="87" y="1209"/>
                </a:lnTo>
                <a:lnTo>
                  <a:pt x="119" y="1227"/>
                </a:lnTo>
                <a:lnTo>
                  <a:pt x="153" y="1242"/>
                </a:lnTo>
                <a:lnTo>
                  <a:pt x="191" y="1256"/>
                </a:lnTo>
                <a:lnTo>
                  <a:pt x="230" y="1268"/>
                </a:lnTo>
                <a:lnTo>
                  <a:pt x="271" y="1276"/>
                </a:lnTo>
                <a:lnTo>
                  <a:pt x="315" y="1283"/>
                </a:lnTo>
                <a:lnTo>
                  <a:pt x="360" y="1287"/>
                </a:lnTo>
                <a:lnTo>
                  <a:pt x="408" y="1287"/>
                </a:lnTo>
                <a:lnTo>
                  <a:pt x="408" y="1287"/>
                </a:lnTo>
                <a:lnTo>
                  <a:pt x="478" y="1287"/>
                </a:lnTo>
                <a:lnTo>
                  <a:pt x="547" y="1286"/>
                </a:lnTo>
                <a:lnTo>
                  <a:pt x="686" y="1280"/>
                </a:lnTo>
                <a:lnTo>
                  <a:pt x="967" y="1266"/>
                </a:lnTo>
                <a:lnTo>
                  <a:pt x="967" y="1266"/>
                </a:lnTo>
                <a:lnTo>
                  <a:pt x="1013" y="1263"/>
                </a:lnTo>
                <a:lnTo>
                  <a:pt x="1057" y="1259"/>
                </a:lnTo>
                <a:lnTo>
                  <a:pt x="1078" y="1256"/>
                </a:lnTo>
                <a:lnTo>
                  <a:pt x="1098" y="1252"/>
                </a:lnTo>
                <a:lnTo>
                  <a:pt x="1117" y="1247"/>
                </a:lnTo>
                <a:lnTo>
                  <a:pt x="1135" y="1240"/>
                </a:lnTo>
                <a:lnTo>
                  <a:pt x="1135" y="1240"/>
                </a:lnTo>
                <a:lnTo>
                  <a:pt x="1152" y="1237"/>
                </a:lnTo>
                <a:lnTo>
                  <a:pt x="1169" y="1233"/>
                </a:lnTo>
                <a:lnTo>
                  <a:pt x="1185" y="1228"/>
                </a:lnTo>
                <a:lnTo>
                  <a:pt x="1199" y="1223"/>
                </a:lnTo>
                <a:lnTo>
                  <a:pt x="1213" y="1216"/>
                </a:lnTo>
                <a:lnTo>
                  <a:pt x="1225" y="1207"/>
                </a:lnTo>
                <a:lnTo>
                  <a:pt x="1237" y="1199"/>
                </a:lnTo>
                <a:lnTo>
                  <a:pt x="1248" y="1189"/>
                </a:lnTo>
                <a:lnTo>
                  <a:pt x="1258" y="1178"/>
                </a:lnTo>
                <a:lnTo>
                  <a:pt x="1266" y="1167"/>
                </a:lnTo>
                <a:lnTo>
                  <a:pt x="1275" y="1154"/>
                </a:lnTo>
                <a:lnTo>
                  <a:pt x="1282" y="1141"/>
                </a:lnTo>
                <a:lnTo>
                  <a:pt x="1287" y="1126"/>
                </a:lnTo>
                <a:lnTo>
                  <a:pt x="1291" y="1112"/>
                </a:lnTo>
                <a:lnTo>
                  <a:pt x="1294" y="1095"/>
                </a:lnTo>
                <a:lnTo>
                  <a:pt x="1297" y="1078"/>
                </a:lnTo>
                <a:lnTo>
                  <a:pt x="1297" y="1078"/>
                </a:lnTo>
                <a:lnTo>
                  <a:pt x="1300" y="1029"/>
                </a:lnTo>
                <a:lnTo>
                  <a:pt x="1301" y="978"/>
                </a:lnTo>
                <a:lnTo>
                  <a:pt x="1300" y="926"/>
                </a:lnTo>
                <a:lnTo>
                  <a:pt x="1298" y="876"/>
                </a:lnTo>
                <a:lnTo>
                  <a:pt x="1293" y="772"/>
                </a:lnTo>
                <a:lnTo>
                  <a:pt x="1291" y="720"/>
                </a:lnTo>
                <a:lnTo>
                  <a:pt x="1290" y="666"/>
                </a:lnTo>
                <a:lnTo>
                  <a:pt x="1290" y="666"/>
                </a:lnTo>
                <a:lnTo>
                  <a:pt x="1291" y="606"/>
                </a:lnTo>
                <a:lnTo>
                  <a:pt x="1293" y="545"/>
                </a:lnTo>
                <a:lnTo>
                  <a:pt x="1300" y="426"/>
                </a:lnTo>
                <a:lnTo>
                  <a:pt x="1301" y="367"/>
                </a:lnTo>
                <a:lnTo>
                  <a:pt x="1303" y="307"/>
                </a:lnTo>
                <a:lnTo>
                  <a:pt x="1301" y="246"/>
                </a:lnTo>
                <a:lnTo>
                  <a:pt x="1298" y="215"/>
                </a:lnTo>
                <a:lnTo>
                  <a:pt x="1296" y="184"/>
                </a:lnTo>
                <a:lnTo>
                  <a:pt x="1296" y="184"/>
                </a:lnTo>
                <a:lnTo>
                  <a:pt x="1293" y="166"/>
                </a:lnTo>
                <a:lnTo>
                  <a:pt x="1289" y="148"/>
                </a:lnTo>
                <a:lnTo>
                  <a:pt x="1284" y="131"/>
                </a:lnTo>
                <a:lnTo>
                  <a:pt x="1279" y="115"/>
                </a:lnTo>
                <a:lnTo>
                  <a:pt x="1270" y="100"/>
                </a:lnTo>
                <a:lnTo>
                  <a:pt x="1263" y="86"/>
                </a:lnTo>
                <a:lnTo>
                  <a:pt x="1254" y="73"/>
                </a:lnTo>
                <a:lnTo>
                  <a:pt x="1244" y="62"/>
                </a:lnTo>
                <a:lnTo>
                  <a:pt x="1232" y="51"/>
                </a:lnTo>
                <a:lnTo>
                  <a:pt x="1220" y="41"/>
                </a:lnTo>
                <a:lnTo>
                  <a:pt x="1207" y="31"/>
                </a:lnTo>
                <a:lnTo>
                  <a:pt x="1193" y="24"/>
                </a:lnTo>
                <a:lnTo>
                  <a:pt x="1179" y="17"/>
                </a:lnTo>
                <a:lnTo>
                  <a:pt x="1164" y="10"/>
                </a:lnTo>
                <a:lnTo>
                  <a:pt x="1148" y="6"/>
                </a:lnTo>
                <a:lnTo>
                  <a:pt x="1131" y="0"/>
                </a:lnTo>
                <a:lnTo>
                  <a:pt x="1131" y="0"/>
                </a:lnTo>
                <a:close/>
                <a:moveTo>
                  <a:pt x="44" y="1026"/>
                </a:moveTo>
                <a:lnTo>
                  <a:pt x="37" y="842"/>
                </a:lnTo>
                <a:lnTo>
                  <a:pt x="37" y="842"/>
                </a:lnTo>
                <a:lnTo>
                  <a:pt x="30" y="738"/>
                </a:lnTo>
                <a:lnTo>
                  <a:pt x="23" y="613"/>
                </a:lnTo>
                <a:lnTo>
                  <a:pt x="23" y="613"/>
                </a:lnTo>
                <a:lnTo>
                  <a:pt x="28" y="662"/>
                </a:lnTo>
                <a:lnTo>
                  <a:pt x="32" y="713"/>
                </a:lnTo>
                <a:lnTo>
                  <a:pt x="37" y="763"/>
                </a:lnTo>
                <a:lnTo>
                  <a:pt x="38" y="815"/>
                </a:lnTo>
                <a:lnTo>
                  <a:pt x="42" y="919"/>
                </a:lnTo>
                <a:lnTo>
                  <a:pt x="44" y="1026"/>
                </a:lnTo>
                <a:lnTo>
                  <a:pt x="44" y="1026"/>
                </a:lnTo>
                <a:close/>
                <a:moveTo>
                  <a:pt x="20" y="260"/>
                </a:moveTo>
                <a:lnTo>
                  <a:pt x="20" y="260"/>
                </a:lnTo>
                <a:lnTo>
                  <a:pt x="18" y="266"/>
                </a:lnTo>
                <a:lnTo>
                  <a:pt x="18" y="269"/>
                </a:lnTo>
                <a:lnTo>
                  <a:pt x="17" y="269"/>
                </a:lnTo>
                <a:lnTo>
                  <a:pt x="15" y="267"/>
                </a:lnTo>
                <a:lnTo>
                  <a:pt x="13" y="262"/>
                </a:lnTo>
                <a:lnTo>
                  <a:pt x="13" y="259"/>
                </a:lnTo>
                <a:lnTo>
                  <a:pt x="13" y="259"/>
                </a:lnTo>
                <a:lnTo>
                  <a:pt x="13" y="242"/>
                </a:lnTo>
                <a:lnTo>
                  <a:pt x="14" y="224"/>
                </a:lnTo>
                <a:lnTo>
                  <a:pt x="18" y="191"/>
                </a:lnTo>
                <a:lnTo>
                  <a:pt x="18" y="191"/>
                </a:lnTo>
                <a:lnTo>
                  <a:pt x="23" y="181"/>
                </a:lnTo>
                <a:lnTo>
                  <a:pt x="20" y="260"/>
                </a:lnTo>
                <a:close/>
                <a:moveTo>
                  <a:pt x="540" y="1272"/>
                </a:moveTo>
                <a:lnTo>
                  <a:pt x="540" y="1272"/>
                </a:lnTo>
                <a:lnTo>
                  <a:pt x="453" y="1273"/>
                </a:lnTo>
                <a:lnTo>
                  <a:pt x="409" y="1273"/>
                </a:lnTo>
                <a:lnTo>
                  <a:pt x="367" y="1272"/>
                </a:lnTo>
                <a:lnTo>
                  <a:pt x="326" y="1269"/>
                </a:lnTo>
                <a:lnTo>
                  <a:pt x="287" y="1263"/>
                </a:lnTo>
                <a:lnTo>
                  <a:pt x="249" y="1256"/>
                </a:lnTo>
                <a:lnTo>
                  <a:pt x="214" y="1247"/>
                </a:lnTo>
                <a:lnTo>
                  <a:pt x="311" y="1256"/>
                </a:lnTo>
                <a:lnTo>
                  <a:pt x="311" y="1256"/>
                </a:lnTo>
                <a:lnTo>
                  <a:pt x="384" y="1261"/>
                </a:lnTo>
                <a:lnTo>
                  <a:pt x="458" y="1261"/>
                </a:lnTo>
                <a:lnTo>
                  <a:pt x="534" y="1261"/>
                </a:lnTo>
                <a:lnTo>
                  <a:pt x="613" y="1259"/>
                </a:lnTo>
                <a:lnTo>
                  <a:pt x="769" y="1255"/>
                </a:lnTo>
                <a:lnTo>
                  <a:pt x="847" y="1254"/>
                </a:lnTo>
                <a:lnTo>
                  <a:pt x="925" y="1254"/>
                </a:lnTo>
                <a:lnTo>
                  <a:pt x="925" y="1254"/>
                </a:lnTo>
                <a:lnTo>
                  <a:pt x="828" y="1261"/>
                </a:lnTo>
                <a:lnTo>
                  <a:pt x="732" y="1265"/>
                </a:lnTo>
                <a:lnTo>
                  <a:pt x="638" y="1269"/>
                </a:lnTo>
                <a:lnTo>
                  <a:pt x="540" y="1272"/>
                </a:lnTo>
                <a:lnTo>
                  <a:pt x="540" y="1272"/>
                </a:lnTo>
                <a:close/>
                <a:moveTo>
                  <a:pt x="947" y="1254"/>
                </a:moveTo>
                <a:lnTo>
                  <a:pt x="947" y="1254"/>
                </a:lnTo>
                <a:lnTo>
                  <a:pt x="927" y="1254"/>
                </a:lnTo>
                <a:lnTo>
                  <a:pt x="927" y="1254"/>
                </a:lnTo>
                <a:lnTo>
                  <a:pt x="936" y="1252"/>
                </a:lnTo>
                <a:lnTo>
                  <a:pt x="946" y="1251"/>
                </a:lnTo>
                <a:lnTo>
                  <a:pt x="956" y="1251"/>
                </a:lnTo>
                <a:lnTo>
                  <a:pt x="964" y="1252"/>
                </a:lnTo>
                <a:lnTo>
                  <a:pt x="964" y="1252"/>
                </a:lnTo>
                <a:lnTo>
                  <a:pt x="961" y="1255"/>
                </a:lnTo>
                <a:lnTo>
                  <a:pt x="957" y="1255"/>
                </a:lnTo>
                <a:lnTo>
                  <a:pt x="947" y="1254"/>
                </a:lnTo>
                <a:lnTo>
                  <a:pt x="947" y="1254"/>
                </a:lnTo>
                <a:close/>
                <a:moveTo>
                  <a:pt x="1280" y="1077"/>
                </a:moveTo>
                <a:lnTo>
                  <a:pt x="1280" y="1077"/>
                </a:lnTo>
                <a:lnTo>
                  <a:pt x="1279" y="1092"/>
                </a:lnTo>
                <a:lnTo>
                  <a:pt x="1276" y="1108"/>
                </a:lnTo>
                <a:lnTo>
                  <a:pt x="1272" y="1122"/>
                </a:lnTo>
                <a:lnTo>
                  <a:pt x="1268" y="1134"/>
                </a:lnTo>
                <a:lnTo>
                  <a:pt x="1261" y="1147"/>
                </a:lnTo>
                <a:lnTo>
                  <a:pt x="1254" y="1157"/>
                </a:lnTo>
                <a:lnTo>
                  <a:pt x="1245" y="1167"/>
                </a:lnTo>
                <a:lnTo>
                  <a:pt x="1235" y="1176"/>
                </a:lnTo>
                <a:lnTo>
                  <a:pt x="1224" y="1185"/>
                </a:lnTo>
                <a:lnTo>
                  <a:pt x="1213" y="1192"/>
                </a:lnTo>
                <a:lnTo>
                  <a:pt x="1202" y="1199"/>
                </a:lnTo>
                <a:lnTo>
                  <a:pt x="1189" y="1204"/>
                </a:lnTo>
                <a:lnTo>
                  <a:pt x="1161" y="1214"/>
                </a:lnTo>
                <a:lnTo>
                  <a:pt x="1131" y="1223"/>
                </a:lnTo>
                <a:lnTo>
                  <a:pt x="1131" y="1223"/>
                </a:lnTo>
                <a:lnTo>
                  <a:pt x="1102" y="1227"/>
                </a:lnTo>
                <a:lnTo>
                  <a:pt x="1072" y="1231"/>
                </a:lnTo>
                <a:lnTo>
                  <a:pt x="1041" y="1233"/>
                </a:lnTo>
                <a:lnTo>
                  <a:pt x="1010" y="1234"/>
                </a:lnTo>
                <a:lnTo>
                  <a:pt x="949" y="1234"/>
                </a:lnTo>
                <a:lnTo>
                  <a:pt x="887" y="1234"/>
                </a:lnTo>
                <a:lnTo>
                  <a:pt x="887" y="1234"/>
                </a:lnTo>
                <a:lnTo>
                  <a:pt x="741" y="1238"/>
                </a:lnTo>
                <a:lnTo>
                  <a:pt x="596" y="1242"/>
                </a:lnTo>
                <a:lnTo>
                  <a:pt x="524" y="1244"/>
                </a:lnTo>
                <a:lnTo>
                  <a:pt x="454" y="1244"/>
                </a:lnTo>
                <a:lnTo>
                  <a:pt x="384" y="1242"/>
                </a:lnTo>
                <a:lnTo>
                  <a:pt x="316" y="1238"/>
                </a:lnTo>
                <a:lnTo>
                  <a:pt x="316" y="1238"/>
                </a:lnTo>
                <a:lnTo>
                  <a:pt x="261" y="1233"/>
                </a:lnTo>
                <a:lnTo>
                  <a:pt x="236" y="1230"/>
                </a:lnTo>
                <a:lnTo>
                  <a:pt x="211" y="1224"/>
                </a:lnTo>
                <a:lnTo>
                  <a:pt x="186" y="1219"/>
                </a:lnTo>
                <a:lnTo>
                  <a:pt x="162" y="1211"/>
                </a:lnTo>
                <a:lnTo>
                  <a:pt x="139" y="1204"/>
                </a:lnTo>
                <a:lnTo>
                  <a:pt x="118" y="1195"/>
                </a:lnTo>
                <a:lnTo>
                  <a:pt x="118" y="1195"/>
                </a:lnTo>
                <a:lnTo>
                  <a:pt x="112" y="1190"/>
                </a:lnTo>
                <a:lnTo>
                  <a:pt x="107" y="1185"/>
                </a:lnTo>
                <a:lnTo>
                  <a:pt x="97" y="1172"/>
                </a:lnTo>
                <a:lnTo>
                  <a:pt x="97" y="1172"/>
                </a:lnTo>
                <a:lnTo>
                  <a:pt x="98" y="1176"/>
                </a:lnTo>
                <a:lnTo>
                  <a:pt x="97" y="1181"/>
                </a:lnTo>
                <a:lnTo>
                  <a:pt x="96" y="1181"/>
                </a:lnTo>
                <a:lnTo>
                  <a:pt x="94" y="1181"/>
                </a:lnTo>
                <a:lnTo>
                  <a:pt x="90" y="1178"/>
                </a:lnTo>
                <a:lnTo>
                  <a:pt x="90" y="1178"/>
                </a:lnTo>
                <a:lnTo>
                  <a:pt x="83" y="1169"/>
                </a:lnTo>
                <a:lnTo>
                  <a:pt x="77" y="1161"/>
                </a:lnTo>
                <a:lnTo>
                  <a:pt x="73" y="1152"/>
                </a:lnTo>
                <a:lnTo>
                  <a:pt x="69" y="1143"/>
                </a:lnTo>
                <a:lnTo>
                  <a:pt x="62" y="1122"/>
                </a:lnTo>
                <a:lnTo>
                  <a:pt x="58" y="1099"/>
                </a:lnTo>
                <a:lnTo>
                  <a:pt x="55" y="1075"/>
                </a:lnTo>
                <a:lnTo>
                  <a:pt x="52" y="1051"/>
                </a:lnTo>
                <a:lnTo>
                  <a:pt x="51" y="1002"/>
                </a:lnTo>
                <a:lnTo>
                  <a:pt x="51" y="1002"/>
                </a:lnTo>
                <a:lnTo>
                  <a:pt x="44" y="790"/>
                </a:lnTo>
                <a:lnTo>
                  <a:pt x="39" y="683"/>
                </a:lnTo>
                <a:lnTo>
                  <a:pt x="37" y="576"/>
                </a:lnTo>
                <a:lnTo>
                  <a:pt x="35" y="471"/>
                </a:lnTo>
                <a:lnTo>
                  <a:pt x="35" y="366"/>
                </a:lnTo>
                <a:lnTo>
                  <a:pt x="38" y="263"/>
                </a:lnTo>
                <a:lnTo>
                  <a:pt x="42" y="160"/>
                </a:lnTo>
                <a:lnTo>
                  <a:pt x="42" y="160"/>
                </a:lnTo>
                <a:lnTo>
                  <a:pt x="45" y="144"/>
                </a:lnTo>
                <a:lnTo>
                  <a:pt x="51" y="128"/>
                </a:lnTo>
                <a:lnTo>
                  <a:pt x="58" y="113"/>
                </a:lnTo>
                <a:lnTo>
                  <a:pt x="67" y="99"/>
                </a:lnTo>
                <a:lnTo>
                  <a:pt x="67" y="99"/>
                </a:lnTo>
                <a:lnTo>
                  <a:pt x="69" y="96"/>
                </a:lnTo>
                <a:lnTo>
                  <a:pt x="72" y="94"/>
                </a:lnTo>
                <a:lnTo>
                  <a:pt x="72" y="93"/>
                </a:lnTo>
                <a:lnTo>
                  <a:pt x="72" y="93"/>
                </a:lnTo>
                <a:lnTo>
                  <a:pt x="84" y="83"/>
                </a:lnTo>
                <a:lnTo>
                  <a:pt x="97" y="76"/>
                </a:lnTo>
                <a:lnTo>
                  <a:pt x="112" y="68"/>
                </a:lnTo>
                <a:lnTo>
                  <a:pt x="128" y="62"/>
                </a:lnTo>
                <a:lnTo>
                  <a:pt x="145" y="56"/>
                </a:lnTo>
                <a:lnTo>
                  <a:pt x="163" y="52"/>
                </a:lnTo>
                <a:lnTo>
                  <a:pt x="183" y="49"/>
                </a:lnTo>
                <a:lnTo>
                  <a:pt x="202" y="48"/>
                </a:lnTo>
                <a:lnTo>
                  <a:pt x="202" y="48"/>
                </a:lnTo>
                <a:lnTo>
                  <a:pt x="309" y="41"/>
                </a:lnTo>
                <a:lnTo>
                  <a:pt x="417" y="35"/>
                </a:lnTo>
                <a:lnTo>
                  <a:pt x="526" y="33"/>
                </a:lnTo>
                <a:lnTo>
                  <a:pt x="635" y="30"/>
                </a:lnTo>
                <a:lnTo>
                  <a:pt x="852" y="27"/>
                </a:lnTo>
                <a:lnTo>
                  <a:pt x="1065" y="23"/>
                </a:lnTo>
                <a:lnTo>
                  <a:pt x="1065" y="23"/>
                </a:lnTo>
                <a:lnTo>
                  <a:pt x="1082" y="25"/>
                </a:lnTo>
                <a:lnTo>
                  <a:pt x="1099" y="27"/>
                </a:lnTo>
                <a:lnTo>
                  <a:pt x="1114" y="31"/>
                </a:lnTo>
                <a:lnTo>
                  <a:pt x="1130" y="35"/>
                </a:lnTo>
                <a:lnTo>
                  <a:pt x="1144" y="40"/>
                </a:lnTo>
                <a:lnTo>
                  <a:pt x="1158" y="47"/>
                </a:lnTo>
                <a:lnTo>
                  <a:pt x="1172" y="52"/>
                </a:lnTo>
                <a:lnTo>
                  <a:pt x="1183" y="61"/>
                </a:lnTo>
                <a:lnTo>
                  <a:pt x="1196" y="69"/>
                </a:lnTo>
                <a:lnTo>
                  <a:pt x="1207" y="77"/>
                </a:lnTo>
                <a:lnTo>
                  <a:pt x="1217" y="87"/>
                </a:lnTo>
                <a:lnTo>
                  <a:pt x="1225" y="99"/>
                </a:lnTo>
                <a:lnTo>
                  <a:pt x="1234" y="111"/>
                </a:lnTo>
                <a:lnTo>
                  <a:pt x="1241" y="124"/>
                </a:lnTo>
                <a:lnTo>
                  <a:pt x="1248" y="138"/>
                </a:lnTo>
                <a:lnTo>
                  <a:pt x="1252" y="152"/>
                </a:lnTo>
                <a:lnTo>
                  <a:pt x="1252" y="152"/>
                </a:lnTo>
                <a:lnTo>
                  <a:pt x="1265" y="385"/>
                </a:lnTo>
                <a:lnTo>
                  <a:pt x="1270" y="502"/>
                </a:lnTo>
                <a:lnTo>
                  <a:pt x="1276" y="618"/>
                </a:lnTo>
                <a:lnTo>
                  <a:pt x="1279" y="734"/>
                </a:lnTo>
                <a:lnTo>
                  <a:pt x="1282" y="849"/>
                </a:lnTo>
                <a:lnTo>
                  <a:pt x="1282" y="963"/>
                </a:lnTo>
                <a:lnTo>
                  <a:pt x="1280" y="1077"/>
                </a:lnTo>
                <a:lnTo>
                  <a:pt x="1280" y="1077"/>
                </a:lnTo>
                <a:close/>
                <a:moveTo>
                  <a:pt x="1268" y="121"/>
                </a:moveTo>
                <a:lnTo>
                  <a:pt x="1268" y="121"/>
                </a:lnTo>
                <a:lnTo>
                  <a:pt x="1270" y="121"/>
                </a:lnTo>
                <a:lnTo>
                  <a:pt x="1272" y="122"/>
                </a:lnTo>
                <a:lnTo>
                  <a:pt x="1272" y="122"/>
                </a:lnTo>
                <a:lnTo>
                  <a:pt x="1276" y="141"/>
                </a:lnTo>
                <a:lnTo>
                  <a:pt x="1280" y="160"/>
                </a:lnTo>
                <a:lnTo>
                  <a:pt x="1286" y="200"/>
                </a:lnTo>
                <a:lnTo>
                  <a:pt x="1289" y="242"/>
                </a:lnTo>
                <a:lnTo>
                  <a:pt x="1290" y="284"/>
                </a:lnTo>
                <a:lnTo>
                  <a:pt x="1290" y="328"/>
                </a:lnTo>
                <a:lnTo>
                  <a:pt x="1289" y="371"/>
                </a:lnTo>
                <a:lnTo>
                  <a:pt x="1283" y="451"/>
                </a:lnTo>
                <a:lnTo>
                  <a:pt x="1283" y="451"/>
                </a:lnTo>
                <a:lnTo>
                  <a:pt x="1283" y="464"/>
                </a:lnTo>
                <a:lnTo>
                  <a:pt x="1282" y="471"/>
                </a:lnTo>
                <a:lnTo>
                  <a:pt x="1280" y="477"/>
                </a:lnTo>
                <a:lnTo>
                  <a:pt x="1280" y="477"/>
                </a:lnTo>
                <a:lnTo>
                  <a:pt x="1279" y="389"/>
                </a:lnTo>
                <a:lnTo>
                  <a:pt x="1276" y="305"/>
                </a:lnTo>
                <a:lnTo>
                  <a:pt x="1273" y="262"/>
                </a:lnTo>
                <a:lnTo>
                  <a:pt x="1270" y="219"/>
                </a:lnTo>
                <a:lnTo>
                  <a:pt x="1266" y="176"/>
                </a:lnTo>
                <a:lnTo>
                  <a:pt x="1261" y="134"/>
                </a:lnTo>
                <a:lnTo>
                  <a:pt x="1261" y="134"/>
                </a:lnTo>
                <a:lnTo>
                  <a:pt x="1248" y="111"/>
                </a:lnTo>
                <a:lnTo>
                  <a:pt x="1235" y="92"/>
                </a:lnTo>
                <a:lnTo>
                  <a:pt x="1218" y="73"/>
                </a:lnTo>
                <a:lnTo>
                  <a:pt x="1200" y="56"/>
                </a:lnTo>
                <a:lnTo>
                  <a:pt x="1179" y="41"/>
                </a:lnTo>
                <a:lnTo>
                  <a:pt x="1155" y="30"/>
                </a:lnTo>
                <a:lnTo>
                  <a:pt x="1130" y="18"/>
                </a:lnTo>
                <a:lnTo>
                  <a:pt x="1102" y="11"/>
                </a:lnTo>
                <a:lnTo>
                  <a:pt x="1102" y="11"/>
                </a:lnTo>
                <a:lnTo>
                  <a:pt x="1124" y="14"/>
                </a:lnTo>
                <a:lnTo>
                  <a:pt x="1144" y="17"/>
                </a:lnTo>
                <a:lnTo>
                  <a:pt x="1162" y="23"/>
                </a:lnTo>
                <a:lnTo>
                  <a:pt x="1180" y="30"/>
                </a:lnTo>
                <a:lnTo>
                  <a:pt x="1197" y="38"/>
                </a:lnTo>
                <a:lnTo>
                  <a:pt x="1213" y="48"/>
                </a:lnTo>
                <a:lnTo>
                  <a:pt x="1228" y="59"/>
                </a:lnTo>
                <a:lnTo>
                  <a:pt x="1241" y="69"/>
                </a:lnTo>
                <a:lnTo>
                  <a:pt x="1235" y="73"/>
                </a:lnTo>
                <a:lnTo>
                  <a:pt x="1235" y="73"/>
                </a:lnTo>
                <a:lnTo>
                  <a:pt x="1245" y="83"/>
                </a:lnTo>
                <a:lnTo>
                  <a:pt x="1254" y="94"/>
                </a:lnTo>
                <a:lnTo>
                  <a:pt x="1262" y="107"/>
                </a:lnTo>
                <a:lnTo>
                  <a:pt x="1268" y="121"/>
                </a:lnTo>
                <a:lnTo>
                  <a:pt x="1268" y="121"/>
                </a:lnTo>
                <a:close/>
              </a:path>
            </a:pathLst>
          </a:custGeom>
          <a:solidFill>
            <a:srgbClr val="605448"/>
          </a:solidFill>
          <a:ln w="12700">
            <a:solidFill>
              <a:schemeClr val="tx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rgbClr val="605448"/>
              </a:solidFill>
            </a:endParaRPr>
          </a:p>
        </p:txBody>
      </p:sp>
      <p:sp>
        <p:nvSpPr>
          <p:cNvPr id="9" name="Freeform 49">
            <a:extLst>
              <a:ext uri="{FF2B5EF4-FFF2-40B4-BE49-F238E27FC236}">
                <a16:creationId xmlns:a16="http://schemas.microsoft.com/office/drawing/2014/main" xmlns="" id="{F9F4622B-1AFF-CDED-9852-0920EEBC2234}"/>
              </a:ext>
            </a:extLst>
          </p:cNvPr>
          <p:cNvSpPr>
            <a:spLocks noEditPoints="1"/>
          </p:cNvSpPr>
          <p:nvPr/>
        </p:nvSpPr>
        <p:spPr bwMode="auto">
          <a:xfrm>
            <a:off x="496630" y="2074886"/>
            <a:ext cx="289256" cy="393693"/>
          </a:xfrm>
          <a:custGeom>
            <a:avLst/>
            <a:gdLst/>
            <a:ahLst/>
            <a:cxnLst>
              <a:cxn ang="0">
                <a:pos x="261" y="280"/>
              </a:cxn>
              <a:cxn ang="0">
                <a:pos x="72" y="364"/>
              </a:cxn>
              <a:cxn ang="0">
                <a:pos x="24" y="246"/>
              </a:cxn>
              <a:cxn ang="0">
                <a:pos x="116" y="124"/>
              </a:cxn>
              <a:cxn ang="0">
                <a:pos x="68" y="137"/>
              </a:cxn>
              <a:cxn ang="0">
                <a:pos x="2" y="82"/>
              </a:cxn>
              <a:cxn ang="0">
                <a:pos x="95" y="4"/>
              </a:cxn>
              <a:cxn ang="0">
                <a:pos x="213" y="42"/>
              </a:cxn>
              <a:cxn ang="0">
                <a:pos x="215" y="172"/>
              </a:cxn>
              <a:cxn ang="0">
                <a:pos x="120" y="265"/>
              </a:cxn>
              <a:cxn ang="0">
                <a:pos x="217" y="75"/>
              </a:cxn>
              <a:cxn ang="0">
                <a:pos x="91" y="16"/>
              </a:cxn>
              <a:cxn ang="0">
                <a:pos x="85" y="111"/>
              </a:cxn>
              <a:cxn ang="0">
                <a:pos x="162" y="92"/>
              </a:cxn>
              <a:cxn ang="0">
                <a:pos x="95" y="197"/>
              </a:cxn>
              <a:cxn ang="0">
                <a:pos x="204" y="324"/>
              </a:cxn>
              <a:cxn ang="0">
                <a:pos x="108" y="273"/>
              </a:cxn>
              <a:cxn ang="0">
                <a:pos x="213" y="164"/>
              </a:cxn>
              <a:cxn ang="0">
                <a:pos x="59" y="29"/>
              </a:cxn>
              <a:cxn ang="0">
                <a:pos x="45" y="50"/>
              </a:cxn>
              <a:cxn ang="0">
                <a:pos x="21" y="82"/>
              </a:cxn>
              <a:cxn ang="0">
                <a:pos x="106" y="92"/>
              </a:cxn>
              <a:cxn ang="0">
                <a:pos x="21" y="103"/>
              </a:cxn>
              <a:cxn ang="0">
                <a:pos x="24" y="96"/>
              </a:cxn>
              <a:cxn ang="0">
                <a:pos x="135" y="92"/>
              </a:cxn>
              <a:cxn ang="0">
                <a:pos x="148" y="99"/>
              </a:cxn>
              <a:cxn ang="0">
                <a:pos x="19" y="117"/>
              </a:cxn>
              <a:cxn ang="0">
                <a:pos x="122" y="149"/>
              </a:cxn>
              <a:cxn ang="0">
                <a:pos x="104" y="174"/>
              </a:cxn>
              <a:cxn ang="0">
                <a:pos x="150" y="113"/>
              </a:cxn>
              <a:cxn ang="0">
                <a:pos x="122" y="149"/>
              </a:cxn>
              <a:cxn ang="0">
                <a:pos x="47" y="128"/>
              </a:cxn>
              <a:cxn ang="0">
                <a:pos x="21" y="137"/>
              </a:cxn>
              <a:cxn ang="0">
                <a:pos x="84" y="164"/>
              </a:cxn>
              <a:cxn ang="0">
                <a:pos x="38" y="233"/>
              </a:cxn>
              <a:cxn ang="0">
                <a:pos x="64" y="197"/>
              </a:cxn>
              <a:cxn ang="0">
                <a:pos x="42" y="218"/>
              </a:cxn>
              <a:cxn ang="0">
                <a:pos x="74" y="212"/>
              </a:cxn>
              <a:cxn ang="0">
                <a:pos x="38" y="252"/>
              </a:cxn>
              <a:cxn ang="0">
                <a:pos x="51" y="252"/>
              </a:cxn>
              <a:cxn ang="0">
                <a:pos x="28" y="269"/>
              </a:cxn>
              <a:cxn ang="0">
                <a:pos x="36" y="267"/>
              </a:cxn>
              <a:cxn ang="0">
                <a:pos x="53" y="271"/>
              </a:cxn>
              <a:cxn ang="0">
                <a:pos x="26" y="303"/>
              </a:cxn>
              <a:cxn ang="0">
                <a:pos x="42" y="299"/>
              </a:cxn>
              <a:cxn ang="0">
                <a:pos x="40" y="328"/>
              </a:cxn>
              <a:cxn ang="0">
                <a:pos x="225" y="336"/>
              </a:cxn>
              <a:cxn ang="0">
                <a:pos x="24" y="338"/>
              </a:cxn>
              <a:cxn ang="0">
                <a:pos x="68" y="340"/>
              </a:cxn>
              <a:cxn ang="0">
                <a:pos x="120" y="347"/>
              </a:cxn>
              <a:cxn ang="0">
                <a:pos x="152" y="345"/>
              </a:cxn>
              <a:cxn ang="0">
                <a:pos x="186" y="343"/>
              </a:cxn>
              <a:cxn ang="0">
                <a:pos x="26" y="351"/>
              </a:cxn>
              <a:cxn ang="0">
                <a:pos x="38" y="343"/>
              </a:cxn>
              <a:cxn ang="0">
                <a:pos x="89" y="338"/>
              </a:cxn>
              <a:cxn ang="0">
                <a:pos x="114" y="340"/>
              </a:cxn>
              <a:cxn ang="0">
                <a:pos x="204" y="347"/>
              </a:cxn>
              <a:cxn ang="0">
                <a:pos x="68" y="357"/>
              </a:cxn>
              <a:cxn ang="0">
                <a:pos x="57" y="355"/>
              </a:cxn>
              <a:cxn ang="0">
                <a:pos x="150" y="359"/>
              </a:cxn>
              <a:cxn ang="0">
                <a:pos x="122" y="360"/>
              </a:cxn>
            </a:cxnLst>
            <a:rect l="0" t="0" r="r" b="b"/>
            <a:pathLst>
              <a:path w="261" h="366">
                <a:moveTo>
                  <a:pt x="120" y="265"/>
                </a:moveTo>
                <a:lnTo>
                  <a:pt x="120" y="265"/>
                </a:lnTo>
                <a:lnTo>
                  <a:pt x="137" y="267"/>
                </a:lnTo>
                <a:lnTo>
                  <a:pt x="156" y="269"/>
                </a:lnTo>
                <a:lnTo>
                  <a:pt x="190" y="267"/>
                </a:lnTo>
                <a:lnTo>
                  <a:pt x="225" y="267"/>
                </a:lnTo>
                <a:lnTo>
                  <a:pt x="242" y="267"/>
                </a:lnTo>
                <a:lnTo>
                  <a:pt x="257" y="269"/>
                </a:lnTo>
                <a:lnTo>
                  <a:pt x="257" y="269"/>
                </a:lnTo>
                <a:lnTo>
                  <a:pt x="261" y="275"/>
                </a:lnTo>
                <a:lnTo>
                  <a:pt x="261" y="280"/>
                </a:lnTo>
                <a:lnTo>
                  <a:pt x="261" y="296"/>
                </a:lnTo>
                <a:lnTo>
                  <a:pt x="261" y="296"/>
                </a:lnTo>
                <a:lnTo>
                  <a:pt x="261" y="315"/>
                </a:lnTo>
                <a:lnTo>
                  <a:pt x="257" y="328"/>
                </a:lnTo>
                <a:lnTo>
                  <a:pt x="251" y="338"/>
                </a:lnTo>
                <a:lnTo>
                  <a:pt x="240" y="347"/>
                </a:lnTo>
                <a:lnTo>
                  <a:pt x="240" y="347"/>
                </a:lnTo>
                <a:lnTo>
                  <a:pt x="219" y="364"/>
                </a:lnTo>
                <a:lnTo>
                  <a:pt x="219" y="364"/>
                </a:lnTo>
                <a:lnTo>
                  <a:pt x="122" y="366"/>
                </a:lnTo>
                <a:lnTo>
                  <a:pt x="72" y="364"/>
                </a:lnTo>
                <a:lnTo>
                  <a:pt x="49" y="362"/>
                </a:lnTo>
                <a:lnTo>
                  <a:pt x="24" y="360"/>
                </a:lnTo>
                <a:lnTo>
                  <a:pt x="24" y="360"/>
                </a:lnTo>
                <a:lnTo>
                  <a:pt x="21" y="357"/>
                </a:lnTo>
                <a:lnTo>
                  <a:pt x="17" y="355"/>
                </a:lnTo>
                <a:lnTo>
                  <a:pt x="15" y="351"/>
                </a:lnTo>
                <a:lnTo>
                  <a:pt x="15" y="347"/>
                </a:lnTo>
                <a:lnTo>
                  <a:pt x="15" y="347"/>
                </a:lnTo>
                <a:lnTo>
                  <a:pt x="17" y="305"/>
                </a:lnTo>
                <a:lnTo>
                  <a:pt x="21" y="265"/>
                </a:lnTo>
                <a:lnTo>
                  <a:pt x="24" y="246"/>
                </a:lnTo>
                <a:lnTo>
                  <a:pt x="28" y="229"/>
                </a:lnTo>
                <a:lnTo>
                  <a:pt x="34" y="212"/>
                </a:lnTo>
                <a:lnTo>
                  <a:pt x="42" y="197"/>
                </a:lnTo>
                <a:lnTo>
                  <a:pt x="42" y="197"/>
                </a:lnTo>
                <a:lnTo>
                  <a:pt x="57" y="179"/>
                </a:lnTo>
                <a:lnTo>
                  <a:pt x="72" y="162"/>
                </a:lnTo>
                <a:lnTo>
                  <a:pt x="72" y="162"/>
                </a:lnTo>
                <a:lnTo>
                  <a:pt x="89" y="151"/>
                </a:lnTo>
                <a:lnTo>
                  <a:pt x="99" y="141"/>
                </a:lnTo>
                <a:lnTo>
                  <a:pt x="108" y="134"/>
                </a:lnTo>
                <a:lnTo>
                  <a:pt x="116" y="124"/>
                </a:lnTo>
                <a:lnTo>
                  <a:pt x="118" y="118"/>
                </a:lnTo>
                <a:lnTo>
                  <a:pt x="118" y="115"/>
                </a:lnTo>
                <a:lnTo>
                  <a:pt x="118" y="111"/>
                </a:lnTo>
                <a:lnTo>
                  <a:pt x="114" y="107"/>
                </a:lnTo>
                <a:lnTo>
                  <a:pt x="110" y="101"/>
                </a:lnTo>
                <a:lnTo>
                  <a:pt x="103" y="99"/>
                </a:lnTo>
                <a:lnTo>
                  <a:pt x="103" y="99"/>
                </a:lnTo>
                <a:lnTo>
                  <a:pt x="99" y="107"/>
                </a:lnTo>
                <a:lnTo>
                  <a:pt x="95" y="115"/>
                </a:lnTo>
                <a:lnTo>
                  <a:pt x="82" y="126"/>
                </a:lnTo>
                <a:lnTo>
                  <a:pt x="68" y="137"/>
                </a:lnTo>
                <a:lnTo>
                  <a:pt x="53" y="147"/>
                </a:lnTo>
                <a:lnTo>
                  <a:pt x="53" y="147"/>
                </a:lnTo>
                <a:lnTo>
                  <a:pt x="28" y="145"/>
                </a:lnTo>
                <a:lnTo>
                  <a:pt x="17" y="143"/>
                </a:lnTo>
                <a:lnTo>
                  <a:pt x="7" y="141"/>
                </a:lnTo>
                <a:lnTo>
                  <a:pt x="7" y="141"/>
                </a:lnTo>
                <a:lnTo>
                  <a:pt x="3" y="132"/>
                </a:lnTo>
                <a:lnTo>
                  <a:pt x="0" y="120"/>
                </a:lnTo>
                <a:lnTo>
                  <a:pt x="0" y="107"/>
                </a:lnTo>
                <a:lnTo>
                  <a:pt x="0" y="94"/>
                </a:lnTo>
                <a:lnTo>
                  <a:pt x="2" y="82"/>
                </a:lnTo>
                <a:lnTo>
                  <a:pt x="3" y="69"/>
                </a:lnTo>
                <a:lnTo>
                  <a:pt x="9" y="59"/>
                </a:lnTo>
                <a:lnTo>
                  <a:pt x="13" y="52"/>
                </a:lnTo>
                <a:lnTo>
                  <a:pt x="13" y="52"/>
                </a:lnTo>
                <a:lnTo>
                  <a:pt x="19" y="46"/>
                </a:lnTo>
                <a:lnTo>
                  <a:pt x="28" y="40"/>
                </a:lnTo>
                <a:lnTo>
                  <a:pt x="47" y="29"/>
                </a:lnTo>
                <a:lnTo>
                  <a:pt x="47" y="29"/>
                </a:lnTo>
                <a:lnTo>
                  <a:pt x="64" y="19"/>
                </a:lnTo>
                <a:lnTo>
                  <a:pt x="85" y="8"/>
                </a:lnTo>
                <a:lnTo>
                  <a:pt x="95" y="4"/>
                </a:lnTo>
                <a:lnTo>
                  <a:pt x="106" y="2"/>
                </a:lnTo>
                <a:lnTo>
                  <a:pt x="118" y="0"/>
                </a:lnTo>
                <a:lnTo>
                  <a:pt x="131" y="0"/>
                </a:lnTo>
                <a:lnTo>
                  <a:pt x="131" y="0"/>
                </a:lnTo>
                <a:lnTo>
                  <a:pt x="152" y="4"/>
                </a:lnTo>
                <a:lnTo>
                  <a:pt x="169" y="8"/>
                </a:lnTo>
                <a:lnTo>
                  <a:pt x="185" y="16"/>
                </a:lnTo>
                <a:lnTo>
                  <a:pt x="198" y="25"/>
                </a:lnTo>
                <a:lnTo>
                  <a:pt x="198" y="25"/>
                </a:lnTo>
                <a:lnTo>
                  <a:pt x="207" y="33"/>
                </a:lnTo>
                <a:lnTo>
                  <a:pt x="213" y="42"/>
                </a:lnTo>
                <a:lnTo>
                  <a:pt x="219" y="52"/>
                </a:lnTo>
                <a:lnTo>
                  <a:pt x="225" y="63"/>
                </a:lnTo>
                <a:lnTo>
                  <a:pt x="230" y="77"/>
                </a:lnTo>
                <a:lnTo>
                  <a:pt x="232" y="90"/>
                </a:lnTo>
                <a:lnTo>
                  <a:pt x="234" y="103"/>
                </a:lnTo>
                <a:lnTo>
                  <a:pt x="234" y="117"/>
                </a:lnTo>
                <a:lnTo>
                  <a:pt x="234" y="117"/>
                </a:lnTo>
                <a:lnTo>
                  <a:pt x="232" y="134"/>
                </a:lnTo>
                <a:lnTo>
                  <a:pt x="228" y="147"/>
                </a:lnTo>
                <a:lnTo>
                  <a:pt x="223" y="160"/>
                </a:lnTo>
                <a:lnTo>
                  <a:pt x="215" y="172"/>
                </a:lnTo>
                <a:lnTo>
                  <a:pt x="207" y="183"/>
                </a:lnTo>
                <a:lnTo>
                  <a:pt x="198" y="193"/>
                </a:lnTo>
                <a:lnTo>
                  <a:pt x="188" y="200"/>
                </a:lnTo>
                <a:lnTo>
                  <a:pt x="177" y="208"/>
                </a:lnTo>
                <a:lnTo>
                  <a:pt x="177" y="208"/>
                </a:lnTo>
                <a:lnTo>
                  <a:pt x="160" y="219"/>
                </a:lnTo>
                <a:lnTo>
                  <a:pt x="143" y="231"/>
                </a:lnTo>
                <a:lnTo>
                  <a:pt x="135" y="237"/>
                </a:lnTo>
                <a:lnTo>
                  <a:pt x="129" y="244"/>
                </a:lnTo>
                <a:lnTo>
                  <a:pt x="124" y="254"/>
                </a:lnTo>
                <a:lnTo>
                  <a:pt x="120" y="265"/>
                </a:lnTo>
                <a:lnTo>
                  <a:pt x="120" y="265"/>
                </a:lnTo>
                <a:close/>
                <a:moveTo>
                  <a:pt x="213" y="164"/>
                </a:moveTo>
                <a:lnTo>
                  <a:pt x="213" y="164"/>
                </a:lnTo>
                <a:lnTo>
                  <a:pt x="219" y="153"/>
                </a:lnTo>
                <a:lnTo>
                  <a:pt x="223" y="139"/>
                </a:lnTo>
                <a:lnTo>
                  <a:pt x="226" y="126"/>
                </a:lnTo>
                <a:lnTo>
                  <a:pt x="226" y="113"/>
                </a:lnTo>
                <a:lnTo>
                  <a:pt x="226" y="113"/>
                </a:lnTo>
                <a:lnTo>
                  <a:pt x="226" y="103"/>
                </a:lnTo>
                <a:lnTo>
                  <a:pt x="225" y="94"/>
                </a:lnTo>
                <a:lnTo>
                  <a:pt x="217" y="75"/>
                </a:lnTo>
                <a:lnTo>
                  <a:pt x="205" y="56"/>
                </a:lnTo>
                <a:lnTo>
                  <a:pt x="192" y="38"/>
                </a:lnTo>
                <a:lnTo>
                  <a:pt x="175" y="25"/>
                </a:lnTo>
                <a:lnTo>
                  <a:pt x="164" y="19"/>
                </a:lnTo>
                <a:lnTo>
                  <a:pt x="154" y="16"/>
                </a:lnTo>
                <a:lnTo>
                  <a:pt x="143" y="12"/>
                </a:lnTo>
                <a:lnTo>
                  <a:pt x="131" y="10"/>
                </a:lnTo>
                <a:lnTo>
                  <a:pt x="120" y="8"/>
                </a:lnTo>
                <a:lnTo>
                  <a:pt x="106" y="10"/>
                </a:lnTo>
                <a:lnTo>
                  <a:pt x="106" y="10"/>
                </a:lnTo>
                <a:lnTo>
                  <a:pt x="91" y="16"/>
                </a:lnTo>
                <a:lnTo>
                  <a:pt x="78" y="21"/>
                </a:lnTo>
                <a:lnTo>
                  <a:pt x="66" y="31"/>
                </a:lnTo>
                <a:lnTo>
                  <a:pt x="57" y="42"/>
                </a:lnTo>
                <a:lnTo>
                  <a:pt x="49" y="57"/>
                </a:lnTo>
                <a:lnTo>
                  <a:pt x="45" y="71"/>
                </a:lnTo>
                <a:lnTo>
                  <a:pt x="42" y="88"/>
                </a:lnTo>
                <a:lnTo>
                  <a:pt x="42" y="107"/>
                </a:lnTo>
                <a:lnTo>
                  <a:pt x="42" y="107"/>
                </a:lnTo>
                <a:lnTo>
                  <a:pt x="51" y="111"/>
                </a:lnTo>
                <a:lnTo>
                  <a:pt x="63" y="111"/>
                </a:lnTo>
                <a:lnTo>
                  <a:pt x="85" y="111"/>
                </a:lnTo>
                <a:lnTo>
                  <a:pt x="85" y="111"/>
                </a:lnTo>
                <a:lnTo>
                  <a:pt x="93" y="96"/>
                </a:lnTo>
                <a:lnTo>
                  <a:pt x="99" y="86"/>
                </a:lnTo>
                <a:lnTo>
                  <a:pt x="104" y="80"/>
                </a:lnTo>
                <a:lnTo>
                  <a:pt x="110" y="75"/>
                </a:lnTo>
                <a:lnTo>
                  <a:pt x="120" y="71"/>
                </a:lnTo>
                <a:lnTo>
                  <a:pt x="129" y="71"/>
                </a:lnTo>
                <a:lnTo>
                  <a:pt x="143" y="73"/>
                </a:lnTo>
                <a:lnTo>
                  <a:pt x="143" y="73"/>
                </a:lnTo>
                <a:lnTo>
                  <a:pt x="156" y="86"/>
                </a:lnTo>
                <a:lnTo>
                  <a:pt x="162" y="92"/>
                </a:lnTo>
                <a:lnTo>
                  <a:pt x="164" y="101"/>
                </a:lnTo>
                <a:lnTo>
                  <a:pt x="164" y="101"/>
                </a:lnTo>
                <a:lnTo>
                  <a:pt x="164" y="117"/>
                </a:lnTo>
                <a:lnTo>
                  <a:pt x="160" y="130"/>
                </a:lnTo>
                <a:lnTo>
                  <a:pt x="154" y="141"/>
                </a:lnTo>
                <a:lnTo>
                  <a:pt x="146" y="151"/>
                </a:lnTo>
                <a:lnTo>
                  <a:pt x="137" y="160"/>
                </a:lnTo>
                <a:lnTo>
                  <a:pt x="125" y="168"/>
                </a:lnTo>
                <a:lnTo>
                  <a:pt x="106" y="183"/>
                </a:lnTo>
                <a:lnTo>
                  <a:pt x="106" y="183"/>
                </a:lnTo>
                <a:lnTo>
                  <a:pt x="95" y="197"/>
                </a:lnTo>
                <a:lnTo>
                  <a:pt x="85" y="210"/>
                </a:lnTo>
                <a:lnTo>
                  <a:pt x="76" y="225"/>
                </a:lnTo>
                <a:lnTo>
                  <a:pt x="70" y="244"/>
                </a:lnTo>
                <a:lnTo>
                  <a:pt x="64" y="261"/>
                </a:lnTo>
                <a:lnTo>
                  <a:pt x="61" y="280"/>
                </a:lnTo>
                <a:lnTo>
                  <a:pt x="61" y="301"/>
                </a:lnTo>
                <a:lnTo>
                  <a:pt x="61" y="320"/>
                </a:lnTo>
                <a:lnTo>
                  <a:pt x="61" y="320"/>
                </a:lnTo>
                <a:lnTo>
                  <a:pt x="106" y="324"/>
                </a:lnTo>
                <a:lnTo>
                  <a:pt x="154" y="324"/>
                </a:lnTo>
                <a:lnTo>
                  <a:pt x="204" y="324"/>
                </a:lnTo>
                <a:lnTo>
                  <a:pt x="251" y="319"/>
                </a:lnTo>
                <a:lnTo>
                  <a:pt x="251" y="319"/>
                </a:lnTo>
                <a:lnTo>
                  <a:pt x="251" y="298"/>
                </a:lnTo>
                <a:lnTo>
                  <a:pt x="251" y="277"/>
                </a:lnTo>
                <a:lnTo>
                  <a:pt x="251" y="277"/>
                </a:lnTo>
                <a:lnTo>
                  <a:pt x="223" y="280"/>
                </a:lnTo>
                <a:lnTo>
                  <a:pt x="179" y="280"/>
                </a:lnTo>
                <a:lnTo>
                  <a:pt x="137" y="279"/>
                </a:lnTo>
                <a:lnTo>
                  <a:pt x="120" y="277"/>
                </a:lnTo>
                <a:lnTo>
                  <a:pt x="108" y="273"/>
                </a:lnTo>
                <a:lnTo>
                  <a:pt x="108" y="273"/>
                </a:lnTo>
                <a:lnTo>
                  <a:pt x="110" y="259"/>
                </a:lnTo>
                <a:lnTo>
                  <a:pt x="114" y="250"/>
                </a:lnTo>
                <a:lnTo>
                  <a:pt x="120" y="239"/>
                </a:lnTo>
                <a:lnTo>
                  <a:pt x="125" y="231"/>
                </a:lnTo>
                <a:lnTo>
                  <a:pt x="133" y="223"/>
                </a:lnTo>
                <a:lnTo>
                  <a:pt x="141" y="216"/>
                </a:lnTo>
                <a:lnTo>
                  <a:pt x="156" y="204"/>
                </a:lnTo>
                <a:lnTo>
                  <a:pt x="190" y="185"/>
                </a:lnTo>
                <a:lnTo>
                  <a:pt x="204" y="176"/>
                </a:lnTo>
                <a:lnTo>
                  <a:pt x="209" y="170"/>
                </a:lnTo>
                <a:lnTo>
                  <a:pt x="213" y="164"/>
                </a:lnTo>
                <a:lnTo>
                  <a:pt x="213" y="164"/>
                </a:lnTo>
                <a:close/>
                <a:moveTo>
                  <a:pt x="51" y="31"/>
                </a:moveTo>
                <a:lnTo>
                  <a:pt x="51" y="31"/>
                </a:lnTo>
                <a:lnTo>
                  <a:pt x="51" y="33"/>
                </a:lnTo>
                <a:lnTo>
                  <a:pt x="51" y="35"/>
                </a:lnTo>
                <a:lnTo>
                  <a:pt x="55" y="35"/>
                </a:lnTo>
                <a:lnTo>
                  <a:pt x="55" y="35"/>
                </a:lnTo>
                <a:lnTo>
                  <a:pt x="55" y="33"/>
                </a:lnTo>
                <a:lnTo>
                  <a:pt x="55" y="31"/>
                </a:lnTo>
                <a:lnTo>
                  <a:pt x="57" y="31"/>
                </a:lnTo>
                <a:lnTo>
                  <a:pt x="59" y="29"/>
                </a:lnTo>
                <a:lnTo>
                  <a:pt x="59" y="29"/>
                </a:lnTo>
                <a:lnTo>
                  <a:pt x="57" y="29"/>
                </a:lnTo>
                <a:lnTo>
                  <a:pt x="55" y="31"/>
                </a:lnTo>
                <a:lnTo>
                  <a:pt x="53" y="31"/>
                </a:lnTo>
                <a:lnTo>
                  <a:pt x="51" y="31"/>
                </a:lnTo>
                <a:lnTo>
                  <a:pt x="51" y="31"/>
                </a:lnTo>
                <a:close/>
                <a:moveTo>
                  <a:pt x="23" y="63"/>
                </a:moveTo>
                <a:lnTo>
                  <a:pt x="23" y="63"/>
                </a:lnTo>
                <a:lnTo>
                  <a:pt x="32" y="61"/>
                </a:lnTo>
                <a:lnTo>
                  <a:pt x="40" y="56"/>
                </a:lnTo>
                <a:lnTo>
                  <a:pt x="45" y="50"/>
                </a:lnTo>
                <a:lnTo>
                  <a:pt x="47" y="46"/>
                </a:lnTo>
                <a:lnTo>
                  <a:pt x="47" y="42"/>
                </a:lnTo>
                <a:lnTo>
                  <a:pt x="47" y="42"/>
                </a:lnTo>
                <a:lnTo>
                  <a:pt x="40" y="48"/>
                </a:lnTo>
                <a:lnTo>
                  <a:pt x="32" y="52"/>
                </a:lnTo>
                <a:lnTo>
                  <a:pt x="26" y="56"/>
                </a:lnTo>
                <a:lnTo>
                  <a:pt x="24" y="59"/>
                </a:lnTo>
                <a:lnTo>
                  <a:pt x="23" y="63"/>
                </a:lnTo>
                <a:lnTo>
                  <a:pt x="23" y="63"/>
                </a:lnTo>
                <a:close/>
                <a:moveTo>
                  <a:pt x="21" y="82"/>
                </a:moveTo>
                <a:lnTo>
                  <a:pt x="21" y="82"/>
                </a:lnTo>
                <a:lnTo>
                  <a:pt x="26" y="80"/>
                </a:lnTo>
                <a:lnTo>
                  <a:pt x="32" y="78"/>
                </a:lnTo>
                <a:lnTo>
                  <a:pt x="36" y="75"/>
                </a:lnTo>
                <a:lnTo>
                  <a:pt x="38" y="69"/>
                </a:lnTo>
                <a:lnTo>
                  <a:pt x="38" y="69"/>
                </a:lnTo>
                <a:lnTo>
                  <a:pt x="34" y="69"/>
                </a:lnTo>
                <a:lnTo>
                  <a:pt x="28" y="73"/>
                </a:lnTo>
                <a:lnTo>
                  <a:pt x="24" y="77"/>
                </a:lnTo>
                <a:lnTo>
                  <a:pt x="21" y="82"/>
                </a:lnTo>
                <a:lnTo>
                  <a:pt x="21" y="82"/>
                </a:lnTo>
                <a:close/>
                <a:moveTo>
                  <a:pt x="106" y="92"/>
                </a:moveTo>
                <a:lnTo>
                  <a:pt x="106" y="92"/>
                </a:lnTo>
                <a:lnTo>
                  <a:pt x="120" y="88"/>
                </a:lnTo>
                <a:lnTo>
                  <a:pt x="125" y="84"/>
                </a:lnTo>
                <a:lnTo>
                  <a:pt x="129" y="80"/>
                </a:lnTo>
                <a:lnTo>
                  <a:pt x="129" y="80"/>
                </a:lnTo>
                <a:lnTo>
                  <a:pt x="122" y="80"/>
                </a:lnTo>
                <a:lnTo>
                  <a:pt x="116" y="82"/>
                </a:lnTo>
                <a:lnTo>
                  <a:pt x="110" y="86"/>
                </a:lnTo>
                <a:lnTo>
                  <a:pt x="106" y="92"/>
                </a:lnTo>
                <a:lnTo>
                  <a:pt x="106" y="92"/>
                </a:lnTo>
                <a:close/>
                <a:moveTo>
                  <a:pt x="21" y="103"/>
                </a:moveTo>
                <a:lnTo>
                  <a:pt x="21" y="103"/>
                </a:lnTo>
                <a:lnTo>
                  <a:pt x="26" y="97"/>
                </a:lnTo>
                <a:lnTo>
                  <a:pt x="28" y="96"/>
                </a:lnTo>
                <a:lnTo>
                  <a:pt x="34" y="96"/>
                </a:lnTo>
                <a:lnTo>
                  <a:pt x="34" y="96"/>
                </a:lnTo>
                <a:lnTo>
                  <a:pt x="34" y="92"/>
                </a:lnTo>
                <a:lnTo>
                  <a:pt x="34" y="90"/>
                </a:lnTo>
                <a:lnTo>
                  <a:pt x="32" y="88"/>
                </a:lnTo>
                <a:lnTo>
                  <a:pt x="32" y="88"/>
                </a:lnTo>
                <a:lnTo>
                  <a:pt x="28" y="92"/>
                </a:lnTo>
                <a:lnTo>
                  <a:pt x="24" y="96"/>
                </a:lnTo>
                <a:lnTo>
                  <a:pt x="21" y="97"/>
                </a:lnTo>
                <a:lnTo>
                  <a:pt x="21" y="99"/>
                </a:lnTo>
                <a:lnTo>
                  <a:pt x="21" y="103"/>
                </a:lnTo>
                <a:lnTo>
                  <a:pt x="21" y="103"/>
                </a:lnTo>
                <a:close/>
                <a:moveTo>
                  <a:pt x="116" y="96"/>
                </a:moveTo>
                <a:lnTo>
                  <a:pt x="116" y="96"/>
                </a:lnTo>
                <a:lnTo>
                  <a:pt x="120" y="101"/>
                </a:lnTo>
                <a:lnTo>
                  <a:pt x="125" y="103"/>
                </a:lnTo>
                <a:lnTo>
                  <a:pt x="125" y="103"/>
                </a:lnTo>
                <a:lnTo>
                  <a:pt x="131" y="96"/>
                </a:lnTo>
                <a:lnTo>
                  <a:pt x="135" y="92"/>
                </a:lnTo>
                <a:lnTo>
                  <a:pt x="137" y="88"/>
                </a:lnTo>
                <a:lnTo>
                  <a:pt x="137" y="88"/>
                </a:lnTo>
                <a:lnTo>
                  <a:pt x="131" y="90"/>
                </a:lnTo>
                <a:lnTo>
                  <a:pt x="127" y="92"/>
                </a:lnTo>
                <a:lnTo>
                  <a:pt x="116" y="96"/>
                </a:lnTo>
                <a:lnTo>
                  <a:pt x="116" y="96"/>
                </a:lnTo>
                <a:close/>
                <a:moveTo>
                  <a:pt x="137" y="103"/>
                </a:moveTo>
                <a:lnTo>
                  <a:pt x="137" y="103"/>
                </a:lnTo>
                <a:lnTo>
                  <a:pt x="143" y="103"/>
                </a:lnTo>
                <a:lnTo>
                  <a:pt x="145" y="101"/>
                </a:lnTo>
                <a:lnTo>
                  <a:pt x="148" y="99"/>
                </a:lnTo>
                <a:lnTo>
                  <a:pt x="152" y="99"/>
                </a:lnTo>
                <a:lnTo>
                  <a:pt x="152" y="99"/>
                </a:lnTo>
                <a:lnTo>
                  <a:pt x="150" y="94"/>
                </a:lnTo>
                <a:lnTo>
                  <a:pt x="150" y="92"/>
                </a:lnTo>
                <a:lnTo>
                  <a:pt x="146" y="90"/>
                </a:lnTo>
                <a:lnTo>
                  <a:pt x="146" y="90"/>
                </a:lnTo>
                <a:lnTo>
                  <a:pt x="141" y="96"/>
                </a:lnTo>
                <a:lnTo>
                  <a:pt x="139" y="99"/>
                </a:lnTo>
                <a:lnTo>
                  <a:pt x="137" y="103"/>
                </a:lnTo>
                <a:lnTo>
                  <a:pt x="137" y="103"/>
                </a:lnTo>
                <a:close/>
                <a:moveTo>
                  <a:pt x="19" y="117"/>
                </a:moveTo>
                <a:lnTo>
                  <a:pt x="19" y="117"/>
                </a:lnTo>
                <a:lnTo>
                  <a:pt x="23" y="117"/>
                </a:lnTo>
                <a:lnTo>
                  <a:pt x="26" y="115"/>
                </a:lnTo>
                <a:lnTo>
                  <a:pt x="32" y="111"/>
                </a:lnTo>
                <a:lnTo>
                  <a:pt x="34" y="105"/>
                </a:lnTo>
                <a:lnTo>
                  <a:pt x="34" y="105"/>
                </a:lnTo>
                <a:lnTo>
                  <a:pt x="28" y="107"/>
                </a:lnTo>
                <a:lnTo>
                  <a:pt x="24" y="109"/>
                </a:lnTo>
                <a:lnTo>
                  <a:pt x="19" y="117"/>
                </a:lnTo>
                <a:lnTo>
                  <a:pt x="19" y="117"/>
                </a:lnTo>
                <a:close/>
                <a:moveTo>
                  <a:pt x="122" y="149"/>
                </a:moveTo>
                <a:lnTo>
                  <a:pt x="122" y="149"/>
                </a:lnTo>
                <a:lnTo>
                  <a:pt x="120" y="157"/>
                </a:lnTo>
                <a:lnTo>
                  <a:pt x="116" y="162"/>
                </a:lnTo>
                <a:lnTo>
                  <a:pt x="108" y="166"/>
                </a:lnTo>
                <a:lnTo>
                  <a:pt x="101" y="168"/>
                </a:lnTo>
                <a:lnTo>
                  <a:pt x="101" y="168"/>
                </a:lnTo>
                <a:lnTo>
                  <a:pt x="101" y="170"/>
                </a:lnTo>
                <a:lnTo>
                  <a:pt x="103" y="172"/>
                </a:lnTo>
                <a:lnTo>
                  <a:pt x="104" y="172"/>
                </a:lnTo>
                <a:lnTo>
                  <a:pt x="104" y="174"/>
                </a:lnTo>
                <a:lnTo>
                  <a:pt x="104" y="174"/>
                </a:lnTo>
                <a:lnTo>
                  <a:pt x="112" y="170"/>
                </a:lnTo>
                <a:lnTo>
                  <a:pt x="118" y="166"/>
                </a:lnTo>
                <a:lnTo>
                  <a:pt x="129" y="155"/>
                </a:lnTo>
                <a:lnTo>
                  <a:pt x="141" y="143"/>
                </a:lnTo>
                <a:lnTo>
                  <a:pt x="150" y="134"/>
                </a:lnTo>
                <a:lnTo>
                  <a:pt x="150" y="134"/>
                </a:lnTo>
                <a:lnTo>
                  <a:pt x="152" y="120"/>
                </a:lnTo>
                <a:lnTo>
                  <a:pt x="154" y="115"/>
                </a:lnTo>
                <a:lnTo>
                  <a:pt x="152" y="109"/>
                </a:lnTo>
                <a:lnTo>
                  <a:pt x="152" y="109"/>
                </a:lnTo>
                <a:lnTo>
                  <a:pt x="150" y="113"/>
                </a:lnTo>
                <a:lnTo>
                  <a:pt x="148" y="115"/>
                </a:lnTo>
                <a:lnTo>
                  <a:pt x="143" y="117"/>
                </a:lnTo>
                <a:lnTo>
                  <a:pt x="143" y="117"/>
                </a:lnTo>
                <a:lnTo>
                  <a:pt x="145" y="120"/>
                </a:lnTo>
                <a:lnTo>
                  <a:pt x="146" y="122"/>
                </a:lnTo>
                <a:lnTo>
                  <a:pt x="148" y="124"/>
                </a:lnTo>
                <a:lnTo>
                  <a:pt x="150" y="128"/>
                </a:lnTo>
                <a:lnTo>
                  <a:pt x="150" y="128"/>
                </a:lnTo>
                <a:lnTo>
                  <a:pt x="145" y="136"/>
                </a:lnTo>
                <a:lnTo>
                  <a:pt x="139" y="141"/>
                </a:lnTo>
                <a:lnTo>
                  <a:pt x="122" y="149"/>
                </a:lnTo>
                <a:lnTo>
                  <a:pt x="122" y="149"/>
                </a:lnTo>
                <a:close/>
                <a:moveTo>
                  <a:pt x="47" y="128"/>
                </a:moveTo>
                <a:lnTo>
                  <a:pt x="47" y="128"/>
                </a:lnTo>
                <a:lnTo>
                  <a:pt x="53" y="126"/>
                </a:lnTo>
                <a:lnTo>
                  <a:pt x="55" y="124"/>
                </a:lnTo>
                <a:lnTo>
                  <a:pt x="55" y="120"/>
                </a:lnTo>
                <a:lnTo>
                  <a:pt x="55" y="120"/>
                </a:lnTo>
                <a:lnTo>
                  <a:pt x="51" y="120"/>
                </a:lnTo>
                <a:lnTo>
                  <a:pt x="49" y="120"/>
                </a:lnTo>
                <a:lnTo>
                  <a:pt x="47" y="124"/>
                </a:lnTo>
                <a:lnTo>
                  <a:pt x="47" y="128"/>
                </a:lnTo>
                <a:lnTo>
                  <a:pt x="47" y="128"/>
                </a:lnTo>
                <a:close/>
                <a:moveTo>
                  <a:pt x="21" y="137"/>
                </a:moveTo>
                <a:lnTo>
                  <a:pt x="21" y="137"/>
                </a:lnTo>
                <a:lnTo>
                  <a:pt x="24" y="137"/>
                </a:lnTo>
                <a:lnTo>
                  <a:pt x="28" y="137"/>
                </a:lnTo>
                <a:lnTo>
                  <a:pt x="32" y="134"/>
                </a:lnTo>
                <a:lnTo>
                  <a:pt x="34" y="130"/>
                </a:lnTo>
                <a:lnTo>
                  <a:pt x="34" y="130"/>
                </a:lnTo>
                <a:lnTo>
                  <a:pt x="26" y="134"/>
                </a:lnTo>
                <a:lnTo>
                  <a:pt x="23" y="136"/>
                </a:lnTo>
                <a:lnTo>
                  <a:pt x="21" y="137"/>
                </a:lnTo>
                <a:lnTo>
                  <a:pt x="21" y="137"/>
                </a:lnTo>
                <a:close/>
                <a:moveTo>
                  <a:pt x="106" y="147"/>
                </a:moveTo>
                <a:lnTo>
                  <a:pt x="106" y="147"/>
                </a:lnTo>
                <a:lnTo>
                  <a:pt x="120" y="143"/>
                </a:lnTo>
                <a:lnTo>
                  <a:pt x="129" y="134"/>
                </a:lnTo>
                <a:lnTo>
                  <a:pt x="129" y="134"/>
                </a:lnTo>
                <a:lnTo>
                  <a:pt x="118" y="139"/>
                </a:lnTo>
                <a:lnTo>
                  <a:pt x="112" y="143"/>
                </a:lnTo>
                <a:lnTo>
                  <a:pt x="106" y="147"/>
                </a:lnTo>
                <a:lnTo>
                  <a:pt x="106" y="147"/>
                </a:lnTo>
                <a:close/>
                <a:moveTo>
                  <a:pt x="84" y="164"/>
                </a:moveTo>
                <a:lnTo>
                  <a:pt x="84" y="164"/>
                </a:lnTo>
                <a:lnTo>
                  <a:pt x="82" y="168"/>
                </a:lnTo>
                <a:lnTo>
                  <a:pt x="78" y="172"/>
                </a:lnTo>
                <a:lnTo>
                  <a:pt x="78" y="172"/>
                </a:lnTo>
                <a:lnTo>
                  <a:pt x="87" y="168"/>
                </a:lnTo>
                <a:lnTo>
                  <a:pt x="95" y="162"/>
                </a:lnTo>
                <a:lnTo>
                  <a:pt x="95" y="162"/>
                </a:lnTo>
                <a:lnTo>
                  <a:pt x="89" y="162"/>
                </a:lnTo>
                <a:lnTo>
                  <a:pt x="84" y="164"/>
                </a:lnTo>
                <a:lnTo>
                  <a:pt x="84" y="164"/>
                </a:lnTo>
                <a:close/>
                <a:moveTo>
                  <a:pt x="38" y="233"/>
                </a:moveTo>
                <a:lnTo>
                  <a:pt x="38" y="233"/>
                </a:lnTo>
                <a:lnTo>
                  <a:pt x="51" y="221"/>
                </a:lnTo>
                <a:lnTo>
                  <a:pt x="59" y="216"/>
                </a:lnTo>
                <a:lnTo>
                  <a:pt x="64" y="208"/>
                </a:lnTo>
                <a:lnTo>
                  <a:pt x="64" y="208"/>
                </a:lnTo>
                <a:lnTo>
                  <a:pt x="55" y="212"/>
                </a:lnTo>
                <a:lnTo>
                  <a:pt x="51" y="210"/>
                </a:lnTo>
                <a:lnTo>
                  <a:pt x="49" y="206"/>
                </a:lnTo>
                <a:lnTo>
                  <a:pt x="49" y="206"/>
                </a:lnTo>
                <a:lnTo>
                  <a:pt x="57" y="200"/>
                </a:lnTo>
                <a:lnTo>
                  <a:pt x="64" y="197"/>
                </a:lnTo>
                <a:lnTo>
                  <a:pt x="72" y="191"/>
                </a:lnTo>
                <a:lnTo>
                  <a:pt x="78" y="185"/>
                </a:lnTo>
                <a:lnTo>
                  <a:pt x="78" y="185"/>
                </a:lnTo>
                <a:lnTo>
                  <a:pt x="80" y="183"/>
                </a:lnTo>
                <a:lnTo>
                  <a:pt x="78" y="183"/>
                </a:lnTo>
                <a:lnTo>
                  <a:pt x="78" y="183"/>
                </a:lnTo>
                <a:lnTo>
                  <a:pt x="68" y="185"/>
                </a:lnTo>
                <a:lnTo>
                  <a:pt x="61" y="189"/>
                </a:lnTo>
                <a:lnTo>
                  <a:pt x="55" y="195"/>
                </a:lnTo>
                <a:lnTo>
                  <a:pt x="49" y="202"/>
                </a:lnTo>
                <a:lnTo>
                  <a:pt x="42" y="218"/>
                </a:lnTo>
                <a:lnTo>
                  <a:pt x="38" y="233"/>
                </a:lnTo>
                <a:lnTo>
                  <a:pt x="38" y="233"/>
                </a:lnTo>
                <a:close/>
                <a:moveTo>
                  <a:pt x="64" y="221"/>
                </a:moveTo>
                <a:lnTo>
                  <a:pt x="64" y="221"/>
                </a:lnTo>
                <a:lnTo>
                  <a:pt x="68" y="221"/>
                </a:lnTo>
                <a:lnTo>
                  <a:pt x="70" y="221"/>
                </a:lnTo>
                <a:lnTo>
                  <a:pt x="70" y="221"/>
                </a:lnTo>
                <a:lnTo>
                  <a:pt x="70" y="218"/>
                </a:lnTo>
                <a:lnTo>
                  <a:pt x="72" y="216"/>
                </a:lnTo>
                <a:lnTo>
                  <a:pt x="74" y="214"/>
                </a:lnTo>
                <a:lnTo>
                  <a:pt x="74" y="212"/>
                </a:lnTo>
                <a:lnTo>
                  <a:pt x="74" y="212"/>
                </a:lnTo>
                <a:lnTo>
                  <a:pt x="70" y="216"/>
                </a:lnTo>
                <a:lnTo>
                  <a:pt x="64" y="221"/>
                </a:lnTo>
                <a:lnTo>
                  <a:pt x="64" y="221"/>
                </a:lnTo>
                <a:close/>
                <a:moveTo>
                  <a:pt x="34" y="239"/>
                </a:moveTo>
                <a:lnTo>
                  <a:pt x="34" y="239"/>
                </a:lnTo>
                <a:lnTo>
                  <a:pt x="30" y="248"/>
                </a:lnTo>
                <a:lnTo>
                  <a:pt x="30" y="254"/>
                </a:lnTo>
                <a:lnTo>
                  <a:pt x="32" y="258"/>
                </a:lnTo>
                <a:lnTo>
                  <a:pt x="32" y="258"/>
                </a:lnTo>
                <a:lnTo>
                  <a:pt x="38" y="252"/>
                </a:lnTo>
                <a:lnTo>
                  <a:pt x="43" y="246"/>
                </a:lnTo>
                <a:lnTo>
                  <a:pt x="49" y="240"/>
                </a:lnTo>
                <a:lnTo>
                  <a:pt x="53" y="233"/>
                </a:lnTo>
                <a:lnTo>
                  <a:pt x="53" y="233"/>
                </a:lnTo>
                <a:lnTo>
                  <a:pt x="47" y="235"/>
                </a:lnTo>
                <a:lnTo>
                  <a:pt x="43" y="239"/>
                </a:lnTo>
                <a:lnTo>
                  <a:pt x="40" y="240"/>
                </a:lnTo>
                <a:lnTo>
                  <a:pt x="34" y="239"/>
                </a:lnTo>
                <a:lnTo>
                  <a:pt x="34" y="239"/>
                </a:lnTo>
                <a:close/>
                <a:moveTo>
                  <a:pt x="51" y="252"/>
                </a:moveTo>
                <a:lnTo>
                  <a:pt x="51" y="252"/>
                </a:lnTo>
                <a:lnTo>
                  <a:pt x="55" y="250"/>
                </a:lnTo>
                <a:lnTo>
                  <a:pt x="59" y="250"/>
                </a:lnTo>
                <a:lnTo>
                  <a:pt x="59" y="250"/>
                </a:lnTo>
                <a:lnTo>
                  <a:pt x="61" y="246"/>
                </a:lnTo>
                <a:lnTo>
                  <a:pt x="63" y="240"/>
                </a:lnTo>
                <a:lnTo>
                  <a:pt x="63" y="240"/>
                </a:lnTo>
                <a:lnTo>
                  <a:pt x="59" y="242"/>
                </a:lnTo>
                <a:lnTo>
                  <a:pt x="55" y="244"/>
                </a:lnTo>
                <a:lnTo>
                  <a:pt x="51" y="252"/>
                </a:lnTo>
                <a:lnTo>
                  <a:pt x="51" y="252"/>
                </a:lnTo>
                <a:close/>
                <a:moveTo>
                  <a:pt x="28" y="269"/>
                </a:moveTo>
                <a:lnTo>
                  <a:pt x="28" y="269"/>
                </a:lnTo>
                <a:lnTo>
                  <a:pt x="28" y="277"/>
                </a:lnTo>
                <a:lnTo>
                  <a:pt x="28" y="280"/>
                </a:lnTo>
                <a:lnTo>
                  <a:pt x="28" y="282"/>
                </a:lnTo>
                <a:lnTo>
                  <a:pt x="28" y="282"/>
                </a:lnTo>
                <a:lnTo>
                  <a:pt x="32" y="279"/>
                </a:lnTo>
                <a:lnTo>
                  <a:pt x="36" y="275"/>
                </a:lnTo>
                <a:lnTo>
                  <a:pt x="40" y="269"/>
                </a:lnTo>
                <a:lnTo>
                  <a:pt x="42" y="263"/>
                </a:lnTo>
                <a:lnTo>
                  <a:pt x="42" y="263"/>
                </a:lnTo>
                <a:lnTo>
                  <a:pt x="36" y="267"/>
                </a:lnTo>
                <a:lnTo>
                  <a:pt x="32" y="267"/>
                </a:lnTo>
                <a:lnTo>
                  <a:pt x="28" y="269"/>
                </a:lnTo>
                <a:lnTo>
                  <a:pt x="28" y="269"/>
                </a:lnTo>
                <a:close/>
                <a:moveTo>
                  <a:pt x="45" y="277"/>
                </a:moveTo>
                <a:lnTo>
                  <a:pt x="45" y="277"/>
                </a:lnTo>
                <a:lnTo>
                  <a:pt x="49" y="277"/>
                </a:lnTo>
                <a:lnTo>
                  <a:pt x="51" y="279"/>
                </a:lnTo>
                <a:lnTo>
                  <a:pt x="51" y="279"/>
                </a:lnTo>
                <a:lnTo>
                  <a:pt x="53" y="277"/>
                </a:lnTo>
                <a:lnTo>
                  <a:pt x="53" y="275"/>
                </a:lnTo>
                <a:lnTo>
                  <a:pt x="53" y="271"/>
                </a:lnTo>
                <a:lnTo>
                  <a:pt x="55" y="269"/>
                </a:lnTo>
                <a:lnTo>
                  <a:pt x="55" y="269"/>
                </a:lnTo>
                <a:lnTo>
                  <a:pt x="51" y="269"/>
                </a:lnTo>
                <a:lnTo>
                  <a:pt x="47" y="271"/>
                </a:lnTo>
                <a:lnTo>
                  <a:pt x="45" y="277"/>
                </a:lnTo>
                <a:lnTo>
                  <a:pt x="45" y="277"/>
                </a:lnTo>
                <a:close/>
                <a:moveTo>
                  <a:pt x="26" y="294"/>
                </a:moveTo>
                <a:lnTo>
                  <a:pt x="26" y="294"/>
                </a:lnTo>
                <a:lnTo>
                  <a:pt x="26" y="298"/>
                </a:lnTo>
                <a:lnTo>
                  <a:pt x="26" y="301"/>
                </a:lnTo>
                <a:lnTo>
                  <a:pt x="26" y="303"/>
                </a:lnTo>
                <a:lnTo>
                  <a:pt x="28" y="303"/>
                </a:lnTo>
                <a:lnTo>
                  <a:pt x="28" y="303"/>
                </a:lnTo>
                <a:lnTo>
                  <a:pt x="30" y="299"/>
                </a:lnTo>
                <a:lnTo>
                  <a:pt x="34" y="296"/>
                </a:lnTo>
                <a:lnTo>
                  <a:pt x="36" y="292"/>
                </a:lnTo>
                <a:lnTo>
                  <a:pt x="36" y="290"/>
                </a:lnTo>
                <a:lnTo>
                  <a:pt x="36" y="290"/>
                </a:lnTo>
                <a:lnTo>
                  <a:pt x="30" y="292"/>
                </a:lnTo>
                <a:lnTo>
                  <a:pt x="26" y="294"/>
                </a:lnTo>
                <a:lnTo>
                  <a:pt x="26" y="294"/>
                </a:lnTo>
                <a:close/>
                <a:moveTo>
                  <a:pt x="42" y="299"/>
                </a:moveTo>
                <a:lnTo>
                  <a:pt x="42" y="299"/>
                </a:lnTo>
                <a:lnTo>
                  <a:pt x="47" y="299"/>
                </a:lnTo>
                <a:lnTo>
                  <a:pt x="51" y="299"/>
                </a:lnTo>
                <a:lnTo>
                  <a:pt x="51" y="299"/>
                </a:lnTo>
                <a:lnTo>
                  <a:pt x="51" y="294"/>
                </a:lnTo>
                <a:lnTo>
                  <a:pt x="51" y="294"/>
                </a:lnTo>
                <a:lnTo>
                  <a:pt x="45" y="296"/>
                </a:lnTo>
                <a:lnTo>
                  <a:pt x="42" y="299"/>
                </a:lnTo>
                <a:lnTo>
                  <a:pt x="42" y="299"/>
                </a:lnTo>
                <a:close/>
                <a:moveTo>
                  <a:pt x="40" y="328"/>
                </a:moveTo>
                <a:lnTo>
                  <a:pt x="40" y="328"/>
                </a:lnTo>
                <a:lnTo>
                  <a:pt x="45" y="326"/>
                </a:lnTo>
                <a:lnTo>
                  <a:pt x="49" y="322"/>
                </a:lnTo>
                <a:lnTo>
                  <a:pt x="51" y="317"/>
                </a:lnTo>
                <a:lnTo>
                  <a:pt x="51" y="311"/>
                </a:lnTo>
                <a:lnTo>
                  <a:pt x="51" y="311"/>
                </a:lnTo>
                <a:lnTo>
                  <a:pt x="45" y="313"/>
                </a:lnTo>
                <a:lnTo>
                  <a:pt x="43" y="317"/>
                </a:lnTo>
                <a:lnTo>
                  <a:pt x="40" y="320"/>
                </a:lnTo>
                <a:lnTo>
                  <a:pt x="40" y="328"/>
                </a:lnTo>
                <a:lnTo>
                  <a:pt x="40" y="328"/>
                </a:lnTo>
                <a:close/>
                <a:moveTo>
                  <a:pt x="225" y="336"/>
                </a:moveTo>
                <a:lnTo>
                  <a:pt x="225" y="336"/>
                </a:lnTo>
                <a:lnTo>
                  <a:pt x="230" y="334"/>
                </a:lnTo>
                <a:lnTo>
                  <a:pt x="232" y="332"/>
                </a:lnTo>
                <a:lnTo>
                  <a:pt x="234" y="330"/>
                </a:lnTo>
                <a:lnTo>
                  <a:pt x="234" y="330"/>
                </a:lnTo>
                <a:lnTo>
                  <a:pt x="230" y="330"/>
                </a:lnTo>
                <a:lnTo>
                  <a:pt x="228" y="332"/>
                </a:lnTo>
                <a:lnTo>
                  <a:pt x="225" y="336"/>
                </a:lnTo>
                <a:lnTo>
                  <a:pt x="225" y="336"/>
                </a:lnTo>
                <a:close/>
                <a:moveTo>
                  <a:pt x="24" y="338"/>
                </a:moveTo>
                <a:lnTo>
                  <a:pt x="24" y="338"/>
                </a:lnTo>
                <a:lnTo>
                  <a:pt x="30" y="336"/>
                </a:lnTo>
                <a:lnTo>
                  <a:pt x="36" y="332"/>
                </a:lnTo>
                <a:lnTo>
                  <a:pt x="36" y="332"/>
                </a:lnTo>
                <a:lnTo>
                  <a:pt x="28" y="334"/>
                </a:lnTo>
                <a:lnTo>
                  <a:pt x="26" y="336"/>
                </a:lnTo>
                <a:lnTo>
                  <a:pt x="24" y="338"/>
                </a:lnTo>
                <a:lnTo>
                  <a:pt x="24" y="338"/>
                </a:lnTo>
                <a:close/>
                <a:moveTo>
                  <a:pt x="61" y="341"/>
                </a:moveTo>
                <a:lnTo>
                  <a:pt x="61" y="341"/>
                </a:lnTo>
                <a:lnTo>
                  <a:pt x="64" y="340"/>
                </a:lnTo>
                <a:lnTo>
                  <a:pt x="68" y="340"/>
                </a:lnTo>
                <a:lnTo>
                  <a:pt x="72" y="338"/>
                </a:lnTo>
                <a:lnTo>
                  <a:pt x="74" y="334"/>
                </a:lnTo>
                <a:lnTo>
                  <a:pt x="74" y="334"/>
                </a:lnTo>
                <a:lnTo>
                  <a:pt x="68" y="332"/>
                </a:lnTo>
                <a:lnTo>
                  <a:pt x="63" y="334"/>
                </a:lnTo>
                <a:lnTo>
                  <a:pt x="61" y="338"/>
                </a:lnTo>
                <a:lnTo>
                  <a:pt x="61" y="340"/>
                </a:lnTo>
                <a:lnTo>
                  <a:pt x="61" y="341"/>
                </a:lnTo>
                <a:lnTo>
                  <a:pt x="61" y="341"/>
                </a:lnTo>
                <a:close/>
                <a:moveTo>
                  <a:pt x="120" y="347"/>
                </a:moveTo>
                <a:lnTo>
                  <a:pt x="120" y="347"/>
                </a:lnTo>
                <a:lnTo>
                  <a:pt x="133" y="341"/>
                </a:lnTo>
                <a:lnTo>
                  <a:pt x="141" y="338"/>
                </a:lnTo>
                <a:lnTo>
                  <a:pt x="146" y="334"/>
                </a:lnTo>
                <a:lnTo>
                  <a:pt x="146" y="334"/>
                </a:lnTo>
                <a:lnTo>
                  <a:pt x="137" y="334"/>
                </a:lnTo>
                <a:lnTo>
                  <a:pt x="129" y="336"/>
                </a:lnTo>
                <a:lnTo>
                  <a:pt x="124" y="341"/>
                </a:lnTo>
                <a:lnTo>
                  <a:pt x="120" y="347"/>
                </a:lnTo>
                <a:lnTo>
                  <a:pt x="120" y="347"/>
                </a:lnTo>
                <a:close/>
                <a:moveTo>
                  <a:pt x="152" y="345"/>
                </a:moveTo>
                <a:lnTo>
                  <a:pt x="152" y="345"/>
                </a:lnTo>
                <a:lnTo>
                  <a:pt x="162" y="341"/>
                </a:lnTo>
                <a:lnTo>
                  <a:pt x="165" y="338"/>
                </a:lnTo>
                <a:lnTo>
                  <a:pt x="169" y="334"/>
                </a:lnTo>
                <a:lnTo>
                  <a:pt x="169" y="334"/>
                </a:lnTo>
                <a:lnTo>
                  <a:pt x="165" y="334"/>
                </a:lnTo>
                <a:lnTo>
                  <a:pt x="162" y="334"/>
                </a:lnTo>
                <a:lnTo>
                  <a:pt x="162" y="334"/>
                </a:lnTo>
                <a:lnTo>
                  <a:pt x="156" y="340"/>
                </a:lnTo>
                <a:lnTo>
                  <a:pt x="152" y="345"/>
                </a:lnTo>
                <a:lnTo>
                  <a:pt x="152" y="345"/>
                </a:lnTo>
                <a:close/>
                <a:moveTo>
                  <a:pt x="186" y="343"/>
                </a:moveTo>
                <a:lnTo>
                  <a:pt x="186" y="343"/>
                </a:lnTo>
                <a:lnTo>
                  <a:pt x="196" y="340"/>
                </a:lnTo>
                <a:lnTo>
                  <a:pt x="204" y="334"/>
                </a:lnTo>
                <a:lnTo>
                  <a:pt x="204" y="334"/>
                </a:lnTo>
                <a:lnTo>
                  <a:pt x="196" y="332"/>
                </a:lnTo>
                <a:lnTo>
                  <a:pt x="192" y="334"/>
                </a:lnTo>
                <a:lnTo>
                  <a:pt x="188" y="338"/>
                </a:lnTo>
                <a:lnTo>
                  <a:pt x="186" y="343"/>
                </a:lnTo>
                <a:lnTo>
                  <a:pt x="186" y="343"/>
                </a:lnTo>
                <a:close/>
                <a:moveTo>
                  <a:pt x="26" y="351"/>
                </a:moveTo>
                <a:lnTo>
                  <a:pt x="26" y="351"/>
                </a:lnTo>
                <a:lnTo>
                  <a:pt x="36" y="353"/>
                </a:lnTo>
                <a:lnTo>
                  <a:pt x="47" y="353"/>
                </a:lnTo>
                <a:lnTo>
                  <a:pt x="47" y="353"/>
                </a:lnTo>
                <a:lnTo>
                  <a:pt x="45" y="349"/>
                </a:lnTo>
                <a:lnTo>
                  <a:pt x="47" y="347"/>
                </a:lnTo>
                <a:lnTo>
                  <a:pt x="49" y="341"/>
                </a:lnTo>
                <a:lnTo>
                  <a:pt x="51" y="338"/>
                </a:lnTo>
                <a:lnTo>
                  <a:pt x="51" y="336"/>
                </a:lnTo>
                <a:lnTo>
                  <a:pt x="51" y="334"/>
                </a:lnTo>
                <a:lnTo>
                  <a:pt x="51" y="334"/>
                </a:lnTo>
                <a:lnTo>
                  <a:pt x="38" y="343"/>
                </a:lnTo>
                <a:lnTo>
                  <a:pt x="26" y="351"/>
                </a:lnTo>
                <a:lnTo>
                  <a:pt x="26" y="351"/>
                </a:lnTo>
                <a:close/>
                <a:moveTo>
                  <a:pt x="89" y="341"/>
                </a:moveTo>
                <a:lnTo>
                  <a:pt x="89" y="341"/>
                </a:lnTo>
                <a:lnTo>
                  <a:pt x="91" y="341"/>
                </a:lnTo>
                <a:lnTo>
                  <a:pt x="93" y="340"/>
                </a:lnTo>
                <a:lnTo>
                  <a:pt x="97" y="336"/>
                </a:lnTo>
                <a:lnTo>
                  <a:pt x="97" y="336"/>
                </a:lnTo>
                <a:lnTo>
                  <a:pt x="95" y="334"/>
                </a:lnTo>
                <a:lnTo>
                  <a:pt x="91" y="336"/>
                </a:lnTo>
                <a:lnTo>
                  <a:pt x="89" y="338"/>
                </a:lnTo>
                <a:lnTo>
                  <a:pt x="89" y="341"/>
                </a:lnTo>
                <a:lnTo>
                  <a:pt x="89" y="341"/>
                </a:lnTo>
                <a:close/>
                <a:moveTo>
                  <a:pt x="82" y="359"/>
                </a:moveTo>
                <a:lnTo>
                  <a:pt x="82" y="359"/>
                </a:lnTo>
                <a:lnTo>
                  <a:pt x="95" y="359"/>
                </a:lnTo>
                <a:lnTo>
                  <a:pt x="101" y="357"/>
                </a:lnTo>
                <a:lnTo>
                  <a:pt x="106" y="359"/>
                </a:lnTo>
                <a:lnTo>
                  <a:pt x="106" y="359"/>
                </a:lnTo>
                <a:lnTo>
                  <a:pt x="106" y="353"/>
                </a:lnTo>
                <a:lnTo>
                  <a:pt x="108" y="349"/>
                </a:lnTo>
                <a:lnTo>
                  <a:pt x="114" y="340"/>
                </a:lnTo>
                <a:lnTo>
                  <a:pt x="114" y="340"/>
                </a:lnTo>
                <a:lnTo>
                  <a:pt x="106" y="341"/>
                </a:lnTo>
                <a:lnTo>
                  <a:pt x="97" y="347"/>
                </a:lnTo>
                <a:lnTo>
                  <a:pt x="89" y="353"/>
                </a:lnTo>
                <a:lnTo>
                  <a:pt x="82" y="359"/>
                </a:lnTo>
                <a:lnTo>
                  <a:pt x="82" y="359"/>
                </a:lnTo>
                <a:close/>
                <a:moveTo>
                  <a:pt x="185" y="357"/>
                </a:moveTo>
                <a:lnTo>
                  <a:pt x="185" y="357"/>
                </a:lnTo>
                <a:lnTo>
                  <a:pt x="196" y="357"/>
                </a:lnTo>
                <a:lnTo>
                  <a:pt x="196" y="357"/>
                </a:lnTo>
                <a:lnTo>
                  <a:pt x="204" y="347"/>
                </a:lnTo>
                <a:lnTo>
                  <a:pt x="207" y="343"/>
                </a:lnTo>
                <a:lnTo>
                  <a:pt x="207" y="338"/>
                </a:lnTo>
                <a:lnTo>
                  <a:pt x="207" y="338"/>
                </a:lnTo>
                <a:lnTo>
                  <a:pt x="202" y="343"/>
                </a:lnTo>
                <a:lnTo>
                  <a:pt x="196" y="347"/>
                </a:lnTo>
                <a:lnTo>
                  <a:pt x="190" y="353"/>
                </a:lnTo>
                <a:lnTo>
                  <a:pt x="185" y="357"/>
                </a:lnTo>
                <a:lnTo>
                  <a:pt x="185" y="357"/>
                </a:lnTo>
                <a:close/>
                <a:moveTo>
                  <a:pt x="57" y="355"/>
                </a:moveTo>
                <a:lnTo>
                  <a:pt x="57" y="355"/>
                </a:lnTo>
                <a:lnTo>
                  <a:pt x="68" y="357"/>
                </a:lnTo>
                <a:lnTo>
                  <a:pt x="78" y="359"/>
                </a:lnTo>
                <a:lnTo>
                  <a:pt x="78" y="359"/>
                </a:lnTo>
                <a:lnTo>
                  <a:pt x="76" y="355"/>
                </a:lnTo>
                <a:lnTo>
                  <a:pt x="74" y="351"/>
                </a:lnTo>
                <a:lnTo>
                  <a:pt x="74" y="345"/>
                </a:lnTo>
                <a:lnTo>
                  <a:pt x="72" y="343"/>
                </a:lnTo>
                <a:lnTo>
                  <a:pt x="72" y="343"/>
                </a:lnTo>
                <a:lnTo>
                  <a:pt x="70" y="347"/>
                </a:lnTo>
                <a:lnTo>
                  <a:pt x="64" y="349"/>
                </a:lnTo>
                <a:lnTo>
                  <a:pt x="61" y="351"/>
                </a:lnTo>
                <a:lnTo>
                  <a:pt x="57" y="355"/>
                </a:lnTo>
                <a:lnTo>
                  <a:pt x="57" y="355"/>
                </a:lnTo>
                <a:close/>
                <a:moveTo>
                  <a:pt x="150" y="359"/>
                </a:moveTo>
                <a:lnTo>
                  <a:pt x="150" y="359"/>
                </a:lnTo>
                <a:lnTo>
                  <a:pt x="160" y="359"/>
                </a:lnTo>
                <a:lnTo>
                  <a:pt x="165" y="357"/>
                </a:lnTo>
                <a:lnTo>
                  <a:pt x="169" y="351"/>
                </a:lnTo>
                <a:lnTo>
                  <a:pt x="173" y="343"/>
                </a:lnTo>
                <a:lnTo>
                  <a:pt x="173" y="343"/>
                </a:lnTo>
                <a:lnTo>
                  <a:pt x="165" y="345"/>
                </a:lnTo>
                <a:lnTo>
                  <a:pt x="160" y="349"/>
                </a:lnTo>
                <a:lnTo>
                  <a:pt x="150" y="359"/>
                </a:lnTo>
                <a:lnTo>
                  <a:pt x="150" y="359"/>
                </a:lnTo>
                <a:close/>
                <a:moveTo>
                  <a:pt x="122" y="360"/>
                </a:moveTo>
                <a:lnTo>
                  <a:pt x="122" y="360"/>
                </a:lnTo>
                <a:lnTo>
                  <a:pt x="127" y="359"/>
                </a:lnTo>
                <a:lnTo>
                  <a:pt x="131" y="357"/>
                </a:lnTo>
                <a:lnTo>
                  <a:pt x="135" y="351"/>
                </a:lnTo>
                <a:lnTo>
                  <a:pt x="135" y="351"/>
                </a:lnTo>
                <a:lnTo>
                  <a:pt x="131" y="351"/>
                </a:lnTo>
                <a:lnTo>
                  <a:pt x="127" y="353"/>
                </a:lnTo>
                <a:lnTo>
                  <a:pt x="122" y="360"/>
                </a:lnTo>
                <a:lnTo>
                  <a:pt x="122" y="360"/>
                </a:lnTo>
                <a:close/>
              </a:path>
            </a:pathLst>
          </a:custGeom>
          <a:solidFill>
            <a:srgbClr val="605448"/>
          </a:solidFill>
          <a:ln w="9525">
            <a:solidFill>
              <a:schemeClr val="tx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rgbClr val="605448"/>
              </a:solidFill>
            </a:endParaRPr>
          </a:p>
        </p:txBody>
      </p:sp>
      <p:sp>
        <p:nvSpPr>
          <p:cNvPr id="10" name="Freeform 48">
            <a:extLst>
              <a:ext uri="{FF2B5EF4-FFF2-40B4-BE49-F238E27FC236}">
                <a16:creationId xmlns:a16="http://schemas.microsoft.com/office/drawing/2014/main" xmlns="" id="{91B6CA13-63C0-8ABA-46BC-8F17675645D7}"/>
              </a:ext>
            </a:extLst>
          </p:cNvPr>
          <p:cNvSpPr>
            <a:spLocks noEditPoints="1"/>
          </p:cNvSpPr>
          <p:nvPr/>
        </p:nvSpPr>
        <p:spPr bwMode="auto">
          <a:xfrm>
            <a:off x="478001" y="3615440"/>
            <a:ext cx="255986" cy="404157"/>
          </a:xfrm>
          <a:custGeom>
            <a:avLst/>
            <a:gdLst/>
            <a:ahLst/>
            <a:cxnLst>
              <a:cxn ang="0">
                <a:pos x="225" y="242"/>
              </a:cxn>
              <a:cxn ang="0">
                <a:pos x="185" y="338"/>
              </a:cxn>
              <a:cxn ang="0">
                <a:pos x="15" y="351"/>
              </a:cxn>
              <a:cxn ang="0">
                <a:pos x="69" y="257"/>
              </a:cxn>
              <a:cxn ang="0">
                <a:pos x="112" y="252"/>
              </a:cxn>
              <a:cxn ang="0">
                <a:pos x="70" y="225"/>
              </a:cxn>
              <a:cxn ang="0">
                <a:pos x="34" y="170"/>
              </a:cxn>
              <a:cxn ang="0">
                <a:pos x="90" y="134"/>
              </a:cxn>
              <a:cxn ang="0">
                <a:pos x="78" y="80"/>
              </a:cxn>
              <a:cxn ang="0">
                <a:pos x="34" y="116"/>
              </a:cxn>
              <a:cxn ang="0">
                <a:pos x="15" y="34"/>
              </a:cxn>
              <a:cxn ang="0">
                <a:pos x="120" y="4"/>
              </a:cxn>
              <a:cxn ang="0">
                <a:pos x="179" y="97"/>
              </a:cxn>
              <a:cxn ang="0">
                <a:pos x="160" y="33"/>
              </a:cxn>
              <a:cxn ang="0">
                <a:pos x="72" y="17"/>
              </a:cxn>
              <a:cxn ang="0">
                <a:pos x="59" y="82"/>
              </a:cxn>
              <a:cxn ang="0">
                <a:pos x="110" y="59"/>
              </a:cxn>
              <a:cxn ang="0">
                <a:pos x="130" y="118"/>
              </a:cxn>
              <a:cxn ang="0">
                <a:pos x="72" y="151"/>
              </a:cxn>
              <a:cxn ang="0">
                <a:pos x="109" y="191"/>
              </a:cxn>
              <a:cxn ang="0">
                <a:pos x="160" y="259"/>
              </a:cxn>
              <a:cxn ang="0">
                <a:pos x="95" y="275"/>
              </a:cxn>
              <a:cxn ang="0">
                <a:pos x="51" y="313"/>
              </a:cxn>
              <a:cxn ang="0">
                <a:pos x="128" y="345"/>
              </a:cxn>
              <a:cxn ang="0">
                <a:pos x="202" y="305"/>
              </a:cxn>
              <a:cxn ang="0">
                <a:pos x="200" y="196"/>
              </a:cxn>
              <a:cxn ang="0">
                <a:pos x="135" y="151"/>
              </a:cxn>
              <a:cxn ang="0">
                <a:pos x="170" y="50"/>
              </a:cxn>
              <a:cxn ang="0">
                <a:pos x="36" y="36"/>
              </a:cxn>
              <a:cxn ang="0">
                <a:pos x="40" y="71"/>
              </a:cxn>
              <a:cxn ang="0">
                <a:pos x="21" y="82"/>
              </a:cxn>
              <a:cxn ang="0">
                <a:pos x="84" y="71"/>
              </a:cxn>
              <a:cxn ang="0">
                <a:pos x="11" y="80"/>
              </a:cxn>
              <a:cxn ang="0">
                <a:pos x="103" y="75"/>
              </a:cxn>
              <a:cxn ang="0">
                <a:pos x="122" y="82"/>
              </a:cxn>
              <a:cxn ang="0">
                <a:pos x="42" y="86"/>
              </a:cxn>
              <a:cxn ang="0">
                <a:pos x="105" y="101"/>
              </a:cxn>
              <a:cxn ang="0">
                <a:pos x="34" y="101"/>
              </a:cxn>
              <a:cxn ang="0">
                <a:pos x="44" y="170"/>
              </a:cxn>
              <a:cxn ang="0">
                <a:pos x="67" y="160"/>
              </a:cxn>
              <a:cxn ang="0">
                <a:pos x="51" y="189"/>
              </a:cxn>
              <a:cxn ang="0">
                <a:pos x="65" y="172"/>
              </a:cxn>
              <a:cxn ang="0">
                <a:pos x="67" y="193"/>
              </a:cxn>
              <a:cxn ang="0">
                <a:pos x="103" y="200"/>
              </a:cxn>
              <a:cxn ang="0">
                <a:pos x="69" y="214"/>
              </a:cxn>
              <a:cxn ang="0">
                <a:pos x="69" y="214"/>
              </a:cxn>
              <a:cxn ang="0">
                <a:pos x="135" y="221"/>
              </a:cxn>
              <a:cxn ang="0">
                <a:pos x="145" y="233"/>
              </a:cxn>
              <a:cxn ang="0">
                <a:pos x="152" y="244"/>
              </a:cxn>
              <a:cxn ang="0">
                <a:pos x="124" y="217"/>
              </a:cxn>
              <a:cxn ang="0">
                <a:pos x="107" y="275"/>
              </a:cxn>
              <a:cxn ang="0">
                <a:pos x="114" y="267"/>
              </a:cxn>
              <a:cxn ang="0">
                <a:pos x="147" y="259"/>
              </a:cxn>
              <a:cxn ang="0">
                <a:pos x="63" y="271"/>
              </a:cxn>
              <a:cxn ang="0">
                <a:pos x="30" y="343"/>
              </a:cxn>
              <a:cxn ang="0">
                <a:pos x="21" y="345"/>
              </a:cxn>
              <a:cxn ang="0">
                <a:pos x="50" y="330"/>
              </a:cxn>
              <a:cxn ang="0">
                <a:pos x="72" y="349"/>
              </a:cxn>
              <a:cxn ang="0">
                <a:pos x="65" y="349"/>
              </a:cxn>
              <a:cxn ang="0">
                <a:pos x="93" y="349"/>
              </a:cxn>
              <a:cxn ang="0">
                <a:pos x="42" y="353"/>
              </a:cxn>
              <a:cxn ang="0">
                <a:pos x="46" y="349"/>
              </a:cxn>
            </a:cxnLst>
            <a:rect l="0" t="0" r="r" b="b"/>
            <a:pathLst>
              <a:path w="225" h="366">
                <a:moveTo>
                  <a:pt x="149" y="147"/>
                </a:moveTo>
                <a:lnTo>
                  <a:pt x="149" y="147"/>
                </a:lnTo>
                <a:lnTo>
                  <a:pt x="164" y="155"/>
                </a:lnTo>
                <a:lnTo>
                  <a:pt x="179" y="164"/>
                </a:lnTo>
                <a:lnTo>
                  <a:pt x="192" y="176"/>
                </a:lnTo>
                <a:lnTo>
                  <a:pt x="206" y="189"/>
                </a:lnTo>
                <a:lnTo>
                  <a:pt x="215" y="204"/>
                </a:lnTo>
                <a:lnTo>
                  <a:pt x="221" y="221"/>
                </a:lnTo>
                <a:lnTo>
                  <a:pt x="225" y="242"/>
                </a:lnTo>
                <a:lnTo>
                  <a:pt x="225" y="263"/>
                </a:lnTo>
                <a:lnTo>
                  <a:pt x="225" y="263"/>
                </a:lnTo>
                <a:lnTo>
                  <a:pt x="223" y="277"/>
                </a:lnTo>
                <a:lnTo>
                  <a:pt x="221" y="286"/>
                </a:lnTo>
                <a:lnTo>
                  <a:pt x="215" y="297"/>
                </a:lnTo>
                <a:lnTo>
                  <a:pt x="210" y="309"/>
                </a:lnTo>
                <a:lnTo>
                  <a:pt x="210" y="309"/>
                </a:lnTo>
                <a:lnTo>
                  <a:pt x="200" y="324"/>
                </a:lnTo>
                <a:lnTo>
                  <a:pt x="185" y="338"/>
                </a:lnTo>
                <a:lnTo>
                  <a:pt x="166" y="349"/>
                </a:lnTo>
                <a:lnTo>
                  <a:pt x="143" y="357"/>
                </a:lnTo>
                <a:lnTo>
                  <a:pt x="120" y="364"/>
                </a:lnTo>
                <a:lnTo>
                  <a:pt x="95" y="366"/>
                </a:lnTo>
                <a:lnTo>
                  <a:pt x="70" y="366"/>
                </a:lnTo>
                <a:lnTo>
                  <a:pt x="46" y="362"/>
                </a:lnTo>
                <a:lnTo>
                  <a:pt x="46" y="362"/>
                </a:lnTo>
                <a:lnTo>
                  <a:pt x="25" y="355"/>
                </a:lnTo>
                <a:lnTo>
                  <a:pt x="15" y="351"/>
                </a:lnTo>
                <a:lnTo>
                  <a:pt x="6" y="345"/>
                </a:lnTo>
                <a:lnTo>
                  <a:pt x="6" y="345"/>
                </a:lnTo>
                <a:lnTo>
                  <a:pt x="13" y="322"/>
                </a:lnTo>
                <a:lnTo>
                  <a:pt x="23" y="303"/>
                </a:lnTo>
                <a:lnTo>
                  <a:pt x="36" y="284"/>
                </a:lnTo>
                <a:lnTo>
                  <a:pt x="51" y="269"/>
                </a:lnTo>
                <a:lnTo>
                  <a:pt x="51" y="269"/>
                </a:lnTo>
                <a:lnTo>
                  <a:pt x="63" y="261"/>
                </a:lnTo>
                <a:lnTo>
                  <a:pt x="69" y="257"/>
                </a:lnTo>
                <a:lnTo>
                  <a:pt x="76" y="257"/>
                </a:lnTo>
                <a:lnTo>
                  <a:pt x="82" y="257"/>
                </a:lnTo>
                <a:lnTo>
                  <a:pt x="88" y="259"/>
                </a:lnTo>
                <a:lnTo>
                  <a:pt x="93" y="263"/>
                </a:lnTo>
                <a:lnTo>
                  <a:pt x="99" y="269"/>
                </a:lnTo>
                <a:lnTo>
                  <a:pt x="99" y="269"/>
                </a:lnTo>
                <a:lnTo>
                  <a:pt x="105" y="265"/>
                </a:lnTo>
                <a:lnTo>
                  <a:pt x="110" y="259"/>
                </a:lnTo>
                <a:lnTo>
                  <a:pt x="112" y="252"/>
                </a:lnTo>
                <a:lnTo>
                  <a:pt x="114" y="244"/>
                </a:lnTo>
                <a:lnTo>
                  <a:pt x="114" y="237"/>
                </a:lnTo>
                <a:lnTo>
                  <a:pt x="110" y="231"/>
                </a:lnTo>
                <a:lnTo>
                  <a:pt x="107" y="225"/>
                </a:lnTo>
                <a:lnTo>
                  <a:pt x="99" y="221"/>
                </a:lnTo>
                <a:lnTo>
                  <a:pt x="99" y="221"/>
                </a:lnTo>
                <a:lnTo>
                  <a:pt x="91" y="221"/>
                </a:lnTo>
                <a:lnTo>
                  <a:pt x="84" y="221"/>
                </a:lnTo>
                <a:lnTo>
                  <a:pt x="70" y="225"/>
                </a:lnTo>
                <a:lnTo>
                  <a:pt x="55" y="227"/>
                </a:lnTo>
                <a:lnTo>
                  <a:pt x="48" y="227"/>
                </a:lnTo>
                <a:lnTo>
                  <a:pt x="42" y="227"/>
                </a:lnTo>
                <a:lnTo>
                  <a:pt x="42" y="227"/>
                </a:lnTo>
                <a:lnTo>
                  <a:pt x="40" y="221"/>
                </a:lnTo>
                <a:lnTo>
                  <a:pt x="38" y="214"/>
                </a:lnTo>
                <a:lnTo>
                  <a:pt x="36" y="198"/>
                </a:lnTo>
                <a:lnTo>
                  <a:pt x="36" y="183"/>
                </a:lnTo>
                <a:lnTo>
                  <a:pt x="34" y="170"/>
                </a:lnTo>
                <a:lnTo>
                  <a:pt x="34" y="170"/>
                </a:lnTo>
                <a:lnTo>
                  <a:pt x="40" y="162"/>
                </a:lnTo>
                <a:lnTo>
                  <a:pt x="46" y="155"/>
                </a:lnTo>
                <a:lnTo>
                  <a:pt x="53" y="147"/>
                </a:lnTo>
                <a:lnTo>
                  <a:pt x="63" y="141"/>
                </a:lnTo>
                <a:lnTo>
                  <a:pt x="63" y="141"/>
                </a:lnTo>
                <a:lnTo>
                  <a:pt x="70" y="139"/>
                </a:lnTo>
                <a:lnTo>
                  <a:pt x="80" y="137"/>
                </a:lnTo>
                <a:lnTo>
                  <a:pt x="90" y="134"/>
                </a:lnTo>
                <a:lnTo>
                  <a:pt x="93" y="132"/>
                </a:lnTo>
                <a:lnTo>
                  <a:pt x="95" y="128"/>
                </a:lnTo>
                <a:lnTo>
                  <a:pt x="95" y="128"/>
                </a:lnTo>
                <a:lnTo>
                  <a:pt x="97" y="111"/>
                </a:lnTo>
                <a:lnTo>
                  <a:pt x="95" y="95"/>
                </a:lnTo>
                <a:lnTo>
                  <a:pt x="93" y="88"/>
                </a:lnTo>
                <a:lnTo>
                  <a:pt x="90" y="84"/>
                </a:lnTo>
                <a:lnTo>
                  <a:pt x="84" y="80"/>
                </a:lnTo>
                <a:lnTo>
                  <a:pt x="78" y="80"/>
                </a:lnTo>
                <a:lnTo>
                  <a:pt x="78" y="80"/>
                </a:lnTo>
                <a:lnTo>
                  <a:pt x="72" y="82"/>
                </a:lnTo>
                <a:lnTo>
                  <a:pt x="70" y="86"/>
                </a:lnTo>
                <a:lnTo>
                  <a:pt x="67" y="92"/>
                </a:lnTo>
                <a:lnTo>
                  <a:pt x="63" y="95"/>
                </a:lnTo>
                <a:lnTo>
                  <a:pt x="63" y="95"/>
                </a:lnTo>
                <a:lnTo>
                  <a:pt x="48" y="107"/>
                </a:lnTo>
                <a:lnTo>
                  <a:pt x="34" y="116"/>
                </a:lnTo>
                <a:lnTo>
                  <a:pt x="34" y="116"/>
                </a:lnTo>
                <a:lnTo>
                  <a:pt x="25" y="109"/>
                </a:lnTo>
                <a:lnTo>
                  <a:pt x="17" y="99"/>
                </a:lnTo>
                <a:lnTo>
                  <a:pt x="9" y="88"/>
                </a:lnTo>
                <a:lnTo>
                  <a:pt x="0" y="78"/>
                </a:lnTo>
                <a:lnTo>
                  <a:pt x="0" y="78"/>
                </a:lnTo>
                <a:lnTo>
                  <a:pt x="2" y="67"/>
                </a:lnTo>
                <a:lnTo>
                  <a:pt x="6" y="55"/>
                </a:lnTo>
                <a:lnTo>
                  <a:pt x="9" y="44"/>
                </a:lnTo>
                <a:lnTo>
                  <a:pt x="15" y="34"/>
                </a:lnTo>
                <a:lnTo>
                  <a:pt x="23" y="25"/>
                </a:lnTo>
                <a:lnTo>
                  <a:pt x="30" y="17"/>
                </a:lnTo>
                <a:lnTo>
                  <a:pt x="40" y="12"/>
                </a:lnTo>
                <a:lnTo>
                  <a:pt x="51" y="6"/>
                </a:lnTo>
                <a:lnTo>
                  <a:pt x="51" y="6"/>
                </a:lnTo>
                <a:lnTo>
                  <a:pt x="67" y="2"/>
                </a:lnTo>
                <a:lnTo>
                  <a:pt x="86" y="0"/>
                </a:lnTo>
                <a:lnTo>
                  <a:pt x="103" y="0"/>
                </a:lnTo>
                <a:lnTo>
                  <a:pt x="120" y="4"/>
                </a:lnTo>
                <a:lnTo>
                  <a:pt x="137" y="8"/>
                </a:lnTo>
                <a:lnTo>
                  <a:pt x="151" y="15"/>
                </a:lnTo>
                <a:lnTo>
                  <a:pt x="164" y="25"/>
                </a:lnTo>
                <a:lnTo>
                  <a:pt x="171" y="38"/>
                </a:lnTo>
                <a:lnTo>
                  <a:pt x="171" y="38"/>
                </a:lnTo>
                <a:lnTo>
                  <a:pt x="177" y="52"/>
                </a:lnTo>
                <a:lnTo>
                  <a:pt x="181" y="67"/>
                </a:lnTo>
                <a:lnTo>
                  <a:pt x="181" y="82"/>
                </a:lnTo>
                <a:lnTo>
                  <a:pt x="179" y="97"/>
                </a:lnTo>
                <a:lnTo>
                  <a:pt x="175" y="113"/>
                </a:lnTo>
                <a:lnTo>
                  <a:pt x="168" y="126"/>
                </a:lnTo>
                <a:lnTo>
                  <a:pt x="158" y="139"/>
                </a:lnTo>
                <a:lnTo>
                  <a:pt x="149" y="147"/>
                </a:lnTo>
                <a:lnTo>
                  <a:pt x="149" y="147"/>
                </a:lnTo>
                <a:close/>
                <a:moveTo>
                  <a:pt x="170" y="50"/>
                </a:moveTo>
                <a:lnTo>
                  <a:pt x="170" y="50"/>
                </a:lnTo>
                <a:lnTo>
                  <a:pt x="166" y="40"/>
                </a:lnTo>
                <a:lnTo>
                  <a:pt x="160" y="33"/>
                </a:lnTo>
                <a:lnTo>
                  <a:pt x="152" y="25"/>
                </a:lnTo>
                <a:lnTo>
                  <a:pt x="145" y="19"/>
                </a:lnTo>
                <a:lnTo>
                  <a:pt x="135" y="15"/>
                </a:lnTo>
                <a:lnTo>
                  <a:pt x="124" y="12"/>
                </a:lnTo>
                <a:lnTo>
                  <a:pt x="114" y="10"/>
                </a:lnTo>
                <a:lnTo>
                  <a:pt x="103" y="10"/>
                </a:lnTo>
                <a:lnTo>
                  <a:pt x="93" y="12"/>
                </a:lnTo>
                <a:lnTo>
                  <a:pt x="82" y="14"/>
                </a:lnTo>
                <a:lnTo>
                  <a:pt x="72" y="17"/>
                </a:lnTo>
                <a:lnTo>
                  <a:pt x="63" y="21"/>
                </a:lnTo>
                <a:lnTo>
                  <a:pt x="55" y="27"/>
                </a:lnTo>
                <a:lnTo>
                  <a:pt x="48" y="34"/>
                </a:lnTo>
                <a:lnTo>
                  <a:pt x="42" y="44"/>
                </a:lnTo>
                <a:lnTo>
                  <a:pt x="38" y="54"/>
                </a:lnTo>
                <a:lnTo>
                  <a:pt x="38" y="54"/>
                </a:lnTo>
                <a:lnTo>
                  <a:pt x="48" y="69"/>
                </a:lnTo>
                <a:lnTo>
                  <a:pt x="53" y="76"/>
                </a:lnTo>
                <a:lnTo>
                  <a:pt x="59" y="82"/>
                </a:lnTo>
                <a:lnTo>
                  <a:pt x="59" y="82"/>
                </a:lnTo>
                <a:lnTo>
                  <a:pt x="69" y="71"/>
                </a:lnTo>
                <a:lnTo>
                  <a:pt x="78" y="63"/>
                </a:lnTo>
                <a:lnTo>
                  <a:pt x="84" y="59"/>
                </a:lnTo>
                <a:lnTo>
                  <a:pt x="90" y="57"/>
                </a:lnTo>
                <a:lnTo>
                  <a:pt x="97" y="57"/>
                </a:lnTo>
                <a:lnTo>
                  <a:pt x="105" y="57"/>
                </a:lnTo>
                <a:lnTo>
                  <a:pt x="105" y="57"/>
                </a:lnTo>
                <a:lnTo>
                  <a:pt x="110" y="59"/>
                </a:lnTo>
                <a:lnTo>
                  <a:pt x="116" y="61"/>
                </a:lnTo>
                <a:lnTo>
                  <a:pt x="126" y="71"/>
                </a:lnTo>
                <a:lnTo>
                  <a:pt x="133" y="82"/>
                </a:lnTo>
                <a:lnTo>
                  <a:pt x="135" y="88"/>
                </a:lnTo>
                <a:lnTo>
                  <a:pt x="135" y="94"/>
                </a:lnTo>
                <a:lnTo>
                  <a:pt x="135" y="94"/>
                </a:lnTo>
                <a:lnTo>
                  <a:pt x="135" y="99"/>
                </a:lnTo>
                <a:lnTo>
                  <a:pt x="133" y="107"/>
                </a:lnTo>
                <a:lnTo>
                  <a:pt x="130" y="118"/>
                </a:lnTo>
                <a:lnTo>
                  <a:pt x="122" y="126"/>
                </a:lnTo>
                <a:lnTo>
                  <a:pt x="112" y="134"/>
                </a:lnTo>
                <a:lnTo>
                  <a:pt x="112" y="134"/>
                </a:lnTo>
                <a:lnTo>
                  <a:pt x="101" y="137"/>
                </a:lnTo>
                <a:lnTo>
                  <a:pt x="90" y="141"/>
                </a:lnTo>
                <a:lnTo>
                  <a:pt x="80" y="145"/>
                </a:lnTo>
                <a:lnTo>
                  <a:pt x="76" y="149"/>
                </a:lnTo>
                <a:lnTo>
                  <a:pt x="72" y="151"/>
                </a:lnTo>
                <a:lnTo>
                  <a:pt x="72" y="151"/>
                </a:lnTo>
                <a:lnTo>
                  <a:pt x="76" y="174"/>
                </a:lnTo>
                <a:lnTo>
                  <a:pt x="78" y="185"/>
                </a:lnTo>
                <a:lnTo>
                  <a:pt x="80" y="196"/>
                </a:lnTo>
                <a:lnTo>
                  <a:pt x="80" y="196"/>
                </a:lnTo>
                <a:lnTo>
                  <a:pt x="90" y="195"/>
                </a:lnTo>
                <a:lnTo>
                  <a:pt x="97" y="193"/>
                </a:lnTo>
                <a:lnTo>
                  <a:pt x="103" y="191"/>
                </a:lnTo>
                <a:lnTo>
                  <a:pt x="109" y="191"/>
                </a:lnTo>
                <a:lnTo>
                  <a:pt x="109" y="191"/>
                </a:lnTo>
                <a:lnTo>
                  <a:pt x="120" y="193"/>
                </a:lnTo>
                <a:lnTo>
                  <a:pt x="131" y="196"/>
                </a:lnTo>
                <a:lnTo>
                  <a:pt x="141" y="204"/>
                </a:lnTo>
                <a:lnTo>
                  <a:pt x="149" y="214"/>
                </a:lnTo>
                <a:lnTo>
                  <a:pt x="156" y="223"/>
                </a:lnTo>
                <a:lnTo>
                  <a:pt x="160" y="237"/>
                </a:lnTo>
                <a:lnTo>
                  <a:pt x="162" y="248"/>
                </a:lnTo>
                <a:lnTo>
                  <a:pt x="160" y="259"/>
                </a:lnTo>
                <a:lnTo>
                  <a:pt x="160" y="259"/>
                </a:lnTo>
                <a:lnTo>
                  <a:pt x="156" y="269"/>
                </a:lnTo>
                <a:lnTo>
                  <a:pt x="151" y="278"/>
                </a:lnTo>
                <a:lnTo>
                  <a:pt x="143" y="286"/>
                </a:lnTo>
                <a:lnTo>
                  <a:pt x="131" y="288"/>
                </a:lnTo>
                <a:lnTo>
                  <a:pt x="131" y="288"/>
                </a:lnTo>
                <a:lnTo>
                  <a:pt x="124" y="290"/>
                </a:lnTo>
                <a:lnTo>
                  <a:pt x="116" y="288"/>
                </a:lnTo>
                <a:lnTo>
                  <a:pt x="105" y="282"/>
                </a:lnTo>
                <a:lnTo>
                  <a:pt x="95" y="275"/>
                </a:lnTo>
                <a:lnTo>
                  <a:pt x="84" y="269"/>
                </a:lnTo>
                <a:lnTo>
                  <a:pt x="84" y="269"/>
                </a:lnTo>
                <a:lnTo>
                  <a:pt x="78" y="273"/>
                </a:lnTo>
                <a:lnTo>
                  <a:pt x="74" y="278"/>
                </a:lnTo>
                <a:lnTo>
                  <a:pt x="67" y="290"/>
                </a:lnTo>
                <a:lnTo>
                  <a:pt x="67" y="290"/>
                </a:lnTo>
                <a:lnTo>
                  <a:pt x="57" y="301"/>
                </a:lnTo>
                <a:lnTo>
                  <a:pt x="53" y="307"/>
                </a:lnTo>
                <a:lnTo>
                  <a:pt x="51" y="313"/>
                </a:lnTo>
                <a:lnTo>
                  <a:pt x="51" y="313"/>
                </a:lnTo>
                <a:lnTo>
                  <a:pt x="51" y="318"/>
                </a:lnTo>
                <a:lnTo>
                  <a:pt x="57" y="326"/>
                </a:lnTo>
                <a:lnTo>
                  <a:pt x="63" y="332"/>
                </a:lnTo>
                <a:lnTo>
                  <a:pt x="67" y="336"/>
                </a:lnTo>
                <a:lnTo>
                  <a:pt x="67" y="336"/>
                </a:lnTo>
                <a:lnTo>
                  <a:pt x="80" y="339"/>
                </a:lnTo>
                <a:lnTo>
                  <a:pt x="95" y="343"/>
                </a:lnTo>
                <a:lnTo>
                  <a:pt x="128" y="345"/>
                </a:lnTo>
                <a:lnTo>
                  <a:pt x="128" y="345"/>
                </a:lnTo>
                <a:lnTo>
                  <a:pt x="139" y="345"/>
                </a:lnTo>
                <a:lnTo>
                  <a:pt x="151" y="343"/>
                </a:lnTo>
                <a:lnTo>
                  <a:pt x="162" y="339"/>
                </a:lnTo>
                <a:lnTo>
                  <a:pt x="171" y="334"/>
                </a:lnTo>
                <a:lnTo>
                  <a:pt x="181" y="328"/>
                </a:lnTo>
                <a:lnTo>
                  <a:pt x="189" y="320"/>
                </a:lnTo>
                <a:lnTo>
                  <a:pt x="196" y="313"/>
                </a:lnTo>
                <a:lnTo>
                  <a:pt x="202" y="305"/>
                </a:lnTo>
                <a:lnTo>
                  <a:pt x="202" y="305"/>
                </a:lnTo>
                <a:lnTo>
                  <a:pt x="208" y="296"/>
                </a:lnTo>
                <a:lnTo>
                  <a:pt x="212" y="284"/>
                </a:lnTo>
                <a:lnTo>
                  <a:pt x="215" y="273"/>
                </a:lnTo>
                <a:lnTo>
                  <a:pt x="215" y="261"/>
                </a:lnTo>
                <a:lnTo>
                  <a:pt x="215" y="250"/>
                </a:lnTo>
                <a:lnTo>
                  <a:pt x="215" y="238"/>
                </a:lnTo>
                <a:lnTo>
                  <a:pt x="210" y="217"/>
                </a:lnTo>
                <a:lnTo>
                  <a:pt x="200" y="196"/>
                </a:lnTo>
                <a:lnTo>
                  <a:pt x="187" y="179"/>
                </a:lnTo>
                <a:lnTo>
                  <a:pt x="179" y="172"/>
                </a:lnTo>
                <a:lnTo>
                  <a:pt x="171" y="166"/>
                </a:lnTo>
                <a:lnTo>
                  <a:pt x="162" y="162"/>
                </a:lnTo>
                <a:lnTo>
                  <a:pt x="152" y="158"/>
                </a:lnTo>
                <a:lnTo>
                  <a:pt x="152" y="158"/>
                </a:lnTo>
                <a:lnTo>
                  <a:pt x="141" y="156"/>
                </a:lnTo>
                <a:lnTo>
                  <a:pt x="137" y="155"/>
                </a:lnTo>
                <a:lnTo>
                  <a:pt x="135" y="151"/>
                </a:lnTo>
                <a:lnTo>
                  <a:pt x="135" y="151"/>
                </a:lnTo>
                <a:lnTo>
                  <a:pt x="143" y="141"/>
                </a:lnTo>
                <a:lnTo>
                  <a:pt x="152" y="134"/>
                </a:lnTo>
                <a:lnTo>
                  <a:pt x="160" y="122"/>
                </a:lnTo>
                <a:lnTo>
                  <a:pt x="168" y="111"/>
                </a:lnTo>
                <a:lnTo>
                  <a:pt x="171" y="97"/>
                </a:lnTo>
                <a:lnTo>
                  <a:pt x="173" y="84"/>
                </a:lnTo>
                <a:lnTo>
                  <a:pt x="173" y="67"/>
                </a:lnTo>
                <a:lnTo>
                  <a:pt x="170" y="50"/>
                </a:lnTo>
                <a:lnTo>
                  <a:pt x="170" y="50"/>
                </a:lnTo>
                <a:close/>
                <a:moveTo>
                  <a:pt x="30" y="40"/>
                </a:moveTo>
                <a:lnTo>
                  <a:pt x="30" y="40"/>
                </a:lnTo>
                <a:lnTo>
                  <a:pt x="38" y="38"/>
                </a:lnTo>
                <a:lnTo>
                  <a:pt x="40" y="38"/>
                </a:lnTo>
                <a:lnTo>
                  <a:pt x="42" y="34"/>
                </a:lnTo>
                <a:lnTo>
                  <a:pt x="42" y="34"/>
                </a:lnTo>
                <a:lnTo>
                  <a:pt x="38" y="34"/>
                </a:lnTo>
                <a:lnTo>
                  <a:pt x="36" y="36"/>
                </a:lnTo>
                <a:lnTo>
                  <a:pt x="30" y="40"/>
                </a:lnTo>
                <a:lnTo>
                  <a:pt x="30" y="40"/>
                </a:lnTo>
                <a:close/>
                <a:moveTo>
                  <a:pt x="21" y="82"/>
                </a:moveTo>
                <a:lnTo>
                  <a:pt x="21" y="82"/>
                </a:lnTo>
                <a:lnTo>
                  <a:pt x="27" y="80"/>
                </a:lnTo>
                <a:lnTo>
                  <a:pt x="32" y="78"/>
                </a:lnTo>
                <a:lnTo>
                  <a:pt x="36" y="75"/>
                </a:lnTo>
                <a:lnTo>
                  <a:pt x="40" y="71"/>
                </a:lnTo>
                <a:lnTo>
                  <a:pt x="40" y="71"/>
                </a:lnTo>
                <a:lnTo>
                  <a:pt x="36" y="67"/>
                </a:lnTo>
                <a:lnTo>
                  <a:pt x="36" y="65"/>
                </a:lnTo>
                <a:lnTo>
                  <a:pt x="32" y="65"/>
                </a:lnTo>
                <a:lnTo>
                  <a:pt x="32" y="65"/>
                </a:lnTo>
                <a:lnTo>
                  <a:pt x="30" y="69"/>
                </a:lnTo>
                <a:lnTo>
                  <a:pt x="27" y="73"/>
                </a:lnTo>
                <a:lnTo>
                  <a:pt x="23" y="76"/>
                </a:lnTo>
                <a:lnTo>
                  <a:pt x="21" y="82"/>
                </a:lnTo>
                <a:lnTo>
                  <a:pt x="21" y="82"/>
                </a:lnTo>
                <a:close/>
                <a:moveTo>
                  <a:pt x="84" y="71"/>
                </a:moveTo>
                <a:lnTo>
                  <a:pt x="84" y="71"/>
                </a:lnTo>
                <a:lnTo>
                  <a:pt x="93" y="69"/>
                </a:lnTo>
                <a:lnTo>
                  <a:pt x="99" y="67"/>
                </a:lnTo>
                <a:lnTo>
                  <a:pt x="99" y="67"/>
                </a:lnTo>
                <a:lnTo>
                  <a:pt x="90" y="67"/>
                </a:lnTo>
                <a:lnTo>
                  <a:pt x="86" y="67"/>
                </a:lnTo>
                <a:lnTo>
                  <a:pt x="84" y="71"/>
                </a:lnTo>
                <a:lnTo>
                  <a:pt x="84" y="71"/>
                </a:lnTo>
                <a:close/>
                <a:moveTo>
                  <a:pt x="11" y="80"/>
                </a:moveTo>
                <a:lnTo>
                  <a:pt x="11" y="80"/>
                </a:lnTo>
                <a:lnTo>
                  <a:pt x="13" y="80"/>
                </a:lnTo>
                <a:lnTo>
                  <a:pt x="15" y="78"/>
                </a:lnTo>
                <a:lnTo>
                  <a:pt x="15" y="75"/>
                </a:lnTo>
                <a:lnTo>
                  <a:pt x="15" y="75"/>
                </a:lnTo>
                <a:lnTo>
                  <a:pt x="13" y="75"/>
                </a:lnTo>
                <a:lnTo>
                  <a:pt x="11" y="76"/>
                </a:lnTo>
                <a:lnTo>
                  <a:pt x="11" y="80"/>
                </a:lnTo>
                <a:lnTo>
                  <a:pt x="11" y="80"/>
                </a:lnTo>
                <a:close/>
                <a:moveTo>
                  <a:pt x="97" y="76"/>
                </a:moveTo>
                <a:lnTo>
                  <a:pt x="97" y="76"/>
                </a:lnTo>
                <a:lnTo>
                  <a:pt x="99" y="80"/>
                </a:lnTo>
                <a:lnTo>
                  <a:pt x="99" y="80"/>
                </a:lnTo>
                <a:lnTo>
                  <a:pt x="101" y="80"/>
                </a:lnTo>
                <a:lnTo>
                  <a:pt x="103" y="78"/>
                </a:lnTo>
                <a:lnTo>
                  <a:pt x="103" y="75"/>
                </a:lnTo>
                <a:lnTo>
                  <a:pt x="103" y="75"/>
                </a:lnTo>
                <a:lnTo>
                  <a:pt x="99" y="75"/>
                </a:lnTo>
                <a:lnTo>
                  <a:pt x="97" y="76"/>
                </a:lnTo>
                <a:lnTo>
                  <a:pt x="97" y="76"/>
                </a:lnTo>
                <a:close/>
                <a:moveTo>
                  <a:pt x="110" y="86"/>
                </a:moveTo>
                <a:lnTo>
                  <a:pt x="110" y="86"/>
                </a:lnTo>
                <a:lnTo>
                  <a:pt x="112" y="84"/>
                </a:lnTo>
                <a:lnTo>
                  <a:pt x="116" y="84"/>
                </a:lnTo>
                <a:lnTo>
                  <a:pt x="122" y="82"/>
                </a:lnTo>
                <a:lnTo>
                  <a:pt x="122" y="82"/>
                </a:lnTo>
                <a:lnTo>
                  <a:pt x="120" y="78"/>
                </a:lnTo>
                <a:lnTo>
                  <a:pt x="118" y="76"/>
                </a:lnTo>
                <a:lnTo>
                  <a:pt x="116" y="76"/>
                </a:lnTo>
                <a:lnTo>
                  <a:pt x="114" y="76"/>
                </a:lnTo>
                <a:lnTo>
                  <a:pt x="109" y="82"/>
                </a:lnTo>
                <a:lnTo>
                  <a:pt x="109" y="84"/>
                </a:lnTo>
                <a:lnTo>
                  <a:pt x="110" y="86"/>
                </a:lnTo>
                <a:lnTo>
                  <a:pt x="110" y="86"/>
                </a:lnTo>
                <a:close/>
                <a:moveTo>
                  <a:pt x="42" y="86"/>
                </a:moveTo>
                <a:lnTo>
                  <a:pt x="42" y="86"/>
                </a:lnTo>
                <a:lnTo>
                  <a:pt x="46" y="84"/>
                </a:lnTo>
                <a:lnTo>
                  <a:pt x="48" y="80"/>
                </a:lnTo>
                <a:lnTo>
                  <a:pt x="48" y="80"/>
                </a:lnTo>
                <a:lnTo>
                  <a:pt x="44" y="82"/>
                </a:lnTo>
                <a:lnTo>
                  <a:pt x="42" y="86"/>
                </a:lnTo>
                <a:lnTo>
                  <a:pt x="42" y="86"/>
                </a:lnTo>
                <a:close/>
                <a:moveTo>
                  <a:pt x="105" y="101"/>
                </a:moveTo>
                <a:lnTo>
                  <a:pt x="105" y="101"/>
                </a:lnTo>
                <a:lnTo>
                  <a:pt x="110" y="97"/>
                </a:lnTo>
                <a:lnTo>
                  <a:pt x="114" y="92"/>
                </a:lnTo>
                <a:lnTo>
                  <a:pt x="114" y="92"/>
                </a:lnTo>
                <a:lnTo>
                  <a:pt x="107" y="95"/>
                </a:lnTo>
                <a:lnTo>
                  <a:pt x="105" y="97"/>
                </a:lnTo>
                <a:lnTo>
                  <a:pt x="105" y="101"/>
                </a:lnTo>
                <a:lnTo>
                  <a:pt x="105" y="101"/>
                </a:lnTo>
                <a:close/>
                <a:moveTo>
                  <a:pt x="34" y="101"/>
                </a:moveTo>
                <a:lnTo>
                  <a:pt x="34" y="101"/>
                </a:lnTo>
                <a:lnTo>
                  <a:pt x="36" y="101"/>
                </a:lnTo>
                <a:lnTo>
                  <a:pt x="38" y="101"/>
                </a:lnTo>
                <a:lnTo>
                  <a:pt x="42" y="97"/>
                </a:lnTo>
                <a:lnTo>
                  <a:pt x="42" y="97"/>
                </a:lnTo>
                <a:lnTo>
                  <a:pt x="36" y="97"/>
                </a:lnTo>
                <a:lnTo>
                  <a:pt x="34" y="101"/>
                </a:lnTo>
                <a:lnTo>
                  <a:pt x="34" y="101"/>
                </a:lnTo>
                <a:close/>
                <a:moveTo>
                  <a:pt x="44" y="170"/>
                </a:moveTo>
                <a:lnTo>
                  <a:pt x="44" y="170"/>
                </a:lnTo>
                <a:lnTo>
                  <a:pt x="44" y="177"/>
                </a:lnTo>
                <a:lnTo>
                  <a:pt x="44" y="181"/>
                </a:lnTo>
                <a:lnTo>
                  <a:pt x="48" y="183"/>
                </a:lnTo>
                <a:lnTo>
                  <a:pt x="48" y="183"/>
                </a:lnTo>
                <a:lnTo>
                  <a:pt x="51" y="177"/>
                </a:lnTo>
                <a:lnTo>
                  <a:pt x="57" y="172"/>
                </a:lnTo>
                <a:lnTo>
                  <a:pt x="61" y="166"/>
                </a:lnTo>
                <a:lnTo>
                  <a:pt x="67" y="160"/>
                </a:lnTo>
                <a:lnTo>
                  <a:pt x="67" y="160"/>
                </a:lnTo>
                <a:lnTo>
                  <a:pt x="65" y="158"/>
                </a:lnTo>
                <a:lnTo>
                  <a:pt x="65" y="156"/>
                </a:lnTo>
                <a:lnTo>
                  <a:pt x="65" y="156"/>
                </a:lnTo>
                <a:lnTo>
                  <a:pt x="59" y="158"/>
                </a:lnTo>
                <a:lnTo>
                  <a:pt x="53" y="162"/>
                </a:lnTo>
                <a:lnTo>
                  <a:pt x="50" y="166"/>
                </a:lnTo>
                <a:lnTo>
                  <a:pt x="44" y="170"/>
                </a:lnTo>
                <a:lnTo>
                  <a:pt x="44" y="170"/>
                </a:lnTo>
                <a:close/>
                <a:moveTo>
                  <a:pt x="51" y="189"/>
                </a:moveTo>
                <a:lnTo>
                  <a:pt x="51" y="189"/>
                </a:lnTo>
                <a:lnTo>
                  <a:pt x="61" y="185"/>
                </a:lnTo>
                <a:lnTo>
                  <a:pt x="69" y="181"/>
                </a:lnTo>
                <a:lnTo>
                  <a:pt x="69" y="181"/>
                </a:lnTo>
                <a:lnTo>
                  <a:pt x="69" y="179"/>
                </a:lnTo>
                <a:lnTo>
                  <a:pt x="69" y="176"/>
                </a:lnTo>
                <a:lnTo>
                  <a:pt x="67" y="174"/>
                </a:lnTo>
                <a:lnTo>
                  <a:pt x="65" y="172"/>
                </a:lnTo>
                <a:lnTo>
                  <a:pt x="65" y="172"/>
                </a:lnTo>
                <a:lnTo>
                  <a:pt x="57" y="181"/>
                </a:lnTo>
                <a:lnTo>
                  <a:pt x="53" y="185"/>
                </a:lnTo>
                <a:lnTo>
                  <a:pt x="51" y="189"/>
                </a:lnTo>
                <a:lnTo>
                  <a:pt x="51" y="189"/>
                </a:lnTo>
                <a:close/>
                <a:moveTo>
                  <a:pt x="59" y="208"/>
                </a:moveTo>
                <a:lnTo>
                  <a:pt x="59" y="208"/>
                </a:lnTo>
                <a:lnTo>
                  <a:pt x="65" y="200"/>
                </a:lnTo>
                <a:lnTo>
                  <a:pt x="67" y="196"/>
                </a:lnTo>
                <a:lnTo>
                  <a:pt x="67" y="193"/>
                </a:lnTo>
                <a:lnTo>
                  <a:pt x="67" y="193"/>
                </a:lnTo>
                <a:lnTo>
                  <a:pt x="61" y="200"/>
                </a:lnTo>
                <a:lnTo>
                  <a:pt x="59" y="204"/>
                </a:lnTo>
                <a:lnTo>
                  <a:pt x="59" y="208"/>
                </a:lnTo>
                <a:lnTo>
                  <a:pt x="59" y="208"/>
                </a:lnTo>
                <a:close/>
                <a:moveTo>
                  <a:pt x="120" y="202"/>
                </a:moveTo>
                <a:lnTo>
                  <a:pt x="120" y="202"/>
                </a:lnTo>
                <a:lnTo>
                  <a:pt x="112" y="200"/>
                </a:lnTo>
                <a:lnTo>
                  <a:pt x="103" y="200"/>
                </a:lnTo>
                <a:lnTo>
                  <a:pt x="103" y="200"/>
                </a:lnTo>
                <a:lnTo>
                  <a:pt x="105" y="202"/>
                </a:lnTo>
                <a:lnTo>
                  <a:pt x="107" y="204"/>
                </a:lnTo>
                <a:lnTo>
                  <a:pt x="110" y="206"/>
                </a:lnTo>
                <a:lnTo>
                  <a:pt x="116" y="204"/>
                </a:lnTo>
                <a:lnTo>
                  <a:pt x="120" y="202"/>
                </a:lnTo>
                <a:lnTo>
                  <a:pt x="120" y="202"/>
                </a:lnTo>
                <a:close/>
                <a:moveTo>
                  <a:pt x="69" y="214"/>
                </a:moveTo>
                <a:lnTo>
                  <a:pt x="69" y="214"/>
                </a:lnTo>
                <a:lnTo>
                  <a:pt x="84" y="212"/>
                </a:lnTo>
                <a:lnTo>
                  <a:pt x="91" y="212"/>
                </a:lnTo>
                <a:lnTo>
                  <a:pt x="93" y="210"/>
                </a:lnTo>
                <a:lnTo>
                  <a:pt x="95" y="208"/>
                </a:lnTo>
                <a:lnTo>
                  <a:pt x="95" y="208"/>
                </a:lnTo>
                <a:lnTo>
                  <a:pt x="82" y="208"/>
                </a:lnTo>
                <a:lnTo>
                  <a:pt x="74" y="210"/>
                </a:lnTo>
                <a:lnTo>
                  <a:pt x="70" y="212"/>
                </a:lnTo>
                <a:lnTo>
                  <a:pt x="69" y="214"/>
                </a:lnTo>
                <a:lnTo>
                  <a:pt x="69" y="214"/>
                </a:lnTo>
                <a:close/>
                <a:moveTo>
                  <a:pt x="124" y="217"/>
                </a:moveTo>
                <a:lnTo>
                  <a:pt x="124" y="217"/>
                </a:lnTo>
                <a:lnTo>
                  <a:pt x="130" y="217"/>
                </a:lnTo>
                <a:lnTo>
                  <a:pt x="131" y="217"/>
                </a:lnTo>
                <a:lnTo>
                  <a:pt x="135" y="219"/>
                </a:lnTo>
                <a:lnTo>
                  <a:pt x="135" y="219"/>
                </a:lnTo>
                <a:lnTo>
                  <a:pt x="135" y="221"/>
                </a:lnTo>
                <a:lnTo>
                  <a:pt x="135" y="221"/>
                </a:lnTo>
                <a:lnTo>
                  <a:pt x="135" y="225"/>
                </a:lnTo>
                <a:lnTo>
                  <a:pt x="131" y="227"/>
                </a:lnTo>
                <a:lnTo>
                  <a:pt x="130" y="231"/>
                </a:lnTo>
                <a:lnTo>
                  <a:pt x="131" y="233"/>
                </a:lnTo>
                <a:lnTo>
                  <a:pt x="131" y="233"/>
                </a:lnTo>
                <a:lnTo>
                  <a:pt x="137" y="231"/>
                </a:lnTo>
                <a:lnTo>
                  <a:pt x="143" y="229"/>
                </a:lnTo>
                <a:lnTo>
                  <a:pt x="143" y="229"/>
                </a:lnTo>
                <a:lnTo>
                  <a:pt x="145" y="233"/>
                </a:lnTo>
                <a:lnTo>
                  <a:pt x="145" y="233"/>
                </a:lnTo>
                <a:lnTo>
                  <a:pt x="145" y="237"/>
                </a:lnTo>
                <a:lnTo>
                  <a:pt x="141" y="240"/>
                </a:lnTo>
                <a:lnTo>
                  <a:pt x="135" y="248"/>
                </a:lnTo>
                <a:lnTo>
                  <a:pt x="135" y="248"/>
                </a:lnTo>
                <a:lnTo>
                  <a:pt x="139" y="246"/>
                </a:lnTo>
                <a:lnTo>
                  <a:pt x="143" y="244"/>
                </a:lnTo>
                <a:lnTo>
                  <a:pt x="152" y="244"/>
                </a:lnTo>
                <a:lnTo>
                  <a:pt x="152" y="244"/>
                </a:lnTo>
                <a:lnTo>
                  <a:pt x="149" y="233"/>
                </a:lnTo>
                <a:lnTo>
                  <a:pt x="145" y="223"/>
                </a:lnTo>
                <a:lnTo>
                  <a:pt x="139" y="216"/>
                </a:lnTo>
                <a:lnTo>
                  <a:pt x="131" y="208"/>
                </a:lnTo>
                <a:lnTo>
                  <a:pt x="131" y="208"/>
                </a:lnTo>
                <a:lnTo>
                  <a:pt x="128" y="210"/>
                </a:lnTo>
                <a:lnTo>
                  <a:pt x="126" y="212"/>
                </a:lnTo>
                <a:lnTo>
                  <a:pt x="124" y="217"/>
                </a:lnTo>
                <a:lnTo>
                  <a:pt x="124" y="217"/>
                </a:lnTo>
                <a:close/>
                <a:moveTo>
                  <a:pt x="120" y="248"/>
                </a:moveTo>
                <a:lnTo>
                  <a:pt x="120" y="248"/>
                </a:lnTo>
                <a:lnTo>
                  <a:pt x="124" y="246"/>
                </a:lnTo>
                <a:lnTo>
                  <a:pt x="128" y="244"/>
                </a:lnTo>
                <a:lnTo>
                  <a:pt x="128" y="244"/>
                </a:lnTo>
                <a:lnTo>
                  <a:pt x="122" y="244"/>
                </a:lnTo>
                <a:lnTo>
                  <a:pt x="120" y="248"/>
                </a:lnTo>
                <a:lnTo>
                  <a:pt x="120" y="248"/>
                </a:lnTo>
                <a:close/>
                <a:moveTo>
                  <a:pt x="107" y="275"/>
                </a:moveTo>
                <a:lnTo>
                  <a:pt x="107" y="275"/>
                </a:lnTo>
                <a:lnTo>
                  <a:pt x="112" y="275"/>
                </a:lnTo>
                <a:lnTo>
                  <a:pt x="118" y="273"/>
                </a:lnTo>
                <a:lnTo>
                  <a:pt x="126" y="267"/>
                </a:lnTo>
                <a:lnTo>
                  <a:pt x="141" y="254"/>
                </a:lnTo>
                <a:lnTo>
                  <a:pt x="141" y="254"/>
                </a:lnTo>
                <a:lnTo>
                  <a:pt x="131" y="257"/>
                </a:lnTo>
                <a:lnTo>
                  <a:pt x="122" y="261"/>
                </a:lnTo>
                <a:lnTo>
                  <a:pt x="114" y="267"/>
                </a:lnTo>
                <a:lnTo>
                  <a:pt x="107" y="275"/>
                </a:lnTo>
                <a:lnTo>
                  <a:pt x="107" y="275"/>
                </a:lnTo>
                <a:close/>
                <a:moveTo>
                  <a:pt x="139" y="265"/>
                </a:moveTo>
                <a:lnTo>
                  <a:pt x="139" y="265"/>
                </a:lnTo>
                <a:lnTo>
                  <a:pt x="147" y="263"/>
                </a:lnTo>
                <a:lnTo>
                  <a:pt x="149" y="261"/>
                </a:lnTo>
                <a:lnTo>
                  <a:pt x="151" y="259"/>
                </a:lnTo>
                <a:lnTo>
                  <a:pt x="151" y="259"/>
                </a:lnTo>
                <a:lnTo>
                  <a:pt x="147" y="259"/>
                </a:lnTo>
                <a:lnTo>
                  <a:pt x="145" y="261"/>
                </a:lnTo>
                <a:lnTo>
                  <a:pt x="139" y="265"/>
                </a:lnTo>
                <a:lnTo>
                  <a:pt x="139" y="265"/>
                </a:lnTo>
                <a:close/>
                <a:moveTo>
                  <a:pt x="65" y="277"/>
                </a:moveTo>
                <a:lnTo>
                  <a:pt x="65" y="277"/>
                </a:lnTo>
                <a:lnTo>
                  <a:pt x="69" y="269"/>
                </a:lnTo>
                <a:lnTo>
                  <a:pt x="69" y="269"/>
                </a:lnTo>
                <a:lnTo>
                  <a:pt x="65" y="269"/>
                </a:lnTo>
                <a:lnTo>
                  <a:pt x="63" y="271"/>
                </a:lnTo>
                <a:lnTo>
                  <a:pt x="63" y="275"/>
                </a:lnTo>
                <a:lnTo>
                  <a:pt x="65" y="277"/>
                </a:lnTo>
                <a:lnTo>
                  <a:pt x="65" y="277"/>
                </a:lnTo>
                <a:close/>
                <a:moveTo>
                  <a:pt x="21" y="345"/>
                </a:moveTo>
                <a:lnTo>
                  <a:pt x="21" y="345"/>
                </a:lnTo>
                <a:lnTo>
                  <a:pt x="25" y="347"/>
                </a:lnTo>
                <a:lnTo>
                  <a:pt x="30" y="347"/>
                </a:lnTo>
                <a:lnTo>
                  <a:pt x="30" y="347"/>
                </a:lnTo>
                <a:lnTo>
                  <a:pt x="30" y="343"/>
                </a:lnTo>
                <a:lnTo>
                  <a:pt x="32" y="339"/>
                </a:lnTo>
                <a:lnTo>
                  <a:pt x="36" y="334"/>
                </a:lnTo>
                <a:lnTo>
                  <a:pt x="40" y="328"/>
                </a:lnTo>
                <a:lnTo>
                  <a:pt x="42" y="326"/>
                </a:lnTo>
                <a:lnTo>
                  <a:pt x="40" y="324"/>
                </a:lnTo>
                <a:lnTo>
                  <a:pt x="40" y="324"/>
                </a:lnTo>
                <a:lnTo>
                  <a:pt x="29" y="334"/>
                </a:lnTo>
                <a:lnTo>
                  <a:pt x="25" y="338"/>
                </a:lnTo>
                <a:lnTo>
                  <a:pt x="21" y="345"/>
                </a:lnTo>
                <a:lnTo>
                  <a:pt x="21" y="345"/>
                </a:lnTo>
                <a:close/>
                <a:moveTo>
                  <a:pt x="38" y="343"/>
                </a:moveTo>
                <a:lnTo>
                  <a:pt x="38" y="343"/>
                </a:lnTo>
                <a:lnTo>
                  <a:pt x="59" y="338"/>
                </a:lnTo>
                <a:lnTo>
                  <a:pt x="59" y="338"/>
                </a:lnTo>
                <a:lnTo>
                  <a:pt x="57" y="336"/>
                </a:lnTo>
                <a:lnTo>
                  <a:pt x="55" y="332"/>
                </a:lnTo>
                <a:lnTo>
                  <a:pt x="50" y="330"/>
                </a:lnTo>
                <a:lnTo>
                  <a:pt x="50" y="330"/>
                </a:lnTo>
                <a:lnTo>
                  <a:pt x="46" y="334"/>
                </a:lnTo>
                <a:lnTo>
                  <a:pt x="44" y="336"/>
                </a:lnTo>
                <a:lnTo>
                  <a:pt x="40" y="339"/>
                </a:lnTo>
                <a:lnTo>
                  <a:pt x="38" y="343"/>
                </a:lnTo>
                <a:lnTo>
                  <a:pt x="38" y="343"/>
                </a:lnTo>
                <a:close/>
                <a:moveTo>
                  <a:pt x="65" y="349"/>
                </a:moveTo>
                <a:lnTo>
                  <a:pt x="65" y="349"/>
                </a:lnTo>
                <a:lnTo>
                  <a:pt x="69" y="349"/>
                </a:lnTo>
                <a:lnTo>
                  <a:pt x="72" y="349"/>
                </a:lnTo>
                <a:lnTo>
                  <a:pt x="74" y="347"/>
                </a:lnTo>
                <a:lnTo>
                  <a:pt x="78" y="347"/>
                </a:lnTo>
                <a:lnTo>
                  <a:pt x="78" y="347"/>
                </a:lnTo>
                <a:lnTo>
                  <a:pt x="76" y="345"/>
                </a:lnTo>
                <a:lnTo>
                  <a:pt x="76" y="343"/>
                </a:lnTo>
                <a:lnTo>
                  <a:pt x="70" y="343"/>
                </a:lnTo>
                <a:lnTo>
                  <a:pt x="67" y="345"/>
                </a:lnTo>
                <a:lnTo>
                  <a:pt x="65" y="347"/>
                </a:lnTo>
                <a:lnTo>
                  <a:pt x="65" y="349"/>
                </a:lnTo>
                <a:lnTo>
                  <a:pt x="65" y="349"/>
                </a:lnTo>
                <a:close/>
                <a:moveTo>
                  <a:pt x="88" y="353"/>
                </a:moveTo>
                <a:lnTo>
                  <a:pt x="88" y="353"/>
                </a:lnTo>
                <a:lnTo>
                  <a:pt x="90" y="353"/>
                </a:lnTo>
                <a:lnTo>
                  <a:pt x="91" y="353"/>
                </a:lnTo>
                <a:lnTo>
                  <a:pt x="91" y="353"/>
                </a:lnTo>
                <a:lnTo>
                  <a:pt x="95" y="353"/>
                </a:lnTo>
                <a:lnTo>
                  <a:pt x="95" y="353"/>
                </a:lnTo>
                <a:lnTo>
                  <a:pt x="93" y="349"/>
                </a:lnTo>
                <a:lnTo>
                  <a:pt x="91" y="349"/>
                </a:lnTo>
                <a:lnTo>
                  <a:pt x="88" y="347"/>
                </a:lnTo>
                <a:lnTo>
                  <a:pt x="88" y="347"/>
                </a:lnTo>
                <a:lnTo>
                  <a:pt x="88" y="351"/>
                </a:lnTo>
                <a:lnTo>
                  <a:pt x="88" y="353"/>
                </a:lnTo>
                <a:lnTo>
                  <a:pt x="88" y="353"/>
                </a:lnTo>
                <a:lnTo>
                  <a:pt x="88" y="353"/>
                </a:lnTo>
                <a:close/>
                <a:moveTo>
                  <a:pt x="42" y="353"/>
                </a:moveTo>
                <a:lnTo>
                  <a:pt x="42" y="353"/>
                </a:lnTo>
                <a:lnTo>
                  <a:pt x="48" y="353"/>
                </a:lnTo>
                <a:lnTo>
                  <a:pt x="50" y="353"/>
                </a:lnTo>
                <a:lnTo>
                  <a:pt x="51" y="353"/>
                </a:lnTo>
                <a:lnTo>
                  <a:pt x="51" y="353"/>
                </a:lnTo>
                <a:lnTo>
                  <a:pt x="51" y="349"/>
                </a:lnTo>
                <a:lnTo>
                  <a:pt x="51" y="349"/>
                </a:lnTo>
                <a:lnTo>
                  <a:pt x="51" y="349"/>
                </a:lnTo>
                <a:lnTo>
                  <a:pt x="50" y="349"/>
                </a:lnTo>
                <a:lnTo>
                  <a:pt x="46" y="349"/>
                </a:lnTo>
                <a:lnTo>
                  <a:pt x="44" y="351"/>
                </a:lnTo>
                <a:lnTo>
                  <a:pt x="42" y="353"/>
                </a:lnTo>
                <a:lnTo>
                  <a:pt x="42" y="353"/>
                </a:lnTo>
                <a:close/>
              </a:path>
            </a:pathLst>
          </a:custGeom>
          <a:solidFill>
            <a:srgbClr val="605448"/>
          </a:solidFill>
          <a:ln w="9525">
            <a:solidFill>
              <a:schemeClr val="tx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2400">
              <a:solidFill>
                <a:srgbClr val="6054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2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6" name="Google Shape;2296;p44"/>
          <p:cNvGrpSpPr/>
          <p:nvPr/>
        </p:nvGrpSpPr>
        <p:grpSpPr>
          <a:xfrm>
            <a:off x="4245277" y="3603830"/>
            <a:ext cx="1078695" cy="565139"/>
            <a:chOff x="803899" y="422750"/>
            <a:chExt cx="1476451" cy="773633"/>
          </a:xfrm>
        </p:grpSpPr>
        <p:sp>
          <p:nvSpPr>
            <p:cNvPr id="2297" name="Google Shape;2297;p44"/>
            <p:cNvSpPr/>
            <p:nvPr/>
          </p:nvSpPr>
          <p:spPr>
            <a:xfrm>
              <a:off x="803899" y="422750"/>
              <a:ext cx="1476390" cy="773521"/>
            </a:xfrm>
            <a:custGeom>
              <a:avLst/>
              <a:gdLst/>
              <a:ahLst/>
              <a:cxnLst/>
              <a:rect l="l" t="t" r="r" b="b"/>
              <a:pathLst>
                <a:path w="36820" h="19291" extrusionOk="0">
                  <a:moveTo>
                    <a:pt x="27175" y="1"/>
                  </a:moveTo>
                  <a:cubicBezTo>
                    <a:pt x="23654" y="1"/>
                    <a:pt x="20560" y="1912"/>
                    <a:pt x="18888" y="4741"/>
                  </a:cubicBezTo>
                  <a:cubicBezTo>
                    <a:pt x="17706" y="2855"/>
                    <a:pt x="14009" y="1472"/>
                    <a:pt x="9633" y="1472"/>
                  </a:cubicBezTo>
                  <a:cubicBezTo>
                    <a:pt x="4326" y="1472"/>
                    <a:pt x="0" y="3509"/>
                    <a:pt x="0" y="6024"/>
                  </a:cubicBezTo>
                  <a:lnTo>
                    <a:pt x="0" y="7898"/>
                  </a:lnTo>
                  <a:cubicBezTo>
                    <a:pt x="0" y="8941"/>
                    <a:pt x="742" y="9910"/>
                    <a:pt x="1987" y="10677"/>
                  </a:cubicBezTo>
                  <a:cubicBezTo>
                    <a:pt x="1535" y="11205"/>
                    <a:pt x="1283" y="11783"/>
                    <a:pt x="1283" y="12387"/>
                  </a:cubicBezTo>
                  <a:cubicBezTo>
                    <a:pt x="1283" y="12701"/>
                    <a:pt x="1358" y="13016"/>
                    <a:pt x="1497" y="13317"/>
                  </a:cubicBezTo>
                  <a:cubicBezTo>
                    <a:pt x="1358" y="13632"/>
                    <a:pt x="1283" y="13933"/>
                    <a:pt x="1283" y="14260"/>
                  </a:cubicBezTo>
                  <a:cubicBezTo>
                    <a:pt x="1283" y="16775"/>
                    <a:pt x="5621" y="18825"/>
                    <a:pt x="10928" y="18825"/>
                  </a:cubicBezTo>
                  <a:cubicBezTo>
                    <a:pt x="14713" y="18825"/>
                    <a:pt x="17995" y="17781"/>
                    <a:pt x="19567" y="16285"/>
                  </a:cubicBezTo>
                  <a:cubicBezTo>
                    <a:pt x="19755" y="16260"/>
                    <a:pt x="19944" y="16235"/>
                    <a:pt x="20133" y="16209"/>
                  </a:cubicBezTo>
                  <a:cubicBezTo>
                    <a:pt x="21893" y="18108"/>
                    <a:pt x="24396" y="19290"/>
                    <a:pt x="27175" y="19290"/>
                  </a:cubicBezTo>
                  <a:cubicBezTo>
                    <a:pt x="32494" y="19290"/>
                    <a:pt x="36819" y="14952"/>
                    <a:pt x="36819" y="9645"/>
                  </a:cubicBezTo>
                  <a:cubicBezTo>
                    <a:pt x="36819" y="4339"/>
                    <a:pt x="32494" y="1"/>
                    <a:pt x="27175" y="1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8" name="Google Shape;2298;p44"/>
            <p:cNvGrpSpPr/>
            <p:nvPr/>
          </p:nvGrpSpPr>
          <p:grpSpPr>
            <a:xfrm>
              <a:off x="803960" y="422862"/>
              <a:ext cx="1476390" cy="773521"/>
              <a:chOff x="861850" y="1688700"/>
              <a:chExt cx="920500" cy="482275"/>
            </a:xfrm>
          </p:grpSpPr>
          <p:sp>
            <p:nvSpPr>
              <p:cNvPr id="2299" name="Google Shape;2299;p44"/>
              <p:cNvSpPr/>
              <p:nvPr/>
            </p:nvSpPr>
            <p:spPr>
              <a:xfrm>
                <a:off x="894225" y="1998350"/>
                <a:ext cx="4819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875" extrusionOk="0">
                    <a:moveTo>
                      <a:pt x="1" y="1"/>
                    </a:moveTo>
                    <a:lnTo>
                      <a:pt x="1" y="1874"/>
                    </a:lnTo>
                    <a:lnTo>
                      <a:pt x="19278" y="1874"/>
                    </a:lnTo>
                    <a:lnTo>
                      <a:pt x="19278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44"/>
              <p:cNvSpPr/>
              <p:nvPr/>
            </p:nvSpPr>
            <p:spPr>
              <a:xfrm>
                <a:off x="894225" y="1931075"/>
                <a:ext cx="481950" cy="2282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1" extrusionOk="0">
                    <a:moveTo>
                      <a:pt x="9633" y="1"/>
                    </a:moveTo>
                    <a:cubicBezTo>
                      <a:pt x="4326" y="1"/>
                      <a:pt x="1" y="2050"/>
                      <a:pt x="1" y="4565"/>
                    </a:cubicBezTo>
                    <a:cubicBezTo>
                      <a:pt x="1" y="7080"/>
                      <a:pt x="4326" y="9130"/>
                      <a:pt x="9633" y="9130"/>
                    </a:cubicBez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0"/>
                      <a:pt x="14952" y="1"/>
                      <a:pt x="9633" y="1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44"/>
              <p:cNvSpPr/>
              <p:nvPr/>
            </p:nvSpPr>
            <p:spPr>
              <a:xfrm>
                <a:off x="894225" y="1884250"/>
                <a:ext cx="481950" cy="228250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0" extrusionOk="0">
                    <a:moveTo>
                      <a:pt x="9633" y="0"/>
                    </a:moveTo>
                    <a:cubicBezTo>
                      <a:pt x="4326" y="0"/>
                      <a:pt x="1" y="2050"/>
                      <a:pt x="1" y="4565"/>
                    </a:cubicBezTo>
                    <a:cubicBezTo>
                      <a:pt x="1" y="7080"/>
                      <a:pt x="4326" y="9129"/>
                      <a:pt x="9633" y="9129"/>
                    </a:cubicBezTo>
                    <a:cubicBezTo>
                      <a:pt x="14952" y="9129"/>
                      <a:pt x="19278" y="7080"/>
                      <a:pt x="19278" y="4565"/>
                    </a:cubicBezTo>
                    <a:cubicBezTo>
                      <a:pt x="19278" y="2050"/>
                      <a:pt x="14952" y="0"/>
                      <a:pt x="9633" y="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44"/>
              <p:cNvSpPr/>
              <p:nvPr/>
            </p:nvSpPr>
            <p:spPr>
              <a:xfrm>
                <a:off x="925675" y="1906250"/>
                <a:ext cx="419075" cy="183925"/>
              </a:xfrm>
              <a:custGeom>
                <a:avLst/>
                <a:gdLst/>
                <a:ahLst/>
                <a:cxnLst/>
                <a:rect l="l" t="t" r="r" b="b"/>
                <a:pathLst>
                  <a:path w="16763" h="7357" extrusionOk="0">
                    <a:moveTo>
                      <a:pt x="8375" y="0"/>
                    </a:moveTo>
                    <a:cubicBezTo>
                      <a:pt x="3760" y="0"/>
                      <a:pt x="0" y="1660"/>
                      <a:pt x="0" y="3685"/>
                    </a:cubicBezTo>
                    <a:cubicBezTo>
                      <a:pt x="0" y="5709"/>
                      <a:pt x="3760" y="7357"/>
                      <a:pt x="8375" y="7357"/>
                    </a:cubicBezTo>
                    <a:cubicBezTo>
                      <a:pt x="12990" y="7357"/>
                      <a:pt x="16762" y="5709"/>
                      <a:pt x="16762" y="3685"/>
                    </a:cubicBezTo>
                    <a:cubicBezTo>
                      <a:pt x="16762" y="1660"/>
                      <a:pt x="12990" y="0"/>
                      <a:pt x="8375" y="0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44"/>
              <p:cNvSpPr/>
              <p:nvPr/>
            </p:nvSpPr>
            <p:spPr>
              <a:xfrm>
                <a:off x="1063675" y="1936425"/>
                <a:ext cx="143050" cy="123875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4955" extrusionOk="0">
                    <a:moveTo>
                      <a:pt x="2453" y="868"/>
                    </a:moveTo>
                    <a:lnTo>
                      <a:pt x="2453" y="1836"/>
                    </a:lnTo>
                    <a:cubicBezTo>
                      <a:pt x="2302" y="1799"/>
                      <a:pt x="2176" y="1774"/>
                      <a:pt x="2075" y="1723"/>
                    </a:cubicBezTo>
                    <a:cubicBezTo>
                      <a:pt x="2000" y="1698"/>
                      <a:pt x="1937" y="1660"/>
                      <a:pt x="1887" y="1635"/>
                    </a:cubicBezTo>
                    <a:cubicBezTo>
                      <a:pt x="1761" y="1547"/>
                      <a:pt x="1698" y="1459"/>
                      <a:pt x="1698" y="1359"/>
                    </a:cubicBezTo>
                    <a:cubicBezTo>
                      <a:pt x="1698" y="1245"/>
                      <a:pt x="1761" y="1157"/>
                      <a:pt x="1899" y="1057"/>
                    </a:cubicBezTo>
                    <a:cubicBezTo>
                      <a:pt x="1950" y="1032"/>
                      <a:pt x="2012" y="994"/>
                      <a:pt x="2075" y="969"/>
                    </a:cubicBezTo>
                    <a:cubicBezTo>
                      <a:pt x="2176" y="931"/>
                      <a:pt x="2302" y="893"/>
                      <a:pt x="2453" y="868"/>
                    </a:cubicBezTo>
                    <a:close/>
                    <a:moveTo>
                      <a:pt x="3295" y="2742"/>
                    </a:moveTo>
                    <a:cubicBezTo>
                      <a:pt x="3496" y="2767"/>
                      <a:pt x="3660" y="2805"/>
                      <a:pt x="3798" y="2842"/>
                    </a:cubicBezTo>
                    <a:cubicBezTo>
                      <a:pt x="3899" y="2868"/>
                      <a:pt x="3987" y="2905"/>
                      <a:pt x="4062" y="2943"/>
                    </a:cubicBezTo>
                    <a:cubicBezTo>
                      <a:pt x="4213" y="3044"/>
                      <a:pt x="4288" y="3144"/>
                      <a:pt x="4288" y="3270"/>
                    </a:cubicBezTo>
                    <a:cubicBezTo>
                      <a:pt x="4288" y="3408"/>
                      <a:pt x="4200" y="3534"/>
                      <a:pt x="4012" y="3635"/>
                    </a:cubicBezTo>
                    <a:cubicBezTo>
                      <a:pt x="3949" y="3672"/>
                      <a:pt x="3873" y="3698"/>
                      <a:pt x="3798" y="3723"/>
                    </a:cubicBezTo>
                    <a:cubicBezTo>
                      <a:pt x="3647" y="3773"/>
                      <a:pt x="3484" y="3811"/>
                      <a:pt x="3295" y="3823"/>
                    </a:cubicBezTo>
                    <a:lnTo>
                      <a:pt x="3295" y="2742"/>
                    </a:lnTo>
                    <a:close/>
                    <a:moveTo>
                      <a:pt x="2453" y="1"/>
                    </a:moveTo>
                    <a:lnTo>
                      <a:pt x="2453" y="265"/>
                    </a:lnTo>
                    <a:cubicBezTo>
                      <a:pt x="2314" y="277"/>
                      <a:pt x="2188" y="290"/>
                      <a:pt x="2075" y="302"/>
                    </a:cubicBezTo>
                    <a:cubicBezTo>
                      <a:pt x="1572" y="353"/>
                      <a:pt x="1157" y="466"/>
                      <a:pt x="830" y="629"/>
                    </a:cubicBezTo>
                    <a:cubicBezTo>
                      <a:pt x="428" y="830"/>
                      <a:pt x="227" y="1082"/>
                      <a:pt x="227" y="1384"/>
                    </a:cubicBezTo>
                    <a:cubicBezTo>
                      <a:pt x="227" y="1686"/>
                      <a:pt x="403" y="1937"/>
                      <a:pt x="767" y="2151"/>
                    </a:cubicBezTo>
                    <a:cubicBezTo>
                      <a:pt x="1057" y="2327"/>
                      <a:pt x="1497" y="2465"/>
                      <a:pt x="2075" y="2566"/>
                    </a:cubicBezTo>
                    <a:cubicBezTo>
                      <a:pt x="2188" y="2591"/>
                      <a:pt x="2314" y="2604"/>
                      <a:pt x="2453" y="2629"/>
                    </a:cubicBezTo>
                    <a:lnTo>
                      <a:pt x="2453" y="3786"/>
                    </a:lnTo>
                    <a:cubicBezTo>
                      <a:pt x="2314" y="3748"/>
                      <a:pt x="2188" y="3710"/>
                      <a:pt x="2075" y="3660"/>
                    </a:cubicBezTo>
                    <a:cubicBezTo>
                      <a:pt x="2000" y="3622"/>
                      <a:pt x="1937" y="3597"/>
                      <a:pt x="1874" y="3547"/>
                    </a:cubicBezTo>
                    <a:cubicBezTo>
                      <a:pt x="1711" y="3446"/>
                      <a:pt x="1585" y="3320"/>
                      <a:pt x="1522" y="3169"/>
                    </a:cubicBezTo>
                    <a:lnTo>
                      <a:pt x="0" y="3245"/>
                    </a:lnTo>
                    <a:cubicBezTo>
                      <a:pt x="114" y="3609"/>
                      <a:pt x="378" y="3899"/>
                      <a:pt x="805" y="4087"/>
                    </a:cubicBezTo>
                    <a:cubicBezTo>
                      <a:pt x="1145" y="4251"/>
                      <a:pt x="1572" y="4364"/>
                      <a:pt x="2075" y="4414"/>
                    </a:cubicBezTo>
                    <a:cubicBezTo>
                      <a:pt x="2188" y="4427"/>
                      <a:pt x="2314" y="4439"/>
                      <a:pt x="2453" y="4452"/>
                    </a:cubicBezTo>
                    <a:lnTo>
                      <a:pt x="2453" y="4955"/>
                    </a:lnTo>
                    <a:lnTo>
                      <a:pt x="3295" y="4955"/>
                    </a:lnTo>
                    <a:lnTo>
                      <a:pt x="3295" y="4439"/>
                    </a:lnTo>
                    <a:cubicBezTo>
                      <a:pt x="3471" y="4427"/>
                      <a:pt x="3635" y="4414"/>
                      <a:pt x="3798" y="4389"/>
                    </a:cubicBezTo>
                    <a:cubicBezTo>
                      <a:pt x="4326" y="4314"/>
                      <a:pt x="4754" y="4188"/>
                      <a:pt x="5081" y="4012"/>
                    </a:cubicBezTo>
                    <a:cubicBezTo>
                      <a:pt x="5508" y="3786"/>
                      <a:pt x="5722" y="3509"/>
                      <a:pt x="5722" y="3169"/>
                    </a:cubicBezTo>
                    <a:cubicBezTo>
                      <a:pt x="5722" y="2868"/>
                      <a:pt x="5558" y="2629"/>
                      <a:pt x="5219" y="2427"/>
                    </a:cubicBezTo>
                    <a:cubicBezTo>
                      <a:pt x="4942" y="2277"/>
                      <a:pt x="4464" y="2151"/>
                      <a:pt x="3798" y="2038"/>
                    </a:cubicBezTo>
                    <a:cubicBezTo>
                      <a:pt x="3635" y="2012"/>
                      <a:pt x="3471" y="1987"/>
                      <a:pt x="3295" y="1962"/>
                    </a:cubicBezTo>
                    <a:lnTo>
                      <a:pt x="3295" y="881"/>
                    </a:lnTo>
                    <a:cubicBezTo>
                      <a:pt x="3509" y="931"/>
                      <a:pt x="3672" y="994"/>
                      <a:pt x="3798" y="1069"/>
                    </a:cubicBezTo>
                    <a:cubicBezTo>
                      <a:pt x="3899" y="1145"/>
                      <a:pt x="3961" y="1233"/>
                      <a:pt x="3999" y="1321"/>
                    </a:cubicBezTo>
                    <a:lnTo>
                      <a:pt x="5483" y="1233"/>
                    </a:lnTo>
                    <a:cubicBezTo>
                      <a:pt x="5382" y="956"/>
                      <a:pt x="5144" y="730"/>
                      <a:pt x="4779" y="566"/>
                    </a:cubicBezTo>
                    <a:cubicBezTo>
                      <a:pt x="4515" y="453"/>
                      <a:pt x="4188" y="365"/>
                      <a:pt x="3798" y="315"/>
                    </a:cubicBezTo>
                    <a:cubicBezTo>
                      <a:pt x="3635" y="290"/>
                      <a:pt x="3471" y="277"/>
                      <a:pt x="3295" y="265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44"/>
              <p:cNvSpPr/>
              <p:nvPr/>
            </p:nvSpPr>
            <p:spPr>
              <a:xfrm>
                <a:off x="1056750" y="1870400"/>
                <a:ext cx="481950" cy="2282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1" extrusionOk="0">
                    <a:moveTo>
                      <a:pt x="9633" y="9130"/>
                    </a:move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1"/>
                      <a:pt x="14952" y="1"/>
                      <a:pt x="9633" y="1"/>
                    </a:cubicBezTo>
                    <a:cubicBezTo>
                      <a:pt x="4327" y="1"/>
                      <a:pt x="1" y="2051"/>
                      <a:pt x="1" y="4565"/>
                    </a:cubicBezTo>
                    <a:cubicBezTo>
                      <a:pt x="1" y="7080"/>
                      <a:pt x="4327" y="9130"/>
                      <a:pt x="9633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44"/>
              <p:cNvSpPr/>
              <p:nvPr/>
            </p:nvSpPr>
            <p:spPr>
              <a:xfrm>
                <a:off x="1056750" y="1937675"/>
                <a:ext cx="4819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875" extrusionOk="0">
                    <a:moveTo>
                      <a:pt x="1" y="1874"/>
                    </a:moveTo>
                    <a:lnTo>
                      <a:pt x="19278" y="1874"/>
                    </a:lnTo>
                    <a:lnTo>
                      <a:pt x="19278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44"/>
              <p:cNvSpPr/>
              <p:nvPr/>
            </p:nvSpPr>
            <p:spPr>
              <a:xfrm>
                <a:off x="1056750" y="1823575"/>
                <a:ext cx="481950" cy="22792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17" extrusionOk="0">
                    <a:moveTo>
                      <a:pt x="9633" y="9117"/>
                    </a:moveTo>
                    <a:cubicBezTo>
                      <a:pt x="14952" y="9117"/>
                      <a:pt x="19278" y="7067"/>
                      <a:pt x="19278" y="4565"/>
                    </a:cubicBezTo>
                    <a:cubicBezTo>
                      <a:pt x="19278" y="2050"/>
                      <a:pt x="14952" y="0"/>
                      <a:pt x="9633" y="0"/>
                    </a:cubicBezTo>
                    <a:cubicBezTo>
                      <a:pt x="4327" y="0"/>
                      <a:pt x="1" y="2050"/>
                      <a:pt x="1" y="4565"/>
                    </a:cubicBezTo>
                    <a:cubicBezTo>
                      <a:pt x="1" y="7067"/>
                      <a:pt x="4327" y="9117"/>
                      <a:pt x="9633" y="9117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44"/>
              <p:cNvSpPr/>
              <p:nvPr/>
            </p:nvSpPr>
            <p:spPr>
              <a:xfrm>
                <a:off x="1088200" y="1845575"/>
                <a:ext cx="419075" cy="183925"/>
              </a:xfrm>
              <a:custGeom>
                <a:avLst/>
                <a:gdLst/>
                <a:ahLst/>
                <a:cxnLst/>
                <a:rect l="l" t="t" r="r" b="b"/>
                <a:pathLst>
                  <a:path w="16763" h="7357" extrusionOk="0">
                    <a:moveTo>
                      <a:pt x="8375" y="7357"/>
                    </a:moveTo>
                    <a:cubicBezTo>
                      <a:pt x="12990" y="7357"/>
                      <a:pt x="16762" y="5709"/>
                      <a:pt x="16762" y="3685"/>
                    </a:cubicBezTo>
                    <a:cubicBezTo>
                      <a:pt x="16762" y="1660"/>
                      <a:pt x="12990" y="0"/>
                      <a:pt x="8375" y="0"/>
                    </a:cubicBezTo>
                    <a:cubicBezTo>
                      <a:pt x="3760" y="0"/>
                      <a:pt x="0" y="1660"/>
                      <a:pt x="0" y="3685"/>
                    </a:cubicBezTo>
                    <a:cubicBezTo>
                      <a:pt x="0" y="5709"/>
                      <a:pt x="3760" y="7357"/>
                      <a:pt x="8375" y="7357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44"/>
              <p:cNvSpPr/>
              <p:nvPr/>
            </p:nvSpPr>
            <p:spPr>
              <a:xfrm>
                <a:off x="1226200" y="1875450"/>
                <a:ext cx="14307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5723" h="4968" extrusionOk="0">
                    <a:moveTo>
                      <a:pt x="2453" y="880"/>
                    </a:moveTo>
                    <a:lnTo>
                      <a:pt x="2453" y="1849"/>
                    </a:lnTo>
                    <a:cubicBezTo>
                      <a:pt x="2302" y="1811"/>
                      <a:pt x="2176" y="1773"/>
                      <a:pt x="2075" y="1735"/>
                    </a:cubicBezTo>
                    <a:cubicBezTo>
                      <a:pt x="2000" y="1710"/>
                      <a:pt x="1937" y="1672"/>
                      <a:pt x="1887" y="1635"/>
                    </a:cubicBezTo>
                    <a:cubicBezTo>
                      <a:pt x="1761" y="1559"/>
                      <a:pt x="1698" y="1459"/>
                      <a:pt x="1698" y="1371"/>
                    </a:cubicBezTo>
                    <a:cubicBezTo>
                      <a:pt x="1698" y="1258"/>
                      <a:pt x="1761" y="1157"/>
                      <a:pt x="1899" y="1069"/>
                    </a:cubicBezTo>
                    <a:cubicBezTo>
                      <a:pt x="1950" y="1044"/>
                      <a:pt x="2013" y="1006"/>
                      <a:pt x="2075" y="981"/>
                    </a:cubicBezTo>
                    <a:cubicBezTo>
                      <a:pt x="2176" y="943"/>
                      <a:pt x="2302" y="905"/>
                      <a:pt x="2453" y="880"/>
                    </a:cubicBezTo>
                    <a:close/>
                    <a:moveTo>
                      <a:pt x="3295" y="2754"/>
                    </a:moveTo>
                    <a:cubicBezTo>
                      <a:pt x="3496" y="2779"/>
                      <a:pt x="3660" y="2817"/>
                      <a:pt x="3798" y="2854"/>
                    </a:cubicBezTo>
                    <a:cubicBezTo>
                      <a:pt x="3899" y="2880"/>
                      <a:pt x="3987" y="2917"/>
                      <a:pt x="4062" y="2955"/>
                    </a:cubicBezTo>
                    <a:cubicBezTo>
                      <a:pt x="4213" y="3056"/>
                      <a:pt x="4289" y="3156"/>
                      <a:pt x="4289" y="3282"/>
                    </a:cubicBezTo>
                    <a:cubicBezTo>
                      <a:pt x="4289" y="3420"/>
                      <a:pt x="4201" y="3534"/>
                      <a:pt x="4012" y="3647"/>
                    </a:cubicBezTo>
                    <a:cubicBezTo>
                      <a:pt x="3949" y="3684"/>
                      <a:pt x="3874" y="3710"/>
                      <a:pt x="3798" y="3735"/>
                    </a:cubicBezTo>
                    <a:cubicBezTo>
                      <a:pt x="3647" y="3785"/>
                      <a:pt x="3484" y="3823"/>
                      <a:pt x="3295" y="3835"/>
                    </a:cubicBezTo>
                    <a:lnTo>
                      <a:pt x="3295" y="2754"/>
                    </a:lnTo>
                    <a:close/>
                    <a:moveTo>
                      <a:pt x="2453" y="0"/>
                    </a:moveTo>
                    <a:lnTo>
                      <a:pt x="2453" y="277"/>
                    </a:lnTo>
                    <a:cubicBezTo>
                      <a:pt x="2314" y="289"/>
                      <a:pt x="2189" y="302"/>
                      <a:pt x="2075" y="314"/>
                    </a:cubicBezTo>
                    <a:cubicBezTo>
                      <a:pt x="1572" y="365"/>
                      <a:pt x="1157" y="465"/>
                      <a:pt x="831" y="641"/>
                    </a:cubicBezTo>
                    <a:cubicBezTo>
                      <a:pt x="428" y="843"/>
                      <a:pt x="227" y="1094"/>
                      <a:pt x="227" y="1396"/>
                    </a:cubicBezTo>
                    <a:cubicBezTo>
                      <a:pt x="227" y="1698"/>
                      <a:pt x="403" y="1949"/>
                      <a:pt x="768" y="2163"/>
                    </a:cubicBezTo>
                    <a:cubicBezTo>
                      <a:pt x="1057" y="2339"/>
                      <a:pt x="1497" y="2477"/>
                      <a:pt x="2075" y="2578"/>
                    </a:cubicBezTo>
                    <a:cubicBezTo>
                      <a:pt x="2189" y="2603"/>
                      <a:pt x="2314" y="2616"/>
                      <a:pt x="2453" y="2628"/>
                    </a:cubicBezTo>
                    <a:lnTo>
                      <a:pt x="2453" y="3798"/>
                    </a:lnTo>
                    <a:cubicBezTo>
                      <a:pt x="2314" y="3760"/>
                      <a:pt x="2189" y="3722"/>
                      <a:pt x="2075" y="3672"/>
                    </a:cubicBezTo>
                    <a:cubicBezTo>
                      <a:pt x="2000" y="3634"/>
                      <a:pt x="1937" y="3596"/>
                      <a:pt x="1874" y="3559"/>
                    </a:cubicBezTo>
                    <a:cubicBezTo>
                      <a:pt x="1711" y="3458"/>
                      <a:pt x="1585" y="3332"/>
                      <a:pt x="1522" y="3181"/>
                    </a:cubicBezTo>
                    <a:lnTo>
                      <a:pt x="1" y="3257"/>
                    </a:lnTo>
                    <a:cubicBezTo>
                      <a:pt x="114" y="3622"/>
                      <a:pt x="378" y="3898"/>
                      <a:pt x="805" y="4099"/>
                    </a:cubicBezTo>
                    <a:cubicBezTo>
                      <a:pt x="1145" y="4263"/>
                      <a:pt x="1572" y="4376"/>
                      <a:pt x="2075" y="4426"/>
                    </a:cubicBezTo>
                    <a:cubicBezTo>
                      <a:pt x="2189" y="4439"/>
                      <a:pt x="2314" y="4451"/>
                      <a:pt x="2453" y="4464"/>
                    </a:cubicBezTo>
                    <a:lnTo>
                      <a:pt x="2453" y="4967"/>
                    </a:lnTo>
                    <a:lnTo>
                      <a:pt x="3295" y="4967"/>
                    </a:lnTo>
                    <a:lnTo>
                      <a:pt x="3295" y="4451"/>
                    </a:lnTo>
                    <a:cubicBezTo>
                      <a:pt x="3471" y="4439"/>
                      <a:pt x="3635" y="4414"/>
                      <a:pt x="3798" y="4401"/>
                    </a:cubicBezTo>
                    <a:cubicBezTo>
                      <a:pt x="4326" y="4326"/>
                      <a:pt x="4754" y="4200"/>
                      <a:pt x="5081" y="4024"/>
                    </a:cubicBezTo>
                    <a:cubicBezTo>
                      <a:pt x="5508" y="3798"/>
                      <a:pt x="5722" y="3508"/>
                      <a:pt x="5722" y="3181"/>
                    </a:cubicBezTo>
                    <a:cubicBezTo>
                      <a:pt x="5722" y="2880"/>
                      <a:pt x="5559" y="2641"/>
                      <a:pt x="5219" y="2440"/>
                    </a:cubicBezTo>
                    <a:cubicBezTo>
                      <a:pt x="4943" y="2289"/>
                      <a:pt x="4465" y="2163"/>
                      <a:pt x="3798" y="2050"/>
                    </a:cubicBezTo>
                    <a:cubicBezTo>
                      <a:pt x="3635" y="2025"/>
                      <a:pt x="3471" y="1999"/>
                      <a:pt x="3295" y="1974"/>
                    </a:cubicBezTo>
                    <a:lnTo>
                      <a:pt x="3295" y="893"/>
                    </a:lnTo>
                    <a:cubicBezTo>
                      <a:pt x="3509" y="931"/>
                      <a:pt x="3672" y="1006"/>
                      <a:pt x="3798" y="1081"/>
                    </a:cubicBezTo>
                    <a:cubicBezTo>
                      <a:pt x="3899" y="1157"/>
                      <a:pt x="3962" y="1245"/>
                      <a:pt x="3999" y="1333"/>
                    </a:cubicBezTo>
                    <a:lnTo>
                      <a:pt x="5483" y="1245"/>
                    </a:lnTo>
                    <a:cubicBezTo>
                      <a:pt x="5383" y="968"/>
                      <a:pt x="5144" y="742"/>
                      <a:pt x="4779" y="578"/>
                    </a:cubicBezTo>
                    <a:cubicBezTo>
                      <a:pt x="4515" y="465"/>
                      <a:pt x="4188" y="377"/>
                      <a:pt x="3798" y="327"/>
                    </a:cubicBezTo>
                    <a:cubicBezTo>
                      <a:pt x="3635" y="302"/>
                      <a:pt x="3471" y="289"/>
                      <a:pt x="3295" y="277"/>
                    </a:cubicBezTo>
                    <a:lnTo>
                      <a:pt x="3295" y="0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44"/>
              <p:cNvSpPr/>
              <p:nvPr/>
            </p:nvSpPr>
            <p:spPr>
              <a:xfrm>
                <a:off x="861850" y="1772000"/>
                <a:ext cx="481950" cy="2282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1" extrusionOk="0">
                    <a:moveTo>
                      <a:pt x="9645" y="9130"/>
                    </a:moveTo>
                    <a:cubicBezTo>
                      <a:pt x="14952" y="9130"/>
                      <a:pt x="19278" y="7081"/>
                      <a:pt x="19278" y="4566"/>
                    </a:cubicBezTo>
                    <a:cubicBezTo>
                      <a:pt x="19278" y="2051"/>
                      <a:pt x="14952" y="1"/>
                      <a:pt x="9645" y="1"/>
                    </a:cubicBezTo>
                    <a:cubicBezTo>
                      <a:pt x="4326" y="1"/>
                      <a:pt x="0" y="2051"/>
                      <a:pt x="0" y="4566"/>
                    </a:cubicBezTo>
                    <a:cubicBezTo>
                      <a:pt x="0" y="7081"/>
                      <a:pt x="4326" y="9130"/>
                      <a:pt x="9645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44"/>
              <p:cNvSpPr/>
              <p:nvPr/>
            </p:nvSpPr>
            <p:spPr>
              <a:xfrm>
                <a:off x="861850" y="1839275"/>
                <a:ext cx="4819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875" extrusionOk="0">
                    <a:moveTo>
                      <a:pt x="0" y="1875"/>
                    </a:moveTo>
                    <a:lnTo>
                      <a:pt x="19278" y="1875"/>
                    </a:lnTo>
                    <a:lnTo>
                      <a:pt x="19278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44"/>
              <p:cNvSpPr/>
              <p:nvPr/>
            </p:nvSpPr>
            <p:spPr>
              <a:xfrm>
                <a:off x="861850" y="1725175"/>
                <a:ext cx="481950" cy="228250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9130" extrusionOk="0">
                    <a:moveTo>
                      <a:pt x="9645" y="9130"/>
                    </a:moveTo>
                    <a:cubicBezTo>
                      <a:pt x="14952" y="9130"/>
                      <a:pt x="19278" y="7080"/>
                      <a:pt x="19278" y="4565"/>
                    </a:cubicBezTo>
                    <a:cubicBezTo>
                      <a:pt x="19278" y="2050"/>
                      <a:pt x="14952" y="0"/>
                      <a:pt x="9645" y="0"/>
                    </a:cubicBezTo>
                    <a:cubicBezTo>
                      <a:pt x="4326" y="0"/>
                      <a:pt x="0" y="2050"/>
                      <a:pt x="0" y="4565"/>
                    </a:cubicBezTo>
                    <a:cubicBezTo>
                      <a:pt x="0" y="7080"/>
                      <a:pt x="4326" y="9130"/>
                      <a:pt x="9645" y="913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44"/>
              <p:cNvSpPr/>
              <p:nvPr/>
            </p:nvSpPr>
            <p:spPr>
              <a:xfrm>
                <a:off x="893275" y="1747500"/>
                <a:ext cx="419100" cy="183600"/>
              </a:xfrm>
              <a:custGeom>
                <a:avLst/>
                <a:gdLst/>
                <a:ahLst/>
                <a:cxnLst/>
                <a:rect l="l" t="t" r="r" b="b"/>
                <a:pathLst>
                  <a:path w="16764" h="7344" extrusionOk="0">
                    <a:moveTo>
                      <a:pt x="8388" y="7344"/>
                    </a:moveTo>
                    <a:cubicBezTo>
                      <a:pt x="13003" y="7344"/>
                      <a:pt x="16763" y="5696"/>
                      <a:pt x="16763" y="3672"/>
                    </a:cubicBezTo>
                    <a:cubicBezTo>
                      <a:pt x="16763" y="1647"/>
                      <a:pt x="13003" y="0"/>
                      <a:pt x="8388" y="0"/>
                    </a:cubicBezTo>
                    <a:cubicBezTo>
                      <a:pt x="3761" y="0"/>
                      <a:pt x="1" y="1647"/>
                      <a:pt x="1" y="3672"/>
                    </a:cubicBezTo>
                    <a:cubicBezTo>
                      <a:pt x="1" y="5696"/>
                      <a:pt x="3761" y="7344"/>
                      <a:pt x="8388" y="7344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44"/>
              <p:cNvSpPr/>
              <p:nvPr/>
            </p:nvSpPr>
            <p:spPr>
              <a:xfrm>
                <a:off x="1031300" y="1777350"/>
                <a:ext cx="143050" cy="123900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4956" extrusionOk="0">
                    <a:moveTo>
                      <a:pt x="2452" y="881"/>
                    </a:moveTo>
                    <a:lnTo>
                      <a:pt x="2452" y="1837"/>
                    </a:lnTo>
                    <a:cubicBezTo>
                      <a:pt x="2301" y="1811"/>
                      <a:pt x="2176" y="1774"/>
                      <a:pt x="2075" y="1736"/>
                    </a:cubicBezTo>
                    <a:cubicBezTo>
                      <a:pt x="2000" y="1698"/>
                      <a:pt x="1937" y="1673"/>
                      <a:pt x="1886" y="1635"/>
                    </a:cubicBezTo>
                    <a:cubicBezTo>
                      <a:pt x="1761" y="1547"/>
                      <a:pt x="1698" y="1459"/>
                      <a:pt x="1698" y="1359"/>
                    </a:cubicBezTo>
                    <a:cubicBezTo>
                      <a:pt x="1698" y="1258"/>
                      <a:pt x="1761" y="1158"/>
                      <a:pt x="1899" y="1070"/>
                    </a:cubicBezTo>
                    <a:cubicBezTo>
                      <a:pt x="1949" y="1032"/>
                      <a:pt x="2012" y="1007"/>
                      <a:pt x="2075" y="982"/>
                    </a:cubicBezTo>
                    <a:cubicBezTo>
                      <a:pt x="2176" y="931"/>
                      <a:pt x="2301" y="906"/>
                      <a:pt x="2452" y="881"/>
                    </a:cubicBezTo>
                    <a:close/>
                    <a:moveTo>
                      <a:pt x="3295" y="2742"/>
                    </a:moveTo>
                    <a:cubicBezTo>
                      <a:pt x="3496" y="2767"/>
                      <a:pt x="3659" y="2805"/>
                      <a:pt x="3798" y="2843"/>
                    </a:cubicBezTo>
                    <a:cubicBezTo>
                      <a:pt x="3898" y="2880"/>
                      <a:pt x="3986" y="2918"/>
                      <a:pt x="4062" y="2956"/>
                    </a:cubicBezTo>
                    <a:cubicBezTo>
                      <a:pt x="4213" y="3044"/>
                      <a:pt x="4288" y="3144"/>
                      <a:pt x="4288" y="3270"/>
                    </a:cubicBezTo>
                    <a:cubicBezTo>
                      <a:pt x="4288" y="3408"/>
                      <a:pt x="4200" y="3534"/>
                      <a:pt x="4012" y="3635"/>
                    </a:cubicBezTo>
                    <a:cubicBezTo>
                      <a:pt x="3949" y="3673"/>
                      <a:pt x="3873" y="3698"/>
                      <a:pt x="3798" y="3735"/>
                    </a:cubicBezTo>
                    <a:cubicBezTo>
                      <a:pt x="3659" y="3773"/>
                      <a:pt x="3483" y="3811"/>
                      <a:pt x="3295" y="3823"/>
                    </a:cubicBezTo>
                    <a:lnTo>
                      <a:pt x="3295" y="2742"/>
                    </a:lnTo>
                    <a:close/>
                    <a:moveTo>
                      <a:pt x="2452" y="1"/>
                    </a:moveTo>
                    <a:lnTo>
                      <a:pt x="2452" y="277"/>
                    </a:lnTo>
                    <a:cubicBezTo>
                      <a:pt x="2327" y="277"/>
                      <a:pt x="2201" y="290"/>
                      <a:pt x="2075" y="302"/>
                    </a:cubicBezTo>
                    <a:cubicBezTo>
                      <a:pt x="1572" y="353"/>
                      <a:pt x="1157" y="466"/>
                      <a:pt x="830" y="629"/>
                    </a:cubicBezTo>
                    <a:cubicBezTo>
                      <a:pt x="428" y="831"/>
                      <a:pt x="227" y="1095"/>
                      <a:pt x="227" y="1396"/>
                    </a:cubicBezTo>
                    <a:cubicBezTo>
                      <a:pt x="227" y="1698"/>
                      <a:pt x="415" y="1950"/>
                      <a:pt x="767" y="2151"/>
                    </a:cubicBezTo>
                    <a:cubicBezTo>
                      <a:pt x="1057" y="2327"/>
                      <a:pt x="1497" y="2465"/>
                      <a:pt x="2075" y="2566"/>
                    </a:cubicBezTo>
                    <a:cubicBezTo>
                      <a:pt x="2188" y="2591"/>
                      <a:pt x="2314" y="2604"/>
                      <a:pt x="2452" y="2629"/>
                    </a:cubicBezTo>
                    <a:lnTo>
                      <a:pt x="2452" y="3786"/>
                    </a:lnTo>
                    <a:cubicBezTo>
                      <a:pt x="2314" y="3761"/>
                      <a:pt x="2188" y="3710"/>
                      <a:pt x="2075" y="3660"/>
                    </a:cubicBezTo>
                    <a:cubicBezTo>
                      <a:pt x="2012" y="3635"/>
                      <a:pt x="1937" y="3597"/>
                      <a:pt x="1874" y="3559"/>
                    </a:cubicBezTo>
                    <a:cubicBezTo>
                      <a:pt x="1710" y="3446"/>
                      <a:pt x="1585" y="3320"/>
                      <a:pt x="1522" y="3170"/>
                    </a:cubicBezTo>
                    <a:lnTo>
                      <a:pt x="0" y="3245"/>
                    </a:lnTo>
                    <a:cubicBezTo>
                      <a:pt x="113" y="3610"/>
                      <a:pt x="377" y="3899"/>
                      <a:pt x="805" y="4100"/>
                    </a:cubicBezTo>
                    <a:cubicBezTo>
                      <a:pt x="1145" y="4251"/>
                      <a:pt x="1572" y="4364"/>
                      <a:pt x="2075" y="4427"/>
                    </a:cubicBezTo>
                    <a:cubicBezTo>
                      <a:pt x="2201" y="4440"/>
                      <a:pt x="2327" y="4452"/>
                      <a:pt x="2452" y="4452"/>
                    </a:cubicBezTo>
                    <a:lnTo>
                      <a:pt x="2452" y="4955"/>
                    </a:lnTo>
                    <a:lnTo>
                      <a:pt x="3295" y="4955"/>
                    </a:lnTo>
                    <a:lnTo>
                      <a:pt x="3295" y="4440"/>
                    </a:lnTo>
                    <a:cubicBezTo>
                      <a:pt x="3471" y="4427"/>
                      <a:pt x="3634" y="4414"/>
                      <a:pt x="3798" y="4389"/>
                    </a:cubicBezTo>
                    <a:cubicBezTo>
                      <a:pt x="4326" y="4314"/>
                      <a:pt x="4754" y="4201"/>
                      <a:pt x="5080" y="4012"/>
                    </a:cubicBezTo>
                    <a:cubicBezTo>
                      <a:pt x="5508" y="3786"/>
                      <a:pt x="5722" y="3509"/>
                      <a:pt x="5722" y="3170"/>
                    </a:cubicBezTo>
                    <a:cubicBezTo>
                      <a:pt x="5722" y="2868"/>
                      <a:pt x="5558" y="2629"/>
                      <a:pt x="5219" y="2440"/>
                    </a:cubicBezTo>
                    <a:cubicBezTo>
                      <a:pt x="4942" y="2277"/>
                      <a:pt x="4464" y="2151"/>
                      <a:pt x="3798" y="2038"/>
                    </a:cubicBezTo>
                    <a:cubicBezTo>
                      <a:pt x="3647" y="2013"/>
                      <a:pt x="3471" y="1988"/>
                      <a:pt x="3295" y="1975"/>
                    </a:cubicBezTo>
                    <a:lnTo>
                      <a:pt x="3295" y="881"/>
                    </a:lnTo>
                    <a:cubicBezTo>
                      <a:pt x="3509" y="931"/>
                      <a:pt x="3672" y="994"/>
                      <a:pt x="3798" y="1082"/>
                    </a:cubicBezTo>
                    <a:cubicBezTo>
                      <a:pt x="3898" y="1145"/>
                      <a:pt x="3961" y="1233"/>
                      <a:pt x="3999" y="1334"/>
                    </a:cubicBezTo>
                    <a:lnTo>
                      <a:pt x="5483" y="1233"/>
                    </a:lnTo>
                    <a:cubicBezTo>
                      <a:pt x="5382" y="956"/>
                      <a:pt x="5156" y="743"/>
                      <a:pt x="4779" y="579"/>
                    </a:cubicBezTo>
                    <a:cubicBezTo>
                      <a:pt x="4515" y="453"/>
                      <a:pt x="4188" y="365"/>
                      <a:pt x="3798" y="315"/>
                    </a:cubicBezTo>
                    <a:cubicBezTo>
                      <a:pt x="3647" y="302"/>
                      <a:pt x="3471" y="277"/>
                      <a:pt x="3295" y="277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44"/>
              <p:cNvSpPr/>
              <p:nvPr/>
            </p:nvSpPr>
            <p:spPr>
              <a:xfrm>
                <a:off x="1300400" y="1688700"/>
                <a:ext cx="481950" cy="482275"/>
              </a:xfrm>
              <a:custGeom>
                <a:avLst/>
                <a:gdLst/>
                <a:ahLst/>
                <a:cxnLst/>
                <a:rect l="l" t="t" r="r" b="b"/>
                <a:pathLst>
                  <a:path w="19278" h="19291" extrusionOk="0">
                    <a:moveTo>
                      <a:pt x="9645" y="19290"/>
                    </a:moveTo>
                    <a:cubicBezTo>
                      <a:pt x="14952" y="19290"/>
                      <a:pt x="19277" y="14952"/>
                      <a:pt x="19277" y="9645"/>
                    </a:cubicBezTo>
                    <a:cubicBezTo>
                      <a:pt x="19277" y="4339"/>
                      <a:pt x="14952" y="1"/>
                      <a:pt x="9645" y="1"/>
                    </a:cubicBezTo>
                    <a:cubicBezTo>
                      <a:pt x="4326" y="1"/>
                      <a:pt x="0" y="4339"/>
                      <a:pt x="0" y="9645"/>
                    </a:cubicBezTo>
                    <a:cubicBezTo>
                      <a:pt x="0" y="14952"/>
                      <a:pt x="4326" y="19290"/>
                      <a:pt x="9645" y="19290"/>
                    </a:cubicBez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44"/>
              <p:cNvSpPr/>
              <p:nvPr/>
            </p:nvSpPr>
            <p:spPr>
              <a:xfrm>
                <a:off x="1347225" y="1735550"/>
                <a:ext cx="388275" cy="388575"/>
              </a:xfrm>
              <a:custGeom>
                <a:avLst/>
                <a:gdLst/>
                <a:ahLst/>
                <a:cxnLst/>
                <a:rect l="l" t="t" r="r" b="b"/>
                <a:pathLst>
                  <a:path w="15531" h="15543" extrusionOk="0">
                    <a:moveTo>
                      <a:pt x="7772" y="15543"/>
                    </a:moveTo>
                    <a:cubicBezTo>
                      <a:pt x="12048" y="15543"/>
                      <a:pt x="15531" y="12047"/>
                      <a:pt x="15531" y="7771"/>
                    </a:cubicBezTo>
                    <a:cubicBezTo>
                      <a:pt x="15531" y="3496"/>
                      <a:pt x="12048" y="0"/>
                      <a:pt x="7772" y="0"/>
                    </a:cubicBezTo>
                    <a:cubicBezTo>
                      <a:pt x="3484" y="0"/>
                      <a:pt x="1" y="3496"/>
                      <a:pt x="1" y="7771"/>
                    </a:cubicBezTo>
                    <a:cubicBezTo>
                      <a:pt x="1" y="12047"/>
                      <a:pt x="3484" y="15543"/>
                      <a:pt x="7772" y="15543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44"/>
              <p:cNvSpPr/>
              <p:nvPr/>
            </p:nvSpPr>
            <p:spPr>
              <a:xfrm>
                <a:off x="1469850" y="1798725"/>
                <a:ext cx="143050" cy="262225"/>
              </a:xfrm>
              <a:custGeom>
                <a:avLst/>
                <a:gdLst/>
                <a:ahLst/>
                <a:cxnLst/>
                <a:rect l="l" t="t" r="r" b="b"/>
                <a:pathLst>
                  <a:path w="5722" h="10489" extrusionOk="0">
                    <a:moveTo>
                      <a:pt x="2452" y="1862"/>
                    </a:moveTo>
                    <a:lnTo>
                      <a:pt x="2452" y="3886"/>
                    </a:lnTo>
                    <a:cubicBezTo>
                      <a:pt x="2301" y="3824"/>
                      <a:pt x="2176" y="3748"/>
                      <a:pt x="2075" y="3660"/>
                    </a:cubicBezTo>
                    <a:cubicBezTo>
                      <a:pt x="1999" y="3597"/>
                      <a:pt x="1937" y="3534"/>
                      <a:pt x="1886" y="3459"/>
                    </a:cubicBezTo>
                    <a:cubicBezTo>
                      <a:pt x="1761" y="3283"/>
                      <a:pt x="1698" y="3082"/>
                      <a:pt x="1698" y="2880"/>
                    </a:cubicBezTo>
                    <a:cubicBezTo>
                      <a:pt x="1698" y="2654"/>
                      <a:pt x="1761" y="2440"/>
                      <a:pt x="1899" y="2252"/>
                    </a:cubicBezTo>
                    <a:cubicBezTo>
                      <a:pt x="1949" y="2189"/>
                      <a:pt x="2012" y="2126"/>
                      <a:pt x="2075" y="2076"/>
                    </a:cubicBezTo>
                    <a:cubicBezTo>
                      <a:pt x="2188" y="1975"/>
                      <a:pt x="2301" y="1912"/>
                      <a:pt x="2452" y="1862"/>
                    </a:cubicBezTo>
                    <a:close/>
                    <a:moveTo>
                      <a:pt x="3295" y="5810"/>
                    </a:moveTo>
                    <a:cubicBezTo>
                      <a:pt x="3496" y="5861"/>
                      <a:pt x="3659" y="5936"/>
                      <a:pt x="3798" y="6024"/>
                    </a:cubicBezTo>
                    <a:cubicBezTo>
                      <a:pt x="3898" y="6087"/>
                      <a:pt x="3986" y="6162"/>
                      <a:pt x="4062" y="6250"/>
                    </a:cubicBezTo>
                    <a:cubicBezTo>
                      <a:pt x="4213" y="6439"/>
                      <a:pt x="4288" y="6653"/>
                      <a:pt x="4288" y="6917"/>
                    </a:cubicBezTo>
                    <a:cubicBezTo>
                      <a:pt x="4288" y="7219"/>
                      <a:pt x="4200" y="7470"/>
                      <a:pt x="4011" y="7684"/>
                    </a:cubicBezTo>
                    <a:cubicBezTo>
                      <a:pt x="3949" y="7759"/>
                      <a:pt x="3873" y="7835"/>
                      <a:pt x="3798" y="7885"/>
                    </a:cubicBezTo>
                    <a:cubicBezTo>
                      <a:pt x="3659" y="7986"/>
                      <a:pt x="3483" y="8061"/>
                      <a:pt x="3295" y="8086"/>
                    </a:cubicBezTo>
                    <a:lnTo>
                      <a:pt x="3295" y="5810"/>
                    </a:lnTo>
                    <a:close/>
                    <a:moveTo>
                      <a:pt x="2452" y="1"/>
                    </a:moveTo>
                    <a:lnTo>
                      <a:pt x="2452" y="579"/>
                    </a:lnTo>
                    <a:cubicBezTo>
                      <a:pt x="2326" y="592"/>
                      <a:pt x="2201" y="617"/>
                      <a:pt x="2075" y="642"/>
                    </a:cubicBezTo>
                    <a:cubicBezTo>
                      <a:pt x="1572" y="755"/>
                      <a:pt x="1157" y="982"/>
                      <a:pt x="843" y="1334"/>
                    </a:cubicBezTo>
                    <a:cubicBezTo>
                      <a:pt x="428" y="1774"/>
                      <a:pt x="226" y="2315"/>
                      <a:pt x="226" y="2943"/>
                    </a:cubicBezTo>
                    <a:cubicBezTo>
                      <a:pt x="226" y="3585"/>
                      <a:pt x="415" y="4113"/>
                      <a:pt x="767" y="4565"/>
                    </a:cubicBezTo>
                    <a:cubicBezTo>
                      <a:pt x="1069" y="4930"/>
                      <a:pt x="1496" y="5219"/>
                      <a:pt x="2075" y="5433"/>
                    </a:cubicBezTo>
                    <a:cubicBezTo>
                      <a:pt x="2188" y="5483"/>
                      <a:pt x="2326" y="5521"/>
                      <a:pt x="2452" y="5559"/>
                    </a:cubicBezTo>
                    <a:lnTo>
                      <a:pt x="2452" y="8011"/>
                    </a:lnTo>
                    <a:cubicBezTo>
                      <a:pt x="2314" y="7948"/>
                      <a:pt x="2188" y="7860"/>
                      <a:pt x="2075" y="7747"/>
                    </a:cubicBezTo>
                    <a:cubicBezTo>
                      <a:pt x="2012" y="7671"/>
                      <a:pt x="1937" y="7596"/>
                      <a:pt x="1874" y="7520"/>
                    </a:cubicBezTo>
                    <a:cubicBezTo>
                      <a:pt x="1710" y="7294"/>
                      <a:pt x="1585" y="7018"/>
                      <a:pt x="1522" y="6716"/>
                    </a:cubicBezTo>
                    <a:lnTo>
                      <a:pt x="0" y="6879"/>
                    </a:lnTo>
                    <a:cubicBezTo>
                      <a:pt x="113" y="7646"/>
                      <a:pt x="377" y="8237"/>
                      <a:pt x="805" y="8665"/>
                    </a:cubicBezTo>
                    <a:cubicBezTo>
                      <a:pt x="1144" y="9004"/>
                      <a:pt x="1572" y="9231"/>
                      <a:pt x="2075" y="9344"/>
                    </a:cubicBezTo>
                    <a:cubicBezTo>
                      <a:pt x="2201" y="9382"/>
                      <a:pt x="2326" y="9407"/>
                      <a:pt x="2452" y="9419"/>
                    </a:cubicBezTo>
                    <a:lnTo>
                      <a:pt x="2452" y="10488"/>
                    </a:lnTo>
                    <a:lnTo>
                      <a:pt x="3295" y="10488"/>
                    </a:lnTo>
                    <a:lnTo>
                      <a:pt x="3295" y="9394"/>
                    </a:lnTo>
                    <a:cubicBezTo>
                      <a:pt x="3471" y="9369"/>
                      <a:pt x="3634" y="9331"/>
                      <a:pt x="3798" y="9281"/>
                    </a:cubicBezTo>
                    <a:cubicBezTo>
                      <a:pt x="4326" y="9130"/>
                      <a:pt x="4753" y="8866"/>
                      <a:pt x="5080" y="8501"/>
                    </a:cubicBezTo>
                    <a:cubicBezTo>
                      <a:pt x="5508" y="8011"/>
                      <a:pt x="5722" y="7420"/>
                      <a:pt x="5722" y="6716"/>
                    </a:cubicBezTo>
                    <a:cubicBezTo>
                      <a:pt x="5722" y="6074"/>
                      <a:pt x="5558" y="5559"/>
                      <a:pt x="5219" y="5156"/>
                    </a:cubicBezTo>
                    <a:cubicBezTo>
                      <a:pt x="4942" y="4829"/>
                      <a:pt x="4464" y="4553"/>
                      <a:pt x="3798" y="4314"/>
                    </a:cubicBezTo>
                    <a:cubicBezTo>
                      <a:pt x="3647" y="4264"/>
                      <a:pt x="3471" y="4213"/>
                      <a:pt x="3295" y="4163"/>
                    </a:cubicBezTo>
                    <a:lnTo>
                      <a:pt x="3295" y="1874"/>
                    </a:lnTo>
                    <a:cubicBezTo>
                      <a:pt x="3508" y="1962"/>
                      <a:pt x="3672" y="2101"/>
                      <a:pt x="3798" y="2289"/>
                    </a:cubicBezTo>
                    <a:cubicBezTo>
                      <a:pt x="3898" y="2428"/>
                      <a:pt x="3961" y="2604"/>
                      <a:pt x="3999" y="2818"/>
                    </a:cubicBezTo>
                    <a:lnTo>
                      <a:pt x="5483" y="2616"/>
                    </a:lnTo>
                    <a:cubicBezTo>
                      <a:pt x="5382" y="2038"/>
                      <a:pt x="5156" y="1573"/>
                      <a:pt x="4779" y="1221"/>
                    </a:cubicBezTo>
                    <a:cubicBezTo>
                      <a:pt x="4514" y="969"/>
                      <a:pt x="4187" y="780"/>
                      <a:pt x="3798" y="680"/>
                    </a:cubicBezTo>
                    <a:cubicBezTo>
                      <a:pt x="3647" y="630"/>
                      <a:pt x="3471" y="604"/>
                      <a:pt x="3295" y="579"/>
                    </a:cubicBezTo>
                    <a:lnTo>
                      <a:pt x="3295" y="1"/>
                    </a:lnTo>
                    <a:close/>
                  </a:path>
                </a:pathLst>
              </a:custGeom>
              <a:solidFill>
                <a:srgbClr val="F2A9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36DBC59-2DEA-E446-4EA2-772F60A917AD}"/>
              </a:ext>
            </a:extLst>
          </p:cNvPr>
          <p:cNvSpPr txBox="1"/>
          <p:nvPr/>
        </p:nvSpPr>
        <p:spPr>
          <a:xfrm>
            <a:off x="782779" y="1442046"/>
            <a:ext cx="2907883" cy="1524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tạo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lứa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tạo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A57D35A5-74FB-01C5-53BF-A079F0EBF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750" y1="44250" x2="53625" y2="46375"/>
                        <a14:foregroundMark x1="53125" y1="44500" x2="44125" y2="5162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49" y="2966053"/>
            <a:ext cx="2405667" cy="240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4,282 Child Saving Money Illustrations &amp; Clip Art - iStock">
            <a:extLst>
              <a:ext uri="{FF2B5EF4-FFF2-40B4-BE49-F238E27FC236}">
                <a16:creationId xmlns:a16="http://schemas.microsoft.com/office/drawing/2014/main" xmlns="" id="{8819C341-B5A3-FE68-C738-0F0A6465B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67" b="90196" l="9967" r="89869">
                        <a14:foregroundMark x1="36111" y1="30556" x2="39379" y2="32843"/>
                        <a14:foregroundMark x1="22386" y1="35131" x2="33660" y2="40850"/>
                        <a14:foregroundMark x1="33660" y1="40850" x2="33824" y2="40850"/>
                        <a14:foregroundMark x1="43464" y1="50163" x2="50327" y2="55392"/>
                        <a14:foregroundMark x1="31863" y1="53922" x2="45425" y2="75163"/>
                        <a14:foregroundMark x1="45425" y1="75163" x2="45915" y2="75490"/>
                        <a14:foregroundMark x1="40033" y1="53922" x2="30719" y2="79248"/>
                        <a14:foregroundMark x1="44444" y1="60948" x2="33987" y2="81046"/>
                        <a14:foregroundMark x1="76144" y1="63889" x2="67974" y2="82680"/>
                        <a14:foregroundMark x1="19444" y1="88399" x2="41830" y2="87582"/>
                        <a14:foregroundMark x1="41830" y1="87582" x2="44771" y2="87582"/>
                        <a14:foregroundMark x1="31536" y1="90196" x2="31536" y2="90196"/>
                        <a14:foregroundMark x1="36275" y1="89379" x2="36275" y2="89379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847" y="426162"/>
            <a:ext cx="4291176" cy="429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Aesthetic Hand Drawn Abstract Shapes Background Vector Design 5631799 Vector  Art at Vecteezy">
            <a:extLst>
              <a:ext uri="{FF2B5EF4-FFF2-40B4-BE49-F238E27FC236}">
                <a16:creationId xmlns:a16="http://schemas.microsoft.com/office/drawing/2014/main" xmlns="" id="{F2AE4735-69E9-C397-A802-0EB5A3FB2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Content Placeholder 2">
            <a:extLst>
              <a:ext uri="{FF2B5EF4-FFF2-40B4-BE49-F238E27FC236}">
                <a16:creationId xmlns:a16="http://schemas.microsoft.com/office/drawing/2014/main" xmlns="" id="{35FF0D2E-DA3C-00AF-BA84-BA1CC6B5D304}"/>
              </a:ext>
            </a:extLst>
          </p:cNvPr>
          <p:cNvSpPr txBox="1">
            <a:spLocks/>
          </p:cNvSpPr>
          <p:nvPr/>
        </p:nvSpPr>
        <p:spPr>
          <a:xfrm>
            <a:off x="2176318" y="1039090"/>
            <a:ext cx="4954452" cy="396385"/>
          </a:xfrm>
          <a:prstGeom prst="rect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114300">
              <a:lnSpc>
                <a:spcPct val="150000"/>
              </a:lnSpc>
            </a:pP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F2F53A6E-97D4-C9C6-E7BB-301DA7AE7D04}"/>
              </a:ext>
            </a:extLst>
          </p:cNvPr>
          <p:cNvSpPr txBox="1"/>
          <p:nvPr/>
        </p:nvSpPr>
        <p:spPr>
          <a:xfrm>
            <a:off x="3166100" y="99640"/>
            <a:ext cx="29299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TỔNG KẾT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6A60A8AD-A69B-B928-A6D2-21DC9186DE41}"/>
              </a:ext>
            </a:extLst>
          </p:cNvPr>
          <p:cNvSpPr txBox="1"/>
          <p:nvPr/>
        </p:nvSpPr>
        <p:spPr>
          <a:xfrm>
            <a:off x="977152" y="3982735"/>
            <a:ext cx="7640070" cy="1021883"/>
          </a:xfrm>
          <a:prstGeom prst="rect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tạo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khả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phế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tác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viết tin,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;…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77C5330D-282D-A521-92A2-1C76A8B1C788}"/>
              </a:ext>
            </a:extLst>
          </p:cNvPr>
          <p:cNvSpPr txBox="1"/>
          <p:nvPr/>
        </p:nvSpPr>
        <p:spPr>
          <a:xfrm>
            <a:off x="2942027" y="2793524"/>
            <a:ext cx="3396343" cy="954107"/>
          </a:xfrm>
          <a:prstGeom prst="rect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Chi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79EFF24A-ADF5-5B6C-3FAC-623381107842}"/>
              </a:ext>
            </a:extLst>
          </p:cNvPr>
          <p:cNvSpPr txBox="1"/>
          <p:nvPr/>
        </p:nvSpPr>
        <p:spPr>
          <a:xfrm>
            <a:off x="1347210" y="1734051"/>
            <a:ext cx="6567715" cy="698717"/>
          </a:xfrm>
          <a:prstGeom prst="rect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dirty="0">
                <a:solidFill>
                  <a:srgbClr val="1F120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xmlns="" id="{32942F74-8A80-6CFA-2937-7C9E3035DC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33759" y="-150389"/>
            <a:ext cx="3876481" cy="957915"/>
            <a:chOff x="2403" y="187"/>
            <a:chExt cx="3090" cy="808"/>
          </a:xfrm>
          <a:solidFill>
            <a:srgbClr val="1F1201"/>
          </a:solidFill>
        </p:grpSpPr>
        <p:sp>
          <p:nvSpPr>
            <p:cNvPr id="106" name="Freeform 5">
              <a:extLst>
                <a:ext uri="{FF2B5EF4-FFF2-40B4-BE49-F238E27FC236}">
                  <a16:creationId xmlns:a16="http://schemas.microsoft.com/office/drawing/2014/main" xmlns="" id="{EF2FFFEC-3C04-F15E-A3AE-D06D4CC44B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03" y="187"/>
              <a:ext cx="3090" cy="808"/>
            </a:xfrm>
            <a:custGeom>
              <a:avLst/>
              <a:gdLst>
                <a:gd name="T0" fmla="*/ 1235 w 1305"/>
                <a:gd name="T1" fmla="*/ 116 h 339"/>
                <a:gd name="T2" fmla="*/ 1299 w 1305"/>
                <a:gd name="T3" fmla="*/ 11 h 339"/>
                <a:gd name="T4" fmla="*/ 868 w 1305"/>
                <a:gd name="T5" fmla="*/ 14 h 339"/>
                <a:gd name="T6" fmla="*/ 862 w 1305"/>
                <a:gd name="T7" fmla="*/ 70 h 339"/>
                <a:gd name="T8" fmla="*/ 408 w 1305"/>
                <a:gd name="T9" fmla="*/ 31 h 339"/>
                <a:gd name="T10" fmla="*/ 1 w 1305"/>
                <a:gd name="T11" fmla="*/ 36 h 339"/>
                <a:gd name="T12" fmla="*/ 20 w 1305"/>
                <a:gd name="T13" fmla="*/ 231 h 339"/>
                <a:gd name="T14" fmla="*/ 174 w 1305"/>
                <a:gd name="T15" fmla="*/ 250 h 339"/>
                <a:gd name="T16" fmla="*/ 61 w 1305"/>
                <a:gd name="T17" fmla="*/ 177 h 339"/>
                <a:gd name="T18" fmla="*/ 45 w 1305"/>
                <a:gd name="T19" fmla="*/ 90 h 339"/>
                <a:gd name="T20" fmla="*/ 44 w 1305"/>
                <a:gd name="T21" fmla="*/ 40 h 339"/>
                <a:gd name="T22" fmla="*/ 14 w 1305"/>
                <a:gd name="T23" fmla="*/ 37 h 339"/>
                <a:gd name="T24" fmla="*/ 189 w 1305"/>
                <a:gd name="T25" fmla="*/ 89 h 339"/>
                <a:gd name="T26" fmla="*/ 199 w 1305"/>
                <a:gd name="T27" fmla="*/ 335 h 339"/>
                <a:gd name="T28" fmla="*/ 778 w 1305"/>
                <a:gd name="T29" fmla="*/ 327 h 339"/>
                <a:gd name="T30" fmla="*/ 1061 w 1305"/>
                <a:gd name="T31" fmla="*/ 273 h 339"/>
                <a:gd name="T32" fmla="*/ 1076 w 1305"/>
                <a:gd name="T33" fmla="*/ 231 h 339"/>
                <a:gd name="T34" fmla="*/ 1299 w 1305"/>
                <a:gd name="T35" fmla="*/ 209 h 339"/>
                <a:gd name="T36" fmla="*/ 909 w 1305"/>
                <a:gd name="T37" fmla="*/ 71 h 339"/>
                <a:gd name="T38" fmla="*/ 925 w 1305"/>
                <a:gd name="T39" fmla="*/ 71 h 339"/>
                <a:gd name="T40" fmla="*/ 886 w 1305"/>
                <a:gd name="T41" fmla="*/ 30 h 339"/>
                <a:gd name="T42" fmla="*/ 870 w 1305"/>
                <a:gd name="T43" fmla="*/ 25 h 339"/>
                <a:gd name="T44" fmla="*/ 869 w 1305"/>
                <a:gd name="T45" fmla="*/ 70 h 339"/>
                <a:gd name="T46" fmla="*/ 399 w 1305"/>
                <a:gd name="T47" fmla="*/ 56 h 339"/>
                <a:gd name="T48" fmla="*/ 382 w 1305"/>
                <a:gd name="T49" fmla="*/ 47 h 339"/>
                <a:gd name="T50" fmla="*/ 382 w 1305"/>
                <a:gd name="T51" fmla="*/ 47 h 339"/>
                <a:gd name="T52" fmla="*/ 349 w 1305"/>
                <a:gd name="T53" fmla="*/ 70 h 339"/>
                <a:gd name="T54" fmla="*/ 325 w 1305"/>
                <a:gd name="T55" fmla="*/ 63 h 339"/>
                <a:gd name="T56" fmla="*/ 325 w 1305"/>
                <a:gd name="T57" fmla="*/ 76 h 339"/>
                <a:gd name="T58" fmla="*/ 318 w 1305"/>
                <a:gd name="T59" fmla="*/ 76 h 339"/>
                <a:gd name="T60" fmla="*/ 298 w 1305"/>
                <a:gd name="T61" fmla="*/ 70 h 339"/>
                <a:gd name="T62" fmla="*/ 1049 w 1305"/>
                <a:gd name="T63" fmla="*/ 289 h 339"/>
                <a:gd name="T64" fmla="*/ 1042 w 1305"/>
                <a:gd name="T65" fmla="*/ 297 h 339"/>
                <a:gd name="T66" fmla="*/ 762 w 1305"/>
                <a:gd name="T67" fmla="*/ 315 h 339"/>
                <a:gd name="T68" fmla="*/ 192 w 1305"/>
                <a:gd name="T69" fmla="*/ 310 h 339"/>
                <a:gd name="T70" fmla="*/ 213 w 1305"/>
                <a:gd name="T71" fmla="*/ 302 h 339"/>
                <a:gd name="T72" fmla="*/ 192 w 1305"/>
                <a:gd name="T73" fmla="*/ 236 h 339"/>
                <a:gd name="T74" fmla="*/ 223 w 1305"/>
                <a:gd name="T75" fmla="*/ 111 h 339"/>
                <a:gd name="T76" fmla="*/ 196 w 1305"/>
                <a:gd name="T77" fmla="*/ 104 h 339"/>
                <a:gd name="T78" fmla="*/ 1036 w 1305"/>
                <a:gd name="T79" fmla="*/ 88 h 339"/>
                <a:gd name="T80" fmla="*/ 1043 w 1305"/>
                <a:gd name="T81" fmla="*/ 99 h 339"/>
                <a:gd name="T82" fmla="*/ 1049 w 1305"/>
                <a:gd name="T83" fmla="*/ 289 h 339"/>
                <a:gd name="T84" fmla="*/ 947 w 1305"/>
                <a:gd name="T85" fmla="*/ 72 h 339"/>
                <a:gd name="T86" fmla="*/ 952 w 1305"/>
                <a:gd name="T87" fmla="*/ 62 h 339"/>
                <a:gd name="T88" fmla="*/ 968 w 1305"/>
                <a:gd name="T89" fmla="*/ 72 h 339"/>
                <a:gd name="T90" fmla="*/ 1004 w 1305"/>
                <a:gd name="T91" fmla="*/ 73 h 339"/>
                <a:gd name="T92" fmla="*/ 1176 w 1305"/>
                <a:gd name="T93" fmla="*/ 209 h 339"/>
                <a:gd name="T94" fmla="*/ 1059 w 1305"/>
                <a:gd name="T95" fmla="*/ 210 h 339"/>
                <a:gd name="T96" fmla="*/ 1071 w 1305"/>
                <a:gd name="T97" fmla="*/ 206 h 339"/>
                <a:gd name="T98" fmla="*/ 1044 w 1305"/>
                <a:gd name="T99" fmla="*/ 78 h 339"/>
                <a:gd name="T100" fmla="*/ 972 w 1305"/>
                <a:gd name="T101" fmla="*/ 44 h 339"/>
                <a:gd name="T102" fmla="*/ 949 w 1305"/>
                <a:gd name="T103" fmla="*/ 41 h 339"/>
                <a:gd name="T104" fmla="*/ 1232 w 1305"/>
                <a:gd name="T105" fmla="*/ 99 h 339"/>
                <a:gd name="T106" fmla="*/ 1269 w 1305"/>
                <a:gd name="T107" fmla="*/ 185 h 339"/>
                <a:gd name="T108" fmla="*/ 1280 w 1305"/>
                <a:gd name="T109" fmla="*/ 18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05" h="339">
                  <a:moveTo>
                    <a:pt x="1303" y="200"/>
                  </a:moveTo>
                  <a:cubicBezTo>
                    <a:pt x="1293" y="186"/>
                    <a:pt x="1281" y="173"/>
                    <a:pt x="1269" y="160"/>
                  </a:cubicBezTo>
                  <a:cubicBezTo>
                    <a:pt x="1263" y="152"/>
                    <a:pt x="1256" y="145"/>
                    <a:pt x="1250" y="138"/>
                  </a:cubicBezTo>
                  <a:cubicBezTo>
                    <a:pt x="1244" y="132"/>
                    <a:pt x="1233" y="124"/>
                    <a:pt x="1235" y="116"/>
                  </a:cubicBezTo>
                  <a:cubicBezTo>
                    <a:pt x="1236" y="109"/>
                    <a:pt x="1245" y="99"/>
                    <a:pt x="1249" y="93"/>
                  </a:cubicBezTo>
                  <a:cubicBezTo>
                    <a:pt x="1254" y="85"/>
                    <a:pt x="1260" y="77"/>
                    <a:pt x="1265" y="68"/>
                  </a:cubicBezTo>
                  <a:cubicBezTo>
                    <a:pt x="1276" y="50"/>
                    <a:pt x="1287" y="32"/>
                    <a:pt x="1298" y="14"/>
                  </a:cubicBezTo>
                  <a:cubicBezTo>
                    <a:pt x="1299" y="13"/>
                    <a:pt x="1299" y="12"/>
                    <a:pt x="1299" y="11"/>
                  </a:cubicBezTo>
                  <a:cubicBezTo>
                    <a:pt x="1303" y="8"/>
                    <a:pt x="1300" y="0"/>
                    <a:pt x="1294" y="1"/>
                  </a:cubicBezTo>
                  <a:cubicBezTo>
                    <a:pt x="1154" y="22"/>
                    <a:pt x="1012" y="26"/>
                    <a:pt x="872" y="13"/>
                  </a:cubicBezTo>
                  <a:cubicBezTo>
                    <a:pt x="870" y="13"/>
                    <a:pt x="869" y="14"/>
                    <a:pt x="868" y="15"/>
                  </a:cubicBezTo>
                  <a:cubicBezTo>
                    <a:pt x="868" y="15"/>
                    <a:pt x="868" y="14"/>
                    <a:pt x="868" y="14"/>
                  </a:cubicBezTo>
                  <a:cubicBezTo>
                    <a:pt x="867" y="11"/>
                    <a:pt x="862" y="12"/>
                    <a:pt x="862" y="15"/>
                  </a:cubicBezTo>
                  <a:cubicBezTo>
                    <a:pt x="861" y="24"/>
                    <a:pt x="862" y="34"/>
                    <a:pt x="862" y="44"/>
                  </a:cubicBezTo>
                  <a:cubicBezTo>
                    <a:pt x="862" y="52"/>
                    <a:pt x="860" y="61"/>
                    <a:pt x="862" y="69"/>
                  </a:cubicBezTo>
                  <a:cubicBezTo>
                    <a:pt x="862" y="70"/>
                    <a:pt x="862" y="70"/>
                    <a:pt x="862" y="70"/>
                  </a:cubicBezTo>
                  <a:cubicBezTo>
                    <a:pt x="710" y="68"/>
                    <a:pt x="559" y="69"/>
                    <a:pt x="407" y="73"/>
                  </a:cubicBezTo>
                  <a:cubicBezTo>
                    <a:pt x="408" y="68"/>
                    <a:pt x="408" y="62"/>
                    <a:pt x="409" y="57"/>
                  </a:cubicBezTo>
                  <a:cubicBezTo>
                    <a:pt x="409" y="49"/>
                    <a:pt x="410" y="41"/>
                    <a:pt x="409" y="33"/>
                  </a:cubicBezTo>
                  <a:cubicBezTo>
                    <a:pt x="409" y="32"/>
                    <a:pt x="409" y="31"/>
                    <a:pt x="408" y="31"/>
                  </a:cubicBezTo>
                  <a:cubicBezTo>
                    <a:pt x="407" y="30"/>
                    <a:pt x="406" y="29"/>
                    <a:pt x="404" y="29"/>
                  </a:cubicBezTo>
                  <a:cubicBezTo>
                    <a:pt x="338" y="26"/>
                    <a:pt x="272" y="26"/>
                    <a:pt x="206" y="26"/>
                  </a:cubicBezTo>
                  <a:cubicBezTo>
                    <a:pt x="141" y="26"/>
                    <a:pt x="74" y="24"/>
                    <a:pt x="9" y="30"/>
                  </a:cubicBezTo>
                  <a:cubicBezTo>
                    <a:pt x="6" y="27"/>
                    <a:pt x="0" y="31"/>
                    <a:pt x="1" y="36"/>
                  </a:cubicBezTo>
                  <a:cubicBezTo>
                    <a:pt x="10" y="71"/>
                    <a:pt x="38" y="103"/>
                    <a:pt x="63" y="128"/>
                  </a:cubicBezTo>
                  <a:cubicBezTo>
                    <a:pt x="73" y="138"/>
                    <a:pt x="73" y="139"/>
                    <a:pt x="65" y="151"/>
                  </a:cubicBezTo>
                  <a:cubicBezTo>
                    <a:pt x="59" y="159"/>
                    <a:pt x="53" y="167"/>
                    <a:pt x="48" y="176"/>
                  </a:cubicBezTo>
                  <a:cubicBezTo>
                    <a:pt x="37" y="193"/>
                    <a:pt x="26" y="211"/>
                    <a:pt x="20" y="231"/>
                  </a:cubicBezTo>
                  <a:cubicBezTo>
                    <a:pt x="19" y="234"/>
                    <a:pt x="22" y="236"/>
                    <a:pt x="24" y="235"/>
                  </a:cubicBezTo>
                  <a:cubicBezTo>
                    <a:pt x="24" y="237"/>
                    <a:pt x="24" y="239"/>
                    <a:pt x="27" y="239"/>
                  </a:cubicBezTo>
                  <a:cubicBezTo>
                    <a:pt x="50" y="243"/>
                    <a:pt x="74" y="244"/>
                    <a:pt x="98" y="246"/>
                  </a:cubicBezTo>
                  <a:cubicBezTo>
                    <a:pt x="123" y="248"/>
                    <a:pt x="149" y="252"/>
                    <a:pt x="174" y="250"/>
                  </a:cubicBezTo>
                  <a:cubicBezTo>
                    <a:pt x="179" y="249"/>
                    <a:pt x="181" y="242"/>
                    <a:pt x="176" y="241"/>
                  </a:cubicBezTo>
                  <a:cubicBezTo>
                    <a:pt x="152" y="236"/>
                    <a:pt x="128" y="236"/>
                    <a:pt x="104" y="235"/>
                  </a:cubicBezTo>
                  <a:cubicBezTo>
                    <a:pt x="79" y="233"/>
                    <a:pt x="53" y="231"/>
                    <a:pt x="28" y="232"/>
                  </a:cubicBezTo>
                  <a:cubicBezTo>
                    <a:pt x="40" y="214"/>
                    <a:pt x="50" y="195"/>
                    <a:pt x="61" y="177"/>
                  </a:cubicBezTo>
                  <a:cubicBezTo>
                    <a:pt x="68" y="167"/>
                    <a:pt x="77" y="157"/>
                    <a:pt x="83" y="147"/>
                  </a:cubicBezTo>
                  <a:cubicBezTo>
                    <a:pt x="86" y="142"/>
                    <a:pt x="87" y="139"/>
                    <a:pt x="84" y="133"/>
                  </a:cubicBezTo>
                  <a:cubicBezTo>
                    <a:pt x="81" y="126"/>
                    <a:pt x="73" y="121"/>
                    <a:pt x="67" y="115"/>
                  </a:cubicBezTo>
                  <a:cubicBezTo>
                    <a:pt x="60" y="107"/>
                    <a:pt x="52" y="99"/>
                    <a:pt x="45" y="90"/>
                  </a:cubicBezTo>
                  <a:cubicBezTo>
                    <a:pt x="35" y="77"/>
                    <a:pt x="27" y="62"/>
                    <a:pt x="19" y="48"/>
                  </a:cubicBezTo>
                  <a:cubicBezTo>
                    <a:pt x="23" y="48"/>
                    <a:pt x="27" y="48"/>
                    <a:pt x="31" y="48"/>
                  </a:cubicBezTo>
                  <a:cubicBezTo>
                    <a:pt x="35" y="48"/>
                    <a:pt x="40" y="49"/>
                    <a:pt x="44" y="47"/>
                  </a:cubicBezTo>
                  <a:cubicBezTo>
                    <a:pt x="48" y="46"/>
                    <a:pt x="48" y="42"/>
                    <a:pt x="44" y="40"/>
                  </a:cubicBezTo>
                  <a:cubicBezTo>
                    <a:pt x="40" y="39"/>
                    <a:pt x="35" y="39"/>
                    <a:pt x="31" y="40"/>
                  </a:cubicBezTo>
                  <a:cubicBezTo>
                    <a:pt x="26" y="40"/>
                    <a:pt x="21" y="40"/>
                    <a:pt x="17" y="40"/>
                  </a:cubicBezTo>
                  <a:cubicBezTo>
                    <a:pt x="16" y="40"/>
                    <a:pt x="16" y="40"/>
                    <a:pt x="15" y="40"/>
                  </a:cubicBezTo>
                  <a:cubicBezTo>
                    <a:pt x="15" y="39"/>
                    <a:pt x="14" y="38"/>
                    <a:pt x="14" y="37"/>
                  </a:cubicBezTo>
                  <a:cubicBezTo>
                    <a:pt x="78" y="39"/>
                    <a:pt x="142" y="36"/>
                    <a:pt x="206" y="36"/>
                  </a:cubicBezTo>
                  <a:cubicBezTo>
                    <a:pt x="263" y="36"/>
                    <a:pt x="320" y="37"/>
                    <a:pt x="377" y="38"/>
                  </a:cubicBezTo>
                  <a:cubicBezTo>
                    <a:pt x="317" y="58"/>
                    <a:pt x="254" y="69"/>
                    <a:pt x="191" y="81"/>
                  </a:cubicBezTo>
                  <a:cubicBezTo>
                    <a:pt x="187" y="81"/>
                    <a:pt x="187" y="86"/>
                    <a:pt x="189" y="89"/>
                  </a:cubicBezTo>
                  <a:cubicBezTo>
                    <a:pt x="188" y="90"/>
                    <a:pt x="187" y="91"/>
                    <a:pt x="187" y="93"/>
                  </a:cubicBezTo>
                  <a:cubicBezTo>
                    <a:pt x="183" y="143"/>
                    <a:pt x="182" y="192"/>
                    <a:pt x="180" y="242"/>
                  </a:cubicBezTo>
                  <a:cubicBezTo>
                    <a:pt x="179" y="263"/>
                    <a:pt x="177" y="284"/>
                    <a:pt x="178" y="304"/>
                  </a:cubicBezTo>
                  <a:cubicBezTo>
                    <a:pt x="179" y="318"/>
                    <a:pt x="185" y="330"/>
                    <a:pt x="199" y="335"/>
                  </a:cubicBezTo>
                  <a:cubicBezTo>
                    <a:pt x="217" y="339"/>
                    <a:pt x="238" y="336"/>
                    <a:pt x="255" y="336"/>
                  </a:cubicBezTo>
                  <a:cubicBezTo>
                    <a:pt x="282" y="335"/>
                    <a:pt x="309" y="335"/>
                    <a:pt x="335" y="335"/>
                  </a:cubicBezTo>
                  <a:cubicBezTo>
                    <a:pt x="384" y="334"/>
                    <a:pt x="433" y="333"/>
                    <a:pt x="482" y="333"/>
                  </a:cubicBezTo>
                  <a:cubicBezTo>
                    <a:pt x="581" y="331"/>
                    <a:pt x="679" y="329"/>
                    <a:pt x="778" y="327"/>
                  </a:cubicBezTo>
                  <a:cubicBezTo>
                    <a:pt x="828" y="326"/>
                    <a:pt x="878" y="324"/>
                    <a:pt x="928" y="323"/>
                  </a:cubicBezTo>
                  <a:cubicBezTo>
                    <a:pt x="950" y="322"/>
                    <a:pt x="972" y="322"/>
                    <a:pt x="995" y="321"/>
                  </a:cubicBezTo>
                  <a:cubicBezTo>
                    <a:pt x="1011" y="321"/>
                    <a:pt x="1036" y="325"/>
                    <a:pt x="1051" y="315"/>
                  </a:cubicBezTo>
                  <a:cubicBezTo>
                    <a:pt x="1064" y="305"/>
                    <a:pt x="1061" y="287"/>
                    <a:pt x="1061" y="273"/>
                  </a:cubicBezTo>
                  <a:cubicBezTo>
                    <a:pt x="1060" y="259"/>
                    <a:pt x="1060" y="245"/>
                    <a:pt x="1059" y="232"/>
                  </a:cubicBezTo>
                  <a:cubicBezTo>
                    <a:pt x="1061" y="232"/>
                    <a:pt x="1063" y="232"/>
                    <a:pt x="1065" y="232"/>
                  </a:cubicBezTo>
                  <a:cubicBezTo>
                    <a:pt x="1068" y="233"/>
                    <a:pt x="1072" y="234"/>
                    <a:pt x="1074" y="233"/>
                  </a:cubicBezTo>
                  <a:cubicBezTo>
                    <a:pt x="1075" y="232"/>
                    <a:pt x="1076" y="232"/>
                    <a:pt x="1076" y="231"/>
                  </a:cubicBezTo>
                  <a:cubicBezTo>
                    <a:pt x="1090" y="231"/>
                    <a:pt x="1104" y="229"/>
                    <a:pt x="1118" y="227"/>
                  </a:cubicBezTo>
                  <a:cubicBezTo>
                    <a:pt x="1138" y="225"/>
                    <a:pt x="1159" y="223"/>
                    <a:pt x="1180" y="221"/>
                  </a:cubicBezTo>
                  <a:cubicBezTo>
                    <a:pt x="1199" y="219"/>
                    <a:pt x="1219" y="217"/>
                    <a:pt x="1239" y="215"/>
                  </a:cubicBezTo>
                  <a:cubicBezTo>
                    <a:pt x="1258" y="213"/>
                    <a:pt x="1280" y="214"/>
                    <a:pt x="1299" y="209"/>
                  </a:cubicBezTo>
                  <a:cubicBezTo>
                    <a:pt x="1301" y="208"/>
                    <a:pt x="1302" y="206"/>
                    <a:pt x="1302" y="204"/>
                  </a:cubicBezTo>
                  <a:cubicBezTo>
                    <a:pt x="1304" y="204"/>
                    <a:pt x="1305" y="202"/>
                    <a:pt x="1303" y="200"/>
                  </a:cubicBezTo>
                  <a:close/>
                  <a:moveTo>
                    <a:pt x="925" y="71"/>
                  </a:moveTo>
                  <a:cubicBezTo>
                    <a:pt x="919" y="71"/>
                    <a:pt x="914" y="71"/>
                    <a:pt x="909" y="71"/>
                  </a:cubicBezTo>
                  <a:cubicBezTo>
                    <a:pt x="908" y="66"/>
                    <a:pt x="907" y="60"/>
                    <a:pt x="906" y="55"/>
                  </a:cubicBezTo>
                  <a:cubicBezTo>
                    <a:pt x="905" y="49"/>
                    <a:pt x="905" y="43"/>
                    <a:pt x="904" y="37"/>
                  </a:cubicBezTo>
                  <a:cubicBezTo>
                    <a:pt x="910" y="39"/>
                    <a:pt x="916" y="41"/>
                    <a:pt x="922" y="43"/>
                  </a:cubicBezTo>
                  <a:cubicBezTo>
                    <a:pt x="920" y="52"/>
                    <a:pt x="920" y="63"/>
                    <a:pt x="925" y="71"/>
                  </a:cubicBezTo>
                  <a:close/>
                  <a:moveTo>
                    <a:pt x="900" y="35"/>
                  </a:moveTo>
                  <a:cubicBezTo>
                    <a:pt x="899" y="46"/>
                    <a:pt x="898" y="60"/>
                    <a:pt x="901" y="71"/>
                  </a:cubicBezTo>
                  <a:cubicBezTo>
                    <a:pt x="897" y="71"/>
                    <a:pt x="894" y="71"/>
                    <a:pt x="890" y="71"/>
                  </a:cubicBezTo>
                  <a:cubicBezTo>
                    <a:pt x="889" y="57"/>
                    <a:pt x="886" y="44"/>
                    <a:pt x="886" y="30"/>
                  </a:cubicBezTo>
                  <a:cubicBezTo>
                    <a:pt x="890" y="32"/>
                    <a:pt x="895" y="34"/>
                    <a:pt x="900" y="35"/>
                  </a:cubicBezTo>
                  <a:close/>
                  <a:moveTo>
                    <a:pt x="869" y="69"/>
                  </a:moveTo>
                  <a:cubicBezTo>
                    <a:pt x="873" y="61"/>
                    <a:pt x="872" y="51"/>
                    <a:pt x="872" y="42"/>
                  </a:cubicBezTo>
                  <a:cubicBezTo>
                    <a:pt x="872" y="36"/>
                    <a:pt x="871" y="30"/>
                    <a:pt x="870" y="25"/>
                  </a:cubicBezTo>
                  <a:cubicBezTo>
                    <a:pt x="870" y="25"/>
                    <a:pt x="870" y="25"/>
                    <a:pt x="870" y="25"/>
                  </a:cubicBezTo>
                  <a:cubicBezTo>
                    <a:pt x="874" y="26"/>
                    <a:pt x="877" y="27"/>
                    <a:pt x="880" y="28"/>
                  </a:cubicBezTo>
                  <a:cubicBezTo>
                    <a:pt x="879" y="42"/>
                    <a:pt x="878" y="57"/>
                    <a:pt x="882" y="71"/>
                  </a:cubicBezTo>
                  <a:cubicBezTo>
                    <a:pt x="878" y="71"/>
                    <a:pt x="873" y="70"/>
                    <a:pt x="869" y="70"/>
                  </a:cubicBezTo>
                  <a:cubicBezTo>
                    <a:pt x="869" y="70"/>
                    <a:pt x="869" y="70"/>
                    <a:pt x="869" y="69"/>
                  </a:cubicBezTo>
                  <a:close/>
                  <a:moveTo>
                    <a:pt x="388" y="45"/>
                  </a:moveTo>
                  <a:cubicBezTo>
                    <a:pt x="392" y="43"/>
                    <a:pt x="397" y="42"/>
                    <a:pt x="402" y="40"/>
                  </a:cubicBezTo>
                  <a:cubicBezTo>
                    <a:pt x="401" y="45"/>
                    <a:pt x="400" y="51"/>
                    <a:pt x="399" y="56"/>
                  </a:cubicBezTo>
                  <a:cubicBezTo>
                    <a:pt x="398" y="62"/>
                    <a:pt x="397" y="68"/>
                    <a:pt x="397" y="73"/>
                  </a:cubicBezTo>
                  <a:cubicBezTo>
                    <a:pt x="395" y="73"/>
                    <a:pt x="392" y="74"/>
                    <a:pt x="389" y="74"/>
                  </a:cubicBezTo>
                  <a:cubicBezTo>
                    <a:pt x="387" y="64"/>
                    <a:pt x="386" y="55"/>
                    <a:pt x="388" y="45"/>
                  </a:cubicBezTo>
                  <a:close/>
                  <a:moveTo>
                    <a:pt x="382" y="47"/>
                  </a:moveTo>
                  <a:cubicBezTo>
                    <a:pt x="380" y="56"/>
                    <a:pt x="379" y="65"/>
                    <a:pt x="381" y="74"/>
                  </a:cubicBezTo>
                  <a:cubicBezTo>
                    <a:pt x="377" y="74"/>
                    <a:pt x="373" y="74"/>
                    <a:pt x="368" y="74"/>
                  </a:cubicBezTo>
                  <a:cubicBezTo>
                    <a:pt x="369" y="66"/>
                    <a:pt x="369" y="59"/>
                    <a:pt x="368" y="51"/>
                  </a:cubicBezTo>
                  <a:cubicBezTo>
                    <a:pt x="373" y="49"/>
                    <a:pt x="377" y="48"/>
                    <a:pt x="382" y="47"/>
                  </a:cubicBezTo>
                  <a:close/>
                  <a:moveTo>
                    <a:pt x="363" y="52"/>
                  </a:moveTo>
                  <a:cubicBezTo>
                    <a:pt x="363" y="60"/>
                    <a:pt x="362" y="67"/>
                    <a:pt x="361" y="74"/>
                  </a:cubicBezTo>
                  <a:cubicBezTo>
                    <a:pt x="357" y="75"/>
                    <a:pt x="353" y="75"/>
                    <a:pt x="349" y="75"/>
                  </a:cubicBezTo>
                  <a:cubicBezTo>
                    <a:pt x="350" y="73"/>
                    <a:pt x="349" y="72"/>
                    <a:pt x="349" y="70"/>
                  </a:cubicBezTo>
                  <a:cubicBezTo>
                    <a:pt x="349" y="66"/>
                    <a:pt x="349" y="61"/>
                    <a:pt x="348" y="57"/>
                  </a:cubicBezTo>
                  <a:cubicBezTo>
                    <a:pt x="353" y="55"/>
                    <a:pt x="358" y="54"/>
                    <a:pt x="363" y="52"/>
                  </a:cubicBezTo>
                  <a:close/>
                  <a:moveTo>
                    <a:pt x="325" y="71"/>
                  </a:moveTo>
                  <a:cubicBezTo>
                    <a:pt x="325" y="68"/>
                    <a:pt x="325" y="66"/>
                    <a:pt x="325" y="63"/>
                  </a:cubicBezTo>
                  <a:cubicBezTo>
                    <a:pt x="331" y="61"/>
                    <a:pt x="337" y="60"/>
                    <a:pt x="343" y="58"/>
                  </a:cubicBezTo>
                  <a:cubicBezTo>
                    <a:pt x="343" y="62"/>
                    <a:pt x="343" y="66"/>
                    <a:pt x="342" y="70"/>
                  </a:cubicBezTo>
                  <a:cubicBezTo>
                    <a:pt x="342" y="72"/>
                    <a:pt x="342" y="73"/>
                    <a:pt x="342" y="75"/>
                  </a:cubicBezTo>
                  <a:cubicBezTo>
                    <a:pt x="336" y="75"/>
                    <a:pt x="330" y="75"/>
                    <a:pt x="325" y="76"/>
                  </a:cubicBezTo>
                  <a:cubicBezTo>
                    <a:pt x="325" y="74"/>
                    <a:pt x="325" y="72"/>
                    <a:pt x="325" y="71"/>
                  </a:cubicBezTo>
                  <a:close/>
                  <a:moveTo>
                    <a:pt x="320" y="64"/>
                  </a:moveTo>
                  <a:cubicBezTo>
                    <a:pt x="320" y="66"/>
                    <a:pt x="319" y="68"/>
                    <a:pt x="319" y="70"/>
                  </a:cubicBezTo>
                  <a:cubicBezTo>
                    <a:pt x="319" y="72"/>
                    <a:pt x="318" y="74"/>
                    <a:pt x="318" y="76"/>
                  </a:cubicBezTo>
                  <a:cubicBezTo>
                    <a:pt x="313" y="76"/>
                    <a:pt x="309" y="76"/>
                    <a:pt x="304" y="76"/>
                  </a:cubicBezTo>
                  <a:cubicBezTo>
                    <a:pt x="303" y="74"/>
                    <a:pt x="302" y="71"/>
                    <a:pt x="302" y="69"/>
                  </a:cubicBezTo>
                  <a:cubicBezTo>
                    <a:pt x="308" y="67"/>
                    <a:pt x="314" y="66"/>
                    <a:pt x="320" y="64"/>
                  </a:cubicBezTo>
                  <a:close/>
                  <a:moveTo>
                    <a:pt x="298" y="70"/>
                  </a:moveTo>
                  <a:cubicBezTo>
                    <a:pt x="298" y="72"/>
                    <a:pt x="298" y="74"/>
                    <a:pt x="299" y="76"/>
                  </a:cubicBezTo>
                  <a:cubicBezTo>
                    <a:pt x="286" y="77"/>
                    <a:pt x="274" y="77"/>
                    <a:pt x="261" y="78"/>
                  </a:cubicBezTo>
                  <a:cubicBezTo>
                    <a:pt x="273" y="75"/>
                    <a:pt x="286" y="72"/>
                    <a:pt x="298" y="70"/>
                  </a:cubicBezTo>
                  <a:close/>
                  <a:moveTo>
                    <a:pt x="1049" y="289"/>
                  </a:moveTo>
                  <a:cubicBezTo>
                    <a:pt x="1047" y="288"/>
                    <a:pt x="1045" y="289"/>
                    <a:pt x="1042" y="289"/>
                  </a:cubicBezTo>
                  <a:cubicBezTo>
                    <a:pt x="1039" y="289"/>
                    <a:pt x="1037" y="289"/>
                    <a:pt x="1034" y="289"/>
                  </a:cubicBezTo>
                  <a:cubicBezTo>
                    <a:pt x="1031" y="290"/>
                    <a:pt x="1031" y="296"/>
                    <a:pt x="1034" y="297"/>
                  </a:cubicBezTo>
                  <a:cubicBezTo>
                    <a:pt x="1037" y="297"/>
                    <a:pt x="1039" y="297"/>
                    <a:pt x="1042" y="297"/>
                  </a:cubicBezTo>
                  <a:cubicBezTo>
                    <a:pt x="1044" y="297"/>
                    <a:pt x="1046" y="297"/>
                    <a:pt x="1048" y="297"/>
                  </a:cubicBezTo>
                  <a:cubicBezTo>
                    <a:pt x="1048" y="297"/>
                    <a:pt x="1048" y="297"/>
                    <a:pt x="1048" y="297"/>
                  </a:cubicBezTo>
                  <a:cubicBezTo>
                    <a:pt x="1044" y="311"/>
                    <a:pt x="1025" y="308"/>
                    <a:pt x="1015" y="308"/>
                  </a:cubicBezTo>
                  <a:cubicBezTo>
                    <a:pt x="930" y="311"/>
                    <a:pt x="846" y="313"/>
                    <a:pt x="762" y="315"/>
                  </a:cubicBezTo>
                  <a:cubicBezTo>
                    <a:pt x="593" y="319"/>
                    <a:pt x="424" y="321"/>
                    <a:pt x="255" y="323"/>
                  </a:cubicBezTo>
                  <a:cubicBezTo>
                    <a:pt x="244" y="323"/>
                    <a:pt x="233" y="323"/>
                    <a:pt x="222" y="323"/>
                  </a:cubicBezTo>
                  <a:cubicBezTo>
                    <a:pt x="217" y="323"/>
                    <a:pt x="212" y="324"/>
                    <a:pt x="207" y="323"/>
                  </a:cubicBezTo>
                  <a:cubicBezTo>
                    <a:pt x="198" y="321"/>
                    <a:pt x="194" y="316"/>
                    <a:pt x="192" y="310"/>
                  </a:cubicBezTo>
                  <a:cubicBezTo>
                    <a:pt x="192" y="310"/>
                    <a:pt x="193" y="310"/>
                    <a:pt x="193" y="310"/>
                  </a:cubicBezTo>
                  <a:cubicBezTo>
                    <a:pt x="195" y="310"/>
                    <a:pt x="198" y="310"/>
                    <a:pt x="200" y="310"/>
                  </a:cubicBezTo>
                  <a:cubicBezTo>
                    <a:pt x="204" y="311"/>
                    <a:pt x="209" y="311"/>
                    <a:pt x="213" y="310"/>
                  </a:cubicBezTo>
                  <a:cubicBezTo>
                    <a:pt x="217" y="309"/>
                    <a:pt x="217" y="303"/>
                    <a:pt x="213" y="302"/>
                  </a:cubicBezTo>
                  <a:cubicBezTo>
                    <a:pt x="209" y="301"/>
                    <a:pt x="204" y="302"/>
                    <a:pt x="200" y="302"/>
                  </a:cubicBezTo>
                  <a:cubicBezTo>
                    <a:pt x="197" y="302"/>
                    <a:pt x="193" y="302"/>
                    <a:pt x="191" y="304"/>
                  </a:cubicBezTo>
                  <a:cubicBezTo>
                    <a:pt x="190" y="303"/>
                    <a:pt x="190" y="301"/>
                    <a:pt x="190" y="299"/>
                  </a:cubicBezTo>
                  <a:cubicBezTo>
                    <a:pt x="189" y="278"/>
                    <a:pt x="192" y="257"/>
                    <a:pt x="192" y="236"/>
                  </a:cubicBezTo>
                  <a:cubicBezTo>
                    <a:pt x="194" y="195"/>
                    <a:pt x="195" y="154"/>
                    <a:pt x="196" y="112"/>
                  </a:cubicBezTo>
                  <a:cubicBezTo>
                    <a:pt x="196" y="113"/>
                    <a:pt x="197" y="113"/>
                    <a:pt x="198" y="113"/>
                  </a:cubicBezTo>
                  <a:cubicBezTo>
                    <a:pt x="202" y="113"/>
                    <a:pt x="207" y="113"/>
                    <a:pt x="211" y="113"/>
                  </a:cubicBezTo>
                  <a:cubicBezTo>
                    <a:pt x="215" y="113"/>
                    <a:pt x="219" y="113"/>
                    <a:pt x="223" y="111"/>
                  </a:cubicBezTo>
                  <a:cubicBezTo>
                    <a:pt x="225" y="110"/>
                    <a:pt x="225" y="107"/>
                    <a:pt x="223" y="106"/>
                  </a:cubicBezTo>
                  <a:cubicBezTo>
                    <a:pt x="219" y="103"/>
                    <a:pt x="215" y="104"/>
                    <a:pt x="211" y="104"/>
                  </a:cubicBezTo>
                  <a:cubicBezTo>
                    <a:pt x="207" y="104"/>
                    <a:pt x="202" y="104"/>
                    <a:pt x="197" y="104"/>
                  </a:cubicBezTo>
                  <a:cubicBezTo>
                    <a:pt x="197" y="104"/>
                    <a:pt x="196" y="104"/>
                    <a:pt x="196" y="104"/>
                  </a:cubicBezTo>
                  <a:cubicBezTo>
                    <a:pt x="196" y="100"/>
                    <a:pt x="196" y="97"/>
                    <a:pt x="196" y="93"/>
                  </a:cubicBezTo>
                  <a:cubicBezTo>
                    <a:pt x="196" y="92"/>
                    <a:pt x="196" y="91"/>
                    <a:pt x="196" y="91"/>
                  </a:cubicBezTo>
                  <a:cubicBezTo>
                    <a:pt x="475" y="80"/>
                    <a:pt x="754" y="78"/>
                    <a:pt x="1033" y="85"/>
                  </a:cubicBezTo>
                  <a:cubicBezTo>
                    <a:pt x="1034" y="86"/>
                    <a:pt x="1035" y="87"/>
                    <a:pt x="1036" y="88"/>
                  </a:cubicBezTo>
                  <a:cubicBezTo>
                    <a:pt x="1038" y="88"/>
                    <a:pt x="1039" y="90"/>
                    <a:pt x="1040" y="92"/>
                  </a:cubicBezTo>
                  <a:cubicBezTo>
                    <a:pt x="1039" y="92"/>
                    <a:pt x="1037" y="91"/>
                    <a:pt x="1035" y="90"/>
                  </a:cubicBezTo>
                  <a:cubicBezTo>
                    <a:pt x="1031" y="89"/>
                    <a:pt x="1028" y="93"/>
                    <a:pt x="1032" y="96"/>
                  </a:cubicBezTo>
                  <a:cubicBezTo>
                    <a:pt x="1035" y="98"/>
                    <a:pt x="1039" y="99"/>
                    <a:pt x="1043" y="99"/>
                  </a:cubicBezTo>
                  <a:cubicBezTo>
                    <a:pt x="1046" y="113"/>
                    <a:pt x="1044" y="135"/>
                    <a:pt x="1044" y="142"/>
                  </a:cubicBezTo>
                  <a:cubicBezTo>
                    <a:pt x="1045" y="164"/>
                    <a:pt x="1045" y="185"/>
                    <a:pt x="1046" y="207"/>
                  </a:cubicBezTo>
                  <a:cubicBezTo>
                    <a:pt x="1047" y="227"/>
                    <a:pt x="1047" y="247"/>
                    <a:pt x="1048" y="266"/>
                  </a:cubicBezTo>
                  <a:cubicBezTo>
                    <a:pt x="1048" y="272"/>
                    <a:pt x="1050" y="281"/>
                    <a:pt x="1049" y="289"/>
                  </a:cubicBezTo>
                  <a:close/>
                  <a:moveTo>
                    <a:pt x="928" y="45"/>
                  </a:moveTo>
                  <a:cubicBezTo>
                    <a:pt x="934" y="48"/>
                    <a:pt x="940" y="50"/>
                    <a:pt x="946" y="52"/>
                  </a:cubicBezTo>
                  <a:cubicBezTo>
                    <a:pt x="946" y="56"/>
                    <a:pt x="946" y="59"/>
                    <a:pt x="946" y="62"/>
                  </a:cubicBezTo>
                  <a:cubicBezTo>
                    <a:pt x="947" y="66"/>
                    <a:pt x="946" y="69"/>
                    <a:pt x="947" y="72"/>
                  </a:cubicBezTo>
                  <a:cubicBezTo>
                    <a:pt x="942" y="72"/>
                    <a:pt x="937" y="72"/>
                    <a:pt x="932" y="71"/>
                  </a:cubicBezTo>
                  <a:cubicBezTo>
                    <a:pt x="931" y="66"/>
                    <a:pt x="929" y="62"/>
                    <a:pt x="928" y="57"/>
                  </a:cubicBezTo>
                  <a:cubicBezTo>
                    <a:pt x="927" y="53"/>
                    <a:pt x="927" y="49"/>
                    <a:pt x="928" y="45"/>
                  </a:cubicBezTo>
                  <a:close/>
                  <a:moveTo>
                    <a:pt x="952" y="62"/>
                  </a:moveTo>
                  <a:cubicBezTo>
                    <a:pt x="952" y="59"/>
                    <a:pt x="952" y="57"/>
                    <a:pt x="951" y="54"/>
                  </a:cubicBezTo>
                  <a:cubicBezTo>
                    <a:pt x="957" y="56"/>
                    <a:pt x="962" y="58"/>
                    <a:pt x="967" y="60"/>
                  </a:cubicBezTo>
                  <a:cubicBezTo>
                    <a:pt x="968" y="62"/>
                    <a:pt x="968" y="64"/>
                    <a:pt x="968" y="67"/>
                  </a:cubicBezTo>
                  <a:cubicBezTo>
                    <a:pt x="968" y="68"/>
                    <a:pt x="968" y="70"/>
                    <a:pt x="968" y="72"/>
                  </a:cubicBezTo>
                  <a:cubicBezTo>
                    <a:pt x="963" y="72"/>
                    <a:pt x="958" y="72"/>
                    <a:pt x="953" y="72"/>
                  </a:cubicBezTo>
                  <a:cubicBezTo>
                    <a:pt x="954" y="68"/>
                    <a:pt x="953" y="65"/>
                    <a:pt x="952" y="62"/>
                  </a:cubicBezTo>
                  <a:close/>
                  <a:moveTo>
                    <a:pt x="974" y="62"/>
                  </a:moveTo>
                  <a:cubicBezTo>
                    <a:pt x="984" y="66"/>
                    <a:pt x="994" y="69"/>
                    <a:pt x="1004" y="73"/>
                  </a:cubicBezTo>
                  <a:cubicBezTo>
                    <a:pt x="994" y="73"/>
                    <a:pt x="984" y="72"/>
                    <a:pt x="975" y="72"/>
                  </a:cubicBezTo>
                  <a:cubicBezTo>
                    <a:pt x="975" y="69"/>
                    <a:pt x="975" y="66"/>
                    <a:pt x="974" y="62"/>
                  </a:cubicBezTo>
                  <a:close/>
                  <a:moveTo>
                    <a:pt x="1239" y="203"/>
                  </a:moveTo>
                  <a:cubicBezTo>
                    <a:pt x="1218" y="205"/>
                    <a:pt x="1197" y="207"/>
                    <a:pt x="1176" y="209"/>
                  </a:cubicBezTo>
                  <a:cubicBezTo>
                    <a:pt x="1156" y="211"/>
                    <a:pt x="1135" y="213"/>
                    <a:pt x="1114" y="216"/>
                  </a:cubicBezTo>
                  <a:cubicBezTo>
                    <a:pt x="1098" y="218"/>
                    <a:pt x="1080" y="219"/>
                    <a:pt x="1064" y="225"/>
                  </a:cubicBezTo>
                  <a:cubicBezTo>
                    <a:pt x="1062" y="225"/>
                    <a:pt x="1061" y="225"/>
                    <a:pt x="1059" y="225"/>
                  </a:cubicBezTo>
                  <a:cubicBezTo>
                    <a:pt x="1059" y="220"/>
                    <a:pt x="1059" y="215"/>
                    <a:pt x="1059" y="210"/>
                  </a:cubicBezTo>
                  <a:cubicBezTo>
                    <a:pt x="1062" y="212"/>
                    <a:pt x="1065" y="213"/>
                    <a:pt x="1069" y="214"/>
                  </a:cubicBezTo>
                  <a:cubicBezTo>
                    <a:pt x="1073" y="214"/>
                    <a:pt x="1078" y="215"/>
                    <a:pt x="1081" y="212"/>
                  </a:cubicBezTo>
                  <a:cubicBezTo>
                    <a:pt x="1082" y="211"/>
                    <a:pt x="1082" y="210"/>
                    <a:pt x="1081" y="209"/>
                  </a:cubicBezTo>
                  <a:cubicBezTo>
                    <a:pt x="1078" y="206"/>
                    <a:pt x="1075" y="207"/>
                    <a:pt x="1071" y="206"/>
                  </a:cubicBezTo>
                  <a:cubicBezTo>
                    <a:pt x="1067" y="206"/>
                    <a:pt x="1062" y="205"/>
                    <a:pt x="1058" y="204"/>
                  </a:cubicBezTo>
                  <a:cubicBezTo>
                    <a:pt x="1058" y="199"/>
                    <a:pt x="1058" y="193"/>
                    <a:pt x="1058" y="188"/>
                  </a:cubicBezTo>
                  <a:cubicBezTo>
                    <a:pt x="1057" y="161"/>
                    <a:pt x="1056" y="135"/>
                    <a:pt x="1055" y="109"/>
                  </a:cubicBezTo>
                  <a:cubicBezTo>
                    <a:pt x="1055" y="97"/>
                    <a:pt x="1054" y="84"/>
                    <a:pt x="1044" y="78"/>
                  </a:cubicBezTo>
                  <a:cubicBezTo>
                    <a:pt x="1043" y="76"/>
                    <a:pt x="1042" y="75"/>
                    <a:pt x="1040" y="74"/>
                  </a:cubicBezTo>
                  <a:cubicBezTo>
                    <a:pt x="1012" y="64"/>
                    <a:pt x="983" y="53"/>
                    <a:pt x="955" y="43"/>
                  </a:cubicBezTo>
                  <a:cubicBezTo>
                    <a:pt x="957" y="43"/>
                    <a:pt x="959" y="43"/>
                    <a:pt x="962" y="44"/>
                  </a:cubicBezTo>
                  <a:cubicBezTo>
                    <a:pt x="965" y="44"/>
                    <a:pt x="969" y="46"/>
                    <a:pt x="972" y="44"/>
                  </a:cubicBezTo>
                  <a:cubicBezTo>
                    <a:pt x="974" y="44"/>
                    <a:pt x="974" y="42"/>
                    <a:pt x="973" y="40"/>
                  </a:cubicBezTo>
                  <a:cubicBezTo>
                    <a:pt x="972" y="36"/>
                    <a:pt x="966" y="36"/>
                    <a:pt x="962" y="35"/>
                  </a:cubicBezTo>
                  <a:cubicBezTo>
                    <a:pt x="957" y="35"/>
                    <a:pt x="953" y="36"/>
                    <a:pt x="949" y="39"/>
                  </a:cubicBezTo>
                  <a:cubicBezTo>
                    <a:pt x="949" y="40"/>
                    <a:pt x="949" y="40"/>
                    <a:pt x="949" y="41"/>
                  </a:cubicBezTo>
                  <a:cubicBezTo>
                    <a:pt x="937" y="37"/>
                    <a:pt x="926" y="32"/>
                    <a:pt x="914" y="28"/>
                  </a:cubicBezTo>
                  <a:cubicBezTo>
                    <a:pt x="1038" y="37"/>
                    <a:pt x="1162" y="32"/>
                    <a:pt x="1285" y="14"/>
                  </a:cubicBezTo>
                  <a:cubicBezTo>
                    <a:pt x="1273" y="33"/>
                    <a:pt x="1261" y="52"/>
                    <a:pt x="1249" y="71"/>
                  </a:cubicBezTo>
                  <a:cubicBezTo>
                    <a:pt x="1244" y="80"/>
                    <a:pt x="1238" y="89"/>
                    <a:pt x="1232" y="99"/>
                  </a:cubicBezTo>
                  <a:cubicBezTo>
                    <a:pt x="1228" y="105"/>
                    <a:pt x="1222" y="111"/>
                    <a:pt x="1222" y="119"/>
                  </a:cubicBezTo>
                  <a:cubicBezTo>
                    <a:pt x="1221" y="132"/>
                    <a:pt x="1240" y="145"/>
                    <a:pt x="1248" y="153"/>
                  </a:cubicBezTo>
                  <a:cubicBezTo>
                    <a:pt x="1257" y="164"/>
                    <a:pt x="1267" y="174"/>
                    <a:pt x="1276" y="184"/>
                  </a:cubicBezTo>
                  <a:cubicBezTo>
                    <a:pt x="1274" y="184"/>
                    <a:pt x="1272" y="185"/>
                    <a:pt x="1269" y="185"/>
                  </a:cubicBezTo>
                  <a:cubicBezTo>
                    <a:pt x="1266" y="186"/>
                    <a:pt x="1262" y="186"/>
                    <a:pt x="1258" y="186"/>
                  </a:cubicBezTo>
                  <a:cubicBezTo>
                    <a:pt x="1255" y="186"/>
                    <a:pt x="1255" y="190"/>
                    <a:pt x="1257" y="191"/>
                  </a:cubicBezTo>
                  <a:cubicBezTo>
                    <a:pt x="1261" y="192"/>
                    <a:pt x="1265" y="192"/>
                    <a:pt x="1270" y="192"/>
                  </a:cubicBezTo>
                  <a:cubicBezTo>
                    <a:pt x="1273" y="192"/>
                    <a:pt x="1278" y="192"/>
                    <a:pt x="1280" y="189"/>
                  </a:cubicBezTo>
                  <a:cubicBezTo>
                    <a:pt x="1281" y="189"/>
                    <a:pt x="1281" y="189"/>
                    <a:pt x="1281" y="189"/>
                  </a:cubicBezTo>
                  <a:cubicBezTo>
                    <a:pt x="1284" y="192"/>
                    <a:pt x="1288" y="196"/>
                    <a:pt x="1292" y="199"/>
                  </a:cubicBezTo>
                  <a:cubicBezTo>
                    <a:pt x="1274" y="198"/>
                    <a:pt x="1256" y="201"/>
                    <a:pt x="1239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7" name="Freeform 6">
              <a:extLst>
                <a:ext uri="{FF2B5EF4-FFF2-40B4-BE49-F238E27FC236}">
                  <a16:creationId xmlns:a16="http://schemas.microsoft.com/office/drawing/2014/main" xmlns="" id="{A178C6E3-B962-0CF8-75CE-300989F0849C}"/>
                </a:ext>
              </a:extLst>
            </p:cNvPr>
            <p:cNvSpPr/>
            <p:nvPr/>
          </p:nvSpPr>
          <p:spPr bwMode="auto">
            <a:xfrm>
              <a:off x="2519" y="705"/>
              <a:ext cx="64" cy="26"/>
            </a:xfrm>
            <a:custGeom>
              <a:avLst/>
              <a:gdLst>
                <a:gd name="T0" fmla="*/ 21 w 27"/>
                <a:gd name="T1" fmla="*/ 1 h 11"/>
                <a:gd name="T2" fmla="*/ 3 w 27"/>
                <a:gd name="T3" fmla="*/ 0 h 11"/>
                <a:gd name="T4" fmla="*/ 2 w 27"/>
                <a:gd name="T5" fmla="*/ 5 h 11"/>
                <a:gd name="T6" fmla="*/ 20 w 27"/>
                <a:gd name="T7" fmla="*/ 9 h 11"/>
                <a:gd name="T8" fmla="*/ 21 w 2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">
                  <a:moveTo>
                    <a:pt x="21" y="1"/>
                  </a:moveTo>
                  <a:cubicBezTo>
                    <a:pt x="15" y="0"/>
                    <a:pt x="9" y="0"/>
                    <a:pt x="3" y="0"/>
                  </a:cubicBezTo>
                  <a:cubicBezTo>
                    <a:pt x="0" y="0"/>
                    <a:pt x="0" y="4"/>
                    <a:pt x="2" y="5"/>
                  </a:cubicBezTo>
                  <a:cubicBezTo>
                    <a:pt x="8" y="6"/>
                    <a:pt x="14" y="8"/>
                    <a:pt x="20" y="9"/>
                  </a:cubicBezTo>
                  <a:cubicBezTo>
                    <a:pt x="26" y="11"/>
                    <a:pt x="27" y="1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8" name="Freeform 7">
              <a:extLst>
                <a:ext uri="{FF2B5EF4-FFF2-40B4-BE49-F238E27FC236}">
                  <a16:creationId xmlns:a16="http://schemas.microsoft.com/office/drawing/2014/main" xmlns="" id="{BDF483A9-D748-EE50-BDAE-FA7643351088}"/>
                </a:ext>
              </a:extLst>
            </p:cNvPr>
            <p:cNvSpPr/>
            <p:nvPr/>
          </p:nvSpPr>
          <p:spPr bwMode="auto">
            <a:xfrm>
              <a:off x="2616" y="702"/>
              <a:ext cx="88" cy="24"/>
            </a:xfrm>
            <a:custGeom>
              <a:avLst/>
              <a:gdLst>
                <a:gd name="T0" fmla="*/ 32 w 37"/>
                <a:gd name="T1" fmla="*/ 2 h 10"/>
                <a:gd name="T2" fmla="*/ 4 w 37"/>
                <a:gd name="T3" fmla="*/ 0 h 10"/>
                <a:gd name="T4" fmla="*/ 4 w 37"/>
                <a:gd name="T5" fmla="*/ 6 h 10"/>
                <a:gd name="T6" fmla="*/ 31 w 37"/>
                <a:gd name="T7" fmla="*/ 10 h 10"/>
                <a:gd name="T8" fmla="*/ 32 w 37"/>
                <a:gd name="T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0">
                  <a:moveTo>
                    <a:pt x="32" y="2"/>
                  </a:moveTo>
                  <a:cubicBezTo>
                    <a:pt x="23" y="0"/>
                    <a:pt x="14" y="0"/>
                    <a:pt x="4" y="0"/>
                  </a:cubicBezTo>
                  <a:cubicBezTo>
                    <a:pt x="1" y="0"/>
                    <a:pt x="0" y="5"/>
                    <a:pt x="4" y="6"/>
                  </a:cubicBezTo>
                  <a:cubicBezTo>
                    <a:pt x="13" y="8"/>
                    <a:pt x="22" y="10"/>
                    <a:pt x="31" y="10"/>
                  </a:cubicBezTo>
                  <a:cubicBezTo>
                    <a:pt x="36" y="10"/>
                    <a:pt x="37" y="2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09" name="Freeform 8">
              <a:extLst>
                <a:ext uri="{FF2B5EF4-FFF2-40B4-BE49-F238E27FC236}">
                  <a16:creationId xmlns:a16="http://schemas.microsoft.com/office/drawing/2014/main" xmlns="" id="{31E21FAF-D6FA-B218-ADDB-DAA70D0191EC}"/>
                </a:ext>
              </a:extLst>
            </p:cNvPr>
            <p:cNvSpPr/>
            <p:nvPr/>
          </p:nvSpPr>
          <p:spPr bwMode="auto">
            <a:xfrm>
              <a:off x="2749" y="702"/>
              <a:ext cx="71" cy="26"/>
            </a:xfrm>
            <a:custGeom>
              <a:avLst/>
              <a:gdLst>
                <a:gd name="T0" fmla="*/ 28 w 30"/>
                <a:gd name="T1" fmla="*/ 3 h 11"/>
                <a:gd name="T2" fmla="*/ 17 w 30"/>
                <a:gd name="T3" fmla="*/ 1 h 11"/>
                <a:gd name="T4" fmla="*/ 4 w 30"/>
                <a:gd name="T5" fmla="*/ 3 h 11"/>
                <a:gd name="T6" fmla="*/ 4 w 30"/>
                <a:gd name="T7" fmla="*/ 9 h 11"/>
                <a:gd name="T8" fmla="*/ 17 w 30"/>
                <a:gd name="T9" fmla="*/ 10 h 11"/>
                <a:gd name="T10" fmla="*/ 28 w 30"/>
                <a:gd name="T11" fmla="*/ 9 h 11"/>
                <a:gd name="T12" fmla="*/ 28 w 30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8" y="3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3" y="2"/>
                    <a:pt x="8" y="2"/>
                    <a:pt x="4" y="3"/>
                  </a:cubicBezTo>
                  <a:cubicBezTo>
                    <a:pt x="0" y="3"/>
                    <a:pt x="0" y="8"/>
                    <a:pt x="4" y="9"/>
                  </a:cubicBezTo>
                  <a:cubicBezTo>
                    <a:pt x="8" y="9"/>
                    <a:pt x="13" y="10"/>
                    <a:pt x="17" y="10"/>
                  </a:cubicBezTo>
                  <a:cubicBezTo>
                    <a:pt x="21" y="11"/>
                    <a:pt x="25" y="11"/>
                    <a:pt x="28" y="9"/>
                  </a:cubicBezTo>
                  <a:cubicBezTo>
                    <a:pt x="30" y="7"/>
                    <a:pt x="30" y="4"/>
                    <a:pt x="28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0" name="Freeform 9">
              <a:extLst>
                <a:ext uri="{FF2B5EF4-FFF2-40B4-BE49-F238E27FC236}">
                  <a16:creationId xmlns:a16="http://schemas.microsoft.com/office/drawing/2014/main" xmlns="" id="{DA8DACB3-B084-FD3B-A663-9C20E7C02C10}"/>
                </a:ext>
              </a:extLst>
            </p:cNvPr>
            <p:cNvSpPr/>
            <p:nvPr/>
          </p:nvSpPr>
          <p:spPr bwMode="auto">
            <a:xfrm>
              <a:off x="2959" y="905"/>
              <a:ext cx="93" cy="33"/>
            </a:xfrm>
            <a:custGeom>
              <a:avLst/>
              <a:gdLst>
                <a:gd name="T0" fmla="*/ 36 w 39"/>
                <a:gd name="T1" fmla="*/ 2 h 14"/>
                <a:gd name="T2" fmla="*/ 22 w 39"/>
                <a:gd name="T3" fmla="*/ 1 h 14"/>
                <a:gd name="T4" fmla="*/ 6 w 39"/>
                <a:gd name="T5" fmla="*/ 2 h 14"/>
                <a:gd name="T6" fmla="*/ 5 w 39"/>
                <a:gd name="T7" fmla="*/ 11 h 14"/>
                <a:gd name="T8" fmla="*/ 37 w 39"/>
                <a:gd name="T9" fmla="*/ 7 h 14"/>
                <a:gd name="T10" fmla="*/ 36 w 39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4">
                  <a:moveTo>
                    <a:pt x="36" y="2"/>
                  </a:moveTo>
                  <a:cubicBezTo>
                    <a:pt x="31" y="0"/>
                    <a:pt x="27" y="1"/>
                    <a:pt x="22" y="1"/>
                  </a:cubicBezTo>
                  <a:cubicBezTo>
                    <a:pt x="17" y="2"/>
                    <a:pt x="11" y="2"/>
                    <a:pt x="6" y="2"/>
                  </a:cubicBezTo>
                  <a:cubicBezTo>
                    <a:pt x="2" y="2"/>
                    <a:pt x="0" y="10"/>
                    <a:pt x="5" y="11"/>
                  </a:cubicBezTo>
                  <a:cubicBezTo>
                    <a:pt x="15" y="12"/>
                    <a:pt x="28" y="14"/>
                    <a:pt x="37" y="7"/>
                  </a:cubicBezTo>
                  <a:cubicBezTo>
                    <a:pt x="39" y="5"/>
                    <a:pt x="38" y="3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1" name="Freeform 10">
              <a:extLst>
                <a:ext uri="{FF2B5EF4-FFF2-40B4-BE49-F238E27FC236}">
                  <a16:creationId xmlns:a16="http://schemas.microsoft.com/office/drawing/2014/main" xmlns="" id="{EB6D7EB4-A8D1-11A8-5681-2C9C02B2EBEF}"/>
                </a:ext>
              </a:extLst>
            </p:cNvPr>
            <p:cNvSpPr/>
            <p:nvPr/>
          </p:nvSpPr>
          <p:spPr bwMode="auto">
            <a:xfrm>
              <a:off x="3111" y="895"/>
              <a:ext cx="90" cy="34"/>
            </a:xfrm>
            <a:custGeom>
              <a:avLst/>
              <a:gdLst>
                <a:gd name="T0" fmla="*/ 34 w 38"/>
                <a:gd name="T1" fmla="*/ 3 h 14"/>
                <a:gd name="T2" fmla="*/ 4 w 38"/>
                <a:gd name="T3" fmla="*/ 4 h 14"/>
                <a:gd name="T4" fmla="*/ 4 w 38"/>
                <a:gd name="T5" fmla="*/ 11 h 14"/>
                <a:gd name="T6" fmla="*/ 34 w 38"/>
                <a:gd name="T7" fmla="*/ 11 h 14"/>
                <a:gd name="T8" fmla="*/ 34 w 38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4">
                  <a:moveTo>
                    <a:pt x="34" y="3"/>
                  </a:moveTo>
                  <a:cubicBezTo>
                    <a:pt x="26" y="0"/>
                    <a:pt x="14" y="3"/>
                    <a:pt x="4" y="4"/>
                  </a:cubicBezTo>
                  <a:cubicBezTo>
                    <a:pt x="0" y="4"/>
                    <a:pt x="0" y="10"/>
                    <a:pt x="4" y="11"/>
                  </a:cubicBezTo>
                  <a:cubicBezTo>
                    <a:pt x="14" y="11"/>
                    <a:pt x="26" y="14"/>
                    <a:pt x="34" y="11"/>
                  </a:cubicBezTo>
                  <a:cubicBezTo>
                    <a:pt x="38" y="10"/>
                    <a:pt x="38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2" name="Freeform 11">
              <a:extLst>
                <a:ext uri="{FF2B5EF4-FFF2-40B4-BE49-F238E27FC236}">
                  <a16:creationId xmlns:a16="http://schemas.microsoft.com/office/drawing/2014/main" xmlns="" id="{0A75B23E-38CA-A802-C240-A554EB2D91EB}"/>
                </a:ext>
              </a:extLst>
            </p:cNvPr>
            <p:cNvSpPr/>
            <p:nvPr/>
          </p:nvSpPr>
          <p:spPr bwMode="auto">
            <a:xfrm>
              <a:off x="3258" y="898"/>
              <a:ext cx="80" cy="26"/>
            </a:xfrm>
            <a:custGeom>
              <a:avLst/>
              <a:gdLst>
                <a:gd name="T0" fmla="*/ 30 w 34"/>
                <a:gd name="T1" fmla="*/ 1 h 11"/>
                <a:gd name="T2" fmla="*/ 16 w 34"/>
                <a:gd name="T3" fmla="*/ 2 h 11"/>
                <a:gd name="T4" fmla="*/ 2 w 34"/>
                <a:gd name="T5" fmla="*/ 4 h 11"/>
                <a:gd name="T6" fmla="*/ 1 w 34"/>
                <a:gd name="T7" fmla="*/ 8 h 11"/>
                <a:gd name="T8" fmla="*/ 17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1" y="2"/>
                    <a:pt x="16" y="2"/>
                  </a:cubicBezTo>
                  <a:cubicBezTo>
                    <a:pt x="11" y="2"/>
                    <a:pt x="6" y="2"/>
                    <a:pt x="2" y="4"/>
                  </a:cubicBezTo>
                  <a:cubicBezTo>
                    <a:pt x="0" y="5"/>
                    <a:pt x="0" y="7"/>
                    <a:pt x="1" y="8"/>
                  </a:cubicBezTo>
                  <a:cubicBezTo>
                    <a:pt x="6" y="11"/>
                    <a:pt x="12" y="11"/>
                    <a:pt x="17" y="11"/>
                  </a:cubicBezTo>
                  <a:cubicBezTo>
                    <a:pt x="22" y="11"/>
                    <a:pt x="28" y="11"/>
                    <a:pt x="32" y="7"/>
                  </a:cubicBezTo>
                  <a:cubicBezTo>
                    <a:pt x="34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3" name="Freeform 12">
              <a:extLst>
                <a:ext uri="{FF2B5EF4-FFF2-40B4-BE49-F238E27FC236}">
                  <a16:creationId xmlns:a16="http://schemas.microsoft.com/office/drawing/2014/main" xmlns="" id="{AB0A9629-A9A4-08F2-2C6C-55C8E40814D5}"/>
                </a:ext>
              </a:extLst>
            </p:cNvPr>
            <p:cNvSpPr/>
            <p:nvPr/>
          </p:nvSpPr>
          <p:spPr bwMode="auto">
            <a:xfrm>
              <a:off x="3371" y="900"/>
              <a:ext cx="81" cy="24"/>
            </a:xfrm>
            <a:custGeom>
              <a:avLst/>
              <a:gdLst>
                <a:gd name="T0" fmla="*/ 28 w 34"/>
                <a:gd name="T1" fmla="*/ 0 h 10"/>
                <a:gd name="T2" fmla="*/ 3 w 34"/>
                <a:gd name="T3" fmla="*/ 3 h 10"/>
                <a:gd name="T4" fmla="*/ 3 w 34"/>
                <a:gd name="T5" fmla="*/ 8 h 10"/>
                <a:gd name="T6" fmla="*/ 28 w 34"/>
                <a:gd name="T7" fmla="*/ 10 h 10"/>
                <a:gd name="T8" fmla="*/ 28 w 3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0">
                  <a:moveTo>
                    <a:pt x="28" y="0"/>
                  </a:moveTo>
                  <a:cubicBezTo>
                    <a:pt x="20" y="0"/>
                    <a:pt x="12" y="2"/>
                    <a:pt x="3" y="3"/>
                  </a:cubicBezTo>
                  <a:cubicBezTo>
                    <a:pt x="0" y="3"/>
                    <a:pt x="0" y="7"/>
                    <a:pt x="3" y="8"/>
                  </a:cubicBezTo>
                  <a:cubicBezTo>
                    <a:pt x="12" y="9"/>
                    <a:pt x="20" y="10"/>
                    <a:pt x="28" y="10"/>
                  </a:cubicBezTo>
                  <a:cubicBezTo>
                    <a:pt x="34" y="10"/>
                    <a:pt x="34" y="1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4" name="Freeform 13">
              <a:extLst>
                <a:ext uri="{FF2B5EF4-FFF2-40B4-BE49-F238E27FC236}">
                  <a16:creationId xmlns:a16="http://schemas.microsoft.com/office/drawing/2014/main" xmlns="" id="{2B8E8DDA-C1A5-D62F-26EA-E8454868A316}"/>
                </a:ext>
              </a:extLst>
            </p:cNvPr>
            <p:cNvSpPr/>
            <p:nvPr/>
          </p:nvSpPr>
          <p:spPr bwMode="auto">
            <a:xfrm>
              <a:off x="3502" y="893"/>
              <a:ext cx="83" cy="31"/>
            </a:xfrm>
            <a:custGeom>
              <a:avLst/>
              <a:gdLst>
                <a:gd name="T0" fmla="*/ 32 w 35"/>
                <a:gd name="T1" fmla="*/ 1 h 13"/>
                <a:gd name="T2" fmla="*/ 19 w 35"/>
                <a:gd name="T3" fmla="*/ 2 h 13"/>
                <a:gd name="T4" fmla="*/ 4 w 35"/>
                <a:gd name="T5" fmla="*/ 3 h 13"/>
                <a:gd name="T6" fmla="*/ 3 w 35"/>
                <a:gd name="T7" fmla="*/ 8 h 13"/>
                <a:gd name="T8" fmla="*/ 33 w 35"/>
                <a:gd name="T9" fmla="*/ 7 h 13"/>
                <a:gd name="T10" fmla="*/ 32 w 35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3">
                  <a:moveTo>
                    <a:pt x="32" y="1"/>
                  </a:moveTo>
                  <a:cubicBezTo>
                    <a:pt x="28" y="0"/>
                    <a:pt x="23" y="2"/>
                    <a:pt x="19" y="2"/>
                  </a:cubicBezTo>
                  <a:cubicBezTo>
                    <a:pt x="14" y="3"/>
                    <a:pt x="9" y="3"/>
                    <a:pt x="4" y="3"/>
                  </a:cubicBezTo>
                  <a:cubicBezTo>
                    <a:pt x="1" y="3"/>
                    <a:pt x="0" y="8"/>
                    <a:pt x="3" y="8"/>
                  </a:cubicBezTo>
                  <a:cubicBezTo>
                    <a:pt x="12" y="10"/>
                    <a:pt x="26" y="13"/>
                    <a:pt x="33" y="7"/>
                  </a:cubicBezTo>
                  <a:cubicBezTo>
                    <a:pt x="35" y="5"/>
                    <a:pt x="34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5" name="Freeform 14">
              <a:extLst>
                <a:ext uri="{FF2B5EF4-FFF2-40B4-BE49-F238E27FC236}">
                  <a16:creationId xmlns:a16="http://schemas.microsoft.com/office/drawing/2014/main" xmlns="" id="{93487AC3-60F1-AA33-425A-ED3BF2BC43C6}"/>
                </a:ext>
              </a:extLst>
            </p:cNvPr>
            <p:cNvSpPr/>
            <p:nvPr/>
          </p:nvSpPr>
          <p:spPr bwMode="auto">
            <a:xfrm>
              <a:off x="3637" y="895"/>
              <a:ext cx="92" cy="36"/>
            </a:xfrm>
            <a:custGeom>
              <a:avLst/>
              <a:gdLst>
                <a:gd name="T0" fmla="*/ 32 w 39"/>
                <a:gd name="T1" fmla="*/ 0 h 15"/>
                <a:gd name="T2" fmla="*/ 5 w 39"/>
                <a:gd name="T3" fmla="*/ 2 h 15"/>
                <a:gd name="T4" fmla="*/ 3 w 39"/>
                <a:gd name="T5" fmla="*/ 7 h 15"/>
                <a:gd name="T6" fmla="*/ 35 w 39"/>
                <a:gd name="T7" fmla="*/ 7 h 15"/>
                <a:gd name="T8" fmla="*/ 32 w 39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">
                  <a:moveTo>
                    <a:pt x="32" y="0"/>
                  </a:moveTo>
                  <a:cubicBezTo>
                    <a:pt x="23" y="2"/>
                    <a:pt x="14" y="4"/>
                    <a:pt x="5" y="2"/>
                  </a:cubicBezTo>
                  <a:cubicBezTo>
                    <a:pt x="2" y="1"/>
                    <a:pt x="0" y="5"/>
                    <a:pt x="3" y="7"/>
                  </a:cubicBezTo>
                  <a:cubicBezTo>
                    <a:pt x="13" y="12"/>
                    <a:pt x="26" y="15"/>
                    <a:pt x="35" y="7"/>
                  </a:cubicBezTo>
                  <a:cubicBezTo>
                    <a:pt x="39" y="5"/>
                    <a:pt x="37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6" name="Freeform 15">
              <a:extLst>
                <a:ext uri="{FF2B5EF4-FFF2-40B4-BE49-F238E27FC236}">
                  <a16:creationId xmlns:a16="http://schemas.microsoft.com/office/drawing/2014/main" xmlns="" id="{5B6BBB4C-715A-5FC4-09C6-336A1737AC2C}"/>
                </a:ext>
              </a:extLst>
            </p:cNvPr>
            <p:cNvSpPr/>
            <p:nvPr/>
          </p:nvSpPr>
          <p:spPr bwMode="auto">
            <a:xfrm>
              <a:off x="3779" y="888"/>
              <a:ext cx="94" cy="31"/>
            </a:xfrm>
            <a:custGeom>
              <a:avLst/>
              <a:gdLst>
                <a:gd name="T0" fmla="*/ 34 w 40"/>
                <a:gd name="T1" fmla="*/ 1 h 13"/>
                <a:gd name="T2" fmla="*/ 19 w 40"/>
                <a:gd name="T3" fmla="*/ 1 h 13"/>
                <a:gd name="T4" fmla="*/ 5 w 40"/>
                <a:gd name="T5" fmla="*/ 1 h 13"/>
                <a:gd name="T6" fmla="*/ 4 w 40"/>
                <a:gd name="T7" fmla="*/ 7 h 13"/>
                <a:gd name="T8" fmla="*/ 35 w 40"/>
                <a:gd name="T9" fmla="*/ 10 h 13"/>
                <a:gd name="T10" fmla="*/ 34 w 40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3">
                  <a:moveTo>
                    <a:pt x="34" y="1"/>
                  </a:moveTo>
                  <a:cubicBezTo>
                    <a:pt x="29" y="1"/>
                    <a:pt x="24" y="1"/>
                    <a:pt x="19" y="1"/>
                  </a:cubicBezTo>
                  <a:cubicBezTo>
                    <a:pt x="14" y="1"/>
                    <a:pt x="10" y="1"/>
                    <a:pt x="5" y="1"/>
                  </a:cubicBezTo>
                  <a:cubicBezTo>
                    <a:pt x="1" y="0"/>
                    <a:pt x="0" y="6"/>
                    <a:pt x="4" y="7"/>
                  </a:cubicBezTo>
                  <a:cubicBezTo>
                    <a:pt x="13" y="10"/>
                    <a:pt x="26" y="13"/>
                    <a:pt x="35" y="10"/>
                  </a:cubicBezTo>
                  <a:cubicBezTo>
                    <a:pt x="40" y="8"/>
                    <a:pt x="39" y="2"/>
                    <a:pt x="3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7" name="Freeform 16">
              <a:extLst>
                <a:ext uri="{FF2B5EF4-FFF2-40B4-BE49-F238E27FC236}">
                  <a16:creationId xmlns:a16="http://schemas.microsoft.com/office/drawing/2014/main" xmlns="" id="{2C23D65B-15D7-8334-734B-BC746BC2C296}"/>
                </a:ext>
              </a:extLst>
            </p:cNvPr>
            <p:cNvSpPr/>
            <p:nvPr/>
          </p:nvSpPr>
          <p:spPr bwMode="auto">
            <a:xfrm>
              <a:off x="3918" y="886"/>
              <a:ext cx="95" cy="31"/>
            </a:xfrm>
            <a:custGeom>
              <a:avLst/>
              <a:gdLst>
                <a:gd name="T0" fmla="*/ 36 w 40"/>
                <a:gd name="T1" fmla="*/ 3 h 13"/>
                <a:gd name="T2" fmla="*/ 4 w 40"/>
                <a:gd name="T3" fmla="*/ 4 h 13"/>
                <a:gd name="T4" fmla="*/ 4 w 40"/>
                <a:gd name="T5" fmla="*/ 10 h 13"/>
                <a:gd name="T6" fmla="*/ 36 w 40"/>
                <a:gd name="T7" fmla="*/ 11 h 13"/>
                <a:gd name="T8" fmla="*/ 36 w 40"/>
                <a:gd name="T9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3">
                  <a:moveTo>
                    <a:pt x="36" y="3"/>
                  </a:moveTo>
                  <a:cubicBezTo>
                    <a:pt x="26" y="0"/>
                    <a:pt x="14" y="2"/>
                    <a:pt x="4" y="4"/>
                  </a:cubicBezTo>
                  <a:cubicBezTo>
                    <a:pt x="0" y="4"/>
                    <a:pt x="0" y="9"/>
                    <a:pt x="4" y="10"/>
                  </a:cubicBezTo>
                  <a:cubicBezTo>
                    <a:pt x="14" y="11"/>
                    <a:pt x="26" y="13"/>
                    <a:pt x="36" y="11"/>
                  </a:cubicBezTo>
                  <a:cubicBezTo>
                    <a:pt x="40" y="10"/>
                    <a:pt x="40" y="4"/>
                    <a:pt x="3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8" name="Freeform 17">
              <a:extLst>
                <a:ext uri="{FF2B5EF4-FFF2-40B4-BE49-F238E27FC236}">
                  <a16:creationId xmlns:a16="http://schemas.microsoft.com/office/drawing/2014/main" xmlns="" id="{946A6256-724F-CB00-7FA1-BF4A8E78A2EB}"/>
                </a:ext>
              </a:extLst>
            </p:cNvPr>
            <p:cNvSpPr/>
            <p:nvPr/>
          </p:nvSpPr>
          <p:spPr bwMode="auto">
            <a:xfrm>
              <a:off x="4065" y="888"/>
              <a:ext cx="90" cy="26"/>
            </a:xfrm>
            <a:custGeom>
              <a:avLst/>
              <a:gdLst>
                <a:gd name="T0" fmla="*/ 34 w 38"/>
                <a:gd name="T1" fmla="*/ 2 h 11"/>
                <a:gd name="T2" fmla="*/ 20 w 38"/>
                <a:gd name="T3" fmla="*/ 1 h 11"/>
                <a:gd name="T4" fmla="*/ 4 w 38"/>
                <a:gd name="T5" fmla="*/ 2 h 11"/>
                <a:gd name="T6" fmla="*/ 4 w 38"/>
                <a:gd name="T7" fmla="*/ 9 h 11"/>
                <a:gd name="T8" fmla="*/ 20 w 38"/>
                <a:gd name="T9" fmla="*/ 10 h 11"/>
                <a:gd name="T10" fmla="*/ 34 w 38"/>
                <a:gd name="T11" fmla="*/ 10 h 11"/>
                <a:gd name="T12" fmla="*/ 34 w 38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1">
                  <a:moveTo>
                    <a:pt x="34" y="2"/>
                  </a:moveTo>
                  <a:cubicBezTo>
                    <a:pt x="30" y="0"/>
                    <a:pt x="24" y="1"/>
                    <a:pt x="20" y="1"/>
                  </a:cubicBezTo>
                  <a:cubicBezTo>
                    <a:pt x="15" y="2"/>
                    <a:pt x="9" y="2"/>
                    <a:pt x="4" y="2"/>
                  </a:cubicBezTo>
                  <a:cubicBezTo>
                    <a:pt x="0" y="3"/>
                    <a:pt x="0" y="9"/>
                    <a:pt x="4" y="9"/>
                  </a:cubicBezTo>
                  <a:cubicBezTo>
                    <a:pt x="9" y="9"/>
                    <a:pt x="15" y="10"/>
                    <a:pt x="20" y="10"/>
                  </a:cubicBezTo>
                  <a:cubicBezTo>
                    <a:pt x="24" y="10"/>
                    <a:pt x="30" y="11"/>
                    <a:pt x="34" y="10"/>
                  </a:cubicBezTo>
                  <a:cubicBezTo>
                    <a:pt x="38" y="8"/>
                    <a:pt x="38" y="3"/>
                    <a:pt x="3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19" name="Freeform 18">
              <a:extLst>
                <a:ext uri="{FF2B5EF4-FFF2-40B4-BE49-F238E27FC236}">
                  <a16:creationId xmlns:a16="http://schemas.microsoft.com/office/drawing/2014/main" xmlns="" id="{0DF43982-431A-7652-4297-FE8E76FF10A6}"/>
                </a:ext>
              </a:extLst>
            </p:cNvPr>
            <p:cNvSpPr/>
            <p:nvPr/>
          </p:nvSpPr>
          <p:spPr bwMode="auto">
            <a:xfrm>
              <a:off x="4203" y="888"/>
              <a:ext cx="71" cy="31"/>
            </a:xfrm>
            <a:custGeom>
              <a:avLst/>
              <a:gdLst>
                <a:gd name="T0" fmla="*/ 27 w 30"/>
                <a:gd name="T1" fmla="*/ 3 h 13"/>
                <a:gd name="T2" fmla="*/ 17 w 30"/>
                <a:gd name="T3" fmla="*/ 2 h 13"/>
                <a:gd name="T4" fmla="*/ 5 w 30"/>
                <a:gd name="T5" fmla="*/ 1 h 13"/>
                <a:gd name="T6" fmla="*/ 3 w 30"/>
                <a:gd name="T7" fmla="*/ 7 h 13"/>
                <a:gd name="T8" fmla="*/ 28 w 30"/>
                <a:gd name="T9" fmla="*/ 8 h 13"/>
                <a:gd name="T10" fmla="*/ 27 w 30"/>
                <a:gd name="T11" fmla="*/ 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27" y="3"/>
                  </a:moveTo>
                  <a:cubicBezTo>
                    <a:pt x="24" y="2"/>
                    <a:pt x="20" y="2"/>
                    <a:pt x="17" y="2"/>
                  </a:cubicBezTo>
                  <a:cubicBezTo>
                    <a:pt x="13" y="2"/>
                    <a:pt x="9" y="2"/>
                    <a:pt x="5" y="1"/>
                  </a:cubicBezTo>
                  <a:cubicBezTo>
                    <a:pt x="1" y="0"/>
                    <a:pt x="0" y="5"/>
                    <a:pt x="3" y="7"/>
                  </a:cubicBezTo>
                  <a:cubicBezTo>
                    <a:pt x="10" y="9"/>
                    <a:pt x="21" y="13"/>
                    <a:pt x="28" y="8"/>
                  </a:cubicBezTo>
                  <a:cubicBezTo>
                    <a:pt x="30" y="7"/>
                    <a:pt x="30" y="3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0" name="Freeform 19">
              <a:extLst>
                <a:ext uri="{FF2B5EF4-FFF2-40B4-BE49-F238E27FC236}">
                  <a16:creationId xmlns:a16="http://schemas.microsoft.com/office/drawing/2014/main" xmlns="" id="{22B1AAD1-C5FA-AFA8-2155-2BE7B2293637}"/>
                </a:ext>
              </a:extLst>
            </p:cNvPr>
            <p:cNvSpPr/>
            <p:nvPr/>
          </p:nvSpPr>
          <p:spPr bwMode="auto">
            <a:xfrm>
              <a:off x="4316" y="879"/>
              <a:ext cx="85" cy="26"/>
            </a:xfrm>
            <a:custGeom>
              <a:avLst/>
              <a:gdLst>
                <a:gd name="T0" fmla="*/ 32 w 36"/>
                <a:gd name="T1" fmla="*/ 2 h 11"/>
                <a:gd name="T2" fmla="*/ 19 w 36"/>
                <a:gd name="T3" fmla="*/ 2 h 11"/>
                <a:gd name="T4" fmla="*/ 4 w 36"/>
                <a:gd name="T5" fmla="*/ 5 h 11"/>
                <a:gd name="T6" fmla="*/ 5 w 36"/>
                <a:gd name="T7" fmla="*/ 11 h 11"/>
                <a:gd name="T8" fmla="*/ 20 w 36"/>
                <a:gd name="T9" fmla="*/ 11 h 11"/>
                <a:gd name="T10" fmla="*/ 33 w 36"/>
                <a:gd name="T11" fmla="*/ 8 h 11"/>
                <a:gd name="T12" fmla="*/ 32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2" y="2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3"/>
                    <a:pt x="9" y="4"/>
                    <a:pt x="4" y="5"/>
                  </a:cubicBezTo>
                  <a:cubicBezTo>
                    <a:pt x="0" y="5"/>
                    <a:pt x="1" y="11"/>
                    <a:pt x="5" y="11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5" y="10"/>
                    <a:pt x="30" y="11"/>
                    <a:pt x="33" y="8"/>
                  </a:cubicBezTo>
                  <a:cubicBezTo>
                    <a:pt x="36" y="6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1" name="Freeform 20">
              <a:extLst>
                <a:ext uri="{FF2B5EF4-FFF2-40B4-BE49-F238E27FC236}">
                  <a16:creationId xmlns:a16="http://schemas.microsoft.com/office/drawing/2014/main" xmlns="" id="{EDC639B5-D227-1E57-BEBF-A86C4C684565}"/>
                </a:ext>
              </a:extLst>
            </p:cNvPr>
            <p:cNvSpPr/>
            <p:nvPr/>
          </p:nvSpPr>
          <p:spPr bwMode="auto">
            <a:xfrm>
              <a:off x="4458" y="879"/>
              <a:ext cx="78" cy="31"/>
            </a:xfrm>
            <a:custGeom>
              <a:avLst/>
              <a:gdLst>
                <a:gd name="T0" fmla="*/ 32 w 33"/>
                <a:gd name="T1" fmla="*/ 6 h 13"/>
                <a:gd name="T2" fmla="*/ 4 w 33"/>
                <a:gd name="T3" fmla="*/ 6 h 13"/>
                <a:gd name="T4" fmla="*/ 6 w 33"/>
                <a:gd name="T5" fmla="*/ 12 h 13"/>
                <a:gd name="T6" fmla="*/ 20 w 33"/>
                <a:gd name="T7" fmla="*/ 11 h 13"/>
                <a:gd name="T8" fmla="*/ 31 w 33"/>
                <a:gd name="T9" fmla="*/ 10 h 13"/>
                <a:gd name="T10" fmla="*/ 32 w 33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3">
                  <a:moveTo>
                    <a:pt x="32" y="6"/>
                  </a:moveTo>
                  <a:cubicBezTo>
                    <a:pt x="25" y="0"/>
                    <a:pt x="11" y="3"/>
                    <a:pt x="4" y="6"/>
                  </a:cubicBezTo>
                  <a:cubicBezTo>
                    <a:pt x="0" y="7"/>
                    <a:pt x="2" y="13"/>
                    <a:pt x="6" y="12"/>
                  </a:cubicBezTo>
                  <a:cubicBezTo>
                    <a:pt x="10" y="11"/>
                    <a:pt x="15" y="11"/>
                    <a:pt x="20" y="11"/>
                  </a:cubicBezTo>
                  <a:cubicBezTo>
                    <a:pt x="24" y="11"/>
                    <a:pt x="27" y="12"/>
                    <a:pt x="31" y="10"/>
                  </a:cubicBezTo>
                  <a:cubicBezTo>
                    <a:pt x="33" y="9"/>
                    <a:pt x="33" y="7"/>
                    <a:pt x="32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2" name="Freeform 21">
              <a:extLst>
                <a:ext uri="{FF2B5EF4-FFF2-40B4-BE49-F238E27FC236}">
                  <a16:creationId xmlns:a16="http://schemas.microsoft.com/office/drawing/2014/main" xmlns="" id="{8A764B59-ACED-93E6-E825-9E3557A12F8A}"/>
                </a:ext>
              </a:extLst>
            </p:cNvPr>
            <p:cNvSpPr/>
            <p:nvPr/>
          </p:nvSpPr>
          <p:spPr bwMode="auto">
            <a:xfrm>
              <a:off x="4588" y="879"/>
              <a:ext cx="81" cy="26"/>
            </a:xfrm>
            <a:custGeom>
              <a:avLst/>
              <a:gdLst>
                <a:gd name="T0" fmla="*/ 32 w 34"/>
                <a:gd name="T1" fmla="*/ 3 h 11"/>
                <a:gd name="T2" fmla="*/ 19 w 34"/>
                <a:gd name="T3" fmla="*/ 1 h 11"/>
                <a:gd name="T4" fmla="*/ 3 w 34"/>
                <a:gd name="T5" fmla="*/ 2 h 11"/>
                <a:gd name="T6" fmla="*/ 3 w 34"/>
                <a:gd name="T7" fmla="*/ 8 h 11"/>
                <a:gd name="T8" fmla="*/ 19 w 34"/>
                <a:gd name="T9" fmla="*/ 10 h 11"/>
                <a:gd name="T10" fmla="*/ 32 w 34"/>
                <a:gd name="T11" fmla="*/ 7 h 11"/>
                <a:gd name="T12" fmla="*/ 32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2" y="3"/>
                  </a:moveTo>
                  <a:cubicBezTo>
                    <a:pt x="28" y="0"/>
                    <a:pt x="24" y="1"/>
                    <a:pt x="19" y="1"/>
                  </a:cubicBezTo>
                  <a:cubicBezTo>
                    <a:pt x="13" y="1"/>
                    <a:pt x="8" y="2"/>
                    <a:pt x="3" y="2"/>
                  </a:cubicBezTo>
                  <a:cubicBezTo>
                    <a:pt x="0" y="3"/>
                    <a:pt x="0" y="8"/>
                    <a:pt x="3" y="8"/>
                  </a:cubicBezTo>
                  <a:cubicBezTo>
                    <a:pt x="8" y="9"/>
                    <a:pt x="13" y="9"/>
                    <a:pt x="19" y="10"/>
                  </a:cubicBezTo>
                  <a:cubicBezTo>
                    <a:pt x="24" y="10"/>
                    <a:pt x="28" y="11"/>
                    <a:pt x="32" y="7"/>
                  </a:cubicBezTo>
                  <a:cubicBezTo>
                    <a:pt x="34" y="6"/>
                    <a:pt x="34" y="4"/>
                    <a:pt x="3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3" name="Freeform 22">
              <a:extLst>
                <a:ext uri="{FF2B5EF4-FFF2-40B4-BE49-F238E27FC236}">
                  <a16:creationId xmlns:a16="http://schemas.microsoft.com/office/drawing/2014/main" xmlns="" id="{EE1E5B01-9B62-10CD-0717-536AAB6C56A8}"/>
                </a:ext>
              </a:extLst>
            </p:cNvPr>
            <p:cNvSpPr/>
            <p:nvPr/>
          </p:nvSpPr>
          <p:spPr bwMode="auto">
            <a:xfrm>
              <a:off x="4721" y="869"/>
              <a:ext cx="90" cy="36"/>
            </a:xfrm>
            <a:custGeom>
              <a:avLst/>
              <a:gdLst>
                <a:gd name="T0" fmla="*/ 32 w 38"/>
                <a:gd name="T1" fmla="*/ 1 h 15"/>
                <a:gd name="T2" fmla="*/ 19 w 38"/>
                <a:gd name="T3" fmla="*/ 3 h 15"/>
                <a:gd name="T4" fmla="*/ 6 w 38"/>
                <a:gd name="T5" fmla="*/ 2 h 15"/>
                <a:gd name="T6" fmla="*/ 4 w 38"/>
                <a:gd name="T7" fmla="*/ 8 h 15"/>
                <a:gd name="T8" fmla="*/ 35 w 38"/>
                <a:gd name="T9" fmla="*/ 8 h 15"/>
                <a:gd name="T10" fmla="*/ 32 w 38"/>
                <a:gd name="T1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5">
                  <a:moveTo>
                    <a:pt x="32" y="1"/>
                  </a:moveTo>
                  <a:cubicBezTo>
                    <a:pt x="28" y="0"/>
                    <a:pt x="24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3" y="2"/>
                    <a:pt x="0" y="6"/>
                    <a:pt x="4" y="8"/>
                  </a:cubicBezTo>
                  <a:cubicBezTo>
                    <a:pt x="12" y="12"/>
                    <a:pt x="27" y="15"/>
                    <a:pt x="35" y="8"/>
                  </a:cubicBezTo>
                  <a:cubicBezTo>
                    <a:pt x="38" y="5"/>
                    <a:pt x="35" y="1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4" name="Freeform 23">
              <a:extLst>
                <a:ext uri="{FF2B5EF4-FFF2-40B4-BE49-F238E27FC236}">
                  <a16:creationId xmlns:a16="http://schemas.microsoft.com/office/drawing/2014/main" xmlns="" id="{0D7F9C30-0718-E327-5D44-9BE167F3561F}"/>
                </a:ext>
              </a:extLst>
            </p:cNvPr>
            <p:cNvSpPr/>
            <p:nvPr/>
          </p:nvSpPr>
          <p:spPr bwMode="auto">
            <a:xfrm>
              <a:off x="5000" y="664"/>
              <a:ext cx="79" cy="22"/>
            </a:xfrm>
            <a:custGeom>
              <a:avLst/>
              <a:gdLst>
                <a:gd name="T0" fmla="*/ 30 w 33"/>
                <a:gd name="T1" fmla="*/ 1 h 9"/>
                <a:gd name="T2" fmla="*/ 17 w 33"/>
                <a:gd name="T3" fmla="*/ 1 h 9"/>
                <a:gd name="T4" fmla="*/ 2 w 33"/>
                <a:gd name="T5" fmla="*/ 4 h 9"/>
                <a:gd name="T6" fmla="*/ 3 w 33"/>
                <a:gd name="T7" fmla="*/ 9 h 9"/>
                <a:gd name="T8" fmla="*/ 18 w 33"/>
                <a:gd name="T9" fmla="*/ 9 h 9"/>
                <a:gd name="T10" fmla="*/ 31 w 33"/>
                <a:gd name="T11" fmla="*/ 6 h 9"/>
                <a:gd name="T12" fmla="*/ 30 w 33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9">
                  <a:moveTo>
                    <a:pt x="30" y="1"/>
                  </a:moveTo>
                  <a:cubicBezTo>
                    <a:pt x="26" y="0"/>
                    <a:pt x="22" y="1"/>
                    <a:pt x="17" y="1"/>
                  </a:cubicBezTo>
                  <a:cubicBezTo>
                    <a:pt x="12" y="2"/>
                    <a:pt x="7" y="3"/>
                    <a:pt x="2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8" y="9"/>
                    <a:pt x="13" y="9"/>
                    <a:pt x="18" y="9"/>
                  </a:cubicBezTo>
                  <a:cubicBezTo>
                    <a:pt x="23" y="9"/>
                    <a:pt x="27" y="9"/>
                    <a:pt x="31" y="6"/>
                  </a:cubicBezTo>
                  <a:cubicBezTo>
                    <a:pt x="33" y="5"/>
                    <a:pt x="33" y="2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5" name="Freeform 24">
              <a:extLst>
                <a:ext uri="{FF2B5EF4-FFF2-40B4-BE49-F238E27FC236}">
                  <a16:creationId xmlns:a16="http://schemas.microsoft.com/office/drawing/2014/main" xmlns="" id="{0B1ECC82-41E2-BE6C-297C-BD9D4E590A83}"/>
                </a:ext>
              </a:extLst>
            </p:cNvPr>
            <p:cNvSpPr/>
            <p:nvPr/>
          </p:nvSpPr>
          <p:spPr bwMode="auto">
            <a:xfrm>
              <a:off x="5124" y="645"/>
              <a:ext cx="75" cy="26"/>
            </a:xfrm>
            <a:custGeom>
              <a:avLst/>
              <a:gdLst>
                <a:gd name="T0" fmla="*/ 30 w 32"/>
                <a:gd name="T1" fmla="*/ 2 h 11"/>
                <a:gd name="T2" fmla="*/ 18 w 32"/>
                <a:gd name="T3" fmla="*/ 2 h 11"/>
                <a:gd name="T4" fmla="*/ 4 w 32"/>
                <a:gd name="T5" fmla="*/ 5 h 11"/>
                <a:gd name="T6" fmla="*/ 4 w 32"/>
                <a:gd name="T7" fmla="*/ 11 h 11"/>
                <a:gd name="T8" fmla="*/ 19 w 32"/>
                <a:gd name="T9" fmla="*/ 10 h 11"/>
                <a:gd name="T10" fmla="*/ 31 w 32"/>
                <a:gd name="T11" fmla="*/ 7 h 11"/>
                <a:gd name="T12" fmla="*/ 30 w 32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1">
                  <a:moveTo>
                    <a:pt x="30" y="2"/>
                  </a:moveTo>
                  <a:cubicBezTo>
                    <a:pt x="26" y="0"/>
                    <a:pt x="22" y="2"/>
                    <a:pt x="18" y="2"/>
                  </a:cubicBezTo>
                  <a:cubicBezTo>
                    <a:pt x="13" y="3"/>
                    <a:pt x="8" y="4"/>
                    <a:pt x="4" y="5"/>
                  </a:cubicBezTo>
                  <a:cubicBezTo>
                    <a:pt x="0" y="6"/>
                    <a:pt x="1" y="10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3" y="10"/>
                    <a:pt x="28" y="10"/>
                    <a:pt x="31" y="7"/>
                  </a:cubicBezTo>
                  <a:cubicBezTo>
                    <a:pt x="32" y="6"/>
                    <a:pt x="32" y="3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6" name="Freeform 25">
              <a:extLst>
                <a:ext uri="{FF2B5EF4-FFF2-40B4-BE49-F238E27FC236}">
                  <a16:creationId xmlns:a16="http://schemas.microsoft.com/office/drawing/2014/main" xmlns="" id="{01FE3F0A-0CFC-17DF-E997-324F88D3C5D0}"/>
                </a:ext>
              </a:extLst>
            </p:cNvPr>
            <p:cNvSpPr/>
            <p:nvPr/>
          </p:nvSpPr>
          <p:spPr bwMode="auto">
            <a:xfrm>
              <a:off x="5240" y="628"/>
              <a:ext cx="99" cy="27"/>
            </a:xfrm>
            <a:custGeom>
              <a:avLst/>
              <a:gdLst>
                <a:gd name="T0" fmla="*/ 39 w 42"/>
                <a:gd name="T1" fmla="*/ 1 h 11"/>
                <a:gd name="T2" fmla="*/ 22 w 42"/>
                <a:gd name="T3" fmla="*/ 2 h 11"/>
                <a:gd name="T4" fmla="*/ 3 w 42"/>
                <a:gd name="T5" fmla="*/ 5 h 11"/>
                <a:gd name="T6" fmla="*/ 4 w 42"/>
                <a:gd name="T7" fmla="*/ 11 h 11"/>
                <a:gd name="T8" fmla="*/ 24 w 42"/>
                <a:gd name="T9" fmla="*/ 10 h 11"/>
                <a:gd name="T10" fmla="*/ 40 w 42"/>
                <a:gd name="T11" fmla="*/ 7 h 11"/>
                <a:gd name="T12" fmla="*/ 39 w 42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11">
                  <a:moveTo>
                    <a:pt x="39" y="1"/>
                  </a:moveTo>
                  <a:cubicBezTo>
                    <a:pt x="33" y="0"/>
                    <a:pt x="28" y="1"/>
                    <a:pt x="22" y="2"/>
                  </a:cubicBezTo>
                  <a:cubicBezTo>
                    <a:pt x="16" y="3"/>
                    <a:pt x="10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11" y="11"/>
                    <a:pt x="17" y="10"/>
                    <a:pt x="24" y="10"/>
                  </a:cubicBezTo>
                  <a:cubicBezTo>
                    <a:pt x="29" y="10"/>
                    <a:pt x="34" y="10"/>
                    <a:pt x="40" y="7"/>
                  </a:cubicBezTo>
                  <a:cubicBezTo>
                    <a:pt x="42" y="6"/>
                    <a:pt x="42" y="2"/>
                    <a:pt x="3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7" name="Freeform 26">
              <a:extLst>
                <a:ext uri="{FF2B5EF4-FFF2-40B4-BE49-F238E27FC236}">
                  <a16:creationId xmlns:a16="http://schemas.microsoft.com/office/drawing/2014/main" xmlns="" id="{AE7246B5-1DA7-145C-53D6-AD80ACBDCFA0}"/>
                </a:ext>
              </a:extLst>
            </p:cNvPr>
            <p:cNvSpPr/>
            <p:nvPr/>
          </p:nvSpPr>
          <p:spPr bwMode="auto">
            <a:xfrm>
              <a:off x="2547" y="285"/>
              <a:ext cx="67" cy="24"/>
            </a:xfrm>
            <a:custGeom>
              <a:avLst/>
              <a:gdLst>
                <a:gd name="T0" fmla="*/ 27 w 28"/>
                <a:gd name="T1" fmla="*/ 3 h 10"/>
                <a:gd name="T2" fmla="*/ 17 w 28"/>
                <a:gd name="T3" fmla="*/ 1 h 10"/>
                <a:gd name="T4" fmla="*/ 4 w 28"/>
                <a:gd name="T5" fmla="*/ 2 h 10"/>
                <a:gd name="T6" fmla="*/ 4 w 28"/>
                <a:gd name="T7" fmla="*/ 8 h 10"/>
                <a:gd name="T8" fmla="*/ 17 w 28"/>
                <a:gd name="T9" fmla="*/ 9 h 10"/>
                <a:gd name="T10" fmla="*/ 27 w 28"/>
                <a:gd name="T11" fmla="*/ 7 h 10"/>
                <a:gd name="T12" fmla="*/ 27 w 28"/>
                <a:gd name="T1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7" y="3"/>
                  </a:moveTo>
                  <a:cubicBezTo>
                    <a:pt x="24" y="0"/>
                    <a:pt x="20" y="1"/>
                    <a:pt x="17" y="1"/>
                  </a:cubicBezTo>
                  <a:cubicBezTo>
                    <a:pt x="13" y="1"/>
                    <a:pt x="9" y="1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9"/>
                    <a:pt x="13" y="9"/>
                    <a:pt x="17" y="9"/>
                  </a:cubicBezTo>
                  <a:cubicBezTo>
                    <a:pt x="20" y="9"/>
                    <a:pt x="24" y="10"/>
                    <a:pt x="27" y="7"/>
                  </a:cubicBezTo>
                  <a:cubicBezTo>
                    <a:pt x="28" y="6"/>
                    <a:pt x="28" y="4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8" name="Freeform 27">
              <a:extLst>
                <a:ext uri="{FF2B5EF4-FFF2-40B4-BE49-F238E27FC236}">
                  <a16:creationId xmlns:a16="http://schemas.microsoft.com/office/drawing/2014/main" xmlns="" id="{6734EEFA-1593-EFC6-8C82-5E1CA3BC82A3}"/>
                </a:ext>
              </a:extLst>
            </p:cNvPr>
            <p:cNvSpPr/>
            <p:nvPr/>
          </p:nvSpPr>
          <p:spPr bwMode="auto">
            <a:xfrm>
              <a:off x="2663" y="290"/>
              <a:ext cx="79" cy="24"/>
            </a:xfrm>
            <a:custGeom>
              <a:avLst/>
              <a:gdLst>
                <a:gd name="T0" fmla="*/ 31 w 33"/>
                <a:gd name="T1" fmla="*/ 2 h 10"/>
                <a:gd name="T2" fmla="*/ 19 w 33"/>
                <a:gd name="T3" fmla="*/ 1 h 10"/>
                <a:gd name="T4" fmla="*/ 4 w 33"/>
                <a:gd name="T5" fmla="*/ 2 h 10"/>
                <a:gd name="T6" fmla="*/ 4 w 33"/>
                <a:gd name="T7" fmla="*/ 9 h 10"/>
                <a:gd name="T8" fmla="*/ 19 w 33"/>
                <a:gd name="T9" fmla="*/ 10 h 10"/>
                <a:gd name="T10" fmla="*/ 31 w 33"/>
                <a:gd name="T11" fmla="*/ 8 h 10"/>
                <a:gd name="T12" fmla="*/ 31 w 33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10">
                  <a:moveTo>
                    <a:pt x="31" y="2"/>
                  </a:moveTo>
                  <a:cubicBezTo>
                    <a:pt x="27" y="0"/>
                    <a:pt x="23" y="1"/>
                    <a:pt x="19" y="1"/>
                  </a:cubicBezTo>
                  <a:cubicBezTo>
                    <a:pt x="14" y="1"/>
                    <a:pt x="9" y="1"/>
                    <a:pt x="4" y="2"/>
                  </a:cubicBezTo>
                  <a:cubicBezTo>
                    <a:pt x="0" y="2"/>
                    <a:pt x="0" y="8"/>
                    <a:pt x="4" y="9"/>
                  </a:cubicBezTo>
                  <a:cubicBezTo>
                    <a:pt x="9" y="9"/>
                    <a:pt x="14" y="9"/>
                    <a:pt x="19" y="10"/>
                  </a:cubicBezTo>
                  <a:cubicBezTo>
                    <a:pt x="23" y="10"/>
                    <a:pt x="27" y="10"/>
                    <a:pt x="31" y="8"/>
                  </a:cubicBezTo>
                  <a:cubicBezTo>
                    <a:pt x="33" y="7"/>
                    <a:pt x="33" y="3"/>
                    <a:pt x="3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29" name="Freeform 28">
              <a:extLst>
                <a:ext uri="{FF2B5EF4-FFF2-40B4-BE49-F238E27FC236}">
                  <a16:creationId xmlns:a16="http://schemas.microsoft.com/office/drawing/2014/main" xmlns="" id="{8A1E6E00-A0EA-D935-6CCB-376DAED1532D}"/>
                </a:ext>
              </a:extLst>
            </p:cNvPr>
            <p:cNvSpPr/>
            <p:nvPr/>
          </p:nvSpPr>
          <p:spPr bwMode="auto">
            <a:xfrm>
              <a:off x="2784" y="290"/>
              <a:ext cx="83" cy="28"/>
            </a:xfrm>
            <a:custGeom>
              <a:avLst/>
              <a:gdLst>
                <a:gd name="T0" fmla="*/ 32 w 35"/>
                <a:gd name="T1" fmla="*/ 1 h 12"/>
                <a:gd name="T2" fmla="*/ 19 w 35"/>
                <a:gd name="T3" fmla="*/ 2 h 12"/>
                <a:gd name="T4" fmla="*/ 5 w 35"/>
                <a:gd name="T5" fmla="*/ 2 h 12"/>
                <a:gd name="T6" fmla="*/ 4 w 35"/>
                <a:gd name="T7" fmla="*/ 8 h 12"/>
                <a:gd name="T8" fmla="*/ 33 w 35"/>
                <a:gd name="T9" fmla="*/ 7 h 12"/>
                <a:gd name="T10" fmla="*/ 32 w 35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2">
                  <a:moveTo>
                    <a:pt x="32" y="1"/>
                  </a:moveTo>
                  <a:cubicBezTo>
                    <a:pt x="28" y="0"/>
                    <a:pt x="23" y="1"/>
                    <a:pt x="19" y="2"/>
                  </a:cubicBezTo>
                  <a:cubicBezTo>
                    <a:pt x="14" y="2"/>
                    <a:pt x="9" y="2"/>
                    <a:pt x="5" y="2"/>
                  </a:cubicBezTo>
                  <a:cubicBezTo>
                    <a:pt x="1" y="2"/>
                    <a:pt x="0" y="7"/>
                    <a:pt x="4" y="8"/>
                  </a:cubicBezTo>
                  <a:cubicBezTo>
                    <a:pt x="12" y="10"/>
                    <a:pt x="25" y="12"/>
                    <a:pt x="33" y="7"/>
                  </a:cubicBezTo>
                  <a:cubicBezTo>
                    <a:pt x="35" y="5"/>
                    <a:pt x="35" y="2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0" name="Freeform 29">
              <a:extLst>
                <a:ext uri="{FF2B5EF4-FFF2-40B4-BE49-F238E27FC236}">
                  <a16:creationId xmlns:a16="http://schemas.microsoft.com/office/drawing/2014/main" xmlns="" id="{02FE0B86-719E-E0DE-28B3-929E1D6A8B43}"/>
                </a:ext>
              </a:extLst>
            </p:cNvPr>
            <p:cNvSpPr/>
            <p:nvPr/>
          </p:nvSpPr>
          <p:spPr bwMode="auto">
            <a:xfrm>
              <a:off x="2907" y="283"/>
              <a:ext cx="76" cy="28"/>
            </a:xfrm>
            <a:custGeom>
              <a:avLst/>
              <a:gdLst>
                <a:gd name="T0" fmla="*/ 29 w 32"/>
                <a:gd name="T1" fmla="*/ 1 h 12"/>
                <a:gd name="T2" fmla="*/ 18 w 32"/>
                <a:gd name="T3" fmla="*/ 2 h 12"/>
                <a:gd name="T4" fmla="*/ 4 w 32"/>
                <a:gd name="T5" fmla="*/ 3 h 12"/>
                <a:gd name="T6" fmla="*/ 3 w 32"/>
                <a:gd name="T7" fmla="*/ 9 h 12"/>
                <a:gd name="T8" fmla="*/ 31 w 32"/>
                <a:gd name="T9" fmla="*/ 6 h 12"/>
                <a:gd name="T10" fmla="*/ 29 w 32"/>
                <a:gd name="T11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2">
                  <a:moveTo>
                    <a:pt x="29" y="1"/>
                  </a:moveTo>
                  <a:cubicBezTo>
                    <a:pt x="25" y="0"/>
                    <a:pt x="22" y="1"/>
                    <a:pt x="18" y="2"/>
                  </a:cubicBezTo>
                  <a:cubicBezTo>
                    <a:pt x="13" y="3"/>
                    <a:pt x="8" y="3"/>
                    <a:pt x="4" y="3"/>
                  </a:cubicBezTo>
                  <a:cubicBezTo>
                    <a:pt x="0" y="3"/>
                    <a:pt x="0" y="8"/>
                    <a:pt x="3" y="9"/>
                  </a:cubicBezTo>
                  <a:cubicBezTo>
                    <a:pt x="10" y="11"/>
                    <a:pt x="24" y="12"/>
                    <a:pt x="31" y="6"/>
                  </a:cubicBezTo>
                  <a:cubicBezTo>
                    <a:pt x="32" y="5"/>
                    <a:pt x="32" y="1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1" name="Freeform 30">
              <a:extLst>
                <a:ext uri="{FF2B5EF4-FFF2-40B4-BE49-F238E27FC236}">
                  <a16:creationId xmlns:a16="http://schemas.microsoft.com/office/drawing/2014/main" xmlns="" id="{F838AD13-D846-1F4B-3B7D-964F13A08389}"/>
                </a:ext>
              </a:extLst>
            </p:cNvPr>
            <p:cNvSpPr/>
            <p:nvPr/>
          </p:nvSpPr>
          <p:spPr bwMode="auto">
            <a:xfrm>
              <a:off x="3009" y="278"/>
              <a:ext cx="81" cy="26"/>
            </a:xfrm>
            <a:custGeom>
              <a:avLst/>
              <a:gdLst>
                <a:gd name="T0" fmla="*/ 31 w 34"/>
                <a:gd name="T1" fmla="*/ 1 h 11"/>
                <a:gd name="T2" fmla="*/ 19 w 34"/>
                <a:gd name="T3" fmla="*/ 2 h 11"/>
                <a:gd name="T4" fmla="*/ 5 w 34"/>
                <a:gd name="T5" fmla="*/ 2 h 11"/>
                <a:gd name="T6" fmla="*/ 4 w 34"/>
                <a:gd name="T7" fmla="*/ 9 h 11"/>
                <a:gd name="T8" fmla="*/ 19 w 34"/>
                <a:gd name="T9" fmla="*/ 10 h 11"/>
                <a:gd name="T10" fmla="*/ 32 w 34"/>
                <a:gd name="T11" fmla="*/ 7 h 11"/>
                <a:gd name="T12" fmla="*/ 31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1"/>
                  </a:moveTo>
                  <a:cubicBezTo>
                    <a:pt x="27" y="0"/>
                    <a:pt x="23" y="1"/>
                    <a:pt x="19" y="2"/>
                  </a:cubicBezTo>
                  <a:cubicBezTo>
                    <a:pt x="14" y="2"/>
                    <a:pt x="10" y="2"/>
                    <a:pt x="5" y="2"/>
                  </a:cubicBezTo>
                  <a:cubicBezTo>
                    <a:pt x="1" y="2"/>
                    <a:pt x="0" y="8"/>
                    <a:pt x="4" y="9"/>
                  </a:cubicBezTo>
                  <a:cubicBezTo>
                    <a:pt x="9" y="10"/>
                    <a:pt x="14" y="11"/>
                    <a:pt x="19" y="10"/>
                  </a:cubicBezTo>
                  <a:cubicBezTo>
                    <a:pt x="24" y="10"/>
                    <a:pt x="29" y="10"/>
                    <a:pt x="32" y="7"/>
                  </a:cubicBezTo>
                  <a:cubicBezTo>
                    <a:pt x="34" y="5"/>
                    <a:pt x="33" y="2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2" name="Freeform 31">
              <a:extLst>
                <a:ext uri="{FF2B5EF4-FFF2-40B4-BE49-F238E27FC236}">
                  <a16:creationId xmlns:a16="http://schemas.microsoft.com/office/drawing/2014/main" xmlns="" id="{EB12B537-134C-04DC-21A3-84A0CB2295ED}"/>
                </a:ext>
              </a:extLst>
            </p:cNvPr>
            <p:cNvSpPr/>
            <p:nvPr/>
          </p:nvSpPr>
          <p:spPr bwMode="auto">
            <a:xfrm>
              <a:off x="3135" y="280"/>
              <a:ext cx="66" cy="24"/>
            </a:xfrm>
            <a:custGeom>
              <a:avLst/>
              <a:gdLst>
                <a:gd name="T0" fmla="*/ 25 w 28"/>
                <a:gd name="T1" fmla="*/ 2 h 10"/>
                <a:gd name="T2" fmla="*/ 14 w 28"/>
                <a:gd name="T3" fmla="*/ 1 h 10"/>
                <a:gd name="T4" fmla="*/ 3 w 28"/>
                <a:gd name="T5" fmla="*/ 2 h 10"/>
                <a:gd name="T6" fmla="*/ 3 w 28"/>
                <a:gd name="T7" fmla="*/ 8 h 10"/>
                <a:gd name="T8" fmla="*/ 14 w 28"/>
                <a:gd name="T9" fmla="*/ 9 h 10"/>
                <a:gd name="T10" fmla="*/ 25 w 28"/>
                <a:gd name="T11" fmla="*/ 8 h 10"/>
                <a:gd name="T12" fmla="*/ 25 w 28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5" y="2"/>
                  </a:moveTo>
                  <a:cubicBezTo>
                    <a:pt x="22" y="0"/>
                    <a:pt x="18" y="0"/>
                    <a:pt x="14" y="1"/>
                  </a:cubicBezTo>
                  <a:cubicBezTo>
                    <a:pt x="10" y="1"/>
                    <a:pt x="6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6" y="8"/>
                    <a:pt x="10" y="9"/>
                    <a:pt x="14" y="9"/>
                  </a:cubicBezTo>
                  <a:cubicBezTo>
                    <a:pt x="18" y="9"/>
                    <a:pt x="22" y="10"/>
                    <a:pt x="25" y="8"/>
                  </a:cubicBezTo>
                  <a:cubicBezTo>
                    <a:pt x="28" y="7"/>
                    <a:pt x="28" y="3"/>
                    <a:pt x="2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3" name="Freeform 32">
              <a:extLst>
                <a:ext uri="{FF2B5EF4-FFF2-40B4-BE49-F238E27FC236}">
                  <a16:creationId xmlns:a16="http://schemas.microsoft.com/office/drawing/2014/main" xmlns="" id="{4340427C-7A54-59EC-6024-7D40D343C437}"/>
                </a:ext>
              </a:extLst>
            </p:cNvPr>
            <p:cNvSpPr/>
            <p:nvPr/>
          </p:nvSpPr>
          <p:spPr bwMode="auto">
            <a:xfrm>
              <a:off x="4752" y="283"/>
              <a:ext cx="68" cy="19"/>
            </a:xfrm>
            <a:custGeom>
              <a:avLst/>
              <a:gdLst>
                <a:gd name="T0" fmla="*/ 27 w 29"/>
                <a:gd name="T1" fmla="*/ 1 h 8"/>
                <a:gd name="T2" fmla="*/ 16 w 29"/>
                <a:gd name="T3" fmla="*/ 0 h 8"/>
                <a:gd name="T4" fmla="*/ 3 w 29"/>
                <a:gd name="T5" fmla="*/ 1 h 8"/>
                <a:gd name="T6" fmla="*/ 3 w 29"/>
                <a:gd name="T7" fmla="*/ 7 h 8"/>
                <a:gd name="T8" fmla="*/ 16 w 29"/>
                <a:gd name="T9" fmla="*/ 7 h 8"/>
                <a:gd name="T10" fmla="*/ 27 w 29"/>
                <a:gd name="T11" fmla="*/ 6 h 8"/>
                <a:gd name="T12" fmla="*/ 27 w 29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8">
                  <a:moveTo>
                    <a:pt x="27" y="1"/>
                  </a:moveTo>
                  <a:cubicBezTo>
                    <a:pt x="24" y="0"/>
                    <a:pt x="20" y="0"/>
                    <a:pt x="16" y="0"/>
                  </a:cubicBezTo>
                  <a:cubicBezTo>
                    <a:pt x="12" y="1"/>
                    <a:pt x="8" y="1"/>
                    <a:pt x="3" y="1"/>
                  </a:cubicBezTo>
                  <a:cubicBezTo>
                    <a:pt x="0" y="1"/>
                    <a:pt x="0" y="6"/>
                    <a:pt x="3" y="7"/>
                  </a:cubicBezTo>
                  <a:cubicBezTo>
                    <a:pt x="8" y="7"/>
                    <a:pt x="12" y="7"/>
                    <a:pt x="16" y="7"/>
                  </a:cubicBezTo>
                  <a:cubicBezTo>
                    <a:pt x="20" y="7"/>
                    <a:pt x="24" y="8"/>
                    <a:pt x="27" y="6"/>
                  </a:cubicBezTo>
                  <a:cubicBezTo>
                    <a:pt x="29" y="5"/>
                    <a:pt x="29" y="2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4" name="Freeform 33">
              <a:extLst>
                <a:ext uri="{FF2B5EF4-FFF2-40B4-BE49-F238E27FC236}">
                  <a16:creationId xmlns:a16="http://schemas.microsoft.com/office/drawing/2014/main" xmlns="" id="{4445C365-7818-B1B1-23D6-176616811CC0}"/>
                </a:ext>
              </a:extLst>
            </p:cNvPr>
            <p:cNvSpPr/>
            <p:nvPr/>
          </p:nvSpPr>
          <p:spPr bwMode="auto">
            <a:xfrm>
              <a:off x="4865" y="280"/>
              <a:ext cx="83" cy="24"/>
            </a:xfrm>
            <a:custGeom>
              <a:avLst/>
              <a:gdLst>
                <a:gd name="T0" fmla="*/ 32 w 35"/>
                <a:gd name="T1" fmla="*/ 1 h 10"/>
                <a:gd name="T2" fmla="*/ 19 w 35"/>
                <a:gd name="T3" fmla="*/ 1 h 10"/>
                <a:gd name="T4" fmla="*/ 4 w 35"/>
                <a:gd name="T5" fmla="*/ 2 h 10"/>
                <a:gd name="T6" fmla="*/ 4 w 35"/>
                <a:gd name="T7" fmla="*/ 8 h 10"/>
                <a:gd name="T8" fmla="*/ 19 w 35"/>
                <a:gd name="T9" fmla="*/ 9 h 10"/>
                <a:gd name="T10" fmla="*/ 32 w 35"/>
                <a:gd name="T11" fmla="*/ 8 h 10"/>
                <a:gd name="T12" fmla="*/ 32 w 35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0">
                  <a:moveTo>
                    <a:pt x="32" y="1"/>
                  </a:moveTo>
                  <a:cubicBezTo>
                    <a:pt x="28" y="0"/>
                    <a:pt x="23" y="1"/>
                    <a:pt x="19" y="1"/>
                  </a:cubicBezTo>
                  <a:cubicBezTo>
                    <a:pt x="14" y="1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4" y="8"/>
                    <a:pt x="19" y="9"/>
                  </a:cubicBezTo>
                  <a:cubicBezTo>
                    <a:pt x="23" y="9"/>
                    <a:pt x="28" y="10"/>
                    <a:pt x="32" y="8"/>
                  </a:cubicBezTo>
                  <a:cubicBezTo>
                    <a:pt x="35" y="7"/>
                    <a:pt x="35" y="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5" name="Freeform 34">
              <a:extLst>
                <a:ext uri="{FF2B5EF4-FFF2-40B4-BE49-F238E27FC236}">
                  <a16:creationId xmlns:a16="http://schemas.microsoft.com/office/drawing/2014/main" xmlns="" id="{C1C15936-F2DD-3587-517D-74F60EB7FCE4}"/>
                </a:ext>
              </a:extLst>
            </p:cNvPr>
            <p:cNvSpPr/>
            <p:nvPr/>
          </p:nvSpPr>
          <p:spPr bwMode="auto">
            <a:xfrm>
              <a:off x="4989" y="276"/>
              <a:ext cx="75" cy="21"/>
            </a:xfrm>
            <a:custGeom>
              <a:avLst/>
              <a:gdLst>
                <a:gd name="T0" fmla="*/ 29 w 32"/>
                <a:gd name="T1" fmla="*/ 1 h 9"/>
                <a:gd name="T2" fmla="*/ 17 w 32"/>
                <a:gd name="T3" fmla="*/ 1 h 9"/>
                <a:gd name="T4" fmla="*/ 3 w 32"/>
                <a:gd name="T5" fmla="*/ 2 h 9"/>
                <a:gd name="T6" fmla="*/ 3 w 32"/>
                <a:gd name="T7" fmla="*/ 8 h 9"/>
                <a:gd name="T8" fmla="*/ 17 w 32"/>
                <a:gd name="T9" fmla="*/ 8 h 9"/>
                <a:gd name="T10" fmla="*/ 29 w 32"/>
                <a:gd name="T11" fmla="*/ 8 h 9"/>
                <a:gd name="T12" fmla="*/ 29 w 32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">
                  <a:moveTo>
                    <a:pt x="29" y="1"/>
                  </a:moveTo>
                  <a:cubicBezTo>
                    <a:pt x="25" y="0"/>
                    <a:pt x="21" y="1"/>
                    <a:pt x="17" y="1"/>
                  </a:cubicBezTo>
                  <a:cubicBezTo>
                    <a:pt x="12" y="1"/>
                    <a:pt x="8" y="1"/>
                    <a:pt x="3" y="2"/>
                  </a:cubicBezTo>
                  <a:cubicBezTo>
                    <a:pt x="0" y="2"/>
                    <a:pt x="0" y="7"/>
                    <a:pt x="3" y="8"/>
                  </a:cubicBezTo>
                  <a:cubicBezTo>
                    <a:pt x="8" y="8"/>
                    <a:pt x="12" y="8"/>
                    <a:pt x="17" y="8"/>
                  </a:cubicBezTo>
                  <a:cubicBezTo>
                    <a:pt x="21" y="9"/>
                    <a:pt x="25" y="9"/>
                    <a:pt x="29" y="8"/>
                  </a:cubicBezTo>
                  <a:cubicBezTo>
                    <a:pt x="32" y="7"/>
                    <a:pt x="32" y="2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6" name="Freeform 35">
              <a:extLst>
                <a:ext uri="{FF2B5EF4-FFF2-40B4-BE49-F238E27FC236}">
                  <a16:creationId xmlns:a16="http://schemas.microsoft.com/office/drawing/2014/main" xmlns="" id="{B4B651D4-1630-B384-5F4F-16E2C53DA60F}"/>
                </a:ext>
              </a:extLst>
            </p:cNvPr>
            <p:cNvSpPr/>
            <p:nvPr/>
          </p:nvSpPr>
          <p:spPr bwMode="auto">
            <a:xfrm>
              <a:off x="5116" y="264"/>
              <a:ext cx="81" cy="26"/>
            </a:xfrm>
            <a:custGeom>
              <a:avLst/>
              <a:gdLst>
                <a:gd name="T0" fmla="*/ 30 w 34"/>
                <a:gd name="T1" fmla="*/ 1 h 11"/>
                <a:gd name="T2" fmla="*/ 19 w 34"/>
                <a:gd name="T3" fmla="*/ 3 h 11"/>
                <a:gd name="T4" fmla="*/ 6 w 34"/>
                <a:gd name="T5" fmla="*/ 2 h 11"/>
                <a:gd name="T6" fmla="*/ 4 w 34"/>
                <a:gd name="T7" fmla="*/ 9 h 11"/>
                <a:gd name="T8" fmla="*/ 19 w 34"/>
                <a:gd name="T9" fmla="*/ 11 h 11"/>
                <a:gd name="T10" fmla="*/ 32 w 34"/>
                <a:gd name="T11" fmla="*/ 7 h 11"/>
                <a:gd name="T12" fmla="*/ 30 w 34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0" y="1"/>
                  </a:moveTo>
                  <a:cubicBezTo>
                    <a:pt x="26" y="0"/>
                    <a:pt x="23" y="2"/>
                    <a:pt x="19" y="3"/>
                  </a:cubicBezTo>
                  <a:cubicBezTo>
                    <a:pt x="15" y="3"/>
                    <a:pt x="10" y="3"/>
                    <a:pt x="6" y="2"/>
                  </a:cubicBezTo>
                  <a:cubicBezTo>
                    <a:pt x="2" y="2"/>
                    <a:pt x="0" y="7"/>
                    <a:pt x="4" y="9"/>
                  </a:cubicBezTo>
                  <a:cubicBezTo>
                    <a:pt x="9" y="10"/>
                    <a:pt x="14" y="11"/>
                    <a:pt x="19" y="11"/>
                  </a:cubicBezTo>
                  <a:cubicBezTo>
                    <a:pt x="23" y="11"/>
                    <a:pt x="29" y="11"/>
                    <a:pt x="32" y="7"/>
                  </a:cubicBezTo>
                  <a:cubicBezTo>
                    <a:pt x="34" y="5"/>
                    <a:pt x="33" y="1"/>
                    <a:pt x="3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7" name="Freeform 36">
              <a:extLst>
                <a:ext uri="{FF2B5EF4-FFF2-40B4-BE49-F238E27FC236}">
                  <a16:creationId xmlns:a16="http://schemas.microsoft.com/office/drawing/2014/main" xmlns="" id="{5F238F30-E523-9FB1-D0FD-8C1E4D2F520F}"/>
                </a:ext>
              </a:extLst>
            </p:cNvPr>
            <p:cNvSpPr/>
            <p:nvPr/>
          </p:nvSpPr>
          <p:spPr bwMode="auto">
            <a:xfrm>
              <a:off x="5240" y="252"/>
              <a:ext cx="82" cy="26"/>
            </a:xfrm>
            <a:custGeom>
              <a:avLst/>
              <a:gdLst>
                <a:gd name="T0" fmla="*/ 32 w 35"/>
                <a:gd name="T1" fmla="*/ 2 h 11"/>
                <a:gd name="T2" fmla="*/ 19 w 35"/>
                <a:gd name="T3" fmla="*/ 3 h 11"/>
                <a:gd name="T4" fmla="*/ 3 w 35"/>
                <a:gd name="T5" fmla="*/ 5 h 11"/>
                <a:gd name="T6" fmla="*/ 4 w 35"/>
                <a:gd name="T7" fmla="*/ 11 h 11"/>
                <a:gd name="T8" fmla="*/ 20 w 35"/>
                <a:gd name="T9" fmla="*/ 11 h 11"/>
                <a:gd name="T10" fmla="*/ 33 w 35"/>
                <a:gd name="T11" fmla="*/ 8 h 11"/>
                <a:gd name="T12" fmla="*/ 32 w 35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1">
                  <a:moveTo>
                    <a:pt x="32" y="2"/>
                  </a:moveTo>
                  <a:cubicBezTo>
                    <a:pt x="28" y="0"/>
                    <a:pt x="23" y="2"/>
                    <a:pt x="19" y="3"/>
                  </a:cubicBezTo>
                  <a:cubicBezTo>
                    <a:pt x="13" y="3"/>
                    <a:pt x="8" y="4"/>
                    <a:pt x="3" y="5"/>
                  </a:cubicBezTo>
                  <a:cubicBezTo>
                    <a:pt x="0" y="6"/>
                    <a:pt x="1" y="11"/>
                    <a:pt x="4" y="11"/>
                  </a:cubicBezTo>
                  <a:cubicBezTo>
                    <a:pt x="9" y="11"/>
                    <a:pt x="14" y="11"/>
                    <a:pt x="20" y="11"/>
                  </a:cubicBezTo>
                  <a:cubicBezTo>
                    <a:pt x="24" y="10"/>
                    <a:pt x="29" y="11"/>
                    <a:pt x="33" y="8"/>
                  </a:cubicBezTo>
                  <a:cubicBezTo>
                    <a:pt x="35" y="7"/>
                    <a:pt x="35" y="3"/>
                    <a:pt x="3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8" name="Freeform 37">
              <a:extLst>
                <a:ext uri="{FF2B5EF4-FFF2-40B4-BE49-F238E27FC236}">
                  <a16:creationId xmlns:a16="http://schemas.microsoft.com/office/drawing/2014/main" xmlns="" id="{D49AFB98-3A79-FF55-0EBD-14B1AE1C2EBB}"/>
                </a:ext>
              </a:extLst>
            </p:cNvPr>
            <p:cNvSpPr/>
            <p:nvPr/>
          </p:nvSpPr>
          <p:spPr bwMode="auto">
            <a:xfrm>
              <a:off x="5356" y="245"/>
              <a:ext cx="66" cy="21"/>
            </a:xfrm>
            <a:custGeom>
              <a:avLst/>
              <a:gdLst>
                <a:gd name="T0" fmla="*/ 26 w 28"/>
                <a:gd name="T1" fmla="*/ 1 h 9"/>
                <a:gd name="T2" fmla="*/ 16 w 28"/>
                <a:gd name="T3" fmla="*/ 1 h 9"/>
                <a:gd name="T4" fmla="*/ 4 w 28"/>
                <a:gd name="T5" fmla="*/ 1 h 9"/>
                <a:gd name="T6" fmla="*/ 4 w 28"/>
                <a:gd name="T7" fmla="*/ 7 h 9"/>
                <a:gd name="T8" fmla="*/ 16 w 28"/>
                <a:gd name="T9" fmla="*/ 8 h 9"/>
                <a:gd name="T10" fmla="*/ 26 w 28"/>
                <a:gd name="T11" fmla="*/ 7 h 9"/>
                <a:gd name="T12" fmla="*/ 26 w 2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9">
                  <a:moveTo>
                    <a:pt x="26" y="1"/>
                  </a:moveTo>
                  <a:cubicBezTo>
                    <a:pt x="23" y="0"/>
                    <a:pt x="19" y="0"/>
                    <a:pt x="16" y="1"/>
                  </a:cubicBezTo>
                  <a:cubicBezTo>
                    <a:pt x="12" y="1"/>
                    <a:pt x="8" y="1"/>
                    <a:pt x="4" y="1"/>
                  </a:cubicBezTo>
                  <a:cubicBezTo>
                    <a:pt x="0" y="1"/>
                    <a:pt x="0" y="7"/>
                    <a:pt x="4" y="7"/>
                  </a:cubicBezTo>
                  <a:cubicBezTo>
                    <a:pt x="8" y="8"/>
                    <a:pt x="12" y="8"/>
                    <a:pt x="16" y="8"/>
                  </a:cubicBezTo>
                  <a:cubicBezTo>
                    <a:pt x="19" y="8"/>
                    <a:pt x="23" y="9"/>
                    <a:pt x="26" y="7"/>
                  </a:cubicBezTo>
                  <a:cubicBezTo>
                    <a:pt x="28" y="6"/>
                    <a:pt x="28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39" name="Freeform 38">
              <a:extLst>
                <a:ext uri="{FF2B5EF4-FFF2-40B4-BE49-F238E27FC236}">
                  <a16:creationId xmlns:a16="http://schemas.microsoft.com/office/drawing/2014/main" xmlns="" id="{C03033EE-11D8-44BB-575F-4D1CE20F10AB}"/>
                </a:ext>
              </a:extLst>
            </p:cNvPr>
            <p:cNvSpPr/>
            <p:nvPr/>
          </p:nvSpPr>
          <p:spPr bwMode="auto">
            <a:xfrm>
              <a:off x="2988" y="440"/>
              <a:ext cx="71" cy="24"/>
            </a:xfrm>
            <a:custGeom>
              <a:avLst/>
              <a:gdLst>
                <a:gd name="T0" fmla="*/ 26 w 30"/>
                <a:gd name="T1" fmla="*/ 1 h 10"/>
                <a:gd name="T2" fmla="*/ 13 w 30"/>
                <a:gd name="T3" fmla="*/ 1 h 10"/>
                <a:gd name="T4" fmla="*/ 2 w 30"/>
                <a:gd name="T5" fmla="*/ 2 h 10"/>
                <a:gd name="T6" fmla="*/ 1 w 30"/>
                <a:gd name="T7" fmla="*/ 5 h 10"/>
                <a:gd name="T8" fmla="*/ 13 w 30"/>
                <a:gd name="T9" fmla="*/ 9 h 10"/>
                <a:gd name="T10" fmla="*/ 27 w 30"/>
                <a:gd name="T11" fmla="*/ 7 h 10"/>
                <a:gd name="T12" fmla="*/ 26 w 30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0">
                  <a:moveTo>
                    <a:pt x="26" y="1"/>
                  </a:moveTo>
                  <a:cubicBezTo>
                    <a:pt x="22" y="0"/>
                    <a:pt x="17" y="1"/>
                    <a:pt x="13" y="1"/>
                  </a:cubicBezTo>
                  <a:cubicBezTo>
                    <a:pt x="9" y="1"/>
                    <a:pt x="5" y="0"/>
                    <a:pt x="2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4" y="8"/>
                    <a:pt x="9" y="8"/>
                    <a:pt x="13" y="9"/>
                  </a:cubicBezTo>
                  <a:cubicBezTo>
                    <a:pt x="18" y="9"/>
                    <a:pt x="23" y="10"/>
                    <a:pt x="27" y="7"/>
                  </a:cubicBezTo>
                  <a:cubicBezTo>
                    <a:pt x="30" y="6"/>
                    <a:pt x="29" y="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0" name="Freeform 39">
              <a:extLst>
                <a:ext uri="{FF2B5EF4-FFF2-40B4-BE49-F238E27FC236}">
                  <a16:creationId xmlns:a16="http://schemas.microsoft.com/office/drawing/2014/main" xmlns="" id="{C03B1BC2-F21F-6647-58DE-A7D926DAD9C6}"/>
                </a:ext>
              </a:extLst>
            </p:cNvPr>
            <p:cNvSpPr/>
            <p:nvPr/>
          </p:nvSpPr>
          <p:spPr bwMode="auto">
            <a:xfrm>
              <a:off x="3113" y="431"/>
              <a:ext cx="88" cy="28"/>
            </a:xfrm>
            <a:custGeom>
              <a:avLst/>
              <a:gdLst>
                <a:gd name="T0" fmla="*/ 33 w 37"/>
                <a:gd name="T1" fmla="*/ 3 h 12"/>
                <a:gd name="T2" fmla="*/ 3 w 37"/>
                <a:gd name="T3" fmla="*/ 6 h 12"/>
                <a:gd name="T4" fmla="*/ 4 w 37"/>
                <a:gd name="T5" fmla="*/ 11 h 12"/>
                <a:gd name="T6" fmla="*/ 19 w 37"/>
                <a:gd name="T7" fmla="*/ 10 h 12"/>
                <a:gd name="T8" fmla="*/ 33 w 37"/>
                <a:gd name="T9" fmla="*/ 9 h 12"/>
                <a:gd name="T10" fmla="*/ 33 w 37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2">
                  <a:moveTo>
                    <a:pt x="33" y="3"/>
                  </a:moveTo>
                  <a:cubicBezTo>
                    <a:pt x="25" y="0"/>
                    <a:pt x="11" y="4"/>
                    <a:pt x="3" y="6"/>
                  </a:cubicBezTo>
                  <a:cubicBezTo>
                    <a:pt x="0" y="7"/>
                    <a:pt x="1" y="12"/>
                    <a:pt x="4" y="11"/>
                  </a:cubicBezTo>
                  <a:cubicBezTo>
                    <a:pt x="9" y="11"/>
                    <a:pt x="14" y="10"/>
                    <a:pt x="19" y="10"/>
                  </a:cubicBezTo>
                  <a:cubicBezTo>
                    <a:pt x="24" y="10"/>
                    <a:pt x="29" y="11"/>
                    <a:pt x="33" y="9"/>
                  </a:cubicBezTo>
                  <a:cubicBezTo>
                    <a:pt x="37" y="9"/>
                    <a:pt x="36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1" name="Freeform 40">
              <a:extLst>
                <a:ext uri="{FF2B5EF4-FFF2-40B4-BE49-F238E27FC236}">
                  <a16:creationId xmlns:a16="http://schemas.microsoft.com/office/drawing/2014/main" xmlns="" id="{4E6E562A-BB5D-3D66-1636-89FB763BED49}"/>
                </a:ext>
              </a:extLst>
            </p:cNvPr>
            <p:cNvSpPr/>
            <p:nvPr/>
          </p:nvSpPr>
          <p:spPr bwMode="auto">
            <a:xfrm>
              <a:off x="3267" y="421"/>
              <a:ext cx="88" cy="29"/>
            </a:xfrm>
            <a:custGeom>
              <a:avLst/>
              <a:gdLst>
                <a:gd name="T0" fmla="*/ 34 w 37"/>
                <a:gd name="T1" fmla="*/ 3 h 12"/>
                <a:gd name="T2" fmla="*/ 15 w 37"/>
                <a:gd name="T3" fmla="*/ 1 h 12"/>
                <a:gd name="T4" fmla="*/ 1 w 37"/>
                <a:gd name="T5" fmla="*/ 4 h 12"/>
                <a:gd name="T6" fmla="*/ 0 w 37"/>
                <a:gd name="T7" fmla="*/ 8 h 12"/>
                <a:gd name="T8" fmla="*/ 4 w 37"/>
                <a:gd name="T9" fmla="*/ 10 h 12"/>
                <a:gd name="T10" fmla="*/ 4 w 37"/>
                <a:gd name="T11" fmla="*/ 10 h 12"/>
                <a:gd name="T12" fmla="*/ 15 w 37"/>
                <a:gd name="T13" fmla="*/ 10 h 12"/>
                <a:gd name="T14" fmla="*/ 33 w 37"/>
                <a:gd name="T15" fmla="*/ 10 h 12"/>
                <a:gd name="T16" fmla="*/ 34 w 37"/>
                <a:gd name="T1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12">
                  <a:moveTo>
                    <a:pt x="34" y="3"/>
                  </a:moveTo>
                  <a:cubicBezTo>
                    <a:pt x="28" y="0"/>
                    <a:pt x="21" y="1"/>
                    <a:pt x="15" y="1"/>
                  </a:cubicBezTo>
                  <a:cubicBezTo>
                    <a:pt x="11" y="1"/>
                    <a:pt x="4" y="1"/>
                    <a:pt x="1" y="4"/>
                  </a:cubicBezTo>
                  <a:cubicBezTo>
                    <a:pt x="0" y="5"/>
                    <a:pt x="0" y="7"/>
                    <a:pt x="0" y="8"/>
                  </a:cubicBezTo>
                  <a:cubicBezTo>
                    <a:pt x="1" y="10"/>
                    <a:pt x="2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8" y="10"/>
                    <a:pt x="12" y="10"/>
                    <a:pt x="15" y="10"/>
                  </a:cubicBezTo>
                  <a:cubicBezTo>
                    <a:pt x="21" y="11"/>
                    <a:pt x="28" y="12"/>
                    <a:pt x="33" y="10"/>
                  </a:cubicBezTo>
                  <a:cubicBezTo>
                    <a:pt x="36" y="9"/>
                    <a:pt x="37" y="5"/>
                    <a:pt x="3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2" name="Freeform 41">
              <a:extLst>
                <a:ext uri="{FF2B5EF4-FFF2-40B4-BE49-F238E27FC236}">
                  <a16:creationId xmlns:a16="http://schemas.microsoft.com/office/drawing/2014/main" xmlns="" id="{749F2736-B1ED-F152-C3CC-F62D4E1F47DB}"/>
                </a:ext>
              </a:extLst>
            </p:cNvPr>
            <p:cNvSpPr/>
            <p:nvPr/>
          </p:nvSpPr>
          <p:spPr bwMode="auto">
            <a:xfrm>
              <a:off x="3400" y="421"/>
              <a:ext cx="80" cy="26"/>
            </a:xfrm>
            <a:custGeom>
              <a:avLst/>
              <a:gdLst>
                <a:gd name="T0" fmla="*/ 31 w 34"/>
                <a:gd name="T1" fmla="*/ 3 h 11"/>
                <a:gd name="T2" fmla="*/ 19 w 34"/>
                <a:gd name="T3" fmla="*/ 1 h 11"/>
                <a:gd name="T4" fmla="*/ 5 w 34"/>
                <a:gd name="T5" fmla="*/ 0 h 11"/>
                <a:gd name="T6" fmla="*/ 4 w 34"/>
                <a:gd name="T7" fmla="*/ 6 h 11"/>
                <a:gd name="T8" fmla="*/ 18 w 34"/>
                <a:gd name="T9" fmla="*/ 9 h 11"/>
                <a:gd name="T10" fmla="*/ 30 w 34"/>
                <a:gd name="T11" fmla="*/ 9 h 11"/>
                <a:gd name="T12" fmla="*/ 31 w 34"/>
                <a:gd name="T1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">
                  <a:moveTo>
                    <a:pt x="31" y="3"/>
                  </a:moveTo>
                  <a:cubicBezTo>
                    <a:pt x="27" y="1"/>
                    <a:pt x="23" y="1"/>
                    <a:pt x="19" y="1"/>
                  </a:cubicBezTo>
                  <a:cubicBezTo>
                    <a:pt x="14" y="1"/>
                    <a:pt x="10" y="0"/>
                    <a:pt x="5" y="0"/>
                  </a:cubicBezTo>
                  <a:cubicBezTo>
                    <a:pt x="1" y="0"/>
                    <a:pt x="0" y="6"/>
                    <a:pt x="4" y="6"/>
                  </a:cubicBezTo>
                  <a:cubicBezTo>
                    <a:pt x="9" y="7"/>
                    <a:pt x="13" y="8"/>
                    <a:pt x="18" y="9"/>
                  </a:cubicBezTo>
                  <a:cubicBezTo>
                    <a:pt x="22" y="9"/>
                    <a:pt x="26" y="11"/>
                    <a:pt x="30" y="9"/>
                  </a:cubicBezTo>
                  <a:cubicBezTo>
                    <a:pt x="33" y="9"/>
                    <a:pt x="34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3" name="Freeform 42">
              <a:extLst>
                <a:ext uri="{FF2B5EF4-FFF2-40B4-BE49-F238E27FC236}">
                  <a16:creationId xmlns:a16="http://schemas.microsoft.com/office/drawing/2014/main" xmlns="" id="{79058447-3E23-D3D7-6A80-8033135C4076}"/>
                </a:ext>
              </a:extLst>
            </p:cNvPr>
            <p:cNvSpPr/>
            <p:nvPr/>
          </p:nvSpPr>
          <p:spPr bwMode="auto">
            <a:xfrm>
              <a:off x="3535" y="411"/>
              <a:ext cx="71" cy="27"/>
            </a:xfrm>
            <a:custGeom>
              <a:avLst/>
              <a:gdLst>
                <a:gd name="T0" fmla="*/ 27 w 30"/>
                <a:gd name="T1" fmla="*/ 2 h 11"/>
                <a:gd name="T2" fmla="*/ 13 w 30"/>
                <a:gd name="T3" fmla="*/ 2 h 11"/>
                <a:gd name="T4" fmla="*/ 0 w 30"/>
                <a:gd name="T5" fmla="*/ 4 h 11"/>
                <a:gd name="T6" fmla="*/ 0 w 30"/>
                <a:gd name="T7" fmla="*/ 7 h 11"/>
                <a:gd name="T8" fmla="*/ 13 w 30"/>
                <a:gd name="T9" fmla="*/ 9 h 11"/>
                <a:gd name="T10" fmla="*/ 27 w 30"/>
                <a:gd name="T11" fmla="*/ 8 h 11"/>
                <a:gd name="T12" fmla="*/ 27 w 30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1">
                  <a:moveTo>
                    <a:pt x="27" y="2"/>
                  </a:moveTo>
                  <a:cubicBezTo>
                    <a:pt x="23" y="0"/>
                    <a:pt x="18" y="1"/>
                    <a:pt x="13" y="2"/>
                  </a:cubicBezTo>
                  <a:cubicBezTo>
                    <a:pt x="9" y="2"/>
                    <a:pt x="4" y="2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4" y="9"/>
                    <a:pt x="9" y="9"/>
                    <a:pt x="13" y="9"/>
                  </a:cubicBezTo>
                  <a:cubicBezTo>
                    <a:pt x="18" y="10"/>
                    <a:pt x="23" y="11"/>
                    <a:pt x="27" y="8"/>
                  </a:cubicBezTo>
                  <a:cubicBezTo>
                    <a:pt x="30" y="7"/>
                    <a:pt x="30" y="4"/>
                    <a:pt x="2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4" name="Freeform 43">
              <a:extLst>
                <a:ext uri="{FF2B5EF4-FFF2-40B4-BE49-F238E27FC236}">
                  <a16:creationId xmlns:a16="http://schemas.microsoft.com/office/drawing/2014/main" xmlns="" id="{45ADEA77-CECD-9C40-9EB5-170EFF5A976A}"/>
                </a:ext>
              </a:extLst>
            </p:cNvPr>
            <p:cNvSpPr/>
            <p:nvPr/>
          </p:nvSpPr>
          <p:spPr bwMode="auto">
            <a:xfrm>
              <a:off x="3672" y="407"/>
              <a:ext cx="71" cy="26"/>
            </a:xfrm>
            <a:custGeom>
              <a:avLst/>
              <a:gdLst>
                <a:gd name="T0" fmla="*/ 27 w 30"/>
                <a:gd name="T1" fmla="*/ 1 h 11"/>
                <a:gd name="T2" fmla="*/ 12 w 30"/>
                <a:gd name="T3" fmla="*/ 1 h 11"/>
                <a:gd name="T4" fmla="*/ 6 w 30"/>
                <a:gd name="T5" fmla="*/ 2 h 11"/>
                <a:gd name="T6" fmla="*/ 1 w 30"/>
                <a:gd name="T7" fmla="*/ 4 h 11"/>
                <a:gd name="T8" fmla="*/ 1 w 30"/>
                <a:gd name="T9" fmla="*/ 6 h 11"/>
                <a:gd name="T10" fmla="*/ 6 w 30"/>
                <a:gd name="T11" fmla="*/ 8 h 11"/>
                <a:gd name="T12" fmla="*/ 12 w 30"/>
                <a:gd name="T13" fmla="*/ 9 h 11"/>
                <a:gd name="T14" fmla="*/ 27 w 30"/>
                <a:gd name="T15" fmla="*/ 9 h 11"/>
                <a:gd name="T16" fmla="*/ 27 w 30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11">
                  <a:moveTo>
                    <a:pt x="27" y="1"/>
                  </a:moveTo>
                  <a:cubicBezTo>
                    <a:pt x="22" y="0"/>
                    <a:pt x="17" y="1"/>
                    <a:pt x="12" y="1"/>
                  </a:cubicBezTo>
                  <a:cubicBezTo>
                    <a:pt x="10" y="2"/>
                    <a:pt x="8" y="2"/>
                    <a:pt x="6" y="2"/>
                  </a:cubicBezTo>
                  <a:cubicBezTo>
                    <a:pt x="3" y="2"/>
                    <a:pt x="3" y="3"/>
                    <a:pt x="1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3" y="7"/>
                    <a:pt x="3" y="8"/>
                    <a:pt x="6" y="8"/>
                  </a:cubicBezTo>
                  <a:cubicBezTo>
                    <a:pt x="8" y="9"/>
                    <a:pt x="10" y="9"/>
                    <a:pt x="12" y="9"/>
                  </a:cubicBezTo>
                  <a:cubicBezTo>
                    <a:pt x="17" y="9"/>
                    <a:pt x="22" y="11"/>
                    <a:pt x="27" y="9"/>
                  </a:cubicBezTo>
                  <a:cubicBezTo>
                    <a:pt x="30" y="8"/>
                    <a:pt x="30" y="3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5" name="Freeform 44">
              <a:extLst>
                <a:ext uri="{FF2B5EF4-FFF2-40B4-BE49-F238E27FC236}">
                  <a16:creationId xmlns:a16="http://schemas.microsoft.com/office/drawing/2014/main" xmlns="" id="{FBFC10D0-A5A6-3D79-796E-203CEEF7A5D0}"/>
                </a:ext>
              </a:extLst>
            </p:cNvPr>
            <p:cNvSpPr/>
            <p:nvPr/>
          </p:nvSpPr>
          <p:spPr bwMode="auto">
            <a:xfrm>
              <a:off x="3791" y="397"/>
              <a:ext cx="94" cy="26"/>
            </a:xfrm>
            <a:custGeom>
              <a:avLst/>
              <a:gdLst>
                <a:gd name="T0" fmla="*/ 37 w 40"/>
                <a:gd name="T1" fmla="*/ 4 h 11"/>
                <a:gd name="T2" fmla="*/ 21 w 40"/>
                <a:gd name="T3" fmla="*/ 0 h 11"/>
                <a:gd name="T4" fmla="*/ 4 w 40"/>
                <a:gd name="T5" fmla="*/ 2 h 11"/>
                <a:gd name="T6" fmla="*/ 4 w 40"/>
                <a:gd name="T7" fmla="*/ 8 h 11"/>
                <a:gd name="T8" fmla="*/ 21 w 40"/>
                <a:gd name="T9" fmla="*/ 9 h 11"/>
                <a:gd name="T10" fmla="*/ 37 w 40"/>
                <a:gd name="T11" fmla="*/ 10 h 11"/>
                <a:gd name="T12" fmla="*/ 37 w 40"/>
                <a:gd name="T13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11">
                  <a:moveTo>
                    <a:pt x="37" y="4"/>
                  </a:moveTo>
                  <a:cubicBezTo>
                    <a:pt x="33" y="1"/>
                    <a:pt x="26" y="1"/>
                    <a:pt x="21" y="0"/>
                  </a:cubicBezTo>
                  <a:cubicBezTo>
                    <a:pt x="15" y="0"/>
                    <a:pt x="9" y="1"/>
                    <a:pt x="4" y="2"/>
                  </a:cubicBezTo>
                  <a:cubicBezTo>
                    <a:pt x="0" y="2"/>
                    <a:pt x="1" y="8"/>
                    <a:pt x="4" y="8"/>
                  </a:cubicBezTo>
                  <a:cubicBezTo>
                    <a:pt x="10" y="8"/>
                    <a:pt x="16" y="8"/>
                    <a:pt x="21" y="9"/>
                  </a:cubicBezTo>
                  <a:cubicBezTo>
                    <a:pt x="26" y="9"/>
                    <a:pt x="31" y="11"/>
                    <a:pt x="37" y="10"/>
                  </a:cubicBezTo>
                  <a:cubicBezTo>
                    <a:pt x="40" y="9"/>
                    <a:pt x="40" y="5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6" name="Freeform 45">
              <a:extLst>
                <a:ext uri="{FF2B5EF4-FFF2-40B4-BE49-F238E27FC236}">
                  <a16:creationId xmlns:a16="http://schemas.microsoft.com/office/drawing/2014/main" xmlns="" id="{F28154A7-9789-D4FD-4EAA-AEA5700ACE97}"/>
                </a:ext>
              </a:extLst>
            </p:cNvPr>
            <p:cNvSpPr/>
            <p:nvPr/>
          </p:nvSpPr>
          <p:spPr bwMode="auto">
            <a:xfrm>
              <a:off x="3937" y="402"/>
              <a:ext cx="86" cy="26"/>
            </a:xfrm>
            <a:custGeom>
              <a:avLst/>
              <a:gdLst>
                <a:gd name="T0" fmla="*/ 33 w 36"/>
                <a:gd name="T1" fmla="*/ 2 h 11"/>
                <a:gd name="T2" fmla="*/ 19 w 36"/>
                <a:gd name="T3" fmla="*/ 1 h 11"/>
                <a:gd name="T4" fmla="*/ 4 w 36"/>
                <a:gd name="T5" fmla="*/ 4 h 11"/>
                <a:gd name="T6" fmla="*/ 5 w 36"/>
                <a:gd name="T7" fmla="*/ 10 h 11"/>
                <a:gd name="T8" fmla="*/ 20 w 36"/>
                <a:gd name="T9" fmla="*/ 9 h 11"/>
                <a:gd name="T10" fmla="*/ 32 w 36"/>
                <a:gd name="T11" fmla="*/ 9 h 11"/>
                <a:gd name="T12" fmla="*/ 33 w 36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">
                  <a:moveTo>
                    <a:pt x="33" y="2"/>
                  </a:moveTo>
                  <a:cubicBezTo>
                    <a:pt x="29" y="0"/>
                    <a:pt x="24" y="0"/>
                    <a:pt x="19" y="1"/>
                  </a:cubicBezTo>
                  <a:cubicBezTo>
                    <a:pt x="14" y="1"/>
                    <a:pt x="9" y="2"/>
                    <a:pt x="4" y="4"/>
                  </a:cubicBezTo>
                  <a:cubicBezTo>
                    <a:pt x="0" y="5"/>
                    <a:pt x="2" y="11"/>
                    <a:pt x="5" y="10"/>
                  </a:cubicBezTo>
                  <a:cubicBezTo>
                    <a:pt x="10" y="9"/>
                    <a:pt x="15" y="9"/>
                    <a:pt x="20" y="9"/>
                  </a:cubicBezTo>
                  <a:cubicBezTo>
                    <a:pt x="24" y="9"/>
                    <a:pt x="28" y="10"/>
                    <a:pt x="32" y="9"/>
                  </a:cubicBezTo>
                  <a:cubicBezTo>
                    <a:pt x="35" y="8"/>
                    <a:pt x="36" y="4"/>
                    <a:pt x="3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7" name="Freeform 46">
              <a:extLst>
                <a:ext uri="{FF2B5EF4-FFF2-40B4-BE49-F238E27FC236}">
                  <a16:creationId xmlns:a16="http://schemas.microsoft.com/office/drawing/2014/main" xmlns="" id="{589B41CC-0A28-F02E-62E1-8B1BFF1CC4B0}"/>
                </a:ext>
              </a:extLst>
            </p:cNvPr>
            <p:cNvSpPr/>
            <p:nvPr/>
          </p:nvSpPr>
          <p:spPr bwMode="auto">
            <a:xfrm>
              <a:off x="4086" y="409"/>
              <a:ext cx="83" cy="29"/>
            </a:xfrm>
            <a:custGeom>
              <a:avLst/>
              <a:gdLst>
                <a:gd name="T0" fmla="*/ 32 w 35"/>
                <a:gd name="T1" fmla="*/ 4 h 12"/>
                <a:gd name="T2" fmla="*/ 16 w 35"/>
                <a:gd name="T3" fmla="*/ 1 h 12"/>
                <a:gd name="T4" fmla="*/ 1 w 35"/>
                <a:gd name="T5" fmla="*/ 3 h 12"/>
                <a:gd name="T6" fmla="*/ 1 w 35"/>
                <a:gd name="T7" fmla="*/ 5 h 12"/>
                <a:gd name="T8" fmla="*/ 14 w 35"/>
                <a:gd name="T9" fmla="*/ 9 h 12"/>
                <a:gd name="T10" fmla="*/ 32 w 35"/>
                <a:gd name="T11" fmla="*/ 10 h 12"/>
                <a:gd name="T12" fmla="*/ 32 w 35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">
                  <a:moveTo>
                    <a:pt x="32" y="4"/>
                  </a:moveTo>
                  <a:cubicBezTo>
                    <a:pt x="28" y="1"/>
                    <a:pt x="22" y="2"/>
                    <a:pt x="16" y="1"/>
                  </a:cubicBezTo>
                  <a:cubicBezTo>
                    <a:pt x="11" y="1"/>
                    <a:pt x="5" y="0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4" y="9"/>
                    <a:pt x="9" y="8"/>
                    <a:pt x="14" y="9"/>
                  </a:cubicBezTo>
                  <a:cubicBezTo>
                    <a:pt x="20" y="10"/>
                    <a:pt x="26" y="12"/>
                    <a:pt x="32" y="10"/>
                  </a:cubicBezTo>
                  <a:cubicBezTo>
                    <a:pt x="34" y="9"/>
                    <a:pt x="35" y="5"/>
                    <a:pt x="3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8" name="Freeform 47">
              <a:extLst>
                <a:ext uri="{FF2B5EF4-FFF2-40B4-BE49-F238E27FC236}">
                  <a16:creationId xmlns:a16="http://schemas.microsoft.com/office/drawing/2014/main" xmlns="" id="{FF7A2510-69A6-7DB7-E753-D79BAF55EF75}"/>
                </a:ext>
              </a:extLst>
            </p:cNvPr>
            <p:cNvSpPr/>
            <p:nvPr/>
          </p:nvSpPr>
          <p:spPr bwMode="auto">
            <a:xfrm>
              <a:off x="4217" y="404"/>
              <a:ext cx="80" cy="22"/>
            </a:xfrm>
            <a:custGeom>
              <a:avLst/>
              <a:gdLst>
                <a:gd name="T0" fmla="*/ 33 w 34"/>
                <a:gd name="T1" fmla="*/ 3 h 9"/>
                <a:gd name="T2" fmla="*/ 19 w 34"/>
                <a:gd name="T3" fmla="*/ 2 h 9"/>
                <a:gd name="T4" fmla="*/ 2 w 34"/>
                <a:gd name="T5" fmla="*/ 3 h 9"/>
                <a:gd name="T6" fmla="*/ 2 w 34"/>
                <a:gd name="T7" fmla="*/ 7 h 9"/>
                <a:gd name="T8" fmla="*/ 19 w 34"/>
                <a:gd name="T9" fmla="*/ 8 h 9"/>
                <a:gd name="T10" fmla="*/ 33 w 34"/>
                <a:gd name="T11" fmla="*/ 7 h 9"/>
                <a:gd name="T12" fmla="*/ 33 w 34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9">
                  <a:moveTo>
                    <a:pt x="33" y="3"/>
                  </a:moveTo>
                  <a:cubicBezTo>
                    <a:pt x="28" y="0"/>
                    <a:pt x="24" y="1"/>
                    <a:pt x="19" y="2"/>
                  </a:cubicBezTo>
                  <a:cubicBezTo>
                    <a:pt x="14" y="2"/>
                    <a:pt x="8" y="2"/>
                    <a:pt x="2" y="3"/>
                  </a:cubicBezTo>
                  <a:cubicBezTo>
                    <a:pt x="0" y="3"/>
                    <a:pt x="0" y="7"/>
                    <a:pt x="2" y="7"/>
                  </a:cubicBezTo>
                  <a:cubicBezTo>
                    <a:pt x="8" y="8"/>
                    <a:pt x="14" y="8"/>
                    <a:pt x="19" y="8"/>
                  </a:cubicBezTo>
                  <a:cubicBezTo>
                    <a:pt x="24" y="9"/>
                    <a:pt x="28" y="9"/>
                    <a:pt x="33" y="7"/>
                  </a:cubicBezTo>
                  <a:cubicBezTo>
                    <a:pt x="34" y="6"/>
                    <a:pt x="34" y="4"/>
                    <a:pt x="3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49" name="Freeform 48">
              <a:extLst>
                <a:ext uri="{FF2B5EF4-FFF2-40B4-BE49-F238E27FC236}">
                  <a16:creationId xmlns:a16="http://schemas.microsoft.com/office/drawing/2014/main" xmlns="" id="{9ED9D3F9-B224-D218-5003-690FCC0F6B31}"/>
                </a:ext>
              </a:extLst>
            </p:cNvPr>
            <p:cNvSpPr/>
            <p:nvPr/>
          </p:nvSpPr>
          <p:spPr bwMode="auto">
            <a:xfrm>
              <a:off x="4340" y="402"/>
              <a:ext cx="92" cy="26"/>
            </a:xfrm>
            <a:custGeom>
              <a:avLst/>
              <a:gdLst>
                <a:gd name="T0" fmla="*/ 36 w 39"/>
                <a:gd name="T1" fmla="*/ 2 h 11"/>
                <a:gd name="T2" fmla="*/ 22 w 39"/>
                <a:gd name="T3" fmla="*/ 2 h 11"/>
                <a:gd name="T4" fmla="*/ 4 w 39"/>
                <a:gd name="T5" fmla="*/ 0 h 11"/>
                <a:gd name="T6" fmla="*/ 3 w 39"/>
                <a:gd name="T7" fmla="*/ 6 h 11"/>
                <a:gd name="T8" fmla="*/ 36 w 39"/>
                <a:gd name="T9" fmla="*/ 8 h 11"/>
                <a:gd name="T10" fmla="*/ 36 w 39"/>
                <a:gd name="T11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1">
                  <a:moveTo>
                    <a:pt x="36" y="2"/>
                  </a:moveTo>
                  <a:cubicBezTo>
                    <a:pt x="31" y="1"/>
                    <a:pt x="26" y="2"/>
                    <a:pt x="22" y="2"/>
                  </a:cubicBezTo>
                  <a:cubicBezTo>
                    <a:pt x="16" y="2"/>
                    <a:pt x="10" y="1"/>
                    <a:pt x="4" y="0"/>
                  </a:cubicBezTo>
                  <a:cubicBezTo>
                    <a:pt x="1" y="0"/>
                    <a:pt x="0" y="5"/>
                    <a:pt x="3" y="6"/>
                  </a:cubicBezTo>
                  <a:cubicBezTo>
                    <a:pt x="13" y="9"/>
                    <a:pt x="26" y="11"/>
                    <a:pt x="36" y="8"/>
                  </a:cubicBezTo>
                  <a:cubicBezTo>
                    <a:pt x="39" y="7"/>
                    <a:pt x="39" y="2"/>
                    <a:pt x="3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0" name="Freeform 49">
              <a:extLst>
                <a:ext uri="{FF2B5EF4-FFF2-40B4-BE49-F238E27FC236}">
                  <a16:creationId xmlns:a16="http://schemas.microsoft.com/office/drawing/2014/main" xmlns="" id="{2684B363-2FD3-6160-C63A-BA17257CA412}"/>
                </a:ext>
              </a:extLst>
            </p:cNvPr>
            <p:cNvSpPr/>
            <p:nvPr/>
          </p:nvSpPr>
          <p:spPr bwMode="auto">
            <a:xfrm>
              <a:off x="4468" y="404"/>
              <a:ext cx="75" cy="24"/>
            </a:xfrm>
            <a:custGeom>
              <a:avLst/>
              <a:gdLst>
                <a:gd name="T0" fmla="*/ 28 w 32"/>
                <a:gd name="T1" fmla="*/ 1 h 10"/>
                <a:gd name="T2" fmla="*/ 15 w 32"/>
                <a:gd name="T3" fmla="*/ 2 h 10"/>
                <a:gd name="T4" fmla="*/ 3 w 32"/>
                <a:gd name="T5" fmla="*/ 4 h 10"/>
                <a:gd name="T6" fmla="*/ 3 w 32"/>
                <a:gd name="T7" fmla="*/ 9 h 10"/>
                <a:gd name="T8" fmla="*/ 29 w 32"/>
                <a:gd name="T9" fmla="*/ 7 h 10"/>
                <a:gd name="T10" fmla="*/ 28 w 32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0">
                  <a:moveTo>
                    <a:pt x="28" y="1"/>
                  </a:moveTo>
                  <a:cubicBezTo>
                    <a:pt x="24" y="0"/>
                    <a:pt x="20" y="1"/>
                    <a:pt x="15" y="2"/>
                  </a:cubicBezTo>
                  <a:cubicBezTo>
                    <a:pt x="11" y="3"/>
                    <a:pt x="7" y="3"/>
                    <a:pt x="3" y="4"/>
                  </a:cubicBezTo>
                  <a:cubicBezTo>
                    <a:pt x="0" y="5"/>
                    <a:pt x="0" y="9"/>
                    <a:pt x="3" y="9"/>
                  </a:cubicBezTo>
                  <a:cubicBezTo>
                    <a:pt x="11" y="10"/>
                    <a:pt x="21" y="10"/>
                    <a:pt x="29" y="7"/>
                  </a:cubicBezTo>
                  <a:cubicBezTo>
                    <a:pt x="32" y="6"/>
                    <a:pt x="31" y="1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1" name="Freeform 50">
              <a:extLst>
                <a:ext uri="{FF2B5EF4-FFF2-40B4-BE49-F238E27FC236}">
                  <a16:creationId xmlns:a16="http://schemas.microsoft.com/office/drawing/2014/main" xmlns="" id="{B558C7E3-10D3-AA7D-A7AE-7DC6A6E836E3}"/>
                </a:ext>
              </a:extLst>
            </p:cNvPr>
            <p:cNvSpPr/>
            <p:nvPr/>
          </p:nvSpPr>
          <p:spPr bwMode="auto">
            <a:xfrm>
              <a:off x="4598" y="407"/>
              <a:ext cx="76" cy="24"/>
            </a:xfrm>
            <a:custGeom>
              <a:avLst/>
              <a:gdLst>
                <a:gd name="T0" fmla="*/ 30 w 32"/>
                <a:gd name="T1" fmla="*/ 2 h 10"/>
                <a:gd name="T2" fmla="*/ 18 w 32"/>
                <a:gd name="T3" fmla="*/ 1 h 10"/>
                <a:gd name="T4" fmla="*/ 4 w 32"/>
                <a:gd name="T5" fmla="*/ 2 h 10"/>
                <a:gd name="T6" fmla="*/ 4 w 32"/>
                <a:gd name="T7" fmla="*/ 8 h 10"/>
                <a:gd name="T8" fmla="*/ 18 w 32"/>
                <a:gd name="T9" fmla="*/ 9 h 10"/>
                <a:gd name="T10" fmla="*/ 30 w 32"/>
                <a:gd name="T11" fmla="*/ 8 h 10"/>
                <a:gd name="T12" fmla="*/ 30 w 32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10">
                  <a:moveTo>
                    <a:pt x="30" y="2"/>
                  </a:moveTo>
                  <a:cubicBezTo>
                    <a:pt x="26" y="0"/>
                    <a:pt x="22" y="1"/>
                    <a:pt x="18" y="1"/>
                  </a:cubicBezTo>
                  <a:cubicBezTo>
                    <a:pt x="13" y="2"/>
                    <a:pt x="9" y="2"/>
                    <a:pt x="4" y="2"/>
                  </a:cubicBezTo>
                  <a:cubicBezTo>
                    <a:pt x="0" y="2"/>
                    <a:pt x="0" y="8"/>
                    <a:pt x="4" y="8"/>
                  </a:cubicBezTo>
                  <a:cubicBezTo>
                    <a:pt x="9" y="8"/>
                    <a:pt x="13" y="9"/>
                    <a:pt x="18" y="9"/>
                  </a:cubicBezTo>
                  <a:cubicBezTo>
                    <a:pt x="22" y="9"/>
                    <a:pt x="26" y="10"/>
                    <a:pt x="30" y="8"/>
                  </a:cubicBezTo>
                  <a:cubicBezTo>
                    <a:pt x="32" y="7"/>
                    <a:pt x="32" y="4"/>
                    <a:pt x="3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52" name="Freeform 51">
              <a:extLst>
                <a:ext uri="{FF2B5EF4-FFF2-40B4-BE49-F238E27FC236}">
                  <a16:creationId xmlns:a16="http://schemas.microsoft.com/office/drawing/2014/main" xmlns="" id="{20FB43F2-1C1B-6917-65E1-A113A94787A6}"/>
                </a:ext>
              </a:extLst>
            </p:cNvPr>
            <p:cNvSpPr/>
            <p:nvPr/>
          </p:nvSpPr>
          <p:spPr bwMode="auto">
            <a:xfrm>
              <a:off x="4723" y="400"/>
              <a:ext cx="86" cy="31"/>
            </a:xfrm>
            <a:custGeom>
              <a:avLst/>
              <a:gdLst>
                <a:gd name="T0" fmla="*/ 31 w 36"/>
                <a:gd name="T1" fmla="*/ 0 h 13"/>
                <a:gd name="T2" fmla="*/ 18 w 36"/>
                <a:gd name="T3" fmla="*/ 3 h 13"/>
                <a:gd name="T4" fmla="*/ 5 w 36"/>
                <a:gd name="T5" fmla="*/ 2 h 13"/>
                <a:gd name="T6" fmla="*/ 3 w 36"/>
                <a:gd name="T7" fmla="*/ 6 h 13"/>
                <a:gd name="T8" fmla="*/ 33 w 36"/>
                <a:gd name="T9" fmla="*/ 7 h 13"/>
                <a:gd name="T10" fmla="*/ 31 w 36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3">
                  <a:moveTo>
                    <a:pt x="31" y="0"/>
                  </a:moveTo>
                  <a:cubicBezTo>
                    <a:pt x="27" y="1"/>
                    <a:pt x="23" y="3"/>
                    <a:pt x="18" y="3"/>
                  </a:cubicBezTo>
                  <a:cubicBezTo>
                    <a:pt x="14" y="3"/>
                    <a:pt x="9" y="3"/>
                    <a:pt x="5" y="2"/>
                  </a:cubicBezTo>
                  <a:cubicBezTo>
                    <a:pt x="2" y="2"/>
                    <a:pt x="0" y="5"/>
                    <a:pt x="3" y="6"/>
                  </a:cubicBezTo>
                  <a:cubicBezTo>
                    <a:pt x="11" y="10"/>
                    <a:pt x="25" y="13"/>
                    <a:pt x="33" y="7"/>
                  </a:cubicBezTo>
                  <a:cubicBezTo>
                    <a:pt x="36" y="5"/>
                    <a:pt x="35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F44F195-243A-0A86-9816-514860EB6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227" y="946692"/>
            <a:ext cx="525876" cy="525876"/>
          </a:xfrm>
          <a:prstGeom prst="rect">
            <a:avLst/>
          </a:prstGeom>
        </p:spPr>
      </p:pic>
      <p:pic>
        <p:nvPicPr>
          <p:cNvPr id="155" name="Picture 154">
            <a:extLst>
              <a:ext uri="{FF2B5EF4-FFF2-40B4-BE49-F238E27FC236}">
                <a16:creationId xmlns:a16="http://schemas.microsoft.com/office/drawing/2014/main" xmlns="" id="{75297B15-C1D2-C462-EB10-8FE890E16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54" y="1773871"/>
            <a:ext cx="612321" cy="612321"/>
          </a:xfrm>
          <a:prstGeom prst="rect">
            <a:avLst/>
          </a:prstGeom>
        </p:spPr>
      </p:pic>
      <p:pic>
        <p:nvPicPr>
          <p:cNvPr id="156" name="Picture 155">
            <a:extLst>
              <a:ext uri="{FF2B5EF4-FFF2-40B4-BE49-F238E27FC236}">
                <a16:creationId xmlns:a16="http://schemas.microsoft.com/office/drawing/2014/main" xmlns="" id="{F76AB484-9C85-4F5E-0EEB-40B194B1D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318" y="2865105"/>
            <a:ext cx="612321" cy="612321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xmlns="" id="{201049DB-A6FC-F5FE-B928-F51BC453B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17" y="4187515"/>
            <a:ext cx="612321" cy="61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1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100" grpId="0" animBg="1"/>
      <p:bldP spid="10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âu tục ngữ “Kiến tha lâu cũng đầy tổ” khuyên người ta điều gì?">
            <a:extLst>
              <a:ext uri="{FF2B5EF4-FFF2-40B4-BE49-F238E27FC236}">
                <a16:creationId xmlns:a16="http://schemas.microsoft.com/office/drawing/2014/main" xmlns="" id="{E8E4EBFB-A05E-943E-A3BA-B40A29FFF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623" y="3176111"/>
            <a:ext cx="1697492" cy="134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ững lí do khiến bạn chỉ 'ở nhà và thở' thôi nhưng cũng sạch tiền">
            <a:extLst>
              <a:ext uri="{FF2B5EF4-FFF2-40B4-BE49-F238E27FC236}">
                <a16:creationId xmlns:a16="http://schemas.microsoft.com/office/drawing/2014/main" xmlns="" id="{76FCDC9A-60A2-8C8E-B165-B4A228766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8" t="26786" r="17549" b="43725"/>
          <a:stretch/>
        </p:blipFill>
        <p:spPr bwMode="auto">
          <a:xfrm>
            <a:off x="5319486" y="3475513"/>
            <a:ext cx="2256972" cy="104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F7F1BED4-AAB7-AE86-0DB8-5D7130C6515C}"/>
              </a:ext>
            </a:extLst>
          </p:cNvPr>
          <p:cNvSpPr txBox="1">
            <a:spLocks/>
          </p:cNvSpPr>
          <p:nvPr/>
        </p:nvSpPr>
        <p:spPr>
          <a:xfrm>
            <a:off x="604367" y="361578"/>
            <a:ext cx="7717500" cy="893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2000"/>
              <a:buFont typeface="Archivo Black"/>
              <a:buNone/>
              <a:defRPr sz="2500" b="1" i="0" u="none" strike="noStrike" cap="none">
                <a:solidFill>
                  <a:srgbClr val="2F3C7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2000"/>
              <a:buFont typeface="Archivo Black"/>
              <a:buNone/>
              <a:defRPr sz="2000" b="0" i="0" u="none" strike="noStrike" cap="none">
                <a:solidFill>
                  <a:srgbClr val="2F3C7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2000"/>
              <a:buFont typeface="Archivo Black"/>
              <a:buNone/>
              <a:defRPr sz="2000" b="0" i="0" u="none" strike="noStrike" cap="none">
                <a:solidFill>
                  <a:srgbClr val="2F3C7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2000"/>
              <a:buFont typeface="Archivo Black"/>
              <a:buNone/>
              <a:defRPr sz="2000" b="0" i="0" u="none" strike="noStrike" cap="none">
                <a:solidFill>
                  <a:srgbClr val="2F3C7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2000"/>
              <a:buFont typeface="Archivo Black"/>
              <a:buNone/>
              <a:defRPr sz="2000" b="0" i="0" u="none" strike="noStrike" cap="none">
                <a:solidFill>
                  <a:srgbClr val="2F3C7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2000"/>
              <a:buFont typeface="Archivo Black"/>
              <a:buNone/>
              <a:defRPr sz="2000" b="0" i="0" u="none" strike="noStrike" cap="none">
                <a:solidFill>
                  <a:srgbClr val="2F3C7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2000"/>
              <a:buFont typeface="Archivo Black"/>
              <a:buNone/>
              <a:defRPr sz="2000" b="0" i="0" u="none" strike="noStrike" cap="none">
                <a:solidFill>
                  <a:srgbClr val="2F3C7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2000"/>
              <a:buFont typeface="Archivo Black"/>
              <a:buNone/>
              <a:defRPr sz="2000" b="0" i="0" u="none" strike="noStrike" cap="none">
                <a:solidFill>
                  <a:srgbClr val="2F3C7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2000"/>
              <a:buFont typeface="Archivo Black"/>
              <a:buNone/>
              <a:defRPr sz="2000" b="0" i="0" u="none" strike="noStrike" cap="none">
                <a:solidFill>
                  <a:srgbClr val="2F3C7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pPr marL="0" indent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Vì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0D1638C-45CC-AFFF-C724-6C5CE629914C}"/>
              </a:ext>
            </a:extLst>
          </p:cNvPr>
          <p:cNvSpPr txBox="1"/>
          <p:nvPr/>
        </p:nvSpPr>
        <p:spPr>
          <a:xfrm>
            <a:off x="1407885" y="2852184"/>
            <a:ext cx="27069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endParaRPr lang="en-US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D5A1136-6A66-0898-97F3-DB08600EC159}"/>
              </a:ext>
            </a:extLst>
          </p:cNvPr>
          <p:cNvSpPr txBox="1"/>
          <p:nvPr/>
        </p:nvSpPr>
        <p:spPr>
          <a:xfrm>
            <a:off x="5421086" y="2852184"/>
            <a:ext cx="21553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núi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lở</a:t>
            </a:r>
            <a:endParaRPr lang="en-US" sz="20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9Slide.vn 101">
            <a:extLst>
              <a:ext uri="{FF2B5EF4-FFF2-40B4-BE49-F238E27FC236}">
                <a16:creationId xmlns:a16="http://schemas.microsoft.com/office/drawing/2014/main" xmlns="" id="{4ED91D78-4307-68F5-713B-E3C0D7A4EE16}"/>
              </a:ext>
            </a:extLst>
          </p:cNvPr>
          <p:cNvGrpSpPr/>
          <p:nvPr/>
        </p:nvGrpSpPr>
        <p:grpSpPr>
          <a:xfrm rot="16200000">
            <a:off x="-2369520" y="2488393"/>
            <a:ext cx="5059677" cy="216397"/>
            <a:chOff x="6007417" y="2177414"/>
            <a:chExt cx="1565910" cy="52387"/>
          </a:xfrm>
          <a:solidFill>
            <a:schemeClr val="tx2"/>
          </a:solidFill>
        </p:grpSpPr>
        <p:sp>
          <p:nvSpPr>
            <p:cNvPr id="24" name="9Slide.vn 102">
              <a:extLst>
                <a:ext uri="{FF2B5EF4-FFF2-40B4-BE49-F238E27FC236}">
                  <a16:creationId xmlns:a16="http://schemas.microsoft.com/office/drawing/2014/main" xmlns="" id="{BBD298EF-1E95-5263-3976-511C924E2C91}"/>
                </a:ext>
              </a:extLst>
            </p:cNvPr>
            <p:cNvSpPr/>
            <p:nvPr/>
          </p:nvSpPr>
          <p:spPr>
            <a:xfrm>
              <a:off x="752094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9Slide.vn 103">
              <a:extLst>
                <a:ext uri="{FF2B5EF4-FFF2-40B4-BE49-F238E27FC236}">
                  <a16:creationId xmlns:a16="http://schemas.microsoft.com/office/drawing/2014/main" xmlns="" id="{7129E171-ABFE-F334-C5C9-4C0ED630A6E0}"/>
                </a:ext>
              </a:extLst>
            </p:cNvPr>
            <p:cNvSpPr/>
            <p:nvPr/>
          </p:nvSpPr>
          <p:spPr>
            <a:xfrm>
              <a:off x="7437119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9Slide.vn 104">
              <a:extLst>
                <a:ext uri="{FF2B5EF4-FFF2-40B4-BE49-F238E27FC236}">
                  <a16:creationId xmlns:a16="http://schemas.microsoft.com/office/drawing/2014/main" xmlns="" id="{5FE6E0EA-8536-5937-96B9-74BDF2F3D104}"/>
                </a:ext>
              </a:extLst>
            </p:cNvPr>
            <p:cNvSpPr/>
            <p:nvPr/>
          </p:nvSpPr>
          <p:spPr>
            <a:xfrm>
              <a:off x="7352347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9Slide.vn 105">
              <a:extLst>
                <a:ext uri="{FF2B5EF4-FFF2-40B4-BE49-F238E27FC236}">
                  <a16:creationId xmlns:a16="http://schemas.microsoft.com/office/drawing/2014/main" xmlns="" id="{407668DF-5D65-9AE6-CE9E-D6C85F35CB87}"/>
                </a:ext>
              </a:extLst>
            </p:cNvPr>
            <p:cNvSpPr/>
            <p:nvPr/>
          </p:nvSpPr>
          <p:spPr>
            <a:xfrm>
              <a:off x="726852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9Slide.vn 106">
              <a:extLst>
                <a:ext uri="{FF2B5EF4-FFF2-40B4-BE49-F238E27FC236}">
                  <a16:creationId xmlns:a16="http://schemas.microsoft.com/office/drawing/2014/main" xmlns="" id="{8E85BE2E-A768-BFB6-6334-4885EEC1B765}"/>
                </a:ext>
              </a:extLst>
            </p:cNvPr>
            <p:cNvSpPr/>
            <p:nvPr/>
          </p:nvSpPr>
          <p:spPr>
            <a:xfrm>
              <a:off x="718470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9Slide.vn 107">
              <a:extLst>
                <a:ext uri="{FF2B5EF4-FFF2-40B4-BE49-F238E27FC236}">
                  <a16:creationId xmlns:a16="http://schemas.microsoft.com/office/drawing/2014/main" xmlns="" id="{2EF22C76-0A7A-348F-113A-562A60041DF8}"/>
                </a:ext>
              </a:extLst>
            </p:cNvPr>
            <p:cNvSpPr/>
            <p:nvPr/>
          </p:nvSpPr>
          <p:spPr>
            <a:xfrm>
              <a:off x="710088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9Slide.vn 108">
              <a:extLst>
                <a:ext uri="{FF2B5EF4-FFF2-40B4-BE49-F238E27FC236}">
                  <a16:creationId xmlns:a16="http://schemas.microsoft.com/office/drawing/2014/main" xmlns="" id="{7D2763DC-62CA-F971-D598-84FF573EB484}"/>
                </a:ext>
              </a:extLst>
            </p:cNvPr>
            <p:cNvSpPr/>
            <p:nvPr/>
          </p:nvSpPr>
          <p:spPr>
            <a:xfrm>
              <a:off x="7016115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7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9Slide.vn 109">
              <a:extLst>
                <a:ext uri="{FF2B5EF4-FFF2-40B4-BE49-F238E27FC236}">
                  <a16:creationId xmlns:a16="http://schemas.microsoft.com/office/drawing/2014/main" xmlns="" id="{8C955B7E-AE5D-CEA3-4D3C-A56E4BB13EE1}"/>
                </a:ext>
              </a:extLst>
            </p:cNvPr>
            <p:cNvSpPr/>
            <p:nvPr/>
          </p:nvSpPr>
          <p:spPr>
            <a:xfrm>
              <a:off x="6932294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9Slide.vn 110">
              <a:extLst>
                <a:ext uri="{FF2B5EF4-FFF2-40B4-BE49-F238E27FC236}">
                  <a16:creationId xmlns:a16="http://schemas.microsoft.com/office/drawing/2014/main" xmlns="" id="{621C66AA-8BBD-167B-1671-7703F52830B4}"/>
                </a:ext>
              </a:extLst>
            </p:cNvPr>
            <p:cNvSpPr/>
            <p:nvPr/>
          </p:nvSpPr>
          <p:spPr>
            <a:xfrm>
              <a:off x="6848475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9Slide.vn 111">
              <a:extLst>
                <a:ext uri="{FF2B5EF4-FFF2-40B4-BE49-F238E27FC236}">
                  <a16:creationId xmlns:a16="http://schemas.microsoft.com/office/drawing/2014/main" xmlns="" id="{6A0E2DBA-58BC-B3AD-90E7-388021AE9146}"/>
                </a:ext>
              </a:extLst>
            </p:cNvPr>
            <p:cNvSpPr/>
            <p:nvPr/>
          </p:nvSpPr>
          <p:spPr>
            <a:xfrm>
              <a:off x="6764655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9Slide.vn 112">
              <a:extLst>
                <a:ext uri="{FF2B5EF4-FFF2-40B4-BE49-F238E27FC236}">
                  <a16:creationId xmlns:a16="http://schemas.microsoft.com/office/drawing/2014/main" xmlns="" id="{44FE2C49-DFE4-0C4A-FFDF-520938F0F3FF}"/>
                </a:ext>
              </a:extLst>
            </p:cNvPr>
            <p:cNvSpPr/>
            <p:nvPr/>
          </p:nvSpPr>
          <p:spPr>
            <a:xfrm>
              <a:off x="6679882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8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9Slide.vn 113">
              <a:extLst>
                <a:ext uri="{FF2B5EF4-FFF2-40B4-BE49-F238E27FC236}">
                  <a16:creationId xmlns:a16="http://schemas.microsoft.com/office/drawing/2014/main" xmlns="" id="{2D730E5A-FA34-65A4-A021-75D7CF4E44BB}"/>
                </a:ext>
              </a:extLst>
            </p:cNvPr>
            <p:cNvSpPr/>
            <p:nvPr/>
          </p:nvSpPr>
          <p:spPr>
            <a:xfrm>
              <a:off x="659606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36" name="9Slide.vn 114">
              <a:extLst>
                <a:ext uri="{FF2B5EF4-FFF2-40B4-BE49-F238E27FC236}">
                  <a16:creationId xmlns:a16="http://schemas.microsoft.com/office/drawing/2014/main" xmlns="" id="{6F4FA288-2B35-0A79-1F65-4DD21FF60C86}"/>
                </a:ext>
              </a:extLst>
            </p:cNvPr>
            <p:cNvSpPr/>
            <p:nvPr/>
          </p:nvSpPr>
          <p:spPr>
            <a:xfrm>
              <a:off x="651224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2 w 52387"/>
                <a:gd name="connsiteY6" fmla="*/ 0 h 52387"/>
                <a:gd name="connsiteX7" fmla="*/ 39052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2" y="0"/>
                  </a:lnTo>
                  <a:lnTo>
                    <a:pt x="39052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9Slide.vn 115">
              <a:extLst>
                <a:ext uri="{FF2B5EF4-FFF2-40B4-BE49-F238E27FC236}">
                  <a16:creationId xmlns:a16="http://schemas.microsoft.com/office/drawing/2014/main" xmlns="" id="{ACB1F71D-6508-4CC4-E880-6D4865682CB0}"/>
                </a:ext>
              </a:extLst>
            </p:cNvPr>
            <p:cNvSpPr/>
            <p:nvPr/>
          </p:nvSpPr>
          <p:spPr>
            <a:xfrm>
              <a:off x="642842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9Slide.vn 116">
              <a:extLst>
                <a:ext uri="{FF2B5EF4-FFF2-40B4-BE49-F238E27FC236}">
                  <a16:creationId xmlns:a16="http://schemas.microsoft.com/office/drawing/2014/main" xmlns="" id="{232FA156-C20D-CB79-6C06-137CBE9F47BA}"/>
                </a:ext>
              </a:extLst>
            </p:cNvPr>
            <p:cNvSpPr/>
            <p:nvPr/>
          </p:nvSpPr>
          <p:spPr>
            <a:xfrm>
              <a:off x="6343650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9Slide.vn 117">
              <a:extLst>
                <a:ext uri="{FF2B5EF4-FFF2-40B4-BE49-F238E27FC236}">
                  <a16:creationId xmlns:a16="http://schemas.microsoft.com/office/drawing/2014/main" xmlns="" id="{671C021B-57F4-6446-ED97-46924688D446}"/>
                </a:ext>
              </a:extLst>
            </p:cNvPr>
            <p:cNvSpPr/>
            <p:nvPr/>
          </p:nvSpPr>
          <p:spPr>
            <a:xfrm>
              <a:off x="625983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2 w 52387"/>
                <a:gd name="connsiteY6" fmla="*/ 0 h 52387"/>
                <a:gd name="connsiteX7" fmla="*/ 39052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2" y="0"/>
                  </a:lnTo>
                  <a:lnTo>
                    <a:pt x="39052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0" name="9Slide.vn 118">
              <a:extLst>
                <a:ext uri="{FF2B5EF4-FFF2-40B4-BE49-F238E27FC236}">
                  <a16:creationId xmlns:a16="http://schemas.microsoft.com/office/drawing/2014/main" xmlns="" id="{A1CEDA90-D00E-5FB3-2810-889AB9DEB63A}"/>
                </a:ext>
              </a:extLst>
            </p:cNvPr>
            <p:cNvSpPr/>
            <p:nvPr/>
          </p:nvSpPr>
          <p:spPr>
            <a:xfrm>
              <a:off x="6176009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9Slide.vn 119">
              <a:extLst>
                <a:ext uri="{FF2B5EF4-FFF2-40B4-BE49-F238E27FC236}">
                  <a16:creationId xmlns:a16="http://schemas.microsoft.com/office/drawing/2014/main" xmlns="" id="{2D226C84-9DA5-3F93-E709-606A3EC4A244}"/>
                </a:ext>
              </a:extLst>
            </p:cNvPr>
            <p:cNvSpPr/>
            <p:nvPr/>
          </p:nvSpPr>
          <p:spPr>
            <a:xfrm>
              <a:off x="609219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9Slide.vn 120">
              <a:extLst>
                <a:ext uri="{FF2B5EF4-FFF2-40B4-BE49-F238E27FC236}">
                  <a16:creationId xmlns:a16="http://schemas.microsoft.com/office/drawing/2014/main" xmlns="" id="{9632A17D-96CB-48A7-DF4D-6ED1C6B39A77}"/>
                </a:ext>
              </a:extLst>
            </p:cNvPr>
            <p:cNvSpPr/>
            <p:nvPr/>
          </p:nvSpPr>
          <p:spPr>
            <a:xfrm>
              <a:off x="6007417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8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7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3" name="9Slide.vn 101">
            <a:extLst>
              <a:ext uri="{FF2B5EF4-FFF2-40B4-BE49-F238E27FC236}">
                <a16:creationId xmlns:a16="http://schemas.microsoft.com/office/drawing/2014/main" xmlns="" id="{EC3528AE-4900-87BC-C774-99DEB63501C7}"/>
              </a:ext>
            </a:extLst>
          </p:cNvPr>
          <p:cNvGrpSpPr/>
          <p:nvPr/>
        </p:nvGrpSpPr>
        <p:grpSpPr>
          <a:xfrm rot="16200000">
            <a:off x="6445172" y="2485790"/>
            <a:ext cx="5059677" cy="216397"/>
            <a:chOff x="6007417" y="2177414"/>
            <a:chExt cx="1565910" cy="52387"/>
          </a:xfrm>
          <a:solidFill>
            <a:schemeClr val="tx2"/>
          </a:solidFill>
        </p:grpSpPr>
        <p:sp>
          <p:nvSpPr>
            <p:cNvPr id="44" name="9Slide.vn 102">
              <a:extLst>
                <a:ext uri="{FF2B5EF4-FFF2-40B4-BE49-F238E27FC236}">
                  <a16:creationId xmlns:a16="http://schemas.microsoft.com/office/drawing/2014/main" xmlns="" id="{91828CE5-743C-EA9C-76FD-1602CBB8AEFF}"/>
                </a:ext>
              </a:extLst>
            </p:cNvPr>
            <p:cNvSpPr/>
            <p:nvPr/>
          </p:nvSpPr>
          <p:spPr>
            <a:xfrm>
              <a:off x="752094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9Slide.vn 103">
              <a:extLst>
                <a:ext uri="{FF2B5EF4-FFF2-40B4-BE49-F238E27FC236}">
                  <a16:creationId xmlns:a16="http://schemas.microsoft.com/office/drawing/2014/main" xmlns="" id="{978B4ACB-6277-491F-D949-A7B4395A7C65}"/>
                </a:ext>
              </a:extLst>
            </p:cNvPr>
            <p:cNvSpPr/>
            <p:nvPr/>
          </p:nvSpPr>
          <p:spPr>
            <a:xfrm>
              <a:off x="7437119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9Slide.vn 104">
              <a:extLst>
                <a:ext uri="{FF2B5EF4-FFF2-40B4-BE49-F238E27FC236}">
                  <a16:creationId xmlns:a16="http://schemas.microsoft.com/office/drawing/2014/main" xmlns="" id="{79A29752-1AD1-7FDB-2A67-CB75667CA071}"/>
                </a:ext>
              </a:extLst>
            </p:cNvPr>
            <p:cNvSpPr/>
            <p:nvPr/>
          </p:nvSpPr>
          <p:spPr>
            <a:xfrm>
              <a:off x="7352347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9Slide.vn 105">
              <a:extLst>
                <a:ext uri="{FF2B5EF4-FFF2-40B4-BE49-F238E27FC236}">
                  <a16:creationId xmlns:a16="http://schemas.microsoft.com/office/drawing/2014/main" xmlns="" id="{1F72494A-F083-47B9-93B9-603048B3BA74}"/>
                </a:ext>
              </a:extLst>
            </p:cNvPr>
            <p:cNvSpPr/>
            <p:nvPr/>
          </p:nvSpPr>
          <p:spPr>
            <a:xfrm>
              <a:off x="726852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8" name="9Slide.vn 106">
              <a:extLst>
                <a:ext uri="{FF2B5EF4-FFF2-40B4-BE49-F238E27FC236}">
                  <a16:creationId xmlns:a16="http://schemas.microsoft.com/office/drawing/2014/main" xmlns="" id="{2FCF3C8F-DCE9-FFA0-4AE9-EDD2B9A6FB1A}"/>
                </a:ext>
              </a:extLst>
            </p:cNvPr>
            <p:cNvSpPr/>
            <p:nvPr/>
          </p:nvSpPr>
          <p:spPr>
            <a:xfrm>
              <a:off x="718470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9" name="9Slide.vn 107">
              <a:extLst>
                <a:ext uri="{FF2B5EF4-FFF2-40B4-BE49-F238E27FC236}">
                  <a16:creationId xmlns:a16="http://schemas.microsoft.com/office/drawing/2014/main" xmlns="" id="{57169AAD-04AC-B35E-8470-1380EF4FE985}"/>
                </a:ext>
              </a:extLst>
            </p:cNvPr>
            <p:cNvSpPr/>
            <p:nvPr/>
          </p:nvSpPr>
          <p:spPr>
            <a:xfrm>
              <a:off x="710088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9Slide.vn 108">
              <a:extLst>
                <a:ext uri="{FF2B5EF4-FFF2-40B4-BE49-F238E27FC236}">
                  <a16:creationId xmlns:a16="http://schemas.microsoft.com/office/drawing/2014/main" xmlns="" id="{194CE127-F383-248B-0298-D133E3D24AC3}"/>
                </a:ext>
              </a:extLst>
            </p:cNvPr>
            <p:cNvSpPr/>
            <p:nvPr/>
          </p:nvSpPr>
          <p:spPr>
            <a:xfrm>
              <a:off x="7016115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7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1" name="9Slide.vn 109">
              <a:extLst>
                <a:ext uri="{FF2B5EF4-FFF2-40B4-BE49-F238E27FC236}">
                  <a16:creationId xmlns:a16="http://schemas.microsoft.com/office/drawing/2014/main" xmlns="" id="{11CFA61A-B684-927E-5514-9206C270ED8C}"/>
                </a:ext>
              </a:extLst>
            </p:cNvPr>
            <p:cNvSpPr/>
            <p:nvPr/>
          </p:nvSpPr>
          <p:spPr>
            <a:xfrm>
              <a:off x="6932294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2" name="9Slide.vn 110">
              <a:extLst>
                <a:ext uri="{FF2B5EF4-FFF2-40B4-BE49-F238E27FC236}">
                  <a16:creationId xmlns:a16="http://schemas.microsoft.com/office/drawing/2014/main" xmlns="" id="{013245B3-5708-ED47-C9CD-B2A565DF8C9F}"/>
                </a:ext>
              </a:extLst>
            </p:cNvPr>
            <p:cNvSpPr/>
            <p:nvPr/>
          </p:nvSpPr>
          <p:spPr>
            <a:xfrm>
              <a:off x="6848475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3" name="9Slide.vn 111">
              <a:extLst>
                <a:ext uri="{FF2B5EF4-FFF2-40B4-BE49-F238E27FC236}">
                  <a16:creationId xmlns:a16="http://schemas.microsoft.com/office/drawing/2014/main" xmlns="" id="{5F48BFDD-CFEB-8F93-A6CB-67F197A385F7}"/>
                </a:ext>
              </a:extLst>
            </p:cNvPr>
            <p:cNvSpPr/>
            <p:nvPr/>
          </p:nvSpPr>
          <p:spPr>
            <a:xfrm>
              <a:off x="6764655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4" name="9Slide.vn 112">
              <a:extLst>
                <a:ext uri="{FF2B5EF4-FFF2-40B4-BE49-F238E27FC236}">
                  <a16:creationId xmlns:a16="http://schemas.microsoft.com/office/drawing/2014/main" xmlns="" id="{A899664B-1729-5893-FE6D-14BAC4CA184D}"/>
                </a:ext>
              </a:extLst>
            </p:cNvPr>
            <p:cNvSpPr/>
            <p:nvPr/>
          </p:nvSpPr>
          <p:spPr>
            <a:xfrm>
              <a:off x="6679882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8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5" name="9Slide.vn 113">
              <a:extLst>
                <a:ext uri="{FF2B5EF4-FFF2-40B4-BE49-F238E27FC236}">
                  <a16:creationId xmlns:a16="http://schemas.microsoft.com/office/drawing/2014/main" xmlns="" id="{6A90E145-8E15-D773-E83C-193359928DD5}"/>
                </a:ext>
              </a:extLst>
            </p:cNvPr>
            <p:cNvSpPr/>
            <p:nvPr/>
          </p:nvSpPr>
          <p:spPr>
            <a:xfrm>
              <a:off x="659606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56" name="9Slide.vn 114">
              <a:extLst>
                <a:ext uri="{FF2B5EF4-FFF2-40B4-BE49-F238E27FC236}">
                  <a16:creationId xmlns:a16="http://schemas.microsoft.com/office/drawing/2014/main" xmlns="" id="{2E21635D-234D-3775-D22D-7FBCDD7018D9}"/>
                </a:ext>
              </a:extLst>
            </p:cNvPr>
            <p:cNvSpPr/>
            <p:nvPr/>
          </p:nvSpPr>
          <p:spPr>
            <a:xfrm>
              <a:off x="651224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2 w 52387"/>
                <a:gd name="connsiteY6" fmla="*/ 0 h 52387"/>
                <a:gd name="connsiteX7" fmla="*/ 39052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2" y="0"/>
                  </a:lnTo>
                  <a:lnTo>
                    <a:pt x="39052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7" name="9Slide.vn 115">
              <a:extLst>
                <a:ext uri="{FF2B5EF4-FFF2-40B4-BE49-F238E27FC236}">
                  <a16:creationId xmlns:a16="http://schemas.microsoft.com/office/drawing/2014/main" xmlns="" id="{7AFDBADD-3855-D6AA-70EB-E72F6BB70E1B}"/>
                </a:ext>
              </a:extLst>
            </p:cNvPr>
            <p:cNvSpPr/>
            <p:nvPr/>
          </p:nvSpPr>
          <p:spPr>
            <a:xfrm>
              <a:off x="642842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8" name="9Slide.vn 116">
              <a:extLst>
                <a:ext uri="{FF2B5EF4-FFF2-40B4-BE49-F238E27FC236}">
                  <a16:creationId xmlns:a16="http://schemas.microsoft.com/office/drawing/2014/main" xmlns="" id="{EB8C6348-656E-B6A4-ACC5-9009CCBAB9AD}"/>
                </a:ext>
              </a:extLst>
            </p:cNvPr>
            <p:cNvSpPr/>
            <p:nvPr/>
          </p:nvSpPr>
          <p:spPr>
            <a:xfrm>
              <a:off x="6343650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9" name="9Slide.vn 117">
              <a:extLst>
                <a:ext uri="{FF2B5EF4-FFF2-40B4-BE49-F238E27FC236}">
                  <a16:creationId xmlns:a16="http://schemas.microsoft.com/office/drawing/2014/main" xmlns="" id="{86A04DE7-F1A3-0F4B-9B12-8F469FBA4897}"/>
                </a:ext>
              </a:extLst>
            </p:cNvPr>
            <p:cNvSpPr/>
            <p:nvPr/>
          </p:nvSpPr>
          <p:spPr>
            <a:xfrm>
              <a:off x="625983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2 w 52387"/>
                <a:gd name="connsiteY6" fmla="*/ 0 h 52387"/>
                <a:gd name="connsiteX7" fmla="*/ 39052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2" y="0"/>
                  </a:lnTo>
                  <a:lnTo>
                    <a:pt x="39052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0" name="9Slide.vn 118">
              <a:extLst>
                <a:ext uri="{FF2B5EF4-FFF2-40B4-BE49-F238E27FC236}">
                  <a16:creationId xmlns:a16="http://schemas.microsoft.com/office/drawing/2014/main" xmlns="" id="{BF22FB70-CBA3-E60F-D782-9C0ED1D4EE50}"/>
                </a:ext>
              </a:extLst>
            </p:cNvPr>
            <p:cNvSpPr/>
            <p:nvPr/>
          </p:nvSpPr>
          <p:spPr>
            <a:xfrm>
              <a:off x="6176009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1" name="9Slide.vn 119">
              <a:extLst>
                <a:ext uri="{FF2B5EF4-FFF2-40B4-BE49-F238E27FC236}">
                  <a16:creationId xmlns:a16="http://schemas.microsoft.com/office/drawing/2014/main" xmlns="" id="{35954208-380F-AF94-F4BB-C4BEBA197226}"/>
                </a:ext>
              </a:extLst>
            </p:cNvPr>
            <p:cNvSpPr/>
            <p:nvPr/>
          </p:nvSpPr>
          <p:spPr>
            <a:xfrm>
              <a:off x="609219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2" name="9Slide.vn 120">
              <a:extLst>
                <a:ext uri="{FF2B5EF4-FFF2-40B4-BE49-F238E27FC236}">
                  <a16:creationId xmlns:a16="http://schemas.microsoft.com/office/drawing/2014/main" xmlns="" id="{C13757C6-B2EA-85BC-E598-3D1355B9B44F}"/>
                </a:ext>
              </a:extLst>
            </p:cNvPr>
            <p:cNvSpPr/>
            <p:nvPr/>
          </p:nvSpPr>
          <p:spPr>
            <a:xfrm>
              <a:off x="6007417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8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7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DDF0553B-8433-4793-79F1-57A50B84182C}"/>
              </a:ext>
            </a:extLst>
          </p:cNvPr>
          <p:cNvSpPr txBox="1">
            <a:spLocks/>
          </p:cNvSpPr>
          <p:nvPr/>
        </p:nvSpPr>
        <p:spPr>
          <a:xfrm>
            <a:off x="3292202" y="-77222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C94716-8980-BA75-8A77-D4184408198E}"/>
              </a:ext>
            </a:extLst>
          </p:cNvPr>
          <p:cNvSpPr txBox="1"/>
          <p:nvPr/>
        </p:nvSpPr>
        <p:spPr>
          <a:xfrm>
            <a:off x="978742" y="1502971"/>
            <a:ext cx="7452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thưởng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 </a:t>
            </a:r>
            <a:r>
              <a:rPr lang="en-US" sz="1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99F629-A22A-F043-8E37-5037A643B645}"/>
              </a:ext>
            </a:extLst>
          </p:cNvPr>
          <p:cNvSpPr txBox="1"/>
          <p:nvPr/>
        </p:nvSpPr>
        <p:spPr>
          <a:xfrm>
            <a:off x="952500" y="664703"/>
            <a:ext cx="73024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SGK tr. 48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813BB54-0189-A7A4-8A88-905EA9C39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6623" y="2272774"/>
            <a:ext cx="3665323" cy="27923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7" name="Google Shape;3017;p69">
            <a:extLst>
              <a:ext uri="{FF2B5EF4-FFF2-40B4-BE49-F238E27FC236}">
                <a16:creationId xmlns:a16="http://schemas.microsoft.com/office/drawing/2014/main" xmlns="" id="{B7C87217-1EB1-E56C-DB82-AC5DE71B7F16}"/>
              </a:ext>
            </a:extLst>
          </p:cNvPr>
          <p:cNvGrpSpPr/>
          <p:nvPr/>
        </p:nvGrpSpPr>
        <p:grpSpPr>
          <a:xfrm rot="509888">
            <a:off x="179835" y="3682615"/>
            <a:ext cx="1810217" cy="1213403"/>
            <a:chOff x="3074375" y="4048988"/>
            <a:chExt cx="1238650" cy="751375"/>
          </a:xfrm>
        </p:grpSpPr>
        <p:sp>
          <p:nvSpPr>
            <p:cNvPr id="8" name="Google Shape;3018;p69">
              <a:extLst>
                <a:ext uri="{FF2B5EF4-FFF2-40B4-BE49-F238E27FC236}">
                  <a16:creationId xmlns:a16="http://schemas.microsoft.com/office/drawing/2014/main" xmlns="" id="{6B1CC3E3-5731-EA3B-5F21-E7CF787549F8}"/>
                </a:ext>
              </a:extLst>
            </p:cNvPr>
            <p:cNvSpPr/>
            <p:nvPr/>
          </p:nvSpPr>
          <p:spPr>
            <a:xfrm>
              <a:off x="3074375" y="4048988"/>
              <a:ext cx="1238650" cy="751375"/>
            </a:xfrm>
            <a:custGeom>
              <a:avLst/>
              <a:gdLst/>
              <a:ahLst/>
              <a:cxnLst/>
              <a:rect l="l" t="t" r="r" b="b"/>
              <a:pathLst>
                <a:path w="49546" h="30055" extrusionOk="0">
                  <a:moveTo>
                    <a:pt x="36920" y="1"/>
                  </a:moveTo>
                  <a:lnTo>
                    <a:pt x="20309" y="7960"/>
                  </a:lnTo>
                  <a:cubicBezTo>
                    <a:pt x="20171" y="7709"/>
                    <a:pt x="19907" y="7533"/>
                    <a:pt x="19592" y="7533"/>
                  </a:cubicBezTo>
                  <a:lnTo>
                    <a:pt x="15430" y="7533"/>
                  </a:lnTo>
                  <a:cubicBezTo>
                    <a:pt x="14990" y="7533"/>
                    <a:pt x="14625" y="7898"/>
                    <a:pt x="14625" y="8350"/>
                  </a:cubicBezTo>
                  <a:lnTo>
                    <a:pt x="14625" y="8426"/>
                  </a:lnTo>
                  <a:lnTo>
                    <a:pt x="2994" y="8426"/>
                  </a:lnTo>
                  <a:cubicBezTo>
                    <a:pt x="1346" y="8426"/>
                    <a:pt x="1" y="9771"/>
                    <a:pt x="1" y="11419"/>
                  </a:cubicBezTo>
                  <a:lnTo>
                    <a:pt x="1" y="26785"/>
                  </a:lnTo>
                  <a:cubicBezTo>
                    <a:pt x="1" y="28432"/>
                    <a:pt x="1346" y="29778"/>
                    <a:pt x="2994" y="29778"/>
                  </a:cubicBezTo>
                  <a:lnTo>
                    <a:pt x="32041" y="29778"/>
                  </a:lnTo>
                  <a:cubicBezTo>
                    <a:pt x="32808" y="29778"/>
                    <a:pt x="33525" y="29476"/>
                    <a:pt x="34053" y="28985"/>
                  </a:cubicBezTo>
                  <a:lnTo>
                    <a:pt x="42328" y="30054"/>
                  </a:lnTo>
                  <a:lnTo>
                    <a:pt x="43296" y="22547"/>
                  </a:lnTo>
                  <a:lnTo>
                    <a:pt x="49546" y="21164"/>
                  </a:lnTo>
                  <a:lnTo>
                    <a:pt x="46113" y="5672"/>
                  </a:lnTo>
                  <a:lnTo>
                    <a:pt x="40265" y="6967"/>
                  </a:lnTo>
                  <a:lnTo>
                    <a:pt x="36920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3019;p69">
              <a:extLst>
                <a:ext uri="{FF2B5EF4-FFF2-40B4-BE49-F238E27FC236}">
                  <a16:creationId xmlns:a16="http://schemas.microsoft.com/office/drawing/2014/main" xmlns="" id="{FE78276E-744A-5F98-69C9-6514CAC70E50}"/>
                </a:ext>
              </a:extLst>
            </p:cNvPr>
            <p:cNvGrpSpPr/>
            <p:nvPr/>
          </p:nvGrpSpPr>
          <p:grpSpPr>
            <a:xfrm>
              <a:off x="3074525" y="4049000"/>
              <a:ext cx="1238350" cy="751350"/>
              <a:chOff x="3580825" y="3924500"/>
              <a:chExt cx="1238350" cy="751350"/>
            </a:xfrm>
          </p:grpSpPr>
          <p:sp>
            <p:nvSpPr>
              <p:cNvPr id="10" name="Google Shape;3020;p69">
                <a:extLst>
                  <a:ext uri="{FF2B5EF4-FFF2-40B4-BE49-F238E27FC236}">
                    <a16:creationId xmlns:a16="http://schemas.microsoft.com/office/drawing/2014/main" xmlns="" id="{0CAC2852-854F-B719-7E4E-1328801CF996}"/>
                  </a:ext>
                </a:extLst>
              </p:cNvPr>
              <p:cNvSpPr/>
              <p:nvPr/>
            </p:nvSpPr>
            <p:spPr>
              <a:xfrm>
                <a:off x="3741475" y="3924500"/>
                <a:ext cx="933700" cy="723375"/>
              </a:xfrm>
              <a:custGeom>
                <a:avLst/>
                <a:gdLst/>
                <a:ahLst/>
                <a:cxnLst/>
                <a:rect l="l" t="t" r="r" b="b"/>
                <a:pathLst>
                  <a:path w="37348" h="28935" extrusionOk="0">
                    <a:moveTo>
                      <a:pt x="1" y="14625"/>
                    </a:moveTo>
                    <a:lnTo>
                      <a:pt x="30482" y="0"/>
                    </a:lnTo>
                    <a:lnTo>
                      <a:pt x="37348" y="14310"/>
                    </a:lnTo>
                    <a:lnTo>
                      <a:pt x="6854" y="28935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3021;p69">
                <a:extLst>
                  <a:ext uri="{FF2B5EF4-FFF2-40B4-BE49-F238E27FC236}">
                    <a16:creationId xmlns:a16="http://schemas.microsoft.com/office/drawing/2014/main" xmlns="" id="{C0B10291-158D-BA39-84CC-829EC6E87D93}"/>
                  </a:ext>
                </a:extLst>
              </p:cNvPr>
              <p:cNvSpPr/>
              <p:nvPr/>
            </p:nvSpPr>
            <p:spPr>
              <a:xfrm>
                <a:off x="3806250" y="3988950"/>
                <a:ext cx="803850" cy="594500"/>
              </a:xfrm>
              <a:custGeom>
                <a:avLst/>
                <a:gdLst/>
                <a:ahLst/>
                <a:cxnLst/>
                <a:rect l="l" t="t" r="r" b="b"/>
                <a:pathLst>
                  <a:path w="32154" h="23780" extrusionOk="0">
                    <a:moveTo>
                      <a:pt x="0" y="12927"/>
                    </a:moveTo>
                    <a:lnTo>
                      <a:pt x="26948" y="0"/>
                    </a:lnTo>
                    <a:lnTo>
                      <a:pt x="32154" y="10852"/>
                    </a:lnTo>
                    <a:lnTo>
                      <a:pt x="5206" y="23779"/>
                    </a:lnTo>
                    <a:close/>
                  </a:path>
                </a:pathLst>
              </a:custGeom>
              <a:solidFill>
                <a:srgbClr val="90C6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3022;p69">
                <a:extLst>
                  <a:ext uri="{FF2B5EF4-FFF2-40B4-BE49-F238E27FC236}">
                    <a16:creationId xmlns:a16="http://schemas.microsoft.com/office/drawing/2014/main" xmlns="" id="{4F9A565F-71EB-D6E6-B342-D32C54650E4A}"/>
                  </a:ext>
                </a:extLst>
              </p:cNvPr>
              <p:cNvSpPr/>
              <p:nvPr/>
            </p:nvSpPr>
            <p:spPr>
              <a:xfrm>
                <a:off x="3806250" y="4271550"/>
                <a:ext cx="106900" cy="124850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994" extrusionOk="0">
                    <a:moveTo>
                      <a:pt x="3383" y="1"/>
                    </a:moveTo>
                    <a:cubicBezTo>
                      <a:pt x="4276" y="1862"/>
                      <a:pt x="3483" y="4100"/>
                      <a:pt x="1622" y="4993"/>
                    </a:cubicBezTo>
                    <a:lnTo>
                      <a:pt x="0" y="1623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3023;p69">
                <a:extLst>
                  <a:ext uri="{FF2B5EF4-FFF2-40B4-BE49-F238E27FC236}">
                    <a16:creationId xmlns:a16="http://schemas.microsoft.com/office/drawing/2014/main" xmlns="" id="{ABEEDF12-E943-76DF-3F63-04CC9F740114}"/>
                  </a:ext>
                </a:extLst>
              </p:cNvPr>
              <p:cNvSpPr/>
              <p:nvPr/>
            </p:nvSpPr>
            <p:spPr>
              <a:xfrm>
                <a:off x="4395675" y="3988950"/>
                <a:ext cx="124850" cy="106575"/>
              </a:xfrm>
              <a:custGeom>
                <a:avLst/>
                <a:gdLst/>
                <a:ahLst/>
                <a:cxnLst/>
                <a:rect l="l" t="t" r="r" b="b"/>
                <a:pathLst>
                  <a:path w="4994" h="4263" extrusionOk="0">
                    <a:moveTo>
                      <a:pt x="1" y="1610"/>
                    </a:moveTo>
                    <a:cubicBezTo>
                      <a:pt x="894" y="3483"/>
                      <a:pt x="3132" y="4263"/>
                      <a:pt x="4993" y="3370"/>
                    </a:cubicBezTo>
                    <a:lnTo>
                      <a:pt x="3371" y="0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3024;p69">
                <a:extLst>
                  <a:ext uri="{FF2B5EF4-FFF2-40B4-BE49-F238E27FC236}">
                    <a16:creationId xmlns:a16="http://schemas.microsoft.com/office/drawing/2014/main" xmlns="" id="{54DC28B5-5CB0-83F5-8B10-6977E499FCB1}"/>
                  </a:ext>
                </a:extLst>
              </p:cNvPr>
              <p:cNvSpPr/>
              <p:nvPr/>
            </p:nvSpPr>
            <p:spPr>
              <a:xfrm>
                <a:off x="3899300" y="4483450"/>
                <a:ext cx="124825" cy="106900"/>
              </a:xfrm>
              <a:custGeom>
                <a:avLst/>
                <a:gdLst/>
                <a:ahLst/>
                <a:cxnLst/>
                <a:rect l="l" t="t" r="r" b="b"/>
                <a:pathLst>
                  <a:path w="4993" h="4276" extrusionOk="0">
                    <a:moveTo>
                      <a:pt x="4992" y="2654"/>
                    </a:moveTo>
                    <a:cubicBezTo>
                      <a:pt x="4100" y="792"/>
                      <a:pt x="1874" y="0"/>
                      <a:pt x="0" y="893"/>
                    </a:cubicBezTo>
                    <a:lnTo>
                      <a:pt x="1622" y="4276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3025;p69">
                <a:extLst>
                  <a:ext uri="{FF2B5EF4-FFF2-40B4-BE49-F238E27FC236}">
                    <a16:creationId xmlns:a16="http://schemas.microsoft.com/office/drawing/2014/main" xmlns="" id="{131C5C0E-172B-463D-0CE3-564144B70DA5}"/>
                  </a:ext>
                </a:extLst>
              </p:cNvPr>
              <p:cNvSpPr/>
              <p:nvPr/>
            </p:nvSpPr>
            <p:spPr>
              <a:xfrm>
                <a:off x="4506650" y="4182600"/>
                <a:ext cx="106925" cy="125125"/>
              </a:xfrm>
              <a:custGeom>
                <a:avLst/>
                <a:gdLst/>
                <a:ahLst/>
                <a:cxnLst/>
                <a:rect l="l" t="t" r="r" b="b"/>
                <a:pathLst>
                  <a:path w="4277" h="5005" extrusionOk="0">
                    <a:moveTo>
                      <a:pt x="894" y="5005"/>
                    </a:moveTo>
                    <a:cubicBezTo>
                      <a:pt x="1" y="3131"/>
                      <a:pt x="793" y="893"/>
                      <a:pt x="2654" y="0"/>
                    </a:cubicBezTo>
                    <a:lnTo>
                      <a:pt x="4276" y="3383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3026;p69">
                <a:extLst>
                  <a:ext uri="{FF2B5EF4-FFF2-40B4-BE49-F238E27FC236}">
                    <a16:creationId xmlns:a16="http://schemas.microsoft.com/office/drawing/2014/main" xmlns="" id="{6D0E772A-F4C8-EEF9-D353-525EC37E7ABC}"/>
                  </a:ext>
                </a:extLst>
              </p:cNvPr>
              <p:cNvSpPr/>
              <p:nvPr/>
            </p:nvSpPr>
            <p:spPr>
              <a:xfrm>
                <a:off x="4082575" y="4160275"/>
                <a:ext cx="251525" cy="251525"/>
              </a:xfrm>
              <a:custGeom>
                <a:avLst/>
                <a:gdLst/>
                <a:ahLst/>
                <a:cxnLst/>
                <a:rect l="l" t="t" r="r" b="b"/>
                <a:pathLst>
                  <a:path w="10061" h="10061" extrusionOk="0">
                    <a:moveTo>
                      <a:pt x="3119" y="1057"/>
                    </a:moveTo>
                    <a:cubicBezTo>
                      <a:pt x="5319" y="0"/>
                      <a:pt x="7948" y="931"/>
                      <a:pt x="9004" y="3119"/>
                    </a:cubicBezTo>
                    <a:cubicBezTo>
                      <a:pt x="10060" y="5320"/>
                      <a:pt x="9130" y="7948"/>
                      <a:pt x="6929" y="9004"/>
                    </a:cubicBezTo>
                    <a:cubicBezTo>
                      <a:pt x="4741" y="10060"/>
                      <a:pt x="2100" y="9130"/>
                      <a:pt x="1057" y="6942"/>
                    </a:cubicBezTo>
                    <a:cubicBezTo>
                      <a:pt x="0" y="4741"/>
                      <a:pt x="931" y="2113"/>
                      <a:pt x="3119" y="1057"/>
                    </a:cubicBez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3027;p69">
                <a:extLst>
                  <a:ext uri="{FF2B5EF4-FFF2-40B4-BE49-F238E27FC236}">
                    <a16:creationId xmlns:a16="http://schemas.microsoft.com/office/drawing/2014/main" xmlns="" id="{C433446C-647E-06D8-76C3-129E5A05BA35}"/>
                  </a:ext>
                </a:extLst>
              </p:cNvPr>
              <p:cNvSpPr/>
              <p:nvPr/>
            </p:nvSpPr>
            <p:spPr>
              <a:xfrm>
                <a:off x="3800575" y="4173800"/>
                <a:ext cx="889375" cy="502050"/>
              </a:xfrm>
              <a:custGeom>
                <a:avLst/>
                <a:gdLst/>
                <a:ahLst/>
                <a:cxnLst/>
                <a:rect l="l" t="t" r="r" b="b"/>
                <a:pathLst>
                  <a:path w="35575" h="20082" extrusionOk="0">
                    <a:moveTo>
                      <a:pt x="2038" y="0"/>
                    </a:moveTo>
                    <a:lnTo>
                      <a:pt x="35575" y="4351"/>
                    </a:lnTo>
                    <a:lnTo>
                      <a:pt x="33525" y="20082"/>
                    </a:lnTo>
                    <a:lnTo>
                      <a:pt x="1" y="15744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3028;p69">
                <a:extLst>
                  <a:ext uri="{FF2B5EF4-FFF2-40B4-BE49-F238E27FC236}">
                    <a16:creationId xmlns:a16="http://schemas.microsoft.com/office/drawing/2014/main" xmlns="" id="{F3A4CA0B-DE9E-831F-155C-ADED19D0C619}"/>
                  </a:ext>
                </a:extLst>
              </p:cNvPr>
              <p:cNvSpPr/>
              <p:nvPr/>
            </p:nvSpPr>
            <p:spPr>
              <a:xfrm>
                <a:off x="3855275" y="4227850"/>
                <a:ext cx="779675" cy="394250"/>
              </a:xfrm>
              <a:custGeom>
                <a:avLst/>
                <a:gdLst/>
                <a:ahLst/>
                <a:cxnLst/>
                <a:rect l="l" t="t" r="r" b="b"/>
                <a:pathLst>
                  <a:path w="31187" h="15770" extrusionOk="0">
                    <a:moveTo>
                      <a:pt x="1547" y="1"/>
                    </a:moveTo>
                    <a:lnTo>
                      <a:pt x="31186" y="3836"/>
                    </a:lnTo>
                    <a:lnTo>
                      <a:pt x="29640" y="15770"/>
                    </a:lnTo>
                    <a:lnTo>
                      <a:pt x="1" y="11934"/>
                    </a:lnTo>
                    <a:close/>
                  </a:path>
                </a:pathLst>
              </a:custGeom>
              <a:solidFill>
                <a:srgbClr val="90C6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3029;p69">
                <a:extLst>
                  <a:ext uri="{FF2B5EF4-FFF2-40B4-BE49-F238E27FC236}">
                    <a16:creationId xmlns:a16="http://schemas.microsoft.com/office/drawing/2014/main" xmlns="" id="{4E4B906C-94D1-2C52-7A64-1F16DEE771A3}"/>
                  </a:ext>
                </a:extLst>
              </p:cNvPr>
              <p:cNvSpPr/>
              <p:nvPr/>
            </p:nvSpPr>
            <p:spPr>
              <a:xfrm>
                <a:off x="3882000" y="4227850"/>
                <a:ext cx="104725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3975" extrusionOk="0">
                    <a:moveTo>
                      <a:pt x="4188" y="479"/>
                    </a:moveTo>
                    <a:cubicBezTo>
                      <a:pt x="3924" y="2529"/>
                      <a:pt x="2050" y="3975"/>
                      <a:pt x="1" y="3711"/>
                    </a:cubicBezTo>
                    <a:lnTo>
                      <a:pt x="478" y="1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3030;p69">
                <a:extLst>
                  <a:ext uri="{FF2B5EF4-FFF2-40B4-BE49-F238E27FC236}">
                    <a16:creationId xmlns:a16="http://schemas.microsoft.com/office/drawing/2014/main" xmlns="" id="{4F1CEBB3-3357-85FC-ECF0-54D280D84D90}"/>
                  </a:ext>
                </a:extLst>
              </p:cNvPr>
              <p:cNvSpPr/>
              <p:nvPr/>
            </p:nvSpPr>
            <p:spPr>
              <a:xfrm>
                <a:off x="4535575" y="4311800"/>
                <a:ext cx="99375" cy="104700"/>
              </a:xfrm>
              <a:custGeom>
                <a:avLst/>
                <a:gdLst/>
                <a:ahLst/>
                <a:cxnLst/>
                <a:rect l="l" t="t" r="r" b="b"/>
                <a:pathLst>
                  <a:path w="3975" h="4188" extrusionOk="0">
                    <a:moveTo>
                      <a:pt x="265" y="0"/>
                    </a:moveTo>
                    <a:cubicBezTo>
                      <a:pt x="1" y="2050"/>
                      <a:pt x="1447" y="3924"/>
                      <a:pt x="3496" y="4188"/>
                    </a:cubicBezTo>
                    <a:lnTo>
                      <a:pt x="3974" y="478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3031;p69">
                <a:extLst>
                  <a:ext uri="{FF2B5EF4-FFF2-40B4-BE49-F238E27FC236}">
                    <a16:creationId xmlns:a16="http://schemas.microsoft.com/office/drawing/2014/main" xmlns="" id="{74A1EDC8-4B55-E5D6-ED24-82F3E6C69148}"/>
                  </a:ext>
                </a:extLst>
              </p:cNvPr>
              <p:cNvSpPr/>
              <p:nvPr/>
            </p:nvSpPr>
            <p:spPr>
              <a:xfrm>
                <a:off x="3854350" y="4441000"/>
                <a:ext cx="99350" cy="105025"/>
              </a:xfrm>
              <a:custGeom>
                <a:avLst/>
                <a:gdLst/>
                <a:ahLst/>
                <a:cxnLst/>
                <a:rect l="l" t="t" r="r" b="b"/>
                <a:pathLst>
                  <a:path w="3974" h="4201" extrusionOk="0">
                    <a:moveTo>
                      <a:pt x="3710" y="4201"/>
                    </a:moveTo>
                    <a:cubicBezTo>
                      <a:pt x="3974" y="2138"/>
                      <a:pt x="2528" y="265"/>
                      <a:pt x="478" y="1"/>
                    </a:cubicBezTo>
                    <a:lnTo>
                      <a:pt x="0" y="3710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3032;p69">
                <a:extLst>
                  <a:ext uri="{FF2B5EF4-FFF2-40B4-BE49-F238E27FC236}">
                    <a16:creationId xmlns:a16="http://schemas.microsoft.com/office/drawing/2014/main" xmlns="" id="{75D253D1-1642-AB89-0745-A1AC2E61A754}"/>
                  </a:ext>
                </a:extLst>
              </p:cNvPr>
              <p:cNvSpPr/>
              <p:nvPr/>
            </p:nvSpPr>
            <p:spPr>
              <a:xfrm>
                <a:off x="4502575" y="4530275"/>
                <a:ext cx="104700" cy="9937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3975" extrusionOk="0">
                    <a:moveTo>
                      <a:pt x="0" y="3497"/>
                    </a:moveTo>
                    <a:cubicBezTo>
                      <a:pt x="264" y="1447"/>
                      <a:pt x="2138" y="1"/>
                      <a:pt x="4188" y="265"/>
                    </a:cubicBezTo>
                    <a:lnTo>
                      <a:pt x="3710" y="3975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3033;p69">
                <a:extLst>
                  <a:ext uri="{FF2B5EF4-FFF2-40B4-BE49-F238E27FC236}">
                    <a16:creationId xmlns:a16="http://schemas.microsoft.com/office/drawing/2014/main" xmlns="" id="{2B3BD40D-BECB-ACA2-3F65-998F4E86BB68}"/>
                  </a:ext>
                </a:extLst>
              </p:cNvPr>
              <p:cNvSpPr/>
              <p:nvPr/>
            </p:nvSpPr>
            <p:spPr>
              <a:xfrm>
                <a:off x="4128150" y="4307700"/>
                <a:ext cx="234225" cy="234250"/>
              </a:xfrm>
              <a:custGeom>
                <a:avLst/>
                <a:gdLst/>
                <a:ahLst/>
                <a:cxnLst/>
                <a:rect l="l" t="t" r="r" b="b"/>
                <a:pathLst>
                  <a:path w="9369" h="9370" extrusionOk="0">
                    <a:moveTo>
                      <a:pt x="5244" y="315"/>
                    </a:moveTo>
                    <a:cubicBezTo>
                      <a:pt x="7659" y="630"/>
                      <a:pt x="9369" y="2843"/>
                      <a:pt x="9055" y="5257"/>
                    </a:cubicBezTo>
                    <a:cubicBezTo>
                      <a:pt x="8740" y="7672"/>
                      <a:pt x="6527" y="9369"/>
                      <a:pt x="4113" y="9067"/>
                    </a:cubicBezTo>
                    <a:cubicBezTo>
                      <a:pt x="1698" y="8753"/>
                      <a:pt x="1" y="6540"/>
                      <a:pt x="302" y="4125"/>
                    </a:cubicBezTo>
                    <a:cubicBezTo>
                      <a:pt x="617" y="1711"/>
                      <a:pt x="2830" y="1"/>
                      <a:pt x="5244" y="315"/>
                    </a:cubicBez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3034;p69">
                <a:extLst>
                  <a:ext uri="{FF2B5EF4-FFF2-40B4-BE49-F238E27FC236}">
                    <a16:creationId xmlns:a16="http://schemas.microsoft.com/office/drawing/2014/main" xmlns="" id="{282E519C-5290-C42D-1244-5632FE5164B2}"/>
                  </a:ext>
                </a:extLst>
              </p:cNvPr>
              <p:cNvSpPr/>
              <p:nvPr/>
            </p:nvSpPr>
            <p:spPr>
              <a:xfrm>
                <a:off x="3908100" y="4066275"/>
                <a:ext cx="911075" cy="570300"/>
              </a:xfrm>
              <a:custGeom>
                <a:avLst/>
                <a:gdLst/>
                <a:ahLst/>
                <a:cxnLst/>
                <a:rect l="l" t="t" r="r" b="b"/>
                <a:pathLst>
                  <a:path w="36443" h="22812" extrusionOk="0">
                    <a:moveTo>
                      <a:pt x="0" y="7319"/>
                    </a:moveTo>
                    <a:lnTo>
                      <a:pt x="33009" y="1"/>
                    </a:lnTo>
                    <a:lnTo>
                      <a:pt x="36442" y="15493"/>
                    </a:lnTo>
                    <a:lnTo>
                      <a:pt x="3433" y="22811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3035;p69">
                <a:extLst>
                  <a:ext uri="{FF2B5EF4-FFF2-40B4-BE49-F238E27FC236}">
                    <a16:creationId xmlns:a16="http://schemas.microsoft.com/office/drawing/2014/main" xmlns="" id="{59BE1003-9EA5-52E2-A64B-C83A705F0703}"/>
                  </a:ext>
                </a:extLst>
              </p:cNvPr>
              <p:cNvSpPr/>
              <p:nvPr/>
            </p:nvSpPr>
            <p:spPr>
              <a:xfrm>
                <a:off x="3966575" y="4123800"/>
                <a:ext cx="794425" cy="455225"/>
              </a:xfrm>
              <a:custGeom>
                <a:avLst/>
                <a:gdLst/>
                <a:ahLst/>
                <a:cxnLst/>
                <a:rect l="l" t="t" r="r" b="b"/>
                <a:pathLst>
                  <a:path w="31777" h="18209" extrusionOk="0">
                    <a:moveTo>
                      <a:pt x="0" y="6464"/>
                    </a:moveTo>
                    <a:lnTo>
                      <a:pt x="29174" y="1"/>
                    </a:lnTo>
                    <a:lnTo>
                      <a:pt x="31777" y="11746"/>
                    </a:lnTo>
                    <a:lnTo>
                      <a:pt x="2603" y="18209"/>
                    </a:lnTo>
                    <a:close/>
                  </a:path>
                </a:pathLst>
              </a:custGeom>
              <a:solidFill>
                <a:srgbClr val="90C6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3036;p69">
                <a:extLst>
                  <a:ext uri="{FF2B5EF4-FFF2-40B4-BE49-F238E27FC236}">
                    <a16:creationId xmlns:a16="http://schemas.microsoft.com/office/drawing/2014/main" xmlns="" id="{6CA88184-9B43-4E5A-5737-CB10888AC46A}"/>
                  </a:ext>
                </a:extLst>
              </p:cNvPr>
              <p:cNvSpPr/>
              <p:nvPr/>
            </p:nvSpPr>
            <p:spPr>
              <a:xfrm>
                <a:off x="3966575" y="4265275"/>
                <a:ext cx="10250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4465" extrusionOk="0">
                    <a:moveTo>
                      <a:pt x="3647" y="0"/>
                    </a:moveTo>
                    <a:cubicBezTo>
                      <a:pt x="4100" y="2012"/>
                      <a:pt x="2817" y="4012"/>
                      <a:pt x="805" y="4464"/>
                    </a:cubicBezTo>
                    <a:lnTo>
                      <a:pt x="0" y="805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3037;p69">
                <a:extLst>
                  <a:ext uri="{FF2B5EF4-FFF2-40B4-BE49-F238E27FC236}">
                    <a16:creationId xmlns:a16="http://schemas.microsoft.com/office/drawing/2014/main" xmlns="" id="{E121D178-0C1B-0211-27CC-DAA803F7167C}"/>
                  </a:ext>
                </a:extLst>
              </p:cNvPr>
              <p:cNvSpPr/>
              <p:nvPr/>
            </p:nvSpPr>
            <p:spPr>
              <a:xfrm>
                <a:off x="4604425" y="4123800"/>
                <a:ext cx="111625" cy="102525"/>
              </a:xfrm>
              <a:custGeom>
                <a:avLst/>
                <a:gdLst/>
                <a:ahLst/>
                <a:cxnLst/>
                <a:rect l="l" t="t" r="r" b="b"/>
                <a:pathLst>
                  <a:path w="4465" h="4101" extrusionOk="0">
                    <a:moveTo>
                      <a:pt x="1" y="806"/>
                    </a:moveTo>
                    <a:cubicBezTo>
                      <a:pt x="453" y="2830"/>
                      <a:pt x="2453" y="4100"/>
                      <a:pt x="4465" y="3660"/>
                    </a:cubicBezTo>
                    <a:lnTo>
                      <a:pt x="3660" y="1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038;p69">
                <a:extLst>
                  <a:ext uri="{FF2B5EF4-FFF2-40B4-BE49-F238E27FC236}">
                    <a16:creationId xmlns:a16="http://schemas.microsoft.com/office/drawing/2014/main" xmlns="" id="{C7F9E530-DAA0-7137-874C-4093051C4C98}"/>
                  </a:ext>
                </a:extLst>
              </p:cNvPr>
              <p:cNvSpPr/>
              <p:nvPr/>
            </p:nvSpPr>
            <p:spPr>
              <a:xfrm>
                <a:off x="4012775" y="4484075"/>
                <a:ext cx="111950" cy="10250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4100" extrusionOk="0">
                    <a:moveTo>
                      <a:pt x="4477" y="3295"/>
                    </a:moveTo>
                    <a:cubicBezTo>
                      <a:pt x="4025" y="1270"/>
                      <a:pt x="2025" y="0"/>
                      <a:pt x="1" y="453"/>
                    </a:cubicBezTo>
                    <a:lnTo>
                      <a:pt x="818" y="4100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039;p69">
                <a:extLst>
                  <a:ext uri="{FF2B5EF4-FFF2-40B4-BE49-F238E27FC236}">
                    <a16:creationId xmlns:a16="http://schemas.microsoft.com/office/drawing/2014/main" xmlns="" id="{F47CB2EC-8500-2914-6A21-BD9FFAC130FE}"/>
                  </a:ext>
                </a:extLst>
              </p:cNvPr>
              <p:cNvSpPr/>
              <p:nvPr/>
            </p:nvSpPr>
            <p:spPr>
              <a:xfrm>
                <a:off x="4660075" y="4333800"/>
                <a:ext cx="10250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4465" extrusionOk="0">
                    <a:moveTo>
                      <a:pt x="440" y="4465"/>
                    </a:moveTo>
                    <a:cubicBezTo>
                      <a:pt x="0" y="2440"/>
                      <a:pt x="1270" y="441"/>
                      <a:pt x="3295" y="1"/>
                    </a:cubicBezTo>
                    <a:lnTo>
                      <a:pt x="4100" y="3647"/>
                    </a:ln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40;p69">
                <a:extLst>
                  <a:ext uri="{FF2B5EF4-FFF2-40B4-BE49-F238E27FC236}">
                    <a16:creationId xmlns:a16="http://schemas.microsoft.com/office/drawing/2014/main" xmlns="" id="{2988D294-68FF-64C3-1FFD-EAAB1474D8E3}"/>
                  </a:ext>
                </a:extLst>
              </p:cNvPr>
              <p:cNvSpPr/>
              <p:nvPr/>
            </p:nvSpPr>
            <p:spPr>
              <a:xfrm>
                <a:off x="4242900" y="4230700"/>
                <a:ext cx="241450" cy="241450"/>
              </a:xfrm>
              <a:custGeom>
                <a:avLst/>
                <a:gdLst/>
                <a:ahLst/>
                <a:cxnLst/>
                <a:rect l="l" t="t" r="r" b="b"/>
                <a:pathLst>
                  <a:path w="9658" h="9658" extrusionOk="0">
                    <a:moveTo>
                      <a:pt x="3874" y="528"/>
                    </a:moveTo>
                    <a:cubicBezTo>
                      <a:pt x="6250" y="0"/>
                      <a:pt x="8614" y="1497"/>
                      <a:pt x="9130" y="3873"/>
                    </a:cubicBezTo>
                    <a:cubicBezTo>
                      <a:pt x="9658" y="6250"/>
                      <a:pt x="8162" y="8614"/>
                      <a:pt x="5785" y="9129"/>
                    </a:cubicBezTo>
                    <a:cubicBezTo>
                      <a:pt x="3408" y="9658"/>
                      <a:pt x="1057" y="8161"/>
                      <a:pt x="529" y="5785"/>
                    </a:cubicBezTo>
                    <a:cubicBezTo>
                      <a:pt x="0" y="3408"/>
                      <a:pt x="1497" y="1056"/>
                      <a:pt x="3874" y="528"/>
                    </a:cubicBezTo>
                    <a:close/>
                  </a:path>
                </a:pathLst>
              </a:custGeom>
              <a:solidFill>
                <a:srgbClr val="76AA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041;p69">
                <a:extLst>
                  <a:ext uri="{FF2B5EF4-FFF2-40B4-BE49-F238E27FC236}">
                    <a16:creationId xmlns:a16="http://schemas.microsoft.com/office/drawing/2014/main" xmlns="" id="{82BE1D50-2746-46A3-440A-A34F2AD26B39}"/>
                  </a:ext>
                </a:extLst>
              </p:cNvPr>
              <p:cNvSpPr/>
              <p:nvPr/>
            </p:nvSpPr>
            <p:spPr>
              <a:xfrm>
                <a:off x="3580825" y="4135125"/>
                <a:ext cx="875550" cy="533825"/>
              </a:xfrm>
              <a:custGeom>
                <a:avLst/>
                <a:gdLst/>
                <a:ahLst/>
                <a:cxnLst/>
                <a:rect l="l" t="t" r="r" b="b"/>
                <a:pathLst>
                  <a:path w="35022" h="21353" extrusionOk="0">
                    <a:moveTo>
                      <a:pt x="2994" y="0"/>
                    </a:moveTo>
                    <a:lnTo>
                      <a:pt x="32029" y="0"/>
                    </a:lnTo>
                    <a:cubicBezTo>
                      <a:pt x="33676" y="0"/>
                      <a:pt x="35022" y="1346"/>
                      <a:pt x="35022" y="2993"/>
                    </a:cubicBezTo>
                    <a:lnTo>
                      <a:pt x="35022" y="18360"/>
                    </a:lnTo>
                    <a:cubicBezTo>
                      <a:pt x="35022" y="20007"/>
                      <a:pt x="33676" y="21352"/>
                      <a:pt x="32029" y="21352"/>
                    </a:cubicBezTo>
                    <a:lnTo>
                      <a:pt x="2994" y="21352"/>
                    </a:lnTo>
                    <a:cubicBezTo>
                      <a:pt x="1346" y="21352"/>
                      <a:pt x="1" y="20007"/>
                      <a:pt x="1" y="18360"/>
                    </a:cubicBezTo>
                    <a:lnTo>
                      <a:pt x="1" y="2993"/>
                    </a:lnTo>
                    <a:cubicBezTo>
                      <a:pt x="1" y="1346"/>
                      <a:pt x="1346" y="0"/>
                      <a:pt x="2994" y="0"/>
                    </a:cubicBezTo>
                    <a:close/>
                  </a:path>
                </a:pathLst>
              </a:custGeom>
              <a:solidFill>
                <a:srgbClr val="8738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042;p69">
                <a:extLst>
                  <a:ext uri="{FF2B5EF4-FFF2-40B4-BE49-F238E27FC236}">
                    <a16:creationId xmlns:a16="http://schemas.microsoft.com/office/drawing/2014/main" xmlns="" id="{9BE3783D-7B73-0279-5B8F-74C8F54B79EA}"/>
                  </a:ext>
                </a:extLst>
              </p:cNvPr>
              <p:cNvSpPr/>
              <p:nvPr/>
            </p:nvSpPr>
            <p:spPr>
              <a:xfrm>
                <a:off x="3628925" y="4180700"/>
                <a:ext cx="779350" cy="442675"/>
              </a:xfrm>
              <a:custGeom>
                <a:avLst/>
                <a:gdLst/>
                <a:ahLst/>
                <a:cxnLst/>
                <a:rect l="l" t="t" r="r" b="b"/>
                <a:pathLst>
                  <a:path w="31174" h="17707" fill="none" extrusionOk="0">
                    <a:moveTo>
                      <a:pt x="1925" y="1"/>
                    </a:moveTo>
                    <a:lnTo>
                      <a:pt x="29250" y="1"/>
                    </a:lnTo>
                    <a:cubicBezTo>
                      <a:pt x="30306" y="1"/>
                      <a:pt x="31174" y="868"/>
                      <a:pt x="31174" y="1925"/>
                    </a:cubicBezTo>
                    <a:lnTo>
                      <a:pt x="31174" y="15782"/>
                    </a:lnTo>
                    <a:cubicBezTo>
                      <a:pt x="31174" y="16838"/>
                      <a:pt x="30306" y="17706"/>
                      <a:pt x="29250" y="17706"/>
                    </a:cubicBezTo>
                    <a:lnTo>
                      <a:pt x="1925" y="17706"/>
                    </a:lnTo>
                    <a:cubicBezTo>
                      <a:pt x="856" y="17706"/>
                      <a:pt x="1" y="16838"/>
                      <a:pt x="1" y="15782"/>
                    </a:cubicBezTo>
                    <a:lnTo>
                      <a:pt x="1" y="1925"/>
                    </a:lnTo>
                    <a:cubicBezTo>
                      <a:pt x="1" y="868"/>
                      <a:pt x="856" y="1"/>
                      <a:pt x="1925" y="1"/>
                    </a:cubicBezTo>
                    <a:close/>
                  </a:path>
                </a:pathLst>
              </a:custGeom>
              <a:noFill/>
              <a:ln w="16350" cap="rnd" cmpd="sng">
                <a:solidFill>
                  <a:srgbClr val="C9928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043;p69">
                <a:extLst>
                  <a:ext uri="{FF2B5EF4-FFF2-40B4-BE49-F238E27FC236}">
                    <a16:creationId xmlns:a16="http://schemas.microsoft.com/office/drawing/2014/main" xmlns="" id="{9E47CEEA-F027-D9C9-56C1-408CECA9FE32}"/>
                  </a:ext>
                </a:extLst>
              </p:cNvPr>
              <p:cNvSpPr/>
              <p:nvPr/>
            </p:nvSpPr>
            <p:spPr>
              <a:xfrm>
                <a:off x="3946125" y="4112800"/>
                <a:ext cx="144650" cy="177025"/>
              </a:xfrm>
              <a:custGeom>
                <a:avLst/>
                <a:gdLst/>
                <a:ahLst/>
                <a:cxnLst/>
                <a:rect l="l" t="t" r="r" b="b"/>
                <a:pathLst>
                  <a:path w="5786" h="7081" extrusionOk="0">
                    <a:moveTo>
                      <a:pt x="818" y="1"/>
                    </a:moveTo>
                    <a:lnTo>
                      <a:pt x="4981" y="1"/>
                    </a:lnTo>
                    <a:cubicBezTo>
                      <a:pt x="5421" y="1"/>
                      <a:pt x="5785" y="365"/>
                      <a:pt x="5785" y="818"/>
                    </a:cubicBezTo>
                    <a:lnTo>
                      <a:pt x="5785" y="6275"/>
                    </a:lnTo>
                    <a:cubicBezTo>
                      <a:pt x="5785" y="6716"/>
                      <a:pt x="5421" y="7080"/>
                      <a:pt x="4981" y="7080"/>
                    </a:cubicBezTo>
                    <a:lnTo>
                      <a:pt x="818" y="7080"/>
                    </a:lnTo>
                    <a:cubicBezTo>
                      <a:pt x="366" y="7080"/>
                      <a:pt x="1" y="6716"/>
                      <a:pt x="1" y="6275"/>
                    </a:cubicBezTo>
                    <a:lnTo>
                      <a:pt x="1" y="818"/>
                    </a:lnTo>
                    <a:cubicBezTo>
                      <a:pt x="1" y="365"/>
                      <a:pt x="366" y="1"/>
                      <a:pt x="818" y="1"/>
                    </a:cubicBezTo>
                    <a:close/>
                  </a:path>
                </a:pathLst>
              </a:custGeom>
              <a:solidFill>
                <a:srgbClr val="C992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044;p69">
                <a:extLst>
                  <a:ext uri="{FF2B5EF4-FFF2-40B4-BE49-F238E27FC236}">
                    <a16:creationId xmlns:a16="http://schemas.microsoft.com/office/drawing/2014/main" xmlns="" id="{E4BBF689-3BA6-04F1-42B9-9A5B733EAA0F}"/>
                  </a:ext>
                </a:extLst>
              </p:cNvPr>
              <p:cNvSpPr/>
              <p:nvPr/>
            </p:nvSpPr>
            <p:spPr>
              <a:xfrm>
                <a:off x="3981350" y="4199575"/>
                <a:ext cx="74200" cy="7420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2968" extrusionOk="0">
                    <a:moveTo>
                      <a:pt x="1484" y="2968"/>
                    </a:moveTo>
                    <a:cubicBezTo>
                      <a:pt x="2301" y="2968"/>
                      <a:pt x="2968" y="2301"/>
                      <a:pt x="2968" y="1484"/>
                    </a:cubicBezTo>
                    <a:cubicBezTo>
                      <a:pt x="2968" y="667"/>
                      <a:pt x="2301" y="0"/>
                      <a:pt x="1484" y="0"/>
                    </a:cubicBezTo>
                    <a:cubicBezTo>
                      <a:pt x="667" y="0"/>
                      <a:pt x="0" y="667"/>
                      <a:pt x="0" y="1484"/>
                    </a:cubicBezTo>
                    <a:cubicBezTo>
                      <a:pt x="0" y="2301"/>
                      <a:pt x="667" y="2968"/>
                      <a:pt x="1484" y="2968"/>
                    </a:cubicBezTo>
                    <a:close/>
                  </a:path>
                </a:pathLst>
              </a:custGeom>
              <a:solidFill>
                <a:srgbClr val="87383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5" name="Google Shape;3136;p69">
            <a:extLst>
              <a:ext uri="{FF2B5EF4-FFF2-40B4-BE49-F238E27FC236}">
                <a16:creationId xmlns:a16="http://schemas.microsoft.com/office/drawing/2014/main" xmlns="" id="{E904519C-75B9-ED31-B3F9-73DE2B9E14E9}"/>
              </a:ext>
            </a:extLst>
          </p:cNvPr>
          <p:cNvGrpSpPr/>
          <p:nvPr/>
        </p:nvGrpSpPr>
        <p:grpSpPr>
          <a:xfrm rot="20820005">
            <a:off x="7777511" y="1922269"/>
            <a:ext cx="1254924" cy="1546672"/>
            <a:chOff x="1505350" y="3343550"/>
            <a:chExt cx="727500" cy="981638"/>
          </a:xfrm>
        </p:grpSpPr>
        <p:sp>
          <p:nvSpPr>
            <p:cNvPr id="36" name="Google Shape;3137;p69">
              <a:extLst>
                <a:ext uri="{FF2B5EF4-FFF2-40B4-BE49-F238E27FC236}">
                  <a16:creationId xmlns:a16="http://schemas.microsoft.com/office/drawing/2014/main" xmlns="" id="{98FE5D26-4E53-93BF-6B61-218D4B0E2C91}"/>
                </a:ext>
              </a:extLst>
            </p:cNvPr>
            <p:cNvSpPr/>
            <p:nvPr/>
          </p:nvSpPr>
          <p:spPr>
            <a:xfrm>
              <a:off x="1524550" y="3343550"/>
              <a:ext cx="708300" cy="980850"/>
            </a:xfrm>
            <a:custGeom>
              <a:avLst/>
              <a:gdLst/>
              <a:ahLst/>
              <a:cxnLst/>
              <a:rect l="l" t="t" r="r" b="b"/>
              <a:pathLst>
                <a:path w="28332" h="39234" extrusionOk="0">
                  <a:moveTo>
                    <a:pt x="13933" y="0"/>
                  </a:moveTo>
                  <a:cubicBezTo>
                    <a:pt x="11875" y="0"/>
                    <a:pt x="12132" y="2016"/>
                    <a:pt x="9753" y="2016"/>
                  </a:cubicBezTo>
                  <a:cubicBezTo>
                    <a:pt x="9689" y="2016"/>
                    <a:pt x="9624" y="2015"/>
                    <a:pt x="9557" y="2012"/>
                  </a:cubicBezTo>
                  <a:cubicBezTo>
                    <a:pt x="9483" y="2009"/>
                    <a:pt x="9410" y="2007"/>
                    <a:pt x="9339" y="2007"/>
                  </a:cubicBezTo>
                  <a:cubicBezTo>
                    <a:pt x="6891" y="2007"/>
                    <a:pt x="5644" y="3873"/>
                    <a:pt x="7293" y="6866"/>
                  </a:cubicBezTo>
                  <a:cubicBezTo>
                    <a:pt x="7344" y="6954"/>
                    <a:pt x="7407" y="7055"/>
                    <a:pt x="7457" y="7143"/>
                  </a:cubicBezTo>
                  <a:cubicBezTo>
                    <a:pt x="7470" y="7180"/>
                    <a:pt x="7495" y="7218"/>
                    <a:pt x="7507" y="7256"/>
                  </a:cubicBezTo>
                  <a:cubicBezTo>
                    <a:pt x="7583" y="7394"/>
                    <a:pt x="7658" y="7520"/>
                    <a:pt x="7721" y="7658"/>
                  </a:cubicBezTo>
                  <a:cubicBezTo>
                    <a:pt x="7771" y="7734"/>
                    <a:pt x="7809" y="7822"/>
                    <a:pt x="7847" y="7910"/>
                  </a:cubicBezTo>
                  <a:cubicBezTo>
                    <a:pt x="8149" y="8501"/>
                    <a:pt x="8413" y="9041"/>
                    <a:pt x="8626" y="9544"/>
                  </a:cubicBezTo>
                  <a:lnTo>
                    <a:pt x="8199" y="9544"/>
                  </a:lnTo>
                  <a:cubicBezTo>
                    <a:pt x="7985" y="9544"/>
                    <a:pt x="7784" y="9632"/>
                    <a:pt x="7646" y="9771"/>
                  </a:cubicBezTo>
                  <a:cubicBezTo>
                    <a:pt x="7507" y="9909"/>
                    <a:pt x="7419" y="10110"/>
                    <a:pt x="7419" y="10324"/>
                  </a:cubicBezTo>
                  <a:cubicBezTo>
                    <a:pt x="7419" y="10764"/>
                    <a:pt x="7771" y="11116"/>
                    <a:pt x="8199" y="11116"/>
                  </a:cubicBezTo>
                  <a:cubicBezTo>
                    <a:pt x="7985" y="11116"/>
                    <a:pt x="7784" y="11204"/>
                    <a:pt x="7646" y="11343"/>
                  </a:cubicBezTo>
                  <a:cubicBezTo>
                    <a:pt x="7507" y="11481"/>
                    <a:pt x="7419" y="11682"/>
                    <a:pt x="7419" y="11896"/>
                  </a:cubicBezTo>
                  <a:cubicBezTo>
                    <a:pt x="7419" y="12336"/>
                    <a:pt x="7771" y="12688"/>
                    <a:pt x="8199" y="12688"/>
                  </a:cubicBezTo>
                  <a:lnTo>
                    <a:pt x="8828" y="12688"/>
                  </a:lnTo>
                  <a:cubicBezTo>
                    <a:pt x="3659" y="14687"/>
                    <a:pt x="13" y="19667"/>
                    <a:pt x="13" y="25489"/>
                  </a:cubicBezTo>
                  <a:cubicBezTo>
                    <a:pt x="13" y="26231"/>
                    <a:pt x="0" y="26960"/>
                    <a:pt x="13" y="27677"/>
                  </a:cubicBezTo>
                  <a:cubicBezTo>
                    <a:pt x="13" y="27803"/>
                    <a:pt x="13" y="27941"/>
                    <a:pt x="13" y="28080"/>
                  </a:cubicBezTo>
                  <a:cubicBezTo>
                    <a:pt x="13" y="28205"/>
                    <a:pt x="13" y="28344"/>
                    <a:pt x="13" y="28482"/>
                  </a:cubicBezTo>
                  <a:lnTo>
                    <a:pt x="13" y="28520"/>
                  </a:lnTo>
                  <a:cubicBezTo>
                    <a:pt x="13" y="28645"/>
                    <a:pt x="25" y="28759"/>
                    <a:pt x="25" y="28872"/>
                  </a:cubicBezTo>
                  <a:cubicBezTo>
                    <a:pt x="25" y="28998"/>
                    <a:pt x="25" y="29136"/>
                    <a:pt x="38" y="29262"/>
                  </a:cubicBezTo>
                  <a:lnTo>
                    <a:pt x="50" y="29727"/>
                  </a:lnTo>
                  <a:cubicBezTo>
                    <a:pt x="63" y="29928"/>
                    <a:pt x="76" y="30117"/>
                    <a:pt x="88" y="30305"/>
                  </a:cubicBezTo>
                  <a:lnTo>
                    <a:pt x="88" y="30318"/>
                  </a:lnTo>
                  <a:cubicBezTo>
                    <a:pt x="101" y="30381"/>
                    <a:pt x="101" y="30456"/>
                    <a:pt x="113" y="30519"/>
                  </a:cubicBezTo>
                  <a:cubicBezTo>
                    <a:pt x="113" y="30607"/>
                    <a:pt x="126" y="30695"/>
                    <a:pt x="138" y="30783"/>
                  </a:cubicBezTo>
                  <a:cubicBezTo>
                    <a:pt x="151" y="30909"/>
                    <a:pt x="164" y="31022"/>
                    <a:pt x="176" y="31148"/>
                  </a:cubicBezTo>
                  <a:cubicBezTo>
                    <a:pt x="176" y="31148"/>
                    <a:pt x="176" y="31160"/>
                    <a:pt x="176" y="31173"/>
                  </a:cubicBezTo>
                  <a:cubicBezTo>
                    <a:pt x="201" y="31387"/>
                    <a:pt x="239" y="31613"/>
                    <a:pt x="277" y="31827"/>
                  </a:cubicBezTo>
                  <a:cubicBezTo>
                    <a:pt x="314" y="32078"/>
                    <a:pt x="352" y="32317"/>
                    <a:pt x="415" y="32544"/>
                  </a:cubicBezTo>
                  <a:cubicBezTo>
                    <a:pt x="440" y="32657"/>
                    <a:pt x="465" y="32770"/>
                    <a:pt x="491" y="32871"/>
                  </a:cubicBezTo>
                  <a:cubicBezTo>
                    <a:pt x="491" y="32883"/>
                    <a:pt x="503" y="32896"/>
                    <a:pt x="503" y="32908"/>
                  </a:cubicBezTo>
                  <a:cubicBezTo>
                    <a:pt x="528" y="32996"/>
                    <a:pt x="553" y="33084"/>
                    <a:pt x="579" y="33172"/>
                  </a:cubicBezTo>
                  <a:cubicBezTo>
                    <a:pt x="579" y="33185"/>
                    <a:pt x="579" y="33198"/>
                    <a:pt x="591" y="33210"/>
                  </a:cubicBezTo>
                  <a:cubicBezTo>
                    <a:pt x="1685" y="36844"/>
                    <a:pt x="4841" y="39233"/>
                    <a:pt x="13858" y="39233"/>
                  </a:cubicBezTo>
                  <a:cubicBezTo>
                    <a:pt x="28331" y="39233"/>
                    <a:pt x="27702" y="33084"/>
                    <a:pt x="27702" y="25489"/>
                  </a:cubicBezTo>
                  <a:cubicBezTo>
                    <a:pt x="27702" y="21704"/>
                    <a:pt x="26168" y="18284"/>
                    <a:pt x="23666" y="15794"/>
                  </a:cubicBezTo>
                  <a:cubicBezTo>
                    <a:pt x="23515" y="15631"/>
                    <a:pt x="23352" y="15480"/>
                    <a:pt x="23188" y="15341"/>
                  </a:cubicBezTo>
                  <a:cubicBezTo>
                    <a:pt x="23100" y="15266"/>
                    <a:pt x="23025" y="15190"/>
                    <a:pt x="22937" y="15115"/>
                  </a:cubicBezTo>
                  <a:cubicBezTo>
                    <a:pt x="22786" y="14989"/>
                    <a:pt x="22635" y="14864"/>
                    <a:pt x="22484" y="14738"/>
                  </a:cubicBezTo>
                  <a:cubicBezTo>
                    <a:pt x="22371" y="14650"/>
                    <a:pt x="22258" y="14562"/>
                    <a:pt x="22144" y="14474"/>
                  </a:cubicBezTo>
                  <a:cubicBezTo>
                    <a:pt x="21968" y="14348"/>
                    <a:pt x="21792" y="14222"/>
                    <a:pt x="21616" y="14109"/>
                  </a:cubicBezTo>
                  <a:cubicBezTo>
                    <a:pt x="21428" y="13983"/>
                    <a:pt x="21239" y="13858"/>
                    <a:pt x="21050" y="13744"/>
                  </a:cubicBezTo>
                  <a:cubicBezTo>
                    <a:pt x="20962" y="13694"/>
                    <a:pt x="20862" y="13631"/>
                    <a:pt x="20761" y="13581"/>
                  </a:cubicBezTo>
                  <a:cubicBezTo>
                    <a:pt x="20723" y="13556"/>
                    <a:pt x="20673" y="13531"/>
                    <a:pt x="20635" y="13505"/>
                  </a:cubicBezTo>
                  <a:cubicBezTo>
                    <a:pt x="20572" y="13468"/>
                    <a:pt x="20522" y="13443"/>
                    <a:pt x="20459" y="13405"/>
                  </a:cubicBezTo>
                  <a:cubicBezTo>
                    <a:pt x="20422" y="13380"/>
                    <a:pt x="20371" y="13367"/>
                    <a:pt x="20334" y="13342"/>
                  </a:cubicBezTo>
                  <a:cubicBezTo>
                    <a:pt x="20233" y="13292"/>
                    <a:pt x="20120" y="13229"/>
                    <a:pt x="20019" y="13179"/>
                  </a:cubicBezTo>
                  <a:cubicBezTo>
                    <a:pt x="19793" y="13002"/>
                    <a:pt x="19554" y="12839"/>
                    <a:pt x="19315" y="12688"/>
                  </a:cubicBezTo>
                  <a:lnTo>
                    <a:pt x="19516" y="12688"/>
                  </a:lnTo>
                  <a:cubicBezTo>
                    <a:pt x="19730" y="12688"/>
                    <a:pt x="19931" y="12600"/>
                    <a:pt x="20070" y="12462"/>
                  </a:cubicBezTo>
                  <a:cubicBezTo>
                    <a:pt x="20208" y="12311"/>
                    <a:pt x="20296" y="12122"/>
                    <a:pt x="20296" y="11896"/>
                  </a:cubicBezTo>
                  <a:cubicBezTo>
                    <a:pt x="20296" y="11468"/>
                    <a:pt x="19944" y="11116"/>
                    <a:pt x="19516" y="11116"/>
                  </a:cubicBezTo>
                  <a:cubicBezTo>
                    <a:pt x="19730" y="11116"/>
                    <a:pt x="19931" y="11028"/>
                    <a:pt x="20070" y="10877"/>
                  </a:cubicBezTo>
                  <a:cubicBezTo>
                    <a:pt x="20208" y="10739"/>
                    <a:pt x="20296" y="10538"/>
                    <a:pt x="20296" y="10324"/>
                  </a:cubicBezTo>
                  <a:cubicBezTo>
                    <a:pt x="20296" y="9897"/>
                    <a:pt x="19944" y="9544"/>
                    <a:pt x="19516" y="9544"/>
                  </a:cubicBezTo>
                  <a:lnTo>
                    <a:pt x="19227" y="9544"/>
                  </a:lnTo>
                  <a:cubicBezTo>
                    <a:pt x="19579" y="8752"/>
                    <a:pt x="20007" y="7859"/>
                    <a:pt x="20560" y="6866"/>
                  </a:cubicBezTo>
                  <a:cubicBezTo>
                    <a:pt x="21931" y="4376"/>
                    <a:pt x="21314" y="2679"/>
                    <a:pt x="19655" y="2163"/>
                  </a:cubicBezTo>
                  <a:cubicBezTo>
                    <a:pt x="19322" y="2067"/>
                    <a:pt x="18935" y="2007"/>
                    <a:pt x="18516" y="2007"/>
                  </a:cubicBezTo>
                  <a:cubicBezTo>
                    <a:pt x="18444" y="2007"/>
                    <a:pt x="18371" y="2008"/>
                    <a:pt x="18296" y="2012"/>
                  </a:cubicBezTo>
                  <a:cubicBezTo>
                    <a:pt x="18229" y="2015"/>
                    <a:pt x="18164" y="2016"/>
                    <a:pt x="18101" y="2016"/>
                  </a:cubicBezTo>
                  <a:cubicBezTo>
                    <a:pt x="15722" y="2016"/>
                    <a:pt x="15991" y="0"/>
                    <a:pt x="13933" y="0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138;p69">
              <a:extLst>
                <a:ext uri="{FF2B5EF4-FFF2-40B4-BE49-F238E27FC236}">
                  <a16:creationId xmlns:a16="http://schemas.microsoft.com/office/drawing/2014/main" xmlns="" id="{89730685-91E2-404E-988E-35A6207F7418}"/>
                </a:ext>
              </a:extLst>
            </p:cNvPr>
            <p:cNvGrpSpPr/>
            <p:nvPr/>
          </p:nvGrpSpPr>
          <p:grpSpPr>
            <a:xfrm>
              <a:off x="1505350" y="3344038"/>
              <a:ext cx="723700" cy="981150"/>
              <a:chOff x="3033200" y="1932350"/>
              <a:chExt cx="723700" cy="981150"/>
            </a:xfrm>
          </p:grpSpPr>
          <p:sp>
            <p:nvSpPr>
              <p:cNvPr id="40" name="Google Shape;3139;p69">
                <a:extLst>
                  <a:ext uri="{FF2B5EF4-FFF2-40B4-BE49-F238E27FC236}">
                    <a16:creationId xmlns:a16="http://schemas.microsoft.com/office/drawing/2014/main" xmlns="" id="{49987449-BE75-E8B9-06DD-FC767DB57D7A}"/>
                  </a:ext>
                </a:extLst>
              </p:cNvPr>
              <p:cNvSpPr/>
              <p:nvPr/>
            </p:nvSpPr>
            <p:spPr>
              <a:xfrm>
                <a:off x="3188500" y="1932350"/>
                <a:ext cx="416575" cy="484775"/>
              </a:xfrm>
              <a:custGeom>
                <a:avLst/>
                <a:gdLst/>
                <a:ahLst/>
                <a:cxnLst/>
                <a:rect l="l" t="t" r="r" b="b"/>
                <a:pathLst>
                  <a:path w="16663" h="19391" extrusionOk="0">
                    <a:moveTo>
                      <a:pt x="4100" y="12839"/>
                    </a:moveTo>
                    <a:cubicBezTo>
                      <a:pt x="4025" y="12110"/>
                      <a:pt x="3396" y="9947"/>
                      <a:pt x="1698" y="6866"/>
                    </a:cubicBezTo>
                    <a:cubicBezTo>
                      <a:pt x="1" y="3785"/>
                      <a:pt x="1371" y="1911"/>
                      <a:pt x="3962" y="2025"/>
                    </a:cubicBezTo>
                    <a:cubicBezTo>
                      <a:pt x="6552" y="2125"/>
                      <a:pt x="6225" y="0"/>
                      <a:pt x="8338" y="0"/>
                    </a:cubicBezTo>
                    <a:cubicBezTo>
                      <a:pt x="10450" y="0"/>
                      <a:pt x="10111" y="2125"/>
                      <a:pt x="12701" y="2025"/>
                    </a:cubicBezTo>
                    <a:cubicBezTo>
                      <a:pt x="15304" y="1911"/>
                      <a:pt x="16662" y="3785"/>
                      <a:pt x="14965" y="6866"/>
                    </a:cubicBezTo>
                    <a:cubicBezTo>
                      <a:pt x="13267" y="9947"/>
                      <a:pt x="12638" y="12110"/>
                      <a:pt x="12563" y="12839"/>
                    </a:cubicBezTo>
                    <a:cubicBezTo>
                      <a:pt x="11947" y="19390"/>
                      <a:pt x="4716" y="19390"/>
                      <a:pt x="4100" y="12839"/>
                    </a:cubicBezTo>
                    <a:close/>
                  </a:path>
                </a:pathLst>
              </a:custGeom>
              <a:solidFill>
                <a:srgbClr val="B2DA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140;p69">
                <a:extLst>
                  <a:ext uri="{FF2B5EF4-FFF2-40B4-BE49-F238E27FC236}">
                    <a16:creationId xmlns:a16="http://schemas.microsoft.com/office/drawing/2014/main" xmlns="" id="{C775CBAC-1A53-FFCC-435D-6F6003608664}"/>
                  </a:ext>
                </a:extLst>
              </p:cNvPr>
              <p:cNvSpPr/>
              <p:nvPr/>
            </p:nvSpPr>
            <p:spPr>
              <a:xfrm>
                <a:off x="3033200" y="2226275"/>
                <a:ext cx="723700" cy="687225"/>
              </a:xfrm>
              <a:custGeom>
                <a:avLst/>
                <a:gdLst/>
                <a:ahLst/>
                <a:cxnLst/>
                <a:rect l="l" t="t" r="r" b="b"/>
                <a:pathLst>
                  <a:path w="28948" h="27489" extrusionOk="0">
                    <a:moveTo>
                      <a:pt x="14474" y="0"/>
                    </a:moveTo>
                    <a:cubicBezTo>
                      <a:pt x="22120" y="0"/>
                      <a:pt x="28319" y="6150"/>
                      <a:pt x="28319" y="13745"/>
                    </a:cubicBezTo>
                    <a:cubicBezTo>
                      <a:pt x="28319" y="21327"/>
                      <a:pt x="28948" y="27489"/>
                      <a:pt x="14474" y="27489"/>
                    </a:cubicBezTo>
                    <a:cubicBezTo>
                      <a:pt x="1" y="27489"/>
                      <a:pt x="629" y="21327"/>
                      <a:pt x="629" y="13745"/>
                    </a:cubicBezTo>
                    <a:cubicBezTo>
                      <a:pt x="629" y="6150"/>
                      <a:pt x="6829" y="0"/>
                      <a:pt x="14474" y="0"/>
                    </a:cubicBezTo>
                    <a:close/>
                  </a:path>
                </a:pathLst>
              </a:custGeom>
              <a:solidFill>
                <a:srgbClr val="B2DA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141;p69">
                <a:extLst>
                  <a:ext uri="{FF2B5EF4-FFF2-40B4-BE49-F238E27FC236}">
                    <a16:creationId xmlns:a16="http://schemas.microsoft.com/office/drawing/2014/main" xmlns="" id="{3DD25D9D-52A4-D146-3B26-5F3C9AF55189}"/>
                  </a:ext>
                </a:extLst>
              </p:cNvPr>
              <p:cNvSpPr/>
              <p:nvPr/>
            </p:nvSpPr>
            <p:spPr>
              <a:xfrm>
                <a:off x="3046725" y="2226275"/>
                <a:ext cx="642900" cy="592300"/>
              </a:xfrm>
              <a:custGeom>
                <a:avLst/>
                <a:gdLst/>
                <a:ahLst/>
                <a:cxnLst/>
                <a:rect l="l" t="t" r="r" b="b"/>
                <a:pathLst>
                  <a:path w="25716" h="23692" extrusionOk="0">
                    <a:moveTo>
                      <a:pt x="13933" y="0"/>
                    </a:moveTo>
                    <a:cubicBezTo>
                      <a:pt x="17769" y="0"/>
                      <a:pt x="21239" y="1547"/>
                      <a:pt x="23742" y="4037"/>
                    </a:cubicBezTo>
                    <a:cubicBezTo>
                      <a:pt x="24609" y="5835"/>
                      <a:pt x="25087" y="7835"/>
                      <a:pt x="25087" y="9947"/>
                    </a:cubicBezTo>
                    <a:cubicBezTo>
                      <a:pt x="25087" y="17542"/>
                      <a:pt x="25716" y="23691"/>
                      <a:pt x="11242" y="23691"/>
                    </a:cubicBezTo>
                    <a:cubicBezTo>
                      <a:pt x="5961" y="23691"/>
                      <a:pt x="2691" y="22874"/>
                      <a:pt x="667" y="21466"/>
                    </a:cubicBezTo>
                    <a:cubicBezTo>
                      <a:pt x="0" y="19265"/>
                      <a:pt x="88" y="16599"/>
                      <a:pt x="88" y="13745"/>
                    </a:cubicBezTo>
                    <a:cubicBezTo>
                      <a:pt x="88" y="6150"/>
                      <a:pt x="6288" y="0"/>
                      <a:pt x="13933" y="0"/>
                    </a:cubicBezTo>
                    <a:close/>
                  </a:path>
                </a:pathLst>
              </a:custGeom>
              <a:solidFill>
                <a:srgbClr val="B2DA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43" name="Google Shape;3142;p69">
                <a:extLst>
                  <a:ext uri="{FF2B5EF4-FFF2-40B4-BE49-F238E27FC236}">
                    <a16:creationId xmlns:a16="http://schemas.microsoft.com/office/drawing/2014/main" xmlns="" id="{17376704-A6C9-8B40-541B-01E9F1B129D3}"/>
                  </a:ext>
                </a:extLst>
              </p:cNvPr>
              <p:cNvSpPr/>
              <p:nvPr/>
            </p:nvSpPr>
            <p:spPr>
              <a:xfrm>
                <a:off x="3234075" y="2170950"/>
                <a:ext cx="321950" cy="39325"/>
              </a:xfrm>
              <a:custGeom>
                <a:avLst/>
                <a:gdLst/>
                <a:ahLst/>
                <a:cxnLst/>
                <a:rect l="l" t="t" r="r" b="b"/>
                <a:pathLst>
                  <a:path w="12878" h="1573" extrusionOk="0">
                    <a:moveTo>
                      <a:pt x="781" y="0"/>
                    </a:moveTo>
                    <a:lnTo>
                      <a:pt x="12098" y="0"/>
                    </a:lnTo>
                    <a:cubicBezTo>
                      <a:pt x="12525" y="0"/>
                      <a:pt x="12878" y="352"/>
                      <a:pt x="12878" y="793"/>
                    </a:cubicBezTo>
                    <a:cubicBezTo>
                      <a:pt x="12878" y="1220"/>
                      <a:pt x="12525" y="1572"/>
                      <a:pt x="12098" y="1572"/>
                    </a:cubicBezTo>
                    <a:lnTo>
                      <a:pt x="781" y="1572"/>
                    </a:lnTo>
                    <a:cubicBezTo>
                      <a:pt x="353" y="1572"/>
                      <a:pt x="1" y="1220"/>
                      <a:pt x="1" y="793"/>
                    </a:cubicBezTo>
                    <a:cubicBezTo>
                      <a:pt x="1" y="352"/>
                      <a:pt x="353" y="0"/>
                      <a:pt x="781" y="0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143;p69">
                <a:extLst>
                  <a:ext uri="{FF2B5EF4-FFF2-40B4-BE49-F238E27FC236}">
                    <a16:creationId xmlns:a16="http://schemas.microsoft.com/office/drawing/2014/main" xmlns="" id="{3E545227-2C61-BB62-2C48-E91368E97EB2}"/>
                  </a:ext>
                </a:extLst>
              </p:cNvPr>
              <p:cNvSpPr/>
              <p:nvPr/>
            </p:nvSpPr>
            <p:spPr>
              <a:xfrm>
                <a:off x="3234075" y="2210250"/>
                <a:ext cx="321950" cy="39300"/>
              </a:xfrm>
              <a:custGeom>
                <a:avLst/>
                <a:gdLst/>
                <a:ahLst/>
                <a:cxnLst/>
                <a:rect l="l" t="t" r="r" b="b"/>
                <a:pathLst>
                  <a:path w="12878" h="1572" extrusionOk="0">
                    <a:moveTo>
                      <a:pt x="781" y="0"/>
                    </a:moveTo>
                    <a:lnTo>
                      <a:pt x="12098" y="0"/>
                    </a:lnTo>
                    <a:cubicBezTo>
                      <a:pt x="12525" y="0"/>
                      <a:pt x="12878" y="352"/>
                      <a:pt x="12878" y="792"/>
                    </a:cubicBezTo>
                    <a:cubicBezTo>
                      <a:pt x="12878" y="1220"/>
                      <a:pt x="12525" y="1572"/>
                      <a:pt x="12098" y="1572"/>
                    </a:cubicBezTo>
                    <a:lnTo>
                      <a:pt x="781" y="1572"/>
                    </a:lnTo>
                    <a:cubicBezTo>
                      <a:pt x="353" y="1572"/>
                      <a:pt x="1" y="1220"/>
                      <a:pt x="1" y="792"/>
                    </a:cubicBezTo>
                    <a:cubicBezTo>
                      <a:pt x="1" y="352"/>
                      <a:pt x="353" y="0"/>
                      <a:pt x="781" y="0"/>
                    </a:cubicBezTo>
                    <a:close/>
                  </a:path>
                </a:pathLst>
              </a:custGeom>
              <a:solidFill>
                <a:srgbClr val="FFD5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144;p69">
                <a:extLst>
                  <a:ext uri="{FF2B5EF4-FFF2-40B4-BE49-F238E27FC236}">
                    <a16:creationId xmlns:a16="http://schemas.microsoft.com/office/drawing/2014/main" xmlns="" id="{996E0FD8-BAED-F88D-998C-CDF62E7399A7}"/>
                  </a:ext>
                </a:extLst>
              </p:cNvPr>
              <p:cNvSpPr/>
              <p:nvPr/>
            </p:nvSpPr>
            <p:spPr>
              <a:xfrm>
                <a:off x="3280625" y="2360500"/>
                <a:ext cx="228875" cy="418450"/>
              </a:xfrm>
              <a:custGeom>
                <a:avLst/>
                <a:gdLst/>
                <a:ahLst/>
                <a:cxnLst/>
                <a:rect l="l" t="t" r="r" b="b"/>
                <a:pathLst>
                  <a:path w="9155" h="16738" extrusionOk="0">
                    <a:moveTo>
                      <a:pt x="3923" y="2969"/>
                    </a:moveTo>
                    <a:lnTo>
                      <a:pt x="3923" y="6213"/>
                    </a:lnTo>
                    <a:cubicBezTo>
                      <a:pt x="3684" y="6100"/>
                      <a:pt x="3483" y="5986"/>
                      <a:pt x="3320" y="5848"/>
                    </a:cubicBezTo>
                    <a:cubicBezTo>
                      <a:pt x="3207" y="5748"/>
                      <a:pt x="3093" y="5634"/>
                      <a:pt x="3018" y="5521"/>
                    </a:cubicBezTo>
                    <a:cubicBezTo>
                      <a:pt x="2817" y="5232"/>
                      <a:pt x="2716" y="4930"/>
                      <a:pt x="2716" y="4603"/>
                    </a:cubicBezTo>
                    <a:cubicBezTo>
                      <a:pt x="2716" y="4239"/>
                      <a:pt x="2829" y="3899"/>
                      <a:pt x="3043" y="3610"/>
                    </a:cubicBezTo>
                    <a:cubicBezTo>
                      <a:pt x="3131" y="3497"/>
                      <a:pt x="3219" y="3396"/>
                      <a:pt x="3320" y="3308"/>
                    </a:cubicBezTo>
                    <a:cubicBezTo>
                      <a:pt x="3496" y="3157"/>
                      <a:pt x="3697" y="3044"/>
                      <a:pt x="3923" y="2969"/>
                    </a:cubicBezTo>
                    <a:close/>
                    <a:moveTo>
                      <a:pt x="5281" y="9281"/>
                    </a:moveTo>
                    <a:cubicBezTo>
                      <a:pt x="5596" y="9369"/>
                      <a:pt x="5860" y="9482"/>
                      <a:pt x="6074" y="9608"/>
                    </a:cubicBezTo>
                    <a:cubicBezTo>
                      <a:pt x="6250" y="9721"/>
                      <a:pt x="6388" y="9834"/>
                      <a:pt x="6489" y="9973"/>
                    </a:cubicBezTo>
                    <a:cubicBezTo>
                      <a:pt x="6740" y="10274"/>
                      <a:pt x="6866" y="10639"/>
                      <a:pt x="6866" y="11054"/>
                    </a:cubicBezTo>
                    <a:cubicBezTo>
                      <a:pt x="6866" y="11519"/>
                      <a:pt x="6715" y="11922"/>
                      <a:pt x="6426" y="12274"/>
                    </a:cubicBezTo>
                    <a:cubicBezTo>
                      <a:pt x="6313" y="12400"/>
                      <a:pt x="6199" y="12513"/>
                      <a:pt x="6074" y="12601"/>
                    </a:cubicBezTo>
                    <a:cubicBezTo>
                      <a:pt x="5847" y="12764"/>
                      <a:pt x="5583" y="12865"/>
                      <a:pt x="5281" y="12928"/>
                    </a:cubicBezTo>
                    <a:lnTo>
                      <a:pt x="5281" y="9281"/>
                    </a:lnTo>
                    <a:close/>
                    <a:moveTo>
                      <a:pt x="3923" y="1"/>
                    </a:moveTo>
                    <a:lnTo>
                      <a:pt x="3923" y="931"/>
                    </a:lnTo>
                    <a:cubicBezTo>
                      <a:pt x="3722" y="944"/>
                      <a:pt x="3521" y="982"/>
                      <a:pt x="3320" y="1019"/>
                    </a:cubicBezTo>
                    <a:cubicBezTo>
                      <a:pt x="2528" y="1208"/>
                      <a:pt x="1861" y="1573"/>
                      <a:pt x="1346" y="2139"/>
                    </a:cubicBezTo>
                    <a:cubicBezTo>
                      <a:pt x="704" y="2830"/>
                      <a:pt x="377" y="3685"/>
                      <a:pt x="377" y="4704"/>
                    </a:cubicBezTo>
                    <a:cubicBezTo>
                      <a:pt x="377" y="5722"/>
                      <a:pt x="666" y="6577"/>
                      <a:pt x="1232" y="7282"/>
                    </a:cubicBezTo>
                    <a:cubicBezTo>
                      <a:pt x="1710" y="7873"/>
                      <a:pt x="2402" y="8338"/>
                      <a:pt x="3320" y="8677"/>
                    </a:cubicBezTo>
                    <a:cubicBezTo>
                      <a:pt x="3508" y="8753"/>
                      <a:pt x="3710" y="8816"/>
                      <a:pt x="3923" y="8879"/>
                    </a:cubicBezTo>
                    <a:lnTo>
                      <a:pt x="3923" y="12789"/>
                    </a:lnTo>
                    <a:cubicBezTo>
                      <a:pt x="3710" y="12689"/>
                      <a:pt x="3508" y="12550"/>
                      <a:pt x="3320" y="12362"/>
                    </a:cubicBezTo>
                    <a:cubicBezTo>
                      <a:pt x="3207" y="12261"/>
                      <a:pt x="3106" y="12136"/>
                      <a:pt x="3005" y="12010"/>
                    </a:cubicBezTo>
                    <a:cubicBezTo>
                      <a:pt x="2729" y="11645"/>
                      <a:pt x="2540" y="11218"/>
                      <a:pt x="2452" y="10715"/>
                    </a:cubicBezTo>
                    <a:lnTo>
                      <a:pt x="0" y="10979"/>
                    </a:lnTo>
                    <a:cubicBezTo>
                      <a:pt x="189" y="12211"/>
                      <a:pt x="616" y="13167"/>
                      <a:pt x="1295" y="13833"/>
                    </a:cubicBezTo>
                    <a:cubicBezTo>
                      <a:pt x="1836" y="14374"/>
                      <a:pt x="2515" y="14739"/>
                      <a:pt x="3320" y="14927"/>
                    </a:cubicBezTo>
                    <a:cubicBezTo>
                      <a:pt x="3521" y="14977"/>
                      <a:pt x="3722" y="15015"/>
                      <a:pt x="3923" y="15040"/>
                    </a:cubicBezTo>
                    <a:lnTo>
                      <a:pt x="3923" y="16738"/>
                    </a:lnTo>
                    <a:lnTo>
                      <a:pt x="5281" y="16738"/>
                    </a:lnTo>
                    <a:lnTo>
                      <a:pt x="5281" y="14990"/>
                    </a:lnTo>
                    <a:cubicBezTo>
                      <a:pt x="5558" y="14952"/>
                      <a:pt x="5822" y="14902"/>
                      <a:pt x="6074" y="14827"/>
                    </a:cubicBezTo>
                    <a:cubicBezTo>
                      <a:pt x="6916" y="14588"/>
                      <a:pt x="7608" y="14173"/>
                      <a:pt x="8136" y="13569"/>
                    </a:cubicBezTo>
                    <a:cubicBezTo>
                      <a:pt x="8815" y="12802"/>
                      <a:pt x="9154" y="11846"/>
                      <a:pt x="9154" y="10715"/>
                    </a:cubicBezTo>
                    <a:cubicBezTo>
                      <a:pt x="9154" y="9709"/>
                      <a:pt x="8878" y="8879"/>
                      <a:pt x="8337" y="8237"/>
                    </a:cubicBezTo>
                    <a:cubicBezTo>
                      <a:pt x="7897" y="7709"/>
                      <a:pt x="7142" y="7257"/>
                      <a:pt x="6074" y="6892"/>
                    </a:cubicBezTo>
                    <a:cubicBezTo>
                      <a:pt x="5822" y="6816"/>
                      <a:pt x="5558" y="6728"/>
                      <a:pt x="5281" y="6653"/>
                    </a:cubicBezTo>
                    <a:lnTo>
                      <a:pt x="5281" y="2994"/>
                    </a:lnTo>
                    <a:cubicBezTo>
                      <a:pt x="5608" y="3145"/>
                      <a:pt x="5872" y="3358"/>
                      <a:pt x="6074" y="3648"/>
                    </a:cubicBezTo>
                    <a:cubicBezTo>
                      <a:pt x="6225" y="3886"/>
                      <a:pt x="6338" y="4163"/>
                      <a:pt x="6401" y="4490"/>
                    </a:cubicBezTo>
                    <a:lnTo>
                      <a:pt x="8765" y="4188"/>
                    </a:lnTo>
                    <a:cubicBezTo>
                      <a:pt x="8614" y="3245"/>
                      <a:pt x="8237" y="2503"/>
                      <a:pt x="7645" y="1950"/>
                    </a:cubicBezTo>
                    <a:cubicBezTo>
                      <a:pt x="7231" y="1548"/>
                      <a:pt x="6702" y="1258"/>
                      <a:pt x="6074" y="1082"/>
                    </a:cubicBezTo>
                    <a:cubicBezTo>
                      <a:pt x="5822" y="1019"/>
                      <a:pt x="5558" y="969"/>
                      <a:pt x="5281" y="931"/>
                    </a:cubicBezTo>
                    <a:lnTo>
                      <a:pt x="528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145;p69">
                <a:extLst>
                  <a:ext uri="{FF2B5EF4-FFF2-40B4-BE49-F238E27FC236}">
                    <a16:creationId xmlns:a16="http://schemas.microsoft.com/office/drawing/2014/main" xmlns="" id="{4001E459-5A64-CAE3-55BC-5F593D637997}"/>
                  </a:ext>
                </a:extLst>
              </p:cNvPr>
              <p:cNvSpPr/>
              <p:nvPr/>
            </p:nvSpPr>
            <p:spPr>
              <a:xfrm>
                <a:off x="3504125" y="2234125"/>
                <a:ext cx="78625" cy="257500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0300" fill="none" extrusionOk="0">
                    <a:moveTo>
                      <a:pt x="1" y="1"/>
                    </a:moveTo>
                    <a:cubicBezTo>
                      <a:pt x="2101" y="2491"/>
                      <a:pt x="3144" y="5534"/>
                      <a:pt x="2239" y="10300"/>
                    </a:cubicBezTo>
                  </a:path>
                </a:pathLst>
              </a:custGeom>
              <a:noFill/>
              <a:ln w="25150" cap="rnd" cmpd="sng">
                <a:solidFill>
                  <a:srgbClr val="FFD5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146;p69">
                <a:extLst>
                  <a:ext uri="{FF2B5EF4-FFF2-40B4-BE49-F238E27FC236}">
                    <a16:creationId xmlns:a16="http://schemas.microsoft.com/office/drawing/2014/main" xmlns="" id="{26B8BA6B-053B-A8AF-97EE-B481B0BB9558}"/>
                  </a:ext>
                </a:extLst>
              </p:cNvPr>
              <p:cNvSpPr/>
              <p:nvPr/>
            </p:nvSpPr>
            <p:spPr>
              <a:xfrm>
                <a:off x="3504125" y="2234125"/>
                <a:ext cx="152175" cy="215375"/>
              </a:xfrm>
              <a:custGeom>
                <a:avLst/>
                <a:gdLst/>
                <a:ahLst/>
                <a:cxnLst/>
                <a:rect l="l" t="t" r="r" b="b"/>
                <a:pathLst>
                  <a:path w="6087" h="8615" fill="none" extrusionOk="0">
                    <a:moveTo>
                      <a:pt x="1" y="1"/>
                    </a:moveTo>
                    <a:cubicBezTo>
                      <a:pt x="2905" y="1472"/>
                      <a:pt x="5056" y="3874"/>
                      <a:pt x="6087" y="8615"/>
                    </a:cubicBezTo>
                  </a:path>
                </a:pathLst>
              </a:custGeom>
              <a:noFill/>
              <a:ln w="25150" cap="rnd" cmpd="sng">
                <a:solidFill>
                  <a:srgbClr val="FFD5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147;p69">
                <a:extLst>
                  <a:ext uri="{FF2B5EF4-FFF2-40B4-BE49-F238E27FC236}">
                    <a16:creationId xmlns:a16="http://schemas.microsoft.com/office/drawing/2014/main" xmlns="" id="{64AD48EC-2BBC-2C43-5B77-CAD326C420A7}"/>
                  </a:ext>
                </a:extLst>
              </p:cNvPr>
              <p:cNvSpPr/>
              <p:nvPr/>
            </p:nvSpPr>
            <p:spPr>
              <a:xfrm>
                <a:off x="3188500" y="1932350"/>
                <a:ext cx="351500" cy="233275"/>
              </a:xfrm>
              <a:custGeom>
                <a:avLst/>
                <a:gdLst/>
                <a:ahLst/>
                <a:cxnLst/>
                <a:rect l="l" t="t" r="r" b="b"/>
                <a:pathLst>
                  <a:path w="14060" h="9331" extrusionOk="0">
                    <a:moveTo>
                      <a:pt x="2251" y="7910"/>
                    </a:moveTo>
                    <a:cubicBezTo>
                      <a:pt x="2088" y="7583"/>
                      <a:pt x="1899" y="7231"/>
                      <a:pt x="1698" y="6866"/>
                    </a:cubicBezTo>
                    <a:cubicBezTo>
                      <a:pt x="1" y="3785"/>
                      <a:pt x="1371" y="1911"/>
                      <a:pt x="3962" y="2012"/>
                    </a:cubicBezTo>
                    <a:cubicBezTo>
                      <a:pt x="6552" y="2125"/>
                      <a:pt x="6225" y="0"/>
                      <a:pt x="8338" y="0"/>
                    </a:cubicBezTo>
                    <a:cubicBezTo>
                      <a:pt x="10450" y="0"/>
                      <a:pt x="10111" y="2125"/>
                      <a:pt x="12701" y="2012"/>
                    </a:cubicBezTo>
                    <a:cubicBezTo>
                      <a:pt x="13204" y="1999"/>
                      <a:pt x="13669" y="2050"/>
                      <a:pt x="14059" y="2175"/>
                    </a:cubicBezTo>
                    <a:cubicBezTo>
                      <a:pt x="13732" y="3144"/>
                      <a:pt x="13556" y="3848"/>
                      <a:pt x="13380" y="4288"/>
                    </a:cubicBezTo>
                    <a:cubicBezTo>
                      <a:pt x="11783" y="8262"/>
                      <a:pt x="6250" y="9331"/>
                      <a:pt x="2251" y="7910"/>
                    </a:cubicBezTo>
                    <a:close/>
                  </a:path>
                </a:pathLst>
              </a:custGeom>
              <a:solidFill>
                <a:srgbClr val="B2DA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" name="Google Shape;3148;p69">
              <a:extLst>
                <a:ext uri="{FF2B5EF4-FFF2-40B4-BE49-F238E27FC236}">
                  <a16:creationId xmlns:a16="http://schemas.microsoft.com/office/drawing/2014/main" xmlns="" id="{8CECE60D-6667-A429-3373-DA47C34B3706}"/>
                </a:ext>
              </a:extLst>
            </p:cNvPr>
            <p:cNvSpPr/>
            <p:nvPr/>
          </p:nvSpPr>
          <p:spPr>
            <a:xfrm>
              <a:off x="1992325" y="3660750"/>
              <a:ext cx="64475" cy="242075"/>
            </a:xfrm>
            <a:custGeom>
              <a:avLst/>
              <a:gdLst/>
              <a:ahLst/>
              <a:cxnLst/>
              <a:rect l="l" t="t" r="r" b="b"/>
              <a:pathLst>
                <a:path w="2579" h="9683" fill="none" extrusionOk="0">
                  <a:moveTo>
                    <a:pt x="0" y="0"/>
                  </a:moveTo>
                  <a:cubicBezTo>
                    <a:pt x="1773" y="2377"/>
                    <a:pt x="2578" y="5294"/>
                    <a:pt x="1748" y="9683"/>
                  </a:cubicBezTo>
                </a:path>
              </a:pathLst>
            </a:custGeom>
            <a:noFill/>
            <a:ln w="25150" cap="rnd" cmpd="sng">
              <a:solidFill>
                <a:srgbClr val="FFD5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149;p69">
              <a:extLst>
                <a:ext uri="{FF2B5EF4-FFF2-40B4-BE49-F238E27FC236}">
                  <a16:creationId xmlns:a16="http://schemas.microsoft.com/office/drawing/2014/main" xmlns="" id="{C342EECE-CFC2-D0F2-35A0-8F55AAE48193}"/>
                </a:ext>
              </a:extLst>
            </p:cNvPr>
            <p:cNvSpPr/>
            <p:nvPr/>
          </p:nvSpPr>
          <p:spPr>
            <a:xfrm>
              <a:off x="2025025" y="3673000"/>
              <a:ext cx="107225" cy="187400"/>
            </a:xfrm>
            <a:custGeom>
              <a:avLst/>
              <a:gdLst/>
              <a:ahLst/>
              <a:cxnLst/>
              <a:rect l="l" t="t" r="r" b="b"/>
              <a:pathLst>
                <a:path w="4289" h="7496" fill="none" extrusionOk="0">
                  <a:moveTo>
                    <a:pt x="0" y="1"/>
                  </a:moveTo>
                  <a:cubicBezTo>
                    <a:pt x="2000" y="1522"/>
                    <a:pt x="3483" y="3798"/>
                    <a:pt x="4288" y="7495"/>
                  </a:cubicBezTo>
                </a:path>
              </a:pathLst>
            </a:custGeom>
            <a:noFill/>
            <a:ln w="25150" cap="rnd" cmpd="sng">
              <a:solidFill>
                <a:srgbClr val="FFD5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883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ED6D8B-A66A-A6AE-7F65-B371EE6ABEE9}"/>
              </a:ext>
            </a:extLst>
          </p:cNvPr>
          <p:cNvSpPr txBox="1"/>
          <p:nvPr/>
        </p:nvSpPr>
        <p:spPr>
          <a:xfrm>
            <a:off x="1778000" y="813615"/>
            <a:ext cx="5588000" cy="3284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 là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cuộc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đã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giành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1 000 000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thưởng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P: </a:t>
            </a:r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này để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khoá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.”.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P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 là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để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Bỗng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chợt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đến người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vì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là 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đến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nửa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thưởng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để chia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8" name="Google Shape;2704;p60">
            <a:extLst>
              <a:ext uri="{FF2B5EF4-FFF2-40B4-BE49-F238E27FC236}">
                <a16:creationId xmlns:a16="http://schemas.microsoft.com/office/drawing/2014/main" xmlns="" id="{771056A8-6A9A-4D1E-15E6-9913ED2F73B7}"/>
              </a:ext>
            </a:extLst>
          </p:cNvPr>
          <p:cNvGrpSpPr/>
          <p:nvPr/>
        </p:nvGrpSpPr>
        <p:grpSpPr>
          <a:xfrm>
            <a:off x="192105" y="4419599"/>
            <a:ext cx="1194010" cy="531503"/>
            <a:chOff x="4883744" y="4230000"/>
            <a:chExt cx="1523850" cy="628475"/>
          </a:xfrm>
        </p:grpSpPr>
        <p:sp>
          <p:nvSpPr>
            <p:cNvPr id="49" name="Google Shape;2705;p60">
              <a:extLst>
                <a:ext uri="{FF2B5EF4-FFF2-40B4-BE49-F238E27FC236}">
                  <a16:creationId xmlns:a16="http://schemas.microsoft.com/office/drawing/2014/main" xmlns="" id="{CC334A6A-0DCF-274B-C5A6-5C6D566D791C}"/>
                </a:ext>
              </a:extLst>
            </p:cNvPr>
            <p:cNvSpPr/>
            <p:nvPr/>
          </p:nvSpPr>
          <p:spPr>
            <a:xfrm>
              <a:off x="4887506" y="4230000"/>
              <a:ext cx="1516325" cy="628475"/>
            </a:xfrm>
            <a:custGeom>
              <a:avLst/>
              <a:gdLst/>
              <a:ahLst/>
              <a:cxnLst/>
              <a:rect l="l" t="t" r="r" b="b"/>
              <a:pathLst>
                <a:path w="60653" h="25139" extrusionOk="0">
                  <a:moveTo>
                    <a:pt x="17669" y="0"/>
                  </a:moveTo>
                  <a:lnTo>
                    <a:pt x="351" y="2155"/>
                  </a:lnTo>
                  <a:lnTo>
                    <a:pt x="301" y="2155"/>
                  </a:lnTo>
                  <a:lnTo>
                    <a:pt x="301" y="2181"/>
                  </a:lnTo>
                  <a:lnTo>
                    <a:pt x="251" y="2181"/>
                  </a:lnTo>
                  <a:lnTo>
                    <a:pt x="251" y="2206"/>
                  </a:lnTo>
                  <a:lnTo>
                    <a:pt x="226" y="2206"/>
                  </a:lnTo>
                  <a:cubicBezTo>
                    <a:pt x="201" y="2206"/>
                    <a:pt x="201" y="2206"/>
                    <a:pt x="201" y="2231"/>
                  </a:cubicBezTo>
                  <a:lnTo>
                    <a:pt x="176" y="2231"/>
                  </a:lnTo>
                  <a:cubicBezTo>
                    <a:pt x="176" y="2231"/>
                    <a:pt x="176" y="2256"/>
                    <a:pt x="150" y="2256"/>
                  </a:cubicBezTo>
                  <a:cubicBezTo>
                    <a:pt x="150" y="2256"/>
                    <a:pt x="150" y="2256"/>
                    <a:pt x="150" y="2281"/>
                  </a:cubicBezTo>
                  <a:lnTo>
                    <a:pt x="125" y="2281"/>
                  </a:lnTo>
                  <a:cubicBezTo>
                    <a:pt x="125" y="2306"/>
                    <a:pt x="125" y="2306"/>
                    <a:pt x="125" y="2306"/>
                  </a:cubicBezTo>
                  <a:cubicBezTo>
                    <a:pt x="100" y="2331"/>
                    <a:pt x="100" y="2331"/>
                    <a:pt x="100" y="2356"/>
                  </a:cubicBezTo>
                  <a:lnTo>
                    <a:pt x="75" y="2356"/>
                  </a:lnTo>
                  <a:cubicBezTo>
                    <a:pt x="75" y="2381"/>
                    <a:pt x="50" y="2406"/>
                    <a:pt x="50" y="2406"/>
                  </a:cubicBezTo>
                  <a:cubicBezTo>
                    <a:pt x="50" y="2431"/>
                    <a:pt x="25" y="2456"/>
                    <a:pt x="25" y="2481"/>
                  </a:cubicBezTo>
                  <a:cubicBezTo>
                    <a:pt x="25" y="2481"/>
                    <a:pt x="25" y="2506"/>
                    <a:pt x="25" y="2531"/>
                  </a:cubicBezTo>
                  <a:cubicBezTo>
                    <a:pt x="25" y="2556"/>
                    <a:pt x="0" y="2556"/>
                    <a:pt x="0" y="2556"/>
                  </a:cubicBezTo>
                  <a:cubicBezTo>
                    <a:pt x="0" y="2556"/>
                    <a:pt x="0" y="2582"/>
                    <a:pt x="0" y="2582"/>
                  </a:cubicBezTo>
                  <a:cubicBezTo>
                    <a:pt x="0" y="2582"/>
                    <a:pt x="0" y="2582"/>
                    <a:pt x="0" y="2607"/>
                  </a:cubicBezTo>
                  <a:lnTo>
                    <a:pt x="0" y="2632"/>
                  </a:lnTo>
                  <a:lnTo>
                    <a:pt x="0" y="2657"/>
                  </a:lnTo>
                  <a:cubicBezTo>
                    <a:pt x="0" y="2682"/>
                    <a:pt x="0" y="2682"/>
                    <a:pt x="0" y="2682"/>
                  </a:cubicBezTo>
                  <a:lnTo>
                    <a:pt x="0" y="2707"/>
                  </a:lnTo>
                  <a:lnTo>
                    <a:pt x="0" y="2732"/>
                  </a:lnTo>
                  <a:lnTo>
                    <a:pt x="0" y="2757"/>
                  </a:lnTo>
                  <a:lnTo>
                    <a:pt x="0" y="2782"/>
                  </a:lnTo>
                  <a:cubicBezTo>
                    <a:pt x="0" y="2782"/>
                    <a:pt x="0" y="2782"/>
                    <a:pt x="0" y="2807"/>
                  </a:cubicBezTo>
                  <a:lnTo>
                    <a:pt x="0" y="2832"/>
                  </a:lnTo>
                  <a:lnTo>
                    <a:pt x="0" y="2857"/>
                  </a:lnTo>
                  <a:lnTo>
                    <a:pt x="0" y="2882"/>
                  </a:lnTo>
                  <a:lnTo>
                    <a:pt x="0" y="2907"/>
                  </a:lnTo>
                  <a:cubicBezTo>
                    <a:pt x="25" y="2907"/>
                    <a:pt x="25" y="2907"/>
                    <a:pt x="25" y="2932"/>
                  </a:cubicBezTo>
                  <a:cubicBezTo>
                    <a:pt x="25" y="2932"/>
                    <a:pt x="25" y="2932"/>
                    <a:pt x="25" y="2957"/>
                  </a:cubicBezTo>
                  <a:lnTo>
                    <a:pt x="25" y="2983"/>
                  </a:lnTo>
                  <a:cubicBezTo>
                    <a:pt x="25" y="2983"/>
                    <a:pt x="25" y="3008"/>
                    <a:pt x="25" y="3008"/>
                  </a:cubicBezTo>
                  <a:lnTo>
                    <a:pt x="50" y="3008"/>
                  </a:lnTo>
                  <a:cubicBezTo>
                    <a:pt x="50" y="3033"/>
                    <a:pt x="50" y="3033"/>
                    <a:pt x="50" y="3033"/>
                  </a:cubicBezTo>
                  <a:cubicBezTo>
                    <a:pt x="50" y="3033"/>
                    <a:pt x="50" y="3058"/>
                    <a:pt x="50" y="3058"/>
                  </a:cubicBezTo>
                  <a:cubicBezTo>
                    <a:pt x="75" y="3083"/>
                    <a:pt x="75" y="3083"/>
                    <a:pt x="100" y="3108"/>
                  </a:cubicBezTo>
                  <a:cubicBezTo>
                    <a:pt x="100" y="3108"/>
                    <a:pt x="100" y="3108"/>
                    <a:pt x="100" y="3133"/>
                  </a:cubicBezTo>
                  <a:cubicBezTo>
                    <a:pt x="100" y="3133"/>
                    <a:pt x="100" y="3133"/>
                    <a:pt x="125" y="3158"/>
                  </a:cubicBezTo>
                  <a:lnTo>
                    <a:pt x="176" y="3208"/>
                  </a:lnTo>
                  <a:cubicBezTo>
                    <a:pt x="176" y="3208"/>
                    <a:pt x="201" y="3208"/>
                    <a:pt x="201" y="3233"/>
                  </a:cubicBezTo>
                  <a:lnTo>
                    <a:pt x="226" y="3233"/>
                  </a:lnTo>
                  <a:cubicBezTo>
                    <a:pt x="226" y="3233"/>
                    <a:pt x="251" y="3258"/>
                    <a:pt x="251" y="3258"/>
                  </a:cubicBezTo>
                  <a:cubicBezTo>
                    <a:pt x="301" y="3283"/>
                    <a:pt x="301" y="3283"/>
                    <a:pt x="351" y="3283"/>
                  </a:cubicBezTo>
                  <a:cubicBezTo>
                    <a:pt x="827" y="3283"/>
                    <a:pt x="1278" y="3308"/>
                    <a:pt x="1754" y="3308"/>
                  </a:cubicBezTo>
                  <a:lnTo>
                    <a:pt x="1780" y="5990"/>
                  </a:lnTo>
                  <a:lnTo>
                    <a:pt x="1780" y="7644"/>
                  </a:lnTo>
                  <a:lnTo>
                    <a:pt x="1805" y="10978"/>
                  </a:lnTo>
                  <a:lnTo>
                    <a:pt x="1805" y="11178"/>
                  </a:lnTo>
                  <a:lnTo>
                    <a:pt x="1604" y="11228"/>
                  </a:lnTo>
                  <a:lnTo>
                    <a:pt x="602" y="11379"/>
                  </a:lnTo>
                  <a:lnTo>
                    <a:pt x="577" y="11379"/>
                  </a:lnTo>
                  <a:cubicBezTo>
                    <a:pt x="577" y="11379"/>
                    <a:pt x="577" y="11404"/>
                    <a:pt x="577" y="11404"/>
                  </a:cubicBezTo>
                  <a:lnTo>
                    <a:pt x="501" y="11404"/>
                  </a:lnTo>
                  <a:cubicBezTo>
                    <a:pt x="501" y="11404"/>
                    <a:pt x="501" y="11404"/>
                    <a:pt x="501" y="11429"/>
                  </a:cubicBezTo>
                  <a:lnTo>
                    <a:pt x="476" y="11429"/>
                  </a:lnTo>
                  <a:cubicBezTo>
                    <a:pt x="476" y="11429"/>
                    <a:pt x="476" y="11429"/>
                    <a:pt x="476" y="11454"/>
                  </a:cubicBezTo>
                  <a:lnTo>
                    <a:pt x="451" y="11454"/>
                  </a:lnTo>
                  <a:lnTo>
                    <a:pt x="426" y="11479"/>
                  </a:lnTo>
                  <a:cubicBezTo>
                    <a:pt x="401" y="11479"/>
                    <a:pt x="401" y="11504"/>
                    <a:pt x="401" y="11504"/>
                  </a:cubicBezTo>
                  <a:cubicBezTo>
                    <a:pt x="376" y="11504"/>
                    <a:pt x="376" y="11529"/>
                    <a:pt x="376" y="11529"/>
                  </a:cubicBezTo>
                  <a:cubicBezTo>
                    <a:pt x="376" y="11529"/>
                    <a:pt x="376" y="11554"/>
                    <a:pt x="376" y="11554"/>
                  </a:cubicBezTo>
                  <a:cubicBezTo>
                    <a:pt x="351" y="11554"/>
                    <a:pt x="351" y="11579"/>
                    <a:pt x="351" y="11579"/>
                  </a:cubicBezTo>
                  <a:cubicBezTo>
                    <a:pt x="351" y="11579"/>
                    <a:pt x="351" y="11579"/>
                    <a:pt x="351" y="11604"/>
                  </a:cubicBezTo>
                  <a:cubicBezTo>
                    <a:pt x="326" y="11604"/>
                    <a:pt x="326" y="11629"/>
                    <a:pt x="301" y="11654"/>
                  </a:cubicBezTo>
                  <a:cubicBezTo>
                    <a:pt x="301" y="11679"/>
                    <a:pt x="301" y="11704"/>
                    <a:pt x="276" y="11704"/>
                  </a:cubicBezTo>
                  <a:cubicBezTo>
                    <a:pt x="276" y="11729"/>
                    <a:pt x="276" y="11755"/>
                    <a:pt x="276" y="11780"/>
                  </a:cubicBezTo>
                  <a:cubicBezTo>
                    <a:pt x="276" y="11780"/>
                    <a:pt x="276" y="11805"/>
                    <a:pt x="276" y="11805"/>
                  </a:cubicBezTo>
                  <a:cubicBezTo>
                    <a:pt x="251" y="11830"/>
                    <a:pt x="251" y="11830"/>
                    <a:pt x="251" y="11830"/>
                  </a:cubicBezTo>
                  <a:lnTo>
                    <a:pt x="251" y="11855"/>
                  </a:lnTo>
                  <a:lnTo>
                    <a:pt x="251" y="11880"/>
                  </a:lnTo>
                  <a:lnTo>
                    <a:pt x="251" y="11905"/>
                  </a:lnTo>
                  <a:lnTo>
                    <a:pt x="251" y="11930"/>
                  </a:lnTo>
                  <a:lnTo>
                    <a:pt x="251" y="11955"/>
                  </a:lnTo>
                  <a:lnTo>
                    <a:pt x="251" y="11980"/>
                  </a:lnTo>
                  <a:lnTo>
                    <a:pt x="251" y="12005"/>
                  </a:lnTo>
                  <a:lnTo>
                    <a:pt x="251" y="12030"/>
                  </a:lnTo>
                  <a:cubicBezTo>
                    <a:pt x="251" y="12055"/>
                    <a:pt x="251" y="12055"/>
                    <a:pt x="251" y="12055"/>
                  </a:cubicBezTo>
                  <a:lnTo>
                    <a:pt x="251" y="12080"/>
                  </a:lnTo>
                  <a:lnTo>
                    <a:pt x="251" y="12105"/>
                  </a:lnTo>
                  <a:cubicBezTo>
                    <a:pt x="276" y="12130"/>
                    <a:pt x="276" y="12130"/>
                    <a:pt x="276" y="12130"/>
                  </a:cubicBezTo>
                  <a:cubicBezTo>
                    <a:pt x="276" y="12156"/>
                    <a:pt x="276" y="12156"/>
                    <a:pt x="276" y="12156"/>
                  </a:cubicBezTo>
                  <a:lnTo>
                    <a:pt x="276" y="12181"/>
                  </a:lnTo>
                  <a:cubicBezTo>
                    <a:pt x="276" y="12206"/>
                    <a:pt x="276" y="12206"/>
                    <a:pt x="276" y="12206"/>
                  </a:cubicBezTo>
                  <a:lnTo>
                    <a:pt x="301" y="12206"/>
                  </a:lnTo>
                  <a:cubicBezTo>
                    <a:pt x="301" y="12231"/>
                    <a:pt x="301" y="12231"/>
                    <a:pt x="301" y="12231"/>
                  </a:cubicBezTo>
                  <a:cubicBezTo>
                    <a:pt x="301" y="12231"/>
                    <a:pt x="301" y="12256"/>
                    <a:pt x="301" y="12256"/>
                  </a:cubicBezTo>
                  <a:cubicBezTo>
                    <a:pt x="301" y="12281"/>
                    <a:pt x="326" y="12281"/>
                    <a:pt x="326" y="12281"/>
                  </a:cubicBezTo>
                  <a:cubicBezTo>
                    <a:pt x="326" y="12306"/>
                    <a:pt x="351" y="12306"/>
                    <a:pt x="351" y="12331"/>
                  </a:cubicBezTo>
                  <a:cubicBezTo>
                    <a:pt x="351" y="12356"/>
                    <a:pt x="376" y="12356"/>
                    <a:pt x="376" y="12356"/>
                  </a:cubicBezTo>
                  <a:cubicBezTo>
                    <a:pt x="376" y="12381"/>
                    <a:pt x="401" y="12406"/>
                    <a:pt x="426" y="12431"/>
                  </a:cubicBezTo>
                  <a:lnTo>
                    <a:pt x="451" y="12431"/>
                  </a:lnTo>
                  <a:cubicBezTo>
                    <a:pt x="451" y="12444"/>
                    <a:pt x="451" y="12444"/>
                    <a:pt x="454" y="12444"/>
                  </a:cubicBezTo>
                  <a:cubicBezTo>
                    <a:pt x="457" y="12444"/>
                    <a:pt x="464" y="12444"/>
                    <a:pt x="476" y="12456"/>
                  </a:cubicBezTo>
                  <a:lnTo>
                    <a:pt x="501" y="12456"/>
                  </a:lnTo>
                  <a:cubicBezTo>
                    <a:pt x="526" y="12481"/>
                    <a:pt x="551" y="12481"/>
                    <a:pt x="577" y="12481"/>
                  </a:cubicBezTo>
                  <a:cubicBezTo>
                    <a:pt x="2231" y="12582"/>
                    <a:pt x="3860" y="12682"/>
                    <a:pt x="5514" y="12757"/>
                  </a:cubicBezTo>
                  <a:lnTo>
                    <a:pt x="5188" y="12807"/>
                  </a:lnTo>
                  <a:lnTo>
                    <a:pt x="5113" y="12807"/>
                  </a:lnTo>
                  <a:lnTo>
                    <a:pt x="5113" y="12832"/>
                  </a:lnTo>
                  <a:lnTo>
                    <a:pt x="5088" y="12832"/>
                  </a:lnTo>
                  <a:lnTo>
                    <a:pt x="5063" y="12857"/>
                  </a:lnTo>
                  <a:lnTo>
                    <a:pt x="5038" y="12857"/>
                  </a:lnTo>
                  <a:cubicBezTo>
                    <a:pt x="5038" y="12857"/>
                    <a:pt x="5038" y="12857"/>
                    <a:pt x="5038" y="12882"/>
                  </a:cubicBezTo>
                  <a:lnTo>
                    <a:pt x="5013" y="12882"/>
                  </a:lnTo>
                  <a:cubicBezTo>
                    <a:pt x="5013" y="12907"/>
                    <a:pt x="5013" y="12907"/>
                    <a:pt x="5013" y="12907"/>
                  </a:cubicBezTo>
                  <a:lnTo>
                    <a:pt x="4988" y="12907"/>
                  </a:lnTo>
                  <a:cubicBezTo>
                    <a:pt x="4988" y="12907"/>
                    <a:pt x="4988" y="12907"/>
                    <a:pt x="4988" y="12932"/>
                  </a:cubicBezTo>
                  <a:lnTo>
                    <a:pt x="4963" y="12932"/>
                  </a:lnTo>
                  <a:cubicBezTo>
                    <a:pt x="4963" y="12958"/>
                    <a:pt x="4963" y="12958"/>
                    <a:pt x="4963" y="12958"/>
                  </a:cubicBezTo>
                  <a:cubicBezTo>
                    <a:pt x="4963" y="12958"/>
                    <a:pt x="4937" y="12983"/>
                    <a:pt x="4937" y="12983"/>
                  </a:cubicBezTo>
                  <a:lnTo>
                    <a:pt x="4937" y="13008"/>
                  </a:lnTo>
                  <a:cubicBezTo>
                    <a:pt x="4912" y="13008"/>
                    <a:pt x="4912" y="13033"/>
                    <a:pt x="4912" y="13058"/>
                  </a:cubicBezTo>
                  <a:cubicBezTo>
                    <a:pt x="4887" y="13083"/>
                    <a:pt x="4887" y="13108"/>
                    <a:pt x="4887" y="13108"/>
                  </a:cubicBezTo>
                  <a:cubicBezTo>
                    <a:pt x="4862" y="13133"/>
                    <a:pt x="4862" y="13158"/>
                    <a:pt x="4862" y="13158"/>
                  </a:cubicBezTo>
                  <a:lnTo>
                    <a:pt x="4862" y="13183"/>
                  </a:lnTo>
                  <a:cubicBezTo>
                    <a:pt x="4862" y="13183"/>
                    <a:pt x="4862" y="13183"/>
                    <a:pt x="4862" y="13208"/>
                  </a:cubicBezTo>
                  <a:cubicBezTo>
                    <a:pt x="4862" y="13233"/>
                    <a:pt x="4837" y="13233"/>
                    <a:pt x="4837" y="13233"/>
                  </a:cubicBezTo>
                  <a:lnTo>
                    <a:pt x="4837" y="13258"/>
                  </a:lnTo>
                  <a:lnTo>
                    <a:pt x="4837" y="13283"/>
                  </a:lnTo>
                  <a:lnTo>
                    <a:pt x="4837" y="13308"/>
                  </a:lnTo>
                  <a:cubicBezTo>
                    <a:pt x="4837" y="13308"/>
                    <a:pt x="4837" y="13308"/>
                    <a:pt x="4837" y="13333"/>
                  </a:cubicBezTo>
                  <a:lnTo>
                    <a:pt x="4837" y="13359"/>
                  </a:lnTo>
                  <a:lnTo>
                    <a:pt x="4837" y="13384"/>
                  </a:lnTo>
                  <a:lnTo>
                    <a:pt x="4837" y="13409"/>
                  </a:lnTo>
                  <a:lnTo>
                    <a:pt x="4837" y="13434"/>
                  </a:lnTo>
                  <a:lnTo>
                    <a:pt x="4837" y="13459"/>
                  </a:lnTo>
                  <a:lnTo>
                    <a:pt x="4837" y="13484"/>
                  </a:lnTo>
                  <a:lnTo>
                    <a:pt x="4837" y="13509"/>
                  </a:lnTo>
                  <a:cubicBezTo>
                    <a:pt x="4837" y="13509"/>
                    <a:pt x="4837" y="13534"/>
                    <a:pt x="4862" y="13534"/>
                  </a:cubicBezTo>
                  <a:cubicBezTo>
                    <a:pt x="4862" y="13534"/>
                    <a:pt x="4862" y="13534"/>
                    <a:pt x="4862" y="13559"/>
                  </a:cubicBezTo>
                  <a:lnTo>
                    <a:pt x="4862" y="13584"/>
                  </a:lnTo>
                  <a:cubicBezTo>
                    <a:pt x="4862" y="13584"/>
                    <a:pt x="4887" y="13609"/>
                    <a:pt x="4887" y="13609"/>
                  </a:cubicBezTo>
                  <a:cubicBezTo>
                    <a:pt x="4887" y="13634"/>
                    <a:pt x="4887" y="13634"/>
                    <a:pt x="4887" y="13634"/>
                  </a:cubicBezTo>
                  <a:cubicBezTo>
                    <a:pt x="4887" y="13659"/>
                    <a:pt x="4887" y="13659"/>
                    <a:pt x="4887" y="13659"/>
                  </a:cubicBezTo>
                  <a:cubicBezTo>
                    <a:pt x="4887" y="13659"/>
                    <a:pt x="4912" y="13659"/>
                    <a:pt x="4912" y="13684"/>
                  </a:cubicBezTo>
                  <a:cubicBezTo>
                    <a:pt x="4912" y="13709"/>
                    <a:pt x="4937" y="13734"/>
                    <a:pt x="4937" y="13734"/>
                  </a:cubicBezTo>
                  <a:cubicBezTo>
                    <a:pt x="4937" y="13734"/>
                    <a:pt x="4937" y="13760"/>
                    <a:pt x="4963" y="13760"/>
                  </a:cubicBezTo>
                  <a:cubicBezTo>
                    <a:pt x="4963" y="13785"/>
                    <a:pt x="4963" y="13785"/>
                    <a:pt x="4963" y="13785"/>
                  </a:cubicBezTo>
                  <a:cubicBezTo>
                    <a:pt x="4988" y="13810"/>
                    <a:pt x="5013" y="13835"/>
                    <a:pt x="5038" y="13860"/>
                  </a:cubicBezTo>
                  <a:lnTo>
                    <a:pt x="5063" y="13860"/>
                  </a:lnTo>
                  <a:cubicBezTo>
                    <a:pt x="5063" y="13860"/>
                    <a:pt x="5063" y="13885"/>
                    <a:pt x="5063" y="13885"/>
                  </a:cubicBezTo>
                  <a:lnTo>
                    <a:pt x="5113" y="13885"/>
                  </a:lnTo>
                  <a:cubicBezTo>
                    <a:pt x="5138" y="13910"/>
                    <a:pt x="5163" y="13910"/>
                    <a:pt x="5188" y="13910"/>
                  </a:cubicBezTo>
                  <a:cubicBezTo>
                    <a:pt x="5664" y="13935"/>
                    <a:pt x="6140" y="13935"/>
                    <a:pt x="6617" y="13935"/>
                  </a:cubicBezTo>
                  <a:lnTo>
                    <a:pt x="6692" y="19699"/>
                  </a:lnTo>
                  <a:lnTo>
                    <a:pt x="6717" y="21354"/>
                  </a:lnTo>
                  <a:lnTo>
                    <a:pt x="6717" y="21805"/>
                  </a:lnTo>
                  <a:lnTo>
                    <a:pt x="6516" y="21855"/>
                  </a:lnTo>
                  <a:lnTo>
                    <a:pt x="5514" y="22030"/>
                  </a:lnTo>
                  <a:lnTo>
                    <a:pt x="5439" y="22030"/>
                  </a:lnTo>
                  <a:cubicBezTo>
                    <a:pt x="5439" y="22030"/>
                    <a:pt x="5439" y="22030"/>
                    <a:pt x="5414" y="22055"/>
                  </a:cubicBezTo>
                  <a:lnTo>
                    <a:pt x="5389" y="22055"/>
                  </a:lnTo>
                  <a:cubicBezTo>
                    <a:pt x="5389" y="22080"/>
                    <a:pt x="5389" y="22080"/>
                    <a:pt x="5389" y="22080"/>
                  </a:cubicBezTo>
                  <a:lnTo>
                    <a:pt x="5364" y="22080"/>
                  </a:lnTo>
                  <a:cubicBezTo>
                    <a:pt x="5364" y="22080"/>
                    <a:pt x="5364" y="22105"/>
                    <a:pt x="5338" y="22105"/>
                  </a:cubicBezTo>
                  <a:cubicBezTo>
                    <a:pt x="5338" y="22105"/>
                    <a:pt x="5338" y="22130"/>
                    <a:pt x="5313" y="22130"/>
                  </a:cubicBezTo>
                  <a:cubicBezTo>
                    <a:pt x="5313" y="22130"/>
                    <a:pt x="5313" y="22156"/>
                    <a:pt x="5288" y="22156"/>
                  </a:cubicBezTo>
                  <a:cubicBezTo>
                    <a:pt x="5288" y="22181"/>
                    <a:pt x="5288" y="22181"/>
                    <a:pt x="5288" y="22181"/>
                  </a:cubicBezTo>
                  <a:cubicBezTo>
                    <a:pt x="5263" y="22206"/>
                    <a:pt x="5263" y="22206"/>
                    <a:pt x="5263" y="22206"/>
                  </a:cubicBezTo>
                  <a:lnTo>
                    <a:pt x="5263" y="22231"/>
                  </a:lnTo>
                  <a:lnTo>
                    <a:pt x="5238" y="22231"/>
                  </a:lnTo>
                  <a:cubicBezTo>
                    <a:pt x="5238" y="22256"/>
                    <a:pt x="5213" y="22281"/>
                    <a:pt x="5213" y="22306"/>
                  </a:cubicBezTo>
                  <a:cubicBezTo>
                    <a:pt x="5213" y="22306"/>
                    <a:pt x="5213" y="22331"/>
                    <a:pt x="5188" y="22356"/>
                  </a:cubicBezTo>
                  <a:cubicBezTo>
                    <a:pt x="5188" y="22356"/>
                    <a:pt x="5188" y="22381"/>
                    <a:pt x="5188" y="22406"/>
                  </a:cubicBezTo>
                  <a:lnTo>
                    <a:pt x="5188" y="22431"/>
                  </a:lnTo>
                  <a:cubicBezTo>
                    <a:pt x="5163" y="22456"/>
                    <a:pt x="5163" y="22456"/>
                    <a:pt x="5163" y="22456"/>
                  </a:cubicBezTo>
                  <a:cubicBezTo>
                    <a:pt x="5163" y="22456"/>
                    <a:pt x="5163" y="22481"/>
                    <a:pt x="5163" y="22481"/>
                  </a:cubicBezTo>
                  <a:lnTo>
                    <a:pt x="5163" y="22506"/>
                  </a:lnTo>
                  <a:cubicBezTo>
                    <a:pt x="5163" y="22506"/>
                    <a:pt x="5163" y="22532"/>
                    <a:pt x="5163" y="22532"/>
                  </a:cubicBezTo>
                  <a:lnTo>
                    <a:pt x="5163" y="22557"/>
                  </a:lnTo>
                  <a:cubicBezTo>
                    <a:pt x="5163" y="22557"/>
                    <a:pt x="5163" y="22557"/>
                    <a:pt x="5163" y="22582"/>
                  </a:cubicBezTo>
                  <a:lnTo>
                    <a:pt x="5163" y="22607"/>
                  </a:lnTo>
                  <a:lnTo>
                    <a:pt x="5163" y="22632"/>
                  </a:lnTo>
                  <a:lnTo>
                    <a:pt x="5163" y="22657"/>
                  </a:lnTo>
                  <a:lnTo>
                    <a:pt x="5163" y="22682"/>
                  </a:lnTo>
                  <a:lnTo>
                    <a:pt x="5163" y="22707"/>
                  </a:lnTo>
                  <a:lnTo>
                    <a:pt x="5163" y="22732"/>
                  </a:lnTo>
                  <a:lnTo>
                    <a:pt x="5163" y="22757"/>
                  </a:lnTo>
                  <a:cubicBezTo>
                    <a:pt x="5163" y="22757"/>
                    <a:pt x="5163" y="22757"/>
                    <a:pt x="5163" y="22782"/>
                  </a:cubicBezTo>
                  <a:lnTo>
                    <a:pt x="5188" y="22782"/>
                  </a:lnTo>
                  <a:cubicBezTo>
                    <a:pt x="5188" y="22807"/>
                    <a:pt x="5188" y="22807"/>
                    <a:pt x="5188" y="22807"/>
                  </a:cubicBezTo>
                  <a:lnTo>
                    <a:pt x="5188" y="22832"/>
                  </a:lnTo>
                  <a:cubicBezTo>
                    <a:pt x="5188" y="22857"/>
                    <a:pt x="5188" y="22857"/>
                    <a:pt x="5188" y="22857"/>
                  </a:cubicBezTo>
                  <a:lnTo>
                    <a:pt x="5213" y="22857"/>
                  </a:lnTo>
                  <a:cubicBezTo>
                    <a:pt x="5213" y="22882"/>
                    <a:pt x="5213" y="22882"/>
                    <a:pt x="5213" y="22882"/>
                  </a:cubicBezTo>
                  <a:cubicBezTo>
                    <a:pt x="5213" y="22907"/>
                    <a:pt x="5213" y="22907"/>
                    <a:pt x="5213" y="22907"/>
                  </a:cubicBezTo>
                  <a:cubicBezTo>
                    <a:pt x="5238" y="22933"/>
                    <a:pt x="5238" y="22958"/>
                    <a:pt x="5263" y="22958"/>
                  </a:cubicBezTo>
                  <a:cubicBezTo>
                    <a:pt x="5263" y="22958"/>
                    <a:pt x="5263" y="22983"/>
                    <a:pt x="5263" y="22983"/>
                  </a:cubicBezTo>
                  <a:cubicBezTo>
                    <a:pt x="5263" y="22983"/>
                    <a:pt x="5263" y="22983"/>
                    <a:pt x="5288" y="23008"/>
                  </a:cubicBezTo>
                  <a:cubicBezTo>
                    <a:pt x="5288" y="23033"/>
                    <a:pt x="5313" y="23033"/>
                    <a:pt x="5338" y="23058"/>
                  </a:cubicBezTo>
                  <a:cubicBezTo>
                    <a:pt x="5338" y="23058"/>
                    <a:pt x="5364" y="23058"/>
                    <a:pt x="5364" y="23083"/>
                  </a:cubicBezTo>
                  <a:lnTo>
                    <a:pt x="5389" y="23083"/>
                  </a:lnTo>
                  <a:cubicBezTo>
                    <a:pt x="5389" y="23083"/>
                    <a:pt x="5389" y="23108"/>
                    <a:pt x="5414" y="23108"/>
                  </a:cubicBezTo>
                  <a:cubicBezTo>
                    <a:pt x="5439" y="23108"/>
                    <a:pt x="5464" y="23133"/>
                    <a:pt x="5489" y="23133"/>
                  </a:cubicBezTo>
                  <a:cubicBezTo>
                    <a:pt x="19048" y="23785"/>
                    <a:pt x="32607" y="24461"/>
                    <a:pt x="46141" y="25138"/>
                  </a:cubicBezTo>
                  <a:lnTo>
                    <a:pt x="46166" y="25138"/>
                  </a:lnTo>
                  <a:cubicBezTo>
                    <a:pt x="46166" y="25138"/>
                    <a:pt x="46166" y="25113"/>
                    <a:pt x="46166" y="25113"/>
                  </a:cubicBezTo>
                  <a:cubicBezTo>
                    <a:pt x="46178" y="25126"/>
                    <a:pt x="46185" y="25132"/>
                    <a:pt x="46191" y="25132"/>
                  </a:cubicBezTo>
                  <a:cubicBezTo>
                    <a:pt x="46197" y="25132"/>
                    <a:pt x="46203" y="25126"/>
                    <a:pt x="46216" y="25113"/>
                  </a:cubicBezTo>
                  <a:lnTo>
                    <a:pt x="60000" y="21404"/>
                  </a:lnTo>
                  <a:lnTo>
                    <a:pt x="60051" y="21354"/>
                  </a:lnTo>
                  <a:lnTo>
                    <a:pt x="60101" y="21303"/>
                  </a:lnTo>
                  <a:lnTo>
                    <a:pt x="60151" y="21178"/>
                  </a:lnTo>
                  <a:cubicBezTo>
                    <a:pt x="60201" y="21053"/>
                    <a:pt x="60251" y="20902"/>
                    <a:pt x="60301" y="20652"/>
                  </a:cubicBezTo>
                  <a:cubicBezTo>
                    <a:pt x="60351" y="20426"/>
                    <a:pt x="60426" y="20125"/>
                    <a:pt x="60477" y="19750"/>
                  </a:cubicBezTo>
                  <a:cubicBezTo>
                    <a:pt x="60527" y="19374"/>
                    <a:pt x="60577" y="18897"/>
                    <a:pt x="60602" y="18321"/>
                  </a:cubicBezTo>
                  <a:cubicBezTo>
                    <a:pt x="60627" y="17745"/>
                    <a:pt x="60652" y="17068"/>
                    <a:pt x="60652" y="16266"/>
                  </a:cubicBezTo>
                  <a:cubicBezTo>
                    <a:pt x="60627" y="15213"/>
                    <a:pt x="60577" y="14386"/>
                    <a:pt x="60527" y="13760"/>
                  </a:cubicBezTo>
                  <a:cubicBezTo>
                    <a:pt x="60477" y="13108"/>
                    <a:pt x="60376" y="12632"/>
                    <a:pt x="60301" y="12281"/>
                  </a:cubicBezTo>
                  <a:cubicBezTo>
                    <a:pt x="60201" y="11930"/>
                    <a:pt x="60126" y="11729"/>
                    <a:pt x="60076" y="11579"/>
                  </a:cubicBezTo>
                  <a:cubicBezTo>
                    <a:pt x="60000" y="11454"/>
                    <a:pt x="59950" y="11404"/>
                    <a:pt x="59950" y="11404"/>
                  </a:cubicBezTo>
                  <a:cubicBezTo>
                    <a:pt x="59950" y="11379"/>
                    <a:pt x="59925" y="11379"/>
                    <a:pt x="59925" y="11379"/>
                  </a:cubicBezTo>
                  <a:cubicBezTo>
                    <a:pt x="59900" y="11353"/>
                    <a:pt x="59900" y="11353"/>
                    <a:pt x="59900" y="11353"/>
                  </a:cubicBezTo>
                  <a:cubicBezTo>
                    <a:pt x="59875" y="11328"/>
                    <a:pt x="59875" y="11328"/>
                    <a:pt x="59850" y="11328"/>
                  </a:cubicBezTo>
                  <a:lnTo>
                    <a:pt x="59825" y="11328"/>
                  </a:lnTo>
                  <a:lnTo>
                    <a:pt x="54637" y="11228"/>
                  </a:lnTo>
                  <a:lnTo>
                    <a:pt x="55088" y="11103"/>
                  </a:lnTo>
                  <a:lnTo>
                    <a:pt x="55138" y="11078"/>
                  </a:lnTo>
                  <a:lnTo>
                    <a:pt x="55188" y="11003"/>
                  </a:lnTo>
                  <a:lnTo>
                    <a:pt x="55238" y="10877"/>
                  </a:lnTo>
                  <a:cubicBezTo>
                    <a:pt x="55289" y="10777"/>
                    <a:pt x="55364" y="10602"/>
                    <a:pt x="55414" y="10376"/>
                  </a:cubicBezTo>
                  <a:cubicBezTo>
                    <a:pt x="55464" y="10150"/>
                    <a:pt x="55539" y="9850"/>
                    <a:pt x="55589" y="9449"/>
                  </a:cubicBezTo>
                  <a:cubicBezTo>
                    <a:pt x="55639" y="9073"/>
                    <a:pt x="55690" y="8597"/>
                    <a:pt x="55715" y="8020"/>
                  </a:cubicBezTo>
                  <a:cubicBezTo>
                    <a:pt x="55765" y="7444"/>
                    <a:pt x="55765" y="6767"/>
                    <a:pt x="55765" y="5965"/>
                  </a:cubicBezTo>
                  <a:cubicBezTo>
                    <a:pt x="55765" y="4937"/>
                    <a:pt x="55740" y="4110"/>
                    <a:pt x="55665" y="3459"/>
                  </a:cubicBezTo>
                  <a:cubicBezTo>
                    <a:pt x="55614" y="2807"/>
                    <a:pt x="55514" y="2331"/>
                    <a:pt x="55464" y="2005"/>
                  </a:cubicBezTo>
                  <a:cubicBezTo>
                    <a:pt x="55364" y="1654"/>
                    <a:pt x="55289" y="1429"/>
                    <a:pt x="55238" y="1303"/>
                  </a:cubicBezTo>
                  <a:cubicBezTo>
                    <a:pt x="55163" y="1153"/>
                    <a:pt x="55113" y="1128"/>
                    <a:pt x="55113" y="1103"/>
                  </a:cubicBezTo>
                  <a:cubicBezTo>
                    <a:pt x="55113" y="1103"/>
                    <a:pt x="55088" y="1078"/>
                    <a:pt x="55088" y="1078"/>
                  </a:cubicBezTo>
                  <a:cubicBezTo>
                    <a:pt x="55063" y="1078"/>
                    <a:pt x="55063" y="1053"/>
                    <a:pt x="55063" y="1053"/>
                  </a:cubicBezTo>
                  <a:cubicBezTo>
                    <a:pt x="55038" y="1053"/>
                    <a:pt x="55038" y="1053"/>
                    <a:pt x="55013" y="1028"/>
                  </a:cubicBezTo>
                  <a:lnTo>
                    <a:pt x="54988" y="1028"/>
                  </a:lnTo>
                  <a:lnTo>
                    <a:pt x="17669" y="0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" name="Google Shape;2706;p60">
              <a:extLst>
                <a:ext uri="{FF2B5EF4-FFF2-40B4-BE49-F238E27FC236}">
                  <a16:creationId xmlns:a16="http://schemas.microsoft.com/office/drawing/2014/main" xmlns="" id="{214AC16C-1483-A286-54D6-3A09D9F58A08}"/>
                </a:ext>
              </a:extLst>
            </p:cNvPr>
            <p:cNvGrpSpPr/>
            <p:nvPr/>
          </p:nvGrpSpPr>
          <p:grpSpPr>
            <a:xfrm>
              <a:off x="4883744" y="4230163"/>
              <a:ext cx="1523850" cy="628125"/>
              <a:chOff x="-1420300" y="3867063"/>
              <a:chExt cx="1523850" cy="628125"/>
            </a:xfrm>
          </p:grpSpPr>
          <p:sp>
            <p:nvSpPr>
              <p:cNvPr id="51" name="Google Shape;2707;p60">
                <a:extLst>
                  <a:ext uri="{FF2B5EF4-FFF2-40B4-BE49-F238E27FC236}">
                    <a16:creationId xmlns:a16="http://schemas.microsoft.com/office/drawing/2014/main" xmlns="" id="{E891E4DF-4E06-001B-5C0F-9F3EEC06F5C6}"/>
                  </a:ext>
                </a:extLst>
              </p:cNvPr>
              <p:cNvSpPr/>
              <p:nvPr/>
            </p:nvSpPr>
            <p:spPr>
              <a:xfrm>
                <a:off x="-1291225" y="4343888"/>
                <a:ext cx="1368450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54738" h="6041" extrusionOk="0">
                    <a:moveTo>
                      <a:pt x="17670" y="0"/>
                    </a:moveTo>
                    <a:lnTo>
                      <a:pt x="1354" y="2782"/>
                    </a:lnTo>
                    <a:lnTo>
                      <a:pt x="351" y="2932"/>
                    </a:lnTo>
                    <a:lnTo>
                      <a:pt x="326" y="2932"/>
                    </a:lnTo>
                    <a:cubicBezTo>
                      <a:pt x="326" y="2932"/>
                      <a:pt x="326" y="2957"/>
                      <a:pt x="326" y="2957"/>
                    </a:cubicBezTo>
                    <a:lnTo>
                      <a:pt x="276" y="2957"/>
                    </a:lnTo>
                    <a:cubicBezTo>
                      <a:pt x="276" y="2957"/>
                      <a:pt x="276" y="2957"/>
                      <a:pt x="276" y="2983"/>
                    </a:cubicBezTo>
                    <a:lnTo>
                      <a:pt x="226" y="2983"/>
                    </a:lnTo>
                    <a:cubicBezTo>
                      <a:pt x="226" y="3008"/>
                      <a:pt x="226" y="3008"/>
                      <a:pt x="226" y="3008"/>
                    </a:cubicBezTo>
                    <a:lnTo>
                      <a:pt x="201" y="3008"/>
                    </a:lnTo>
                    <a:cubicBezTo>
                      <a:pt x="201" y="3008"/>
                      <a:pt x="201" y="3033"/>
                      <a:pt x="201" y="3033"/>
                    </a:cubicBezTo>
                    <a:lnTo>
                      <a:pt x="176" y="3033"/>
                    </a:lnTo>
                    <a:cubicBezTo>
                      <a:pt x="176" y="3033"/>
                      <a:pt x="176" y="3058"/>
                      <a:pt x="151" y="3058"/>
                    </a:cubicBezTo>
                    <a:cubicBezTo>
                      <a:pt x="151" y="3058"/>
                      <a:pt x="151" y="3083"/>
                      <a:pt x="126" y="3083"/>
                    </a:cubicBezTo>
                    <a:cubicBezTo>
                      <a:pt x="126" y="3108"/>
                      <a:pt x="126" y="3108"/>
                      <a:pt x="126" y="3108"/>
                    </a:cubicBezTo>
                    <a:cubicBezTo>
                      <a:pt x="101" y="3108"/>
                      <a:pt x="101" y="3133"/>
                      <a:pt x="101" y="3133"/>
                    </a:cubicBezTo>
                    <a:lnTo>
                      <a:pt x="101" y="3158"/>
                    </a:lnTo>
                    <a:lnTo>
                      <a:pt x="76" y="3158"/>
                    </a:lnTo>
                    <a:cubicBezTo>
                      <a:pt x="76" y="3183"/>
                      <a:pt x="76" y="3208"/>
                      <a:pt x="50" y="3208"/>
                    </a:cubicBezTo>
                    <a:cubicBezTo>
                      <a:pt x="50" y="3233"/>
                      <a:pt x="50" y="3258"/>
                      <a:pt x="25" y="3283"/>
                    </a:cubicBezTo>
                    <a:cubicBezTo>
                      <a:pt x="25" y="3283"/>
                      <a:pt x="25" y="3308"/>
                      <a:pt x="25" y="3333"/>
                    </a:cubicBezTo>
                    <a:lnTo>
                      <a:pt x="25" y="3358"/>
                    </a:lnTo>
                    <a:cubicBezTo>
                      <a:pt x="0" y="3358"/>
                      <a:pt x="0" y="3384"/>
                      <a:pt x="0" y="3384"/>
                    </a:cubicBezTo>
                    <a:cubicBezTo>
                      <a:pt x="0" y="3384"/>
                      <a:pt x="0" y="3384"/>
                      <a:pt x="0" y="3409"/>
                    </a:cubicBezTo>
                    <a:lnTo>
                      <a:pt x="0" y="3434"/>
                    </a:lnTo>
                    <a:cubicBezTo>
                      <a:pt x="0" y="3434"/>
                      <a:pt x="0" y="3434"/>
                      <a:pt x="0" y="3459"/>
                    </a:cubicBezTo>
                    <a:lnTo>
                      <a:pt x="0" y="3484"/>
                    </a:lnTo>
                    <a:lnTo>
                      <a:pt x="0" y="3509"/>
                    </a:lnTo>
                    <a:cubicBezTo>
                      <a:pt x="0" y="3509"/>
                      <a:pt x="0" y="3534"/>
                      <a:pt x="0" y="3534"/>
                    </a:cubicBezTo>
                    <a:lnTo>
                      <a:pt x="0" y="3559"/>
                    </a:lnTo>
                    <a:lnTo>
                      <a:pt x="0" y="3584"/>
                    </a:lnTo>
                    <a:lnTo>
                      <a:pt x="0" y="3609"/>
                    </a:lnTo>
                    <a:lnTo>
                      <a:pt x="0" y="3634"/>
                    </a:lnTo>
                    <a:cubicBezTo>
                      <a:pt x="0" y="3659"/>
                      <a:pt x="0" y="3659"/>
                      <a:pt x="0" y="3659"/>
                    </a:cubicBezTo>
                    <a:lnTo>
                      <a:pt x="0" y="3684"/>
                    </a:lnTo>
                    <a:cubicBezTo>
                      <a:pt x="25" y="3684"/>
                      <a:pt x="25" y="3684"/>
                      <a:pt x="25" y="3709"/>
                    </a:cubicBezTo>
                    <a:cubicBezTo>
                      <a:pt x="25" y="3734"/>
                      <a:pt x="25" y="3734"/>
                      <a:pt x="25" y="3734"/>
                    </a:cubicBezTo>
                    <a:lnTo>
                      <a:pt x="25" y="3759"/>
                    </a:lnTo>
                    <a:cubicBezTo>
                      <a:pt x="25" y="3785"/>
                      <a:pt x="50" y="3785"/>
                      <a:pt x="50" y="3785"/>
                    </a:cubicBezTo>
                    <a:cubicBezTo>
                      <a:pt x="50" y="3810"/>
                      <a:pt x="50" y="3810"/>
                      <a:pt x="50" y="3810"/>
                    </a:cubicBezTo>
                    <a:cubicBezTo>
                      <a:pt x="50" y="3810"/>
                      <a:pt x="50" y="3835"/>
                      <a:pt x="50" y="3835"/>
                    </a:cubicBezTo>
                    <a:lnTo>
                      <a:pt x="76" y="3835"/>
                    </a:lnTo>
                    <a:cubicBezTo>
                      <a:pt x="76" y="3860"/>
                      <a:pt x="101" y="3885"/>
                      <a:pt x="101" y="3885"/>
                    </a:cubicBezTo>
                    <a:cubicBezTo>
                      <a:pt x="101" y="3885"/>
                      <a:pt x="101" y="3910"/>
                      <a:pt x="101" y="3910"/>
                    </a:cubicBezTo>
                    <a:cubicBezTo>
                      <a:pt x="101" y="3910"/>
                      <a:pt x="126" y="3910"/>
                      <a:pt x="126" y="3935"/>
                    </a:cubicBezTo>
                    <a:cubicBezTo>
                      <a:pt x="126" y="3960"/>
                      <a:pt x="151" y="3960"/>
                      <a:pt x="176" y="3985"/>
                    </a:cubicBezTo>
                    <a:lnTo>
                      <a:pt x="201" y="3985"/>
                    </a:lnTo>
                    <a:cubicBezTo>
                      <a:pt x="201" y="3985"/>
                      <a:pt x="201" y="4010"/>
                      <a:pt x="201" y="4010"/>
                    </a:cubicBezTo>
                    <a:lnTo>
                      <a:pt x="226" y="4010"/>
                    </a:lnTo>
                    <a:cubicBezTo>
                      <a:pt x="226" y="4010"/>
                      <a:pt x="251" y="4035"/>
                      <a:pt x="251" y="4035"/>
                    </a:cubicBezTo>
                    <a:cubicBezTo>
                      <a:pt x="276" y="4035"/>
                      <a:pt x="301" y="4060"/>
                      <a:pt x="326" y="4060"/>
                    </a:cubicBezTo>
                    <a:cubicBezTo>
                      <a:pt x="13876" y="4711"/>
                      <a:pt x="27425" y="5388"/>
                      <a:pt x="40975" y="6039"/>
                    </a:cubicBezTo>
                    <a:lnTo>
                      <a:pt x="40975" y="6039"/>
                    </a:lnTo>
                    <a:cubicBezTo>
                      <a:pt x="40959" y="6037"/>
                      <a:pt x="40943" y="6031"/>
                      <a:pt x="40928" y="6015"/>
                    </a:cubicBezTo>
                    <a:cubicBezTo>
                      <a:pt x="40928" y="6015"/>
                      <a:pt x="40903" y="5990"/>
                      <a:pt x="40903" y="5990"/>
                    </a:cubicBezTo>
                    <a:cubicBezTo>
                      <a:pt x="40878" y="5965"/>
                      <a:pt x="40853" y="5940"/>
                      <a:pt x="40828" y="5915"/>
                    </a:cubicBezTo>
                    <a:cubicBezTo>
                      <a:pt x="40828" y="5890"/>
                      <a:pt x="40828" y="5890"/>
                      <a:pt x="40828" y="5890"/>
                    </a:cubicBezTo>
                    <a:cubicBezTo>
                      <a:pt x="40803" y="5840"/>
                      <a:pt x="40777" y="5790"/>
                      <a:pt x="40777" y="5714"/>
                    </a:cubicBezTo>
                    <a:cubicBezTo>
                      <a:pt x="40752" y="5639"/>
                      <a:pt x="40752" y="5589"/>
                      <a:pt x="40752" y="5514"/>
                    </a:cubicBezTo>
                    <a:cubicBezTo>
                      <a:pt x="40752" y="5414"/>
                      <a:pt x="40752" y="5338"/>
                      <a:pt x="40777" y="5263"/>
                    </a:cubicBezTo>
                    <a:cubicBezTo>
                      <a:pt x="40777" y="5163"/>
                      <a:pt x="40803" y="5113"/>
                      <a:pt x="40828" y="5038"/>
                    </a:cubicBezTo>
                    <a:cubicBezTo>
                      <a:pt x="40853" y="4988"/>
                      <a:pt x="40878" y="4912"/>
                      <a:pt x="40928" y="4887"/>
                    </a:cubicBezTo>
                    <a:cubicBezTo>
                      <a:pt x="40953" y="4837"/>
                      <a:pt x="41003" y="4812"/>
                      <a:pt x="41028" y="4812"/>
                    </a:cubicBezTo>
                    <a:lnTo>
                      <a:pt x="41830" y="4587"/>
                    </a:lnTo>
                    <a:lnTo>
                      <a:pt x="54737" y="1278"/>
                    </a:lnTo>
                    <a:lnTo>
                      <a:pt x="17670" y="0"/>
                    </a:lnTo>
                    <a:close/>
                    <a:moveTo>
                      <a:pt x="40975" y="6039"/>
                    </a:moveTo>
                    <a:lnTo>
                      <a:pt x="40975" y="6039"/>
                    </a:lnTo>
                    <a:cubicBezTo>
                      <a:pt x="40984" y="6040"/>
                      <a:pt x="40994" y="6040"/>
                      <a:pt x="41003" y="6040"/>
                    </a:cubicBezTo>
                    <a:cubicBezTo>
                      <a:pt x="40994" y="6040"/>
                      <a:pt x="40984" y="6039"/>
                      <a:pt x="40975" y="6039"/>
                    </a:cubicBezTo>
                    <a:close/>
                  </a:path>
                </a:pathLst>
              </a:custGeom>
              <a:solidFill>
                <a:srgbClr val="B3B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2708;p60">
                <a:extLst>
                  <a:ext uri="{FF2B5EF4-FFF2-40B4-BE49-F238E27FC236}">
                    <a16:creationId xmlns:a16="http://schemas.microsoft.com/office/drawing/2014/main" xmlns="" id="{5FC7B845-EA8E-96EA-54B2-596EE663C3F6}"/>
                  </a:ext>
                </a:extLst>
              </p:cNvPr>
              <p:cNvSpPr/>
              <p:nvPr/>
            </p:nvSpPr>
            <p:spPr>
              <a:xfrm>
                <a:off x="-1290600" y="4130213"/>
                <a:ext cx="13659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54638" h="2933" extrusionOk="0">
                    <a:moveTo>
                      <a:pt x="17319" y="1"/>
                    </a:moveTo>
                    <a:lnTo>
                      <a:pt x="0" y="2281"/>
                    </a:lnTo>
                    <a:lnTo>
                      <a:pt x="40828" y="2933"/>
                    </a:lnTo>
                    <a:lnTo>
                      <a:pt x="54637" y="803"/>
                    </a:lnTo>
                    <a:lnTo>
                      <a:pt x="17319" y="1"/>
                    </a:lnTo>
                    <a:close/>
                  </a:path>
                </a:pathLst>
              </a:custGeom>
              <a:solidFill>
                <a:srgbClr val="488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2709;p60">
                <a:extLst>
                  <a:ext uri="{FF2B5EF4-FFF2-40B4-BE49-F238E27FC236}">
                    <a16:creationId xmlns:a16="http://schemas.microsoft.com/office/drawing/2014/main" xmlns="" id="{F7F61179-A55A-5F50-4E76-C36B3E155071}"/>
                  </a:ext>
                </a:extLst>
              </p:cNvPr>
              <p:cNvSpPr/>
              <p:nvPr/>
            </p:nvSpPr>
            <p:spPr>
              <a:xfrm>
                <a:off x="-1299375" y="4187238"/>
                <a:ext cx="10294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1179" h="1906" extrusionOk="0">
                    <a:moveTo>
                      <a:pt x="301" y="0"/>
                    </a:moveTo>
                    <a:cubicBezTo>
                      <a:pt x="276" y="25"/>
                      <a:pt x="276" y="25"/>
                      <a:pt x="276" y="25"/>
                    </a:cubicBezTo>
                    <a:lnTo>
                      <a:pt x="226" y="25"/>
                    </a:lnTo>
                    <a:lnTo>
                      <a:pt x="226" y="50"/>
                    </a:lnTo>
                    <a:lnTo>
                      <a:pt x="201" y="50"/>
                    </a:lnTo>
                    <a:cubicBezTo>
                      <a:pt x="201" y="50"/>
                      <a:pt x="201" y="76"/>
                      <a:pt x="201" y="76"/>
                    </a:cubicBezTo>
                    <a:lnTo>
                      <a:pt x="176" y="76"/>
                    </a:lnTo>
                    <a:cubicBezTo>
                      <a:pt x="176" y="101"/>
                      <a:pt x="176" y="101"/>
                      <a:pt x="176" y="101"/>
                    </a:cubicBezTo>
                    <a:lnTo>
                      <a:pt x="151" y="101"/>
                    </a:lnTo>
                    <a:cubicBezTo>
                      <a:pt x="151" y="101"/>
                      <a:pt x="151" y="101"/>
                      <a:pt x="151" y="126"/>
                    </a:cubicBezTo>
                    <a:lnTo>
                      <a:pt x="126" y="126"/>
                    </a:lnTo>
                    <a:cubicBezTo>
                      <a:pt x="126" y="151"/>
                      <a:pt x="126" y="151"/>
                      <a:pt x="126" y="151"/>
                    </a:cubicBezTo>
                    <a:cubicBezTo>
                      <a:pt x="126" y="151"/>
                      <a:pt x="101" y="176"/>
                      <a:pt x="101" y="176"/>
                    </a:cubicBezTo>
                    <a:lnTo>
                      <a:pt x="101" y="201"/>
                    </a:lnTo>
                    <a:cubicBezTo>
                      <a:pt x="76" y="201"/>
                      <a:pt x="76" y="226"/>
                      <a:pt x="76" y="251"/>
                    </a:cubicBezTo>
                    <a:cubicBezTo>
                      <a:pt x="51" y="276"/>
                      <a:pt x="51" y="301"/>
                      <a:pt x="51" y="301"/>
                    </a:cubicBezTo>
                    <a:cubicBezTo>
                      <a:pt x="26" y="326"/>
                      <a:pt x="26" y="351"/>
                      <a:pt x="26" y="351"/>
                    </a:cubicBezTo>
                    <a:lnTo>
                      <a:pt x="26" y="376"/>
                    </a:lnTo>
                    <a:cubicBezTo>
                      <a:pt x="26" y="376"/>
                      <a:pt x="26" y="376"/>
                      <a:pt x="26" y="401"/>
                    </a:cubicBezTo>
                    <a:cubicBezTo>
                      <a:pt x="26" y="401"/>
                      <a:pt x="1" y="426"/>
                      <a:pt x="1" y="426"/>
                    </a:cubicBezTo>
                    <a:cubicBezTo>
                      <a:pt x="1" y="426"/>
                      <a:pt x="1" y="451"/>
                      <a:pt x="1" y="451"/>
                    </a:cubicBezTo>
                    <a:cubicBezTo>
                      <a:pt x="1" y="477"/>
                      <a:pt x="1" y="477"/>
                      <a:pt x="1" y="477"/>
                    </a:cubicBezTo>
                    <a:lnTo>
                      <a:pt x="1" y="502"/>
                    </a:lnTo>
                    <a:cubicBezTo>
                      <a:pt x="1" y="502"/>
                      <a:pt x="1" y="502"/>
                      <a:pt x="1" y="527"/>
                    </a:cubicBezTo>
                    <a:lnTo>
                      <a:pt x="1" y="552"/>
                    </a:lnTo>
                    <a:lnTo>
                      <a:pt x="1" y="577"/>
                    </a:lnTo>
                    <a:lnTo>
                      <a:pt x="1" y="602"/>
                    </a:lnTo>
                    <a:lnTo>
                      <a:pt x="1" y="627"/>
                    </a:lnTo>
                    <a:lnTo>
                      <a:pt x="26" y="627"/>
                    </a:lnTo>
                    <a:lnTo>
                      <a:pt x="26" y="652"/>
                    </a:lnTo>
                    <a:lnTo>
                      <a:pt x="26" y="677"/>
                    </a:lnTo>
                    <a:cubicBezTo>
                      <a:pt x="26" y="677"/>
                      <a:pt x="26" y="702"/>
                      <a:pt x="26" y="702"/>
                    </a:cubicBezTo>
                    <a:lnTo>
                      <a:pt x="26" y="727"/>
                    </a:lnTo>
                    <a:cubicBezTo>
                      <a:pt x="26" y="727"/>
                      <a:pt x="26" y="727"/>
                      <a:pt x="26" y="752"/>
                    </a:cubicBezTo>
                    <a:cubicBezTo>
                      <a:pt x="26" y="752"/>
                      <a:pt x="26" y="752"/>
                      <a:pt x="26" y="777"/>
                    </a:cubicBezTo>
                    <a:cubicBezTo>
                      <a:pt x="51" y="777"/>
                      <a:pt x="51" y="802"/>
                      <a:pt x="51" y="802"/>
                    </a:cubicBezTo>
                    <a:cubicBezTo>
                      <a:pt x="51" y="827"/>
                      <a:pt x="51" y="827"/>
                      <a:pt x="51" y="827"/>
                    </a:cubicBezTo>
                    <a:cubicBezTo>
                      <a:pt x="51" y="852"/>
                      <a:pt x="51" y="852"/>
                      <a:pt x="51" y="852"/>
                    </a:cubicBezTo>
                    <a:cubicBezTo>
                      <a:pt x="51" y="852"/>
                      <a:pt x="76" y="852"/>
                      <a:pt x="76" y="878"/>
                    </a:cubicBezTo>
                    <a:cubicBezTo>
                      <a:pt x="76" y="903"/>
                      <a:pt x="101" y="903"/>
                      <a:pt x="101" y="928"/>
                    </a:cubicBezTo>
                    <a:cubicBezTo>
                      <a:pt x="101" y="928"/>
                      <a:pt x="101" y="953"/>
                      <a:pt x="126" y="953"/>
                    </a:cubicBezTo>
                    <a:cubicBezTo>
                      <a:pt x="126" y="978"/>
                      <a:pt x="126" y="978"/>
                      <a:pt x="126" y="978"/>
                    </a:cubicBezTo>
                    <a:cubicBezTo>
                      <a:pt x="151" y="1003"/>
                      <a:pt x="176" y="1028"/>
                      <a:pt x="201" y="1053"/>
                    </a:cubicBezTo>
                    <a:lnTo>
                      <a:pt x="226" y="1053"/>
                    </a:lnTo>
                    <a:cubicBezTo>
                      <a:pt x="226" y="1053"/>
                      <a:pt x="226" y="1053"/>
                      <a:pt x="251" y="1078"/>
                    </a:cubicBezTo>
                    <a:lnTo>
                      <a:pt x="276" y="1078"/>
                    </a:lnTo>
                    <a:cubicBezTo>
                      <a:pt x="301" y="1103"/>
                      <a:pt x="326" y="1103"/>
                      <a:pt x="351" y="1103"/>
                    </a:cubicBezTo>
                    <a:cubicBezTo>
                      <a:pt x="13960" y="1379"/>
                      <a:pt x="27569" y="1629"/>
                      <a:pt x="41177" y="1905"/>
                    </a:cubicBezTo>
                    <a:lnTo>
                      <a:pt x="41177" y="1905"/>
                    </a:lnTo>
                    <a:cubicBezTo>
                      <a:pt x="41153" y="1904"/>
                      <a:pt x="41128" y="1880"/>
                      <a:pt x="41078" y="1855"/>
                    </a:cubicBezTo>
                    <a:cubicBezTo>
                      <a:pt x="41078" y="1855"/>
                      <a:pt x="41078" y="1855"/>
                      <a:pt x="41078" y="1830"/>
                    </a:cubicBezTo>
                    <a:cubicBezTo>
                      <a:pt x="41053" y="1805"/>
                      <a:pt x="41028" y="1780"/>
                      <a:pt x="41003" y="1730"/>
                    </a:cubicBezTo>
                    <a:cubicBezTo>
                      <a:pt x="41003" y="1730"/>
                      <a:pt x="40978" y="1730"/>
                      <a:pt x="40978" y="1705"/>
                    </a:cubicBezTo>
                    <a:cubicBezTo>
                      <a:pt x="40953" y="1654"/>
                      <a:pt x="40953" y="1604"/>
                      <a:pt x="40928" y="1554"/>
                    </a:cubicBezTo>
                    <a:cubicBezTo>
                      <a:pt x="40928" y="1479"/>
                      <a:pt x="40903" y="1404"/>
                      <a:pt x="40903" y="1304"/>
                    </a:cubicBezTo>
                    <a:cubicBezTo>
                      <a:pt x="40903" y="1228"/>
                      <a:pt x="40903" y="1153"/>
                      <a:pt x="40928" y="1053"/>
                    </a:cubicBezTo>
                    <a:cubicBezTo>
                      <a:pt x="40928" y="978"/>
                      <a:pt x="40953" y="903"/>
                      <a:pt x="40978" y="852"/>
                    </a:cubicBezTo>
                    <a:cubicBezTo>
                      <a:pt x="41003" y="777"/>
                      <a:pt x="41053" y="727"/>
                      <a:pt x="41078" y="702"/>
                    </a:cubicBezTo>
                    <a:cubicBezTo>
                      <a:pt x="41103" y="677"/>
                      <a:pt x="41154" y="652"/>
                      <a:pt x="41179" y="652"/>
                    </a:cubicBezTo>
                    <a:lnTo>
                      <a:pt x="351" y="0"/>
                    </a:lnTo>
                    <a:close/>
                    <a:moveTo>
                      <a:pt x="41177" y="1905"/>
                    </a:moveTo>
                    <a:cubicBezTo>
                      <a:pt x="41178" y="1905"/>
                      <a:pt x="41178" y="1905"/>
                      <a:pt x="41179" y="1905"/>
                    </a:cubicBezTo>
                    <a:cubicBezTo>
                      <a:pt x="41178" y="1905"/>
                      <a:pt x="41178" y="1905"/>
                      <a:pt x="41177" y="1905"/>
                    </a:cubicBezTo>
                    <a:close/>
                  </a:path>
                </a:pathLst>
              </a:custGeom>
              <a:solidFill>
                <a:srgbClr val="B3B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2710;p60">
                <a:extLst>
                  <a:ext uri="{FF2B5EF4-FFF2-40B4-BE49-F238E27FC236}">
                    <a16:creationId xmlns:a16="http://schemas.microsoft.com/office/drawing/2014/main" xmlns="" id="{880EBC6E-6ACC-B0BC-CA22-7168960CE144}"/>
                  </a:ext>
                </a:extLst>
              </p:cNvPr>
              <p:cNvSpPr/>
              <p:nvPr/>
            </p:nvSpPr>
            <p:spPr>
              <a:xfrm>
                <a:off x="-276825" y="4150263"/>
                <a:ext cx="372850" cy="344925"/>
              </a:xfrm>
              <a:custGeom>
                <a:avLst/>
                <a:gdLst/>
                <a:ahLst/>
                <a:cxnLst/>
                <a:rect l="l" t="t" r="r" b="b"/>
                <a:pathLst>
                  <a:path w="14914" h="13797" extrusionOk="0">
                    <a:moveTo>
                      <a:pt x="14086" y="1"/>
                    </a:moveTo>
                    <a:lnTo>
                      <a:pt x="277" y="2131"/>
                    </a:lnTo>
                    <a:cubicBezTo>
                      <a:pt x="252" y="2131"/>
                      <a:pt x="201" y="2156"/>
                      <a:pt x="176" y="2181"/>
                    </a:cubicBezTo>
                    <a:cubicBezTo>
                      <a:pt x="151" y="2206"/>
                      <a:pt x="101" y="2256"/>
                      <a:pt x="76" y="2331"/>
                    </a:cubicBezTo>
                    <a:cubicBezTo>
                      <a:pt x="51" y="2382"/>
                      <a:pt x="26" y="2457"/>
                      <a:pt x="26" y="2532"/>
                    </a:cubicBezTo>
                    <a:cubicBezTo>
                      <a:pt x="1" y="2632"/>
                      <a:pt x="1" y="2707"/>
                      <a:pt x="1" y="2783"/>
                    </a:cubicBezTo>
                    <a:cubicBezTo>
                      <a:pt x="1" y="2883"/>
                      <a:pt x="26" y="2958"/>
                      <a:pt x="26" y="3033"/>
                    </a:cubicBezTo>
                    <a:cubicBezTo>
                      <a:pt x="51" y="3108"/>
                      <a:pt x="76" y="3159"/>
                      <a:pt x="101" y="3234"/>
                    </a:cubicBezTo>
                    <a:cubicBezTo>
                      <a:pt x="126" y="3284"/>
                      <a:pt x="151" y="3309"/>
                      <a:pt x="201" y="3334"/>
                    </a:cubicBezTo>
                    <a:cubicBezTo>
                      <a:pt x="227" y="3359"/>
                      <a:pt x="277" y="3384"/>
                      <a:pt x="302" y="3384"/>
                    </a:cubicBezTo>
                    <a:lnTo>
                      <a:pt x="1104" y="3234"/>
                    </a:lnTo>
                    <a:lnTo>
                      <a:pt x="14011" y="1103"/>
                    </a:lnTo>
                    <a:cubicBezTo>
                      <a:pt x="14036" y="1103"/>
                      <a:pt x="14061" y="1103"/>
                      <a:pt x="14086" y="1179"/>
                    </a:cubicBezTo>
                    <a:cubicBezTo>
                      <a:pt x="14136" y="1254"/>
                      <a:pt x="14187" y="1379"/>
                      <a:pt x="14262" y="1630"/>
                    </a:cubicBezTo>
                    <a:cubicBezTo>
                      <a:pt x="14312" y="1880"/>
                      <a:pt x="14362" y="2256"/>
                      <a:pt x="14412" y="2783"/>
                    </a:cubicBezTo>
                    <a:cubicBezTo>
                      <a:pt x="14462" y="3334"/>
                      <a:pt x="14487" y="4061"/>
                      <a:pt x="14512" y="5013"/>
                    </a:cubicBezTo>
                    <a:cubicBezTo>
                      <a:pt x="14512" y="5740"/>
                      <a:pt x="14512" y="6316"/>
                      <a:pt x="14487" y="6818"/>
                    </a:cubicBezTo>
                    <a:cubicBezTo>
                      <a:pt x="14462" y="7319"/>
                      <a:pt x="14412" y="7695"/>
                      <a:pt x="14387" y="7996"/>
                    </a:cubicBezTo>
                    <a:cubicBezTo>
                      <a:pt x="14362" y="8296"/>
                      <a:pt x="14312" y="8522"/>
                      <a:pt x="14287" y="8697"/>
                    </a:cubicBezTo>
                    <a:cubicBezTo>
                      <a:pt x="14237" y="8848"/>
                      <a:pt x="14212" y="8948"/>
                      <a:pt x="14161" y="9023"/>
                    </a:cubicBezTo>
                    <a:lnTo>
                      <a:pt x="1254" y="12332"/>
                    </a:lnTo>
                    <a:lnTo>
                      <a:pt x="452" y="12557"/>
                    </a:lnTo>
                    <a:cubicBezTo>
                      <a:pt x="427" y="12557"/>
                      <a:pt x="377" y="12582"/>
                      <a:pt x="352" y="12632"/>
                    </a:cubicBezTo>
                    <a:cubicBezTo>
                      <a:pt x="302" y="12657"/>
                      <a:pt x="277" y="12733"/>
                      <a:pt x="252" y="12783"/>
                    </a:cubicBezTo>
                    <a:cubicBezTo>
                      <a:pt x="227" y="12833"/>
                      <a:pt x="201" y="12908"/>
                      <a:pt x="201" y="13008"/>
                    </a:cubicBezTo>
                    <a:cubicBezTo>
                      <a:pt x="176" y="13083"/>
                      <a:pt x="176" y="13159"/>
                      <a:pt x="176" y="13259"/>
                    </a:cubicBezTo>
                    <a:cubicBezTo>
                      <a:pt x="176" y="13334"/>
                      <a:pt x="176" y="13409"/>
                      <a:pt x="201" y="13484"/>
                    </a:cubicBezTo>
                    <a:cubicBezTo>
                      <a:pt x="227" y="13560"/>
                      <a:pt x="252" y="13610"/>
                      <a:pt x="277" y="13660"/>
                    </a:cubicBezTo>
                    <a:cubicBezTo>
                      <a:pt x="302" y="13710"/>
                      <a:pt x="327" y="13735"/>
                      <a:pt x="377" y="13785"/>
                    </a:cubicBezTo>
                    <a:cubicBezTo>
                      <a:pt x="394" y="13785"/>
                      <a:pt x="410" y="13796"/>
                      <a:pt x="434" y="13796"/>
                    </a:cubicBezTo>
                    <a:cubicBezTo>
                      <a:pt x="447" y="13796"/>
                      <a:pt x="460" y="13794"/>
                      <a:pt x="477" y="13785"/>
                    </a:cubicBezTo>
                    <a:lnTo>
                      <a:pt x="14262" y="10076"/>
                    </a:lnTo>
                    <a:lnTo>
                      <a:pt x="14312" y="10026"/>
                    </a:lnTo>
                    <a:lnTo>
                      <a:pt x="14362" y="9976"/>
                    </a:lnTo>
                    <a:lnTo>
                      <a:pt x="14412" y="9850"/>
                    </a:lnTo>
                    <a:cubicBezTo>
                      <a:pt x="14462" y="9725"/>
                      <a:pt x="14512" y="9575"/>
                      <a:pt x="14562" y="9324"/>
                    </a:cubicBezTo>
                    <a:cubicBezTo>
                      <a:pt x="14638" y="9098"/>
                      <a:pt x="14688" y="8798"/>
                      <a:pt x="14738" y="8422"/>
                    </a:cubicBezTo>
                    <a:cubicBezTo>
                      <a:pt x="14788" y="8021"/>
                      <a:pt x="14838" y="7570"/>
                      <a:pt x="14863" y="6993"/>
                    </a:cubicBezTo>
                    <a:cubicBezTo>
                      <a:pt x="14888" y="6417"/>
                      <a:pt x="14913" y="5740"/>
                      <a:pt x="14913" y="4938"/>
                    </a:cubicBezTo>
                    <a:cubicBezTo>
                      <a:pt x="14888" y="3885"/>
                      <a:pt x="14838" y="3058"/>
                      <a:pt x="14788" y="2407"/>
                    </a:cubicBezTo>
                    <a:cubicBezTo>
                      <a:pt x="14738" y="1755"/>
                      <a:pt x="14638" y="1304"/>
                      <a:pt x="14562" y="953"/>
                    </a:cubicBezTo>
                    <a:cubicBezTo>
                      <a:pt x="14487" y="602"/>
                      <a:pt x="14387" y="402"/>
                      <a:pt x="14337" y="251"/>
                    </a:cubicBezTo>
                    <a:cubicBezTo>
                      <a:pt x="14262" y="126"/>
                      <a:pt x="14212" y="76"/>
                      <a:pt x="14212" y="76"/>
                    </a:cubicBezTo>
                    <a:cubicBezTo>
                      <a:pt x="14212" y="51"/>
                      <a:pt x="14187" y="51"/>
                      <a:pt x="14187" y="51"/>
                    </a:cubicBezTo>
                    <a:cubicBezTo>
                      <a:pt x="14187" y="26"/>
                      <a:pt x="14161" y="26"/>
                      <a:pt x="14161" y="26"/>
                    </a:cubicBezTo>
                    <a:cubicBezTo>
                      <a:pt x="14161" y="1"/>
                      <a:pt x="14136" y="1"/>
                      <a:pt x="14136" y="1"/>
                    </a:cubicBezTo>
                    <a:close/>
                  </a:path>
                </a:pathLst>
              </a:custGeom>
              <a:solidFill>
                <a:srgbClr val="B3B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2711;p60">
                <a:extLst>
                  <a:ext uri="{FF2B5EF4-FFF2-40B4-BE49-F238E27FC236}">
                    <a16:creationId xmlns:a16="http://schemas.microsoft.com/office/drawing/2014/main" xmlns="" id="{F11CBFF5-7364-432F-6DAA-EADB8ACA6C64}"/>
                  </a:ext>
                </a:extLst>
              </p:cNvPr>
              <p:cNvSpPr/>
              <p:nvPr/>
            </p:nvSpPr>
            <p:spPr>
              <a:xfrm>
                <a:off x="-1254900" y="4214813"/>
                <a:ext cx="984375" cy="255025"/>
              </a:xfrm>
              <a:custGeom>
                <a:avLst/>
                <a:gdLst/>
                <a:ahLst/>
                <a:cxnLst/>
                <a:rect l="l" t="t" r="r" b="b"/>
                <a:pathLst>
                  <a:path w="39375" h="10201" extrusionOk="0">
                    <a:moveTo>
                      <a:pt x="1" y="0"/>
                    </a:moveTo>
                    <a:lnTo>
                      <a:pt x="101" y="8521"/>
                    </a:lnTo>
                    <a:lnTo>
                      <a:pt x="39375" y="10201"/>
                    </a:lnTo>
                    <a:lnTo>
                      <a:pt x="39324" y="7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8D1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2712;p60">
                <a:extLst>
                  <a:ext uri="{FF2B5EF4-FFF2-40B4-BE49-F238E27FC236}">
                    <a16:creationId xmlns:a16="http://schemas.microsoft.com/office/drawing/2014/main" xmlns="" id="{9F1D4326-23CD-5527-3EF9-D7381B786E1F}"/>
                  </a:ext>
                </a:extLst>
              </p:cNvPr>
              <p:cNvSpPr/>
              <p:nvPr/>
            </p:nvSpPr>
            <p:spPr>
              <a:xfrm>
                <a:off x="-271800" y="4174088"/>
                <a:ext cx="375350" cy="301400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2056" extrusionOk="0">
                    <a:moveTo>
                      <a:pt x="14036" y="0"/>
                    </a:moveTo>
                    <a:lnTo>
                      <a:pt x="0" y="2381"/>
                    </a:lnTo>
                    <a:lnTo>
                      <a:pt x="0" y="12055"/>
                    </a:lnTo>
                    <a:lnTo>
                      <a:pt x="14086" y="8045"/>
                    </a:lnTo>
                    <a:cubicBezTo>
                      <a:pt x="15013" y="1529"/>
                      <a:pt x="14036" y="0"/>
                      <a:pt x="14036" y="0"/>
                    </a:cubicBezTo>
                    <a:close/>
                  </a:path>
                </a:pathLst>
              </a:custGeom>
              <a:solidFill>
                <a:srgbClr val="EA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2713;p60">
                <a:extLst>
                  <a:ext uri="{FF2B5EF4-FFF2-40B4-BE49-F238E27FC236}">
                    <a16:creationId xmlns:a16="http://schemas.microsoft.com/office/drawing/2014/main" xmlns="" id="{416D6C78-AC34-8685-373E-439376EC9929}"/>
                  </a:ext>
                </a:extLst>
              </p:cNvPr>
              <p:cNvSpPr/>
              <p:nvPr/>
            </p:nvSpPr>
            <p:spPr>
              <a:xfrm>
                <a:off x="-1253000" y="4210413"/>
                <a:ext cx="133775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53510" h="2507" extrusionOk="0">
                    <a:moveTo>
                      <a:pt x="53509" y="1"/>
                    </a:moveTo>
                    <a:lnTo>
                      <a:pt x="46291" y="1154"/>
                    </a:lnTo>
                    <a:lnTo>
                      <a:pt x="39103" y="2356"/>
                    </a:lnTo>
                    <a:lnTo>
                      <a:pt x="39103" y="2356"/>
                    </a:lnTo>
                    <a:lnTo>
                      <a:pt x="29349" y="1931"/>
                    </a:lnTo>
                    <a:cubicBezTo>
                      <a:pt x="26091" y="1755"/>
                      <a:pt x="22832" y="1680"/>
                      <a:pt x="19574" y="1555"/>
                    </a:cubicBezTo>
                    <a:lnTo>
                      <a:pt x="9775" y="1229"/>
                    </a:lnTo>
                    <a:cubicBezTo>
                      <a:pt x="6516" y="1103"/>
                      <a:pt x="3258" y="1053"/>
                      <a:pt x="0" y="953"/>
                    </a:cubicBezTo>
                    <a:lnTo>
                      <a:pt x="0" y="978"/>
                    </a:lnTo>
                    <a:lnTo>
                      <a:pt x="39123" y="2507"/>
                    </a:lnTo>
                    <a:lnTo>
                      <a:pt x="53509" y="26"/>
                    </a:lnTo>
                    <a:lnTo>
                      <a:pt x="53509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2714;p60">
                <a:extLst>
                  <a:ext uri="{FF2B5EF4-FFF2-40B4-BE49-F238E27FC236}">
                    <a16:creationId xmlns:a16="http://schemas.microsoft.com/office/drawing/2014/main" xmlns="" id="{17BD20D3-5D14-A240-5154-D9F19CCE8CEF}"/>
                  </a:ext>
                </a:extLst>
              </p:cNvPr>
              <p:cNvSpPr/>
              <p:nvPr/>
            </p:nvSpPr>
            <p:spPr>
              <a:xfrm>
                <a:off x="-1253000" y="4252388"/>
                <a:ext cx="1337750" cy="62700"/>
              </a:xfrm>
              <a:custGeom>
                <a:avLst/>
                <a:gdLst/>
                <a:ahLst/>
                <a:cxnLst/>
                <a:rect l="l" t="t" r="r" b="b"/>
                <a:pathLst>
                  <a:path w="53510" h="2508" extrusionOk="0">
                    <a:moveTo>
                      <a:pt x="53509" y="1"/>
                    </a:moveTo>
                    <a:lnTo>
                      <a:pt x="46291" y="1129"/>
                    </a:lnTo>
                    <a:lnTo>
                      <a:pt x="39103" y="2331"/>
                    </a:lnTo>
                    <a:lnTo>
                      <a:pt x="39103" y="2331"/>
                    </a:lnTo>
                    <a:lnTo>
                      <a:pt x="29349" y="1906"/>
                    </a:lnTo>
                    <a:cubicBezTo>
                      <a:pt x="26091" y="1755"/>
                      <a:pt x="22832" y="1655"/>
                      <a:pt x="19574" y="1555"/>
                    </a:cubicBezTo>
                    <a:lnTo>
                      <a:pt x="9775" y="1204"/>
                    </a:lnTo>
                    <a:cubicBezTo>
                      <a:pt x="6516" y="1079"/>
                      <a:pt x="3258" y="1028"/>
                      <a:pt x="0" y="953"/>
                    </a:cubicBezTo>
                    <a:lnTo>
                      <a:pt x="0" y="978"/>
                    </a:lnTo>
                    <a:lnTo>
                      <a:pt x="39123" y="2507"/>
                    </a:lnTo>
                    <a:lnTo>
                      <a:pt x="53509" y="26"/>
                    </a:lnTo>
                    <a:lnTo>
                      <a:pt x="53509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2715;p60">
                <a:extLst>
                  <a:ext uri="{FF2B5EF4-FFF2-40B4-BE49-F238E27FC236}">
                    <a16:creationId xmlns:a16="http://schemas.microsoft.com/office/drawing/2014/main" xmlns="" id="{DC0C98E4-0DEE-4388-2614-DC744612EE14}"/>
                  </a:ext>
                </a:extLst>
              </p:cNvPr>
              <p:cNvSpPr/>
              <p:nvPr/>
            </p:nvSpPr>
            <p:spPr>
              <a:xfrm>
                <a:off x="-1253000" y="4289988"/>
                <a:ext cx="134150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53660" h="2658" extrusionOk="0">
                    <a:moveTo>
                      <a:pt x="53660" y="1"/>
                    </a:moveTo>
                    <a:lnTo>
                      <a:pt x="46391" y="1204"/>
                    </a:lnTo>
                    <a:lnTo>
                      <a:pt x="39103" y="2481"/>
                    </a:lnTo>
                    <a:lnTo>
                      <a:pt x="39103" y="2481"/>
                    </a:lnTo>
                    <a:lnTo>
                      <a:pt x="29349" y="2056"/>
                    </a:lnTo>
                    <a:cubicBezTo>
                      <a:pt x="26091" y="1905"/>
                      <a:pt x="22832" y="1830"/>
                      <a:pt x="19574" y="1705"/>
                    </a:cubicBezTo>
                    <a:lnTo>
                      <a:pt x="9775" y="1379"/>
                    </a:lnTo>
                    <a:cubicBezTo>
                      <a:pt x="6516" y="1254"/>
                      <a:pt x="3258" y="1179"/>
                      <a:pt x="0" y="1103"/>
                    </a:cubicBezTo>
                    <a:lnTo>
                      <a:pt x="0" y="1128"/>
                    </a:lnTo>
                    <a:lnTo>
                      <a:pt x="39123" y="2657"/>
                    </a:lnTo>
                    <a:lnTo>
                      <a:pt x="53660" y="26"/>
                    </a:lnTo>
                    <a:lnTo>
                      <a:pt x="53660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2716;p60">
                <a:extLst>
                  <a:ext uri="{FF2B5EF4-FFF2-40B4-BE49-F238E27FC236}">
                    <a16:creationId xmlns:a16="http://schemas.microsoft.com/office/drawing/2014/main" xmlns="" id="{CE360411-28FE-080F-B88E-EFF3D24DAB08}"/>
                  </a:ext>
                </a:extLst>
              </p:cNvPr>
              <p:cNvSpPr/>
              <p:nvPr/>
            </p:nvSpPr>
            <p:spPr>
              <a:xfrm>
                <a:off x="-1253000" y="4329463"/>
                <a:ext cx="134025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2733" extrusionOk="0">
                    <a:moveTo>
                      <a:pt x="53609" y="1"/>
                    </a:moveTo>
                    <a:lnTo>
                      <a:pt x="46341" y="1254"/>
                    </a:lnTo>
                    <a:lnTo>
                      <a:pt x="39103" y="2581"/>
                    </a:lnTo>
                    <a:lnTo>
                      <a:pt x="39103" y="2581"/>
                    </a:lnTo>
                    <a:lnTo>
                      <a:pt x="29349" y="2156"/>
                    </a:lnTo>
                    <a:cubicBezTo>
                      <a:pt x="26091" y="1981"/>
                      <a:pt x="22832" y="1905"/>
                      <a:pt x="19574" y="1780"/>
                    </a:cubicBezTo>
                    <a:lnTo>
                      <a:pt x="9775" y="1454"/>
                    </a:lnTo>
                    <a:cubicBezTo>
                      <a:pt x="6516" y="1329"/>
                      <a:pt x="3258" y="1279"/>
                      <a:pt x="0" y="1179"/>
                    </a:cubicBezTo>
                    <a:lnTo>
                      <a:pt x="0" y="1204"/>
                    </a:lnTo>
                    <a:lnTo>
                      <a:pt x="39123" y="2732"/>
                    </a:lnTo>
                    <a:lnTo>
                      <a:pt x="53609" y="26"/>
                    </a:lnTo>
                    <a:lnTo>
                      <a:pt x="53609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2717;p60">
                <a:extLst>
                  <a:ext uri="{FF2B5EF4-FFF2-40B4-BE49-F238E27FC236}">
                    <a16:creationId xmlns:a16="http://schemas.microsoft.com/office/drawing/2014/main" xmlns="" id="{C6B9EDA0-67BB-F53F-4899-CC6AC29CE8C0}"/>
                  </a:ext>
                </a:extLst>
              </p:cNvPr>
              <p:cNvSpPr/>
              <p:nvPr/>
            </p:nvSpPr>
            <p:spPr>
              <a:xfrm>
                <a:off x="-1253000" y="4363288"/>
                <a:ext cx="1340250" cy="764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3059" extrusionOk="0">
                    <a:moveTo>
                      <a:pt x="53609" y="1"/>
                    </a:moveTo>
                    <a:lnTo>
                      <a:pt x="46341" y="1405"/>
                    </a:lnTo>
                    <a:lnTo>
                      <a:pt x="39103" y="2882"/>
                    </a:lnTo>
                    <a:lnTo>
                      <a:pt x="39103" y="2882"/>
                    </a:lnTo>
                    <a:lnTo>
                      <a:pt x="29349" y="2457"/>
                    </a:lnTo>
                    <a:cubicBezTo>
                      <a:pt x="26091" y="2307"/>
                      <a:pt x="22832" y="2207"/>
                      <a:pt x="19574" y="2106"/>
                    </a:cubicBezTo>
                    <a:lnTo>
                      <a:pt x="9775" y="1755"/>
                    </a:lnTo>
                    <a:cubicBezTo>
                      <a:pt x="6516" y="1630"/>
                      <a:pt x="3258" y="1580"/>
                      <a:pt x="0" y="1505"/>
                    </a:cubicBezTo>
                    <a:lnTo>
                      <a:pt x="0" y="1530"/>
                    </a:lnTo>
                    <a:lnTo>
                      <a:pt x="39123" y="3059"/>
                    </a:lnTo>
                    <a:lnTo>
                      <a:pt x="53609" y="26"/>
                    </a:lnTo>
                    <a:lnTo>
                      <a:pt x="53609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2718;p60">
                <a:extLst>
                  <a:ext uri="{FF2B5EF4-FFF2-40B4-BE49-F238E27FC236}">
                    <a16:creationId xmlns:a16="http://schemas.microsoft.com/office/drawing/2014/main" xmlns="" id="{4EB787AE-FC78-643B-E249-F16BC87F0AFC}"/>
                  </a:ext>
                </a:extLst>
              </p:cNvPr>
              <p:cNvSpPr/>
              <p:nvPr/>
            </p:nvSpPr>
            <p:spPr>
              <a:xfrm>
                <a:off x="-1414025" y="4080713"/>
                <a:ext cx="1369075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54763" h="6192" extrusionOk="0">
                    <a:moveTo>
                      <a:pt x="17694" y="1"/>
                    </a:moveTo>
                    <a:lnTo>
                      <a:pt x="1353" y="2657"/>
                    </a:lnTo>
                    <a:lnTo>
                      <a:pt x="351" y="2833"/>
                    </a:lnTo>
                    <a:lnTo>
                      <a:pt x="326" y="2833"/>
                    </a:lnTo>
                    <a:cubicBezTo>
                      <a:pt x="326" y="2833"/>
                      <a:pt x="326" y="2858"/>
                      <a:pt x="326" y="2858"/>
                    </a:cubicBezTo>
                    <a:lnTo>
                      <a:pt x="276" y="2858"/>
                    </a:lnTo>
                    <a:cubicBezTo>
                      <a:pt x="251" y="2858"/>
                      <a:pt x="251" y="2858"/>
                      <a:pt x="251" y="2883"/>
                    </a:cubicBezTo>
                    <a:lnTo>
                      <a:pt x="226" y="2883"/>
                    </a:lnTo>
                    <a:cubicBezTo>
                      <a:pt x="226" y="2883"/>
                      <a:pt x="226" y="2908"/>
                      <a:pt x="201" y="2908"/>
                    </a:cubicBezTo>
                    <a:cubicBezTo>
                      <a:pt x="201" y="2908"/>
                      <a:pt x="201" y="2908"/>
                      <a:pt x="201" y="2933"/>
                    </a:cubicBezTo>
                    <a:lnTo>
                      <a:pt x="175" y="2933"/>
                    </a:lnTo>
                    <a:cubicBezTo>
                      <a:pt x="175" y="2933"/>
                      <a:pt x="175" y="2958"/>
                      <a:pt x="175" y="2958"/>
                    </a:cubicBezTo>
                    <a:lnTo>
                      <a:pt x="150" y="2958"/>
                    </a:lnTo>
                    <a:cubicBezTo>
                      <a:pt x="150" y="2958"/>
                      <a:pt x="150" y="2983"/>
                      <a:pt x="125" y="2983"/>
                    </a:cubicBezTo>
                    <a:cubicBezTo>
                      <a:pt x="125" y="2983"/>
                      <a:pt x="125" y="3008"/>
                      <a:pt x="125" y="3008"/>
                    </a:cubicBezTo>
                    <a:cubicBezTo>
                      <a:pt x="125" y="3008"/>
                      <a:pt x="100" y="3033"/>
                      <a:pt x="100" y="3033"/>
                    </a:cubicBezTo>
                    <a:cubicBezTo>
                      <a:pt x="100" y="3033"/>
                      <a:pt x="100" y="3033"/>
                      <a:pt x="100" y="3058"/>
                    </a:cubicBezTo>
                    <a:cubicBezTo>
                      <a:pt x="100" y="3058"/>
                      <a:pt x="75" y="3083"/>
                      <a:pt x="75" y="3108"/>
                    </a:cubicBezTo>
                    <a:cubicBezTo>
                      <a:pt x="50" y="3134"/>
                      <a:pt x="50" y="3159"/>
                      <a:pt x="50" y="3159"/>
                    </a:cubicBezTo>
                    <a:cubicBezTo>
                      <a:pt x="25" y="3184"/>
                      <a:pt x="25" y="3209"/>
                      <a:pt x="25" y="3234"/>
                    </a:cubicBezTo>
                    <a:cubicBezTo>
                      <a:pt x="25" y="3234"/>
                      <a:pt x="25" y="3234"/>
                      <a:pt x="25" y="3259"/>
                    </a:cubicBezTo>
                    <a:cubicBezTo>
                      <a:pt x="0" y="3284"/>
                      <a:pt x="0" y="3284"/>
                      <a:pt x="0" y="3284"/>
                    </a:cubicBezTo>
                    <a:lnTo>
                      <a:pt x="0" y="3309"/>
                    </a:lnTo>
                    <a:cubicBezTo>
                      <a:pt x="0" y="3309"/>
                      <a:pt x="0" y="3309"/>
                      <a:pt x="0" y="3334"/>
                    </a:cubicBezTo>
                    <a:lnTo>
                      <a:pt x="0" y="3359"/>
                    </a:lnTo>
                    <a:lnTo>
                      <a:pt x="0" y="3384"/>
                    </a:lnTo>
                    <a:lnTo>
                      <a:pt x="0" y="3409"/>
                    </a:lnTo>
                    <a:lnTo>
                      <a:pt x="0" y="3434"/>
                    </a:lnTo>
                    <a:lnTo>
                      <a:pt x="0" y="3459"/>
                    </a:lnTo>
                    <a:lnTo>
                      <a:pt x="0" y="3484"/>
                    </a:lnTo>
                    <a:cubicBezTo>
                      <a:pt x="0" y="3484"/>
                      <a:pt x="0" y="3484"/>
                      <a:pt x="0" y="3509"/>
                    </a:cubicBezTo>
                    <a:lnTo>
                      <a:pt x="0" y="3535"/>
                    </a:lnTo>
                    <a:cubicBezTo>
                      <a:pt x="0" y="3535"/>
                      <a:pt x="0" y="3560"/>
                      <a:pt x="0" y="3560"/>
                    </a:cubicBezTo>
                    <a:cubicBezTo>
                      <a:pt x="25" y="3585"/>
                      <a:pt x="25" y="3585"/>
                      <a:pt x="25" y="3585"/>
                    </a:cubicBezTo>
                    <a:cubicBezTo>
                      <a:pt x="25" y="3610"/>
                      <a:pt x="25" y="3610"/>
                      <a:pt x="25" y="3610"/>
                    </a:cubicBezTo>
                    <a:lnTo>
                      <a:pt x="25" y="3635"/>
                    </a:lnTo>
                    <a:cubicBezTo>
                      <a:pt x="25" y="3660"/>
                      <a:pt x="25" y="3660"/>
                      <a:pt x="25" y="3660"/>
                    </a:cubicBezTo>
                    <a:lnTo>
                      <a:pt x="50" y="3660"/>
                    </a:lnTo>
                    <a:cubicBezTo>
                      <a:pt x="50" y="3685"/>
                      <a:pt x="50" y="3685"/>
                      <a:pt x="50" y="3685"/>
                    </a:cubicBezTo>
                    <a:cubicBezTo>
                      <a:pt x="50" y="3710"/>
                      <a:pt x="50" y="3710"/>
                      <a:pt x="50" y="3710"/>
                    </a:cubicBezTo>
                    <a:cubicBezTo>
                      <a:pt x="75" y="3710"/>
                      <a:pt x="75" y="3735"/>
                      <a:pt x="75" y="3735"/>
                    </a:cubicBezTo>
                    <a:cubicBezTo>
                      <a:pt x="75" y="3735"/>
                      <a:pt x="100" y="3760"/>
                      <a:pt x="100" y="3760"/>
                    </a:cubicBezTo>
                    <a:cubicBezTo>
                      <a:pt x="100" y="3785"/>
                      <a:pt x="100" y="3785"/>
                      <a:pt x="100" y="3785"/>
                    </a:cubicBezTo>
                    <a:cubicBezTo>
                      <a:pt x="100" y="3810"/>
                      <a:pt x="125" y="3810"/>
                      <a:pt x="125" y="3810"/>
                    </a:cubicBezTo>
                    <a:cubicBezTo>
                      <a:pt x="150" y="3835"/>
                      <a:pt x="175" y="3860"/>
                      <a:pt x="175" y="3885"/>
                    </a:cubicBezTo>
                    <a:lnTo>
                      <a:pt x="201" y="3885"/>
                    </a:lnTo>
                    <a:cubicBezTo>
                      <a:pt x="201" y="3898"/>
                      <a:pt x="207" y="3898"/>
                      <a:pt x="213" y="3898"/>
                    </a:cubicBezTo>
                    <a:cubicBezTo>
                      <a:pt x="219" y="3898"/>
                      <a:pt x="226" y="3898"/>
                      <a:pt x="226" y="3910"/>
                    </a:cubicBezTo>
                    <a:lnTo>
                      <a:pt x="251" y="3910"/>
                    </a:lnTo>
                    <a:cubicBezTo>
                      <a:pt x="276" y="3936"/>
                      <a:pt x="301" y="3936"/>
                      <a:pt x="326" y="3936"/>
                    </a:cubicBezTo>
                    <a:cubicBezTo>
                      <a:pt x="13875" y="4687"/>
                      <a:pt x="27423" y="5438"/>
                      <a:pt x="40972" y="6189"/>
                    </a:cubicBezTo>
                    <a:lnTo>
                      <a:pt x="40972" y="6189"/>
                    </a:lnTo>
                    <a:cubicBezTo>
                      <a:pt x="40957" y="6187"/>
                      <a:pt x="40942" y="6181"/>
                      <a:pt x="40928" y="6166"/>
                    </a:cubicBezTo>
                    <a:cubicBezTo>
                      <a:pt x="40902" y="6166"/>
                      <a:pt x="40902" y="6141"/>
                      <a:pt x="40902" y="6141"/>
                    </a:cubicBezTo>
                    <a:cubicBezTo>
                      <a:pt x="40877" y="6116"/>
                      <a:pt x="40852" y="6091"/>
                      <a:pt x="40827" y="6041"/>
                    </a:cubicBezTo>
                    <a:cubicBezTo>
                      <a:pt x="40827" y="6041"/>
                      <a:pt x="40802" y="6016"/>
                      <a:pt x="40802" y="6016"/>
                    </a:cubicBezTo>
                    <a:cubicBezTo>
                      <a:pt x="40802" y="5991"/>
                      <a:pt x="40777" y="5941"/>
                      <a:pt x="40752" y="5865"/>
                    </a:cubicBezTo>
                    <a:cubicBezTo>
                      <a:pt x="40752" y="5790"/>
                      <a:pt x="40752" y="5740"/>
                      <a:pt x="40752" y="5640"/>
                    </a:cubicBezTo>
                    <a:cubicBezTo>
                      <a:pt x="40752" y="5565"/>
                      <a:pt x="40752" y="5464"/>
                      <a:pt x="40752" y="5414"/>
                    </a:cubicBezTo>
                    <a:cubicBezTo>
                      <a:pt x="40777" y="5314"/>
                      <a:pt x="40802" y="5239"/>
                      <a:pt x="40827" y="5189"/>
                    </a:cubicBezTo>
                    <a:cubicBezTo>
                      <a:pt x="40852" y="5113"/>
                      <a:pt x="40877" y="5063"/>
                      <a:pt x="40928" y="5038"/>
                    </a:cubicBezTo>
                    <a:cubicBezTo>
                      <a:pt x="40953" y="4988"/>
                      <a:pt x="40978" y="4963"/>
                      <a:pt x="41028" y="4938"/>
                    </a:cubicBezTo>
                    <a:lnTo>
                      <a:pt x="41830" y="4738"/>
                    </a:lnTo>
                    <a:lnTo>
                      <a:pt x="54762" y="1504"/>
                    </a:lnTo>
                    <a:lnTo>
                      <a:pt x="17694" y="1"/>
                    </a:lnTo>
                    <a:close/>
                    <a:moveTo>
                      <a:pt x="40972" y="6189"/>
                    </a:moveTo>
                    <a:cubicBezTo>
                      <a:pt x="40982" y="6191"/>
                      <a:pt x="40993" y="6191"/>
                      <a:pt x="41003" y="6191"/>
                    </a:cubicBezTo>
                    <a:cubicBezTo>
                      <a:pt x="40993" y="6191"/>
                      <a:pt x="40982" y="6190"/>
                      <a:pt x="40972" y="6189"/>
                    </a:cubicBezTo>
                    <a:close/>
                  </a:path>
                </a:pathLst>
              </a:custGeom>
              <a:solidFill>
                <a:srgbClr val="F97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2719;p60">
                <a:extLst>
                  <a:ext uri="{FF2B5EF4-FFF2-40B4-BE49-F238E27FC236}">
                    <a16:creationId xmlns:a16="http://schemas.microsoft.com/office/drawing/2014/main" xmlns="" id="{ADE475DF-8E2F-DB66-F4E1-CDEAADC2E212}"/>
                  </a:ext>
                </a:extLst>
              </p:cNvPr>
              <p:cNvSpPr/>
              <p:nvPr/>
            </p:nvSpPr>
            <p:spPr>
              <a:xfrm>
                <a:off x="-1411525" y="3867063"/>
                <a:ext cx="1365950" cy="76450"/>
              </a:xfrm>
              <a:custGeom>
                <a:avLst/>
                <a:gdLst/>
                <a:ahLst/>
                <a:cxnLst/>
                <a:rect l="l" t="t" r="r" b="b"/>
                <a:pathLst>
                  <a:path w="54638" h="3058" extrusionOk="0">
                    <a:moveTo>
                      <a:pt x="17319" y="0"/>
                    </a:moveTo>
                    <a:lnTo>
                      <a:pt x="0" y="2156"/>
                    </a:lnTo>
                    <a:lnTo>
                      <a:pt x="40828" y="3058"/>
                    </a:lnTo>
                    <a:lnTo>
                      <a:pt x="54637" y="1028"/>
                    </a:lnTo>
                    <a:lnTo>
                      <a:pt x="17319" y="0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2720;p60">
                <a:extLst>
                  <a:ext uri="{FF2B5EF4-FFF2-40B4-BE49-F238E27FC236}">
                    <a16:creationId xmlns:a16="http://schemas.microsoft.com/office/drawing/2014/main" xmlns="" id="{3061070E-8A39-BBD7-B1DE-FA44B35F1070}"/>
                  </a:ext>
                </a:extLst>
              </p:cNvPr>
              <p:cNvSpPr/>
              <p:nvPr/>
            </p:nvSpPr>
            <p:spPr>
              <a:xfrm>
                <a:off x="-1420300" y="3920938"/>
                <a:ext cx="10294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41179" h="2157" extrusionOk="0">
                    <a:moveTo>
                      <a:pt x="326" y="1"/>
                    </a:moveTo>
                    <a:lnTo>
                      <a:pt x="301" y="26"/>
                    </a:lnTo>
                    <a:lnTo>
                      <a:pt x="251" y="26"/>
                    </a:lnTo>
                    <a:cubicBezTo>
                      <a:pt x="251" y="26"/>
                      <a:pt x="251" y="51"/>
                      <a:pt x="251" y="51"/>
                    </a:cubicBezTo>
                    <a:lnTo>
                      <a:pt x="226" y="51"/>
                    </a:lnTo>
                    <a:cubicBezTo>
                      <a:pt x="226" y="51"/>
                      <a:pt x="201" y="51"/>
                      <a:pt x="201" y="76"/>
                    </a:cubicBezTo>
                    <a:lnTo>
                      <a:pt x="176" y="76"/>
                    </a:lnTo>
                    <a:cubicBezTo>
                      <a:pt x="176" y="76"/>
                      <a:pt x="176" y="101"/>
                      <a:pt x="176" y="101"/>
                    </a:cubicBezTo>
                    <a:lnTo>
                      <a:pt x="151" y="101"/>
                    </a:lnTo>
                    <a:cubicBezTo>
                      <a:pt x="151" y="101"/>
                      <a:pt x="151" y="101"/>
                      <a:pt x="151" y="126"/>
                    </a:cubicBezTo>
                    <a:cubicBezTo>
                      <a:pt x="126" y="151"/>
                      <a:pt x="126" y="151"/>
                      <a:pt x="126" y="151"/>
                    </a:cubicBezTo>
                    <a:cubicBezTo>
                      <a:pt x="101" y="176"/>
                      <a:pt x="101" y="176"/>
                      <a:pt x="101" y="201"/>
                    </a:cubicBezTo>
                    <a:lnTo>
                      <a:pt x="76" y="201"/>
                    </a:lnTo>
                    <a:cubicBezTo>
                      <a:pt x="76" y="226"/>
                      <a:pt x="76" y="251"/>
                      <a:pt x="51" y="251"/>
                    </a:cubicBezTo>
                    <a:cubicBezTo>
                      <a:pt x="51" y="276"/>
                      <a:pt x="51" y="301"/>
                      <a:pt x="25" y="326"/>
                    </a:cubicBezTo>
                    <a:cubicBezTo>
                      <a:pt x="25" y="326"/>
                      <a:pt x="25" y="352"/>
                      <a:pt x="25" y="377"/>
                    </a:cubicBezTo>
                    <a:cubicBezTo>
                      <a:pt x="25" y="402"/>
                      <a:pt x="25" y="402"/>
                      <a:pt x="25" y="402"/>
                    </a:cubicBezTo>
                    <a:cubicBezTo>
                      <a:pt x="25" y="402"/>
                      <a:pt x="0" y="402"/>
                      <a:pt x="0" y="427"/>
                    </a:cubicBezTo>
                    <a:cubicBezTo>
                      <a:pt x="0" y="427"/>
                      <a:pt x="0" y="427"/>
                      <a:pt x="0" y="452"/>
                    </a:cubicBezTo>
                    <a:lnTo>
                      <a:pt x="0" y="477"/>
                    </a:lnTo>
                    <a:lnTo>
                      <a:pt x="0" y="502"/>
                    </a:lnTo>
                    <a:cubicBezTo>
                      <a:pt x="0" y="502"/>
                      <a:pt x="0" y="527"/>
                      <a:pt x="0" y="527"/>
                    </a:cubicBezTo>
                    <a:lnTo>
                      <a:pt x="0" y="552"/>
                    </a:lnTo>
                    <a:lnTo>
                      <a:pt x="0" y="577"/>
                    </a:lnTo>
                    <a:lnTo>
                      <a:pt x="0" y="602"/>
                    </a:lnTo>
                    <a:lnTo>
                      <a:pt x="0" y="627"/>
                    </a:lnTo>
                    <a:cubicBezTo>
                      <a:pt x="0" y="627"/>
                      <a:pt x="0" y="627"/>
                      <a:pt x="0" y="652"/>
                    </a:cubicBezTo>
                    <a:lnTo>
                      <a:pt x="0" y="677"/>
                    </a:lnTo>
                    <a:lnTo>
                      <a:pt x="0" y="702"/>
                    </a:lnTo>
                    <a:lnTo>
                      <a:pt x="0" y="727"/>
                    </a:lnTo>
                    <a:lnTo>
                      <a:pt x="0" y="753"/>
                    </a:lnTo>
                    <a:lnTo>
                      <a:pt x="25" y="753"/>
                    </a:lnTo>
                    <a:cubicBezTo>
                      <a:pt x="25" y="753"/>
                      <a:pt x="25" y="753"/>
                      <a:pt x="25" y="778"/>
                    </a:cubicBezTo>
                    <a:cubicBezTo>
                      <a:pt x="25" y="778"/>
                      <a:pt x="25" y="778"/>
                      <a:pt x="25" y="803"/>
                    </a:cubicBezTo>
                    <a:cubicBezTo>
                      <a:pt x="25" y="828"/>
                      <a:pt x="25" y="828"/>
                      <a:pt x="25" y="828"/>
                    </a:cubicBezTo>
                    <a:cubicBezTo>
                      <a:pt x="25" y="828"/>
                      <a:pt x="51" y="853"/>
                      <a:pt x="51" y="853"/>
                    </a:cubicBezTo>
                    <a:cubicBezTo>
                      <a:pt x="51" y="878"/>
                      <a:pt x="51" y="878"/>
                      <a:pt x="51" y="878"/>
                    </a:cubicBezTo>
                    <a:cubicBezTo>
                      <a:pt x="51" y="878"/>
                      <a:pt x="51" y="903"/>
                      <a:pt x="51" y="903"/>
                    </a:cubicBezTo>
                    <a:cubicBezTo>
                      <a:pt x="76" y="928"/>
                      <a:pt x="76" y="928"/>
                      <a:pt x="101" y="953"/>
                    </a:cubicBezTo>
                    <a:cubicBezTo>
                      <a:pt x="101" y="953"/>
                      <a:pt x="101" y="953"/>
                      <a:pt x="101" y="978"/>
                    </a:cubicBezTo>
                    <a:lnTo>
                      <a:pt x="126" y="978"/>
                    </a:lnTo>
                    <a:cubicBezTo>
                      <a:pt x="151" y="1003"/>
                      <a:pt x="151" y="1028"/>
                      <a:pt x="176" y="1053"/>
                    </a:cubicBezTo>
                    <a:cubicBezTo>
                      <a:pt x="201" y="1053"/>
                      <a:pt x="201" y="1053"/>
                      <a:pt x="201" y="1078"/>
                    </a:cubicBezTo>
                    <a:lnTo>
                      <a:pt x="226" y="1078"/>
                    </a:lnTo>
                    <a:cubicBezTo>
                      <a:pt x="251" y="1078"/>
                      <a:pt x="251" y="1103"/>
                      <a:pt x="251" y="1103"/>
                    </a:cubicBezTo>
                    <a:cubicBezTo>
                      <a:pt x="301" y="1128"/>
                      <a:pt x="326" y="1128"/>
                      <a:pt x="351" y="1128"/>
                    </a:cubicBezTo>
                    <a:cubicBezTo>
                      <a:pt x="13953" y="1479"/>
                      <a:pt x="27530" y="1830"/>
                      <a:pt x="41133" y="2156"/>
                    </a:cubicBezTo>
                    <a:lnTo>
                      <a:pt x="41133" y="2156"/>
                    </a:lnTo>
                    <a:cubicBezTo>
                      <a:pt x="41113" y="2154"/>
                      <a:pt x="41090" y="2149"/>
                      <a:pt x="41053" y="2131"/>
                    </a:cubicBezTo>
                    <a:cubicBezTo>
                      <a:pt x="41053" y="2131"/>
                      <a:pt x="41053" y="2131"/>
                      <a:pt x="41053" y="2106"/>
                    </a:cubicBezTo>
                    <a:cubicBezTo>
                      <a:pt x="41028" y="2081"/>
                      <a:pt x="41003" y="2056"/>
                      <a:pt x="40978" y="2006"/>
                    </a:cubicBezTo>
                    <a:cubicBezTo>
                      <a:pt x="40978" y="2006"/>
                      <a:pt x="40953" y="1981"/>
                      <a:pt x="40953" y="1981"/>
                    </a:cubicBezTo>
                    <a:cubicBezTo>
                      <a:pt x="40928" y="1931"/>
                      <a:pt x="40928" y="1880"/>
                      <a:pt x="40903" y="1805"/>
                    </a:cubicBezTo>
                    <a:cubicBezTo>
                      <a:pt x="40903" y="1730"/>
                      <a:pt x="40878" y="1655"/>
                      <a:pt x="40878" y="1580"/>
                    </a:cubicBezTo>
                    <a:cubicBezTo>
                      <a:pt x="40878" y="1504"/>
                      <a:pt x="40903" y="1404"/>
                      <a:pt x="40903" y="1329"/>
                    </a:cubicBezTo>
                    <a:cubicBezTo>
                      <a:pt x="40928" y="1254"/>
                      <a:pt x="40928" y="1179"/>
                      <a:pt x="40978" y="1128"/>
                    </a:cubicBezTo>
                    <a:cubicBezTo>
                      <a:pt x="41003" y="1053"/>
                      <a:pt x="41028" y="1003"/>
                      <a:pt x="41053" y="978"/>
                    </a:cubicBezTo>
                    <a:cubicBezTo>
                      <a:pt x="41103" y="928"/>
                      <a:pt x="41128" y="928"/>
                      <a:pt x="41179" y="903"/>
                    </a:cubicBezTo>
                    <a:lnTo>
                      <a:pt x="351" y="1"/>
                    </a:lnTo>
                    <a:close/>
                    <a:moveTo>
                      <a:pt x="41133" y="2156"/>
                    </a:moveTo>
                    <a:cubicBezTo>
                      <a:pt x="41140" y="2156"/>
                      <a:pt x="41147" y="2156"/>
                      <a:pt x="41153" y="2156"/>
                    </a:cubicBezTo>
                    <a:cubicBezTo>
                      <a:pt x="41147" y="2156"/>
                      <a:pt x="41140" y="2156"/>
                      <a:pt x="41133" y="2156"/>
                    </a:cubicBezTo>
                    <a:close/>
                  </a:path>
                </a:pathLst>
              </a:custGeom>
              <a:solidFill>
                <a:srgbClr val="F97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721;p60">
                <a:extLst>
                  <a:ext uri="{FF2B5EF4-FFF2-40B4-BE49-F238E27FC236}">
                    <a16:creationId xmlns:a16="http://schemas.microsoft.com/office/drawing/2014/main" xmlns="" id="{3190FBC8-803F-FB94-FEA4-A902655A5C0B}"/>
                  </a:ext>
                </a:extLst>
              </p:cNvPr>
              <p:cNvSpPr/>
              <p:nvPr/>
            </p:nvSpPr>
            <p:spPr>
              <a:xfrm>
                <a:off x="-398375" y="3892738"/>
                <a:ext cx="372225" cy="343025"/>
              </a:xfrm>
              <a:custGeom>
                <a:avLst/>
                <a:gdLst/>
                <a:ahLst/>
                <a:cxnLst/>
                <a:rect l="l" t="t" r="r" b="b"/>
                <a:pathLst>
                  <a:path w="14889" h="13721" extrusionOk="0">
                    <a:moveTo>
                      <a:pt x="14111" y="1"/>
                    </a:moveTo>
                    <a:lnTo>
                      <a:pt x="302" y="2031"/>
                    </a:lnTo>
                    <a:cubicBezTo>
                      <a:pt x="251" y="2056"/>
                      <a:pt x="226" y="2056"/>
                      <a:pt x="176" y="2106"/>
                    </a:cubicBezTo>
                    <a:cubicBezTo>
                      <a:pt x="151" y="2131"/>
                      <a:pt x="126" y="2181"/>
                      <a:pt x="101" y="2256"/>
                    </a:cubicBezTo>
                    <a:cubicBezTo>
                      <a:pt x="51" y="2307"/>
                      <a:pt x="51" y="2382"/>
                      <a:pt x="26" y="2457"/>
                    </a:cubicBezTo>
                    <a:cubicBezTo>
                      <a:pt x="26" y="2532"/>
                      <a:pt x="1" y="2632"/>
                      <a:pt x="1" y="2708"/>
                    </a:cubicBezTo>
                    <a:cubicBezTo>
                      <a:pt x="1" y="2808"/>
                      <a:pt x="26" y="2883"/>
                      <a:pt x="26" y="2958"/>
                    </a:cubicBezTo>
                    <a:cubicBezTo>
                      <a:pt x="51" y="3033"/>
                      <a:pt x="76" y="3084"/>
                      <a:pt x="101" y="3134"/>
                    </a:cubicBezTo>
                    <a:cubicBezTo>
                      <a:pt x="126" y="3184"/>
                      <a:pt x="151" y="3234"/>
                      <a:pt x="201" y="3259"/>
                    </a:cubicBezTo>
                    <a:cubicBezTo>
                      <a:pt x="219" y="3277"/>
                      <a:pt x="249" y="3294"/>
                      <a:pt x="274" y="3294"/>
                    </a:cubicBezTo>
                    <a:cubicBezTo>
                      <a:pt x="285" y="3294"/>
                      <a:pt x="294" y="3291"/>
                      <a:pt x="302" y="3284"/>
                    </a:cubicBezTo>
                    <a:lnTo>
                      <a:pt x="1129" y="3159"/>
                    </a:lnTo>
                    <a:lnTo>
                      <a:pt x="14036" y="1104"/>
                    </a:lnTo>
                    <a:cubicBezTo>
                      <a:pt x="14036" y="1104"/>
                      <a:pt x="14086" y="1104"/>
                      <a:pt x="14111" y="1179"/>
                    </a:cubicBezTo>
                    <a:cubicBezTo>
                      <a:pt x="14161" y="1254"/>
                      <a:pt x="14211" y="1379"/>
                      <a:pt x="14262" y="1630"/>
                    </a:cubicBezTo>
                    <a:cubicBezTo>
                      <a:pt x="14312" y="1881"/>
                      <a:pt x="14387" y="2256"/>
                      <a:pt x="14412" y="2808"/>
                    </a:cubicBezTo>
                    <a:cubicBezTo>
                      <a:pt x="14462" y="3359"/>
                      <a:pt x="14487" y="4086"/>
                      <a:pt x="14512" y="5038"/>
                    </a:cubicBezTo>
                    <a:cubicBezTo>
                      <a:pt x="14512" y="5740"/>
                      <a:pt x="14487" y="6342"/>
                      <a:pt x="14462" y="6843"/>
                    </a:cubicBezTo>
                    <a:cubicBezTo>
                      <a:pt x="14437" y="7319"/>
                      <a:pt x="14387" y="7695"/>
                      <a:pt x="14362" y="7996"/>
                    </a:cubicBezTo>
                    <a:cubicBezTo>
                      <a:pt x="14337" y="8322"/>
                      <a:pt x="14287" y="8522"/>
                      <a:pt x="14236" y="8698"/>
                    </a:cubicBezTo>
                    <a:cubicBezTo>
                      <a:pt x="14211" y="8848"/>
                      <a:pt x="14161" y="8948"/>
                      <a:pt x="14136" y="9023"/>
                    </a:cubicBezTo>
                    <a:lnTo>
                      <a:pt x="1204" y="12257"/>
                    </a:lnTo>
                    <a:lnTo>
                      <a:pt x="402" y="12457"/>
                    </a:lnTo>
                    <a:cubicBezTo>
                      <a:pt x="352" y="12482"/>
                      <a:pt x="327" y="12507"/>
                      <a:pt x="302" y="12557"/>
                    </a:cubicBezTo>
                    <a:cubicBezTo>
                      <a:pt x="251" y="12582"/>
                      <a:pt x="226" y="12632"/>
                      <a:pt x="201" y="12708"/>
                    </a:cubicBezTo>
                    <a:cubicBezTo>
                      <a:pt x="176" y="12758"/>
                      <a:pt x="151" y="12833"/>
                      <a:pt x="126" y="12933"/>
                    </a:cubicBezTo>
                    <a:cubicBezTo>
                      <a:pt x="126" y="12983"/>
                      <a:pt x="126" y="13084"/>
                      <a:pt x="126" y="13159"/>
                    </a:cubicBezTo>
                    <a:cubicBezTo>
                      <a:pt x="126" y="13259"/>
                      <a:pt x="126" y="13334"/>
                      <a:pt x="151" y="13409"/>
                    </a:cubicBezTo>
                    <a:cubicBezTo>
                      <a:pt x="151" y="13460"/>
                      <a:pt x="176" y="13535"/>
                      <a:pt x="201" y="13585"/>
                    </a:cubicBezTo>
                    <a:cubicBezTo>
                      <a:pt x="226" y="13635"/>
                      <a:pt x="251" y="13660"/>
                      <a:pt x="302" y="13685"/>
                    </a:cubicBezTo>
                    <a:cubicBezTo>
                      <a:pt x="319" y="13703"/>
                      <a:pt x="350" y="13721"/>
                      <a:pt x="383" y="13721"/>
                    </a:cubicBezTo>
                    <a:cubicBezTo>
                      <a:pt x="398" y="13721"/>
                      <a:pt x="412" y="13718"/>
                      <a:pt x="427" y="13710"/>
                    </a:cubicBezTo>
                    <a:lnTo>
                      <a:pt x="14211" y="10076"/>
                    </a:lnTo>
                    <a:lnTo>
                      <a:pt x="14262" y="10026"/>
                    </a:lnTo>
                    <a:lnTo>
                      <a:pt x="14312" y="9976"/>
                    </a:lnTo>
                    <a:lnTo>
                      <a:pt x="14387" y="9851"/>
                    </a:lnTo>
                    <a:cubicBezTo>
                      <a:pt x="14437" y="9750"/>
                      <a:pt x="14487" y="9575"/>
                      <a:pt x="14537" y="9349"/>
                    </a:cubicBezTo>
                    <a:cubicBezTo>
                      <a:pt x="14587" y="9124"/>
                      <a:pt x="14663" y="8823"/>
                      <a:pt x="14713" y="8422"/>
                    </a:cubicBezTo>
                    <a:cubicBezTo>
                      <a:pt x="14763" y="8046"/>
                      <a:pt x="14813" y="7570"/>
                      <a:pt x="14838" y="6993"/>
                    </a:cubicBezTo>
                    <a:cubicBezTo>
                      <a:pt x="14888" y="6417"/>
                      <a:pt x="14888" y="5740"/>
                      <a:pt x="14888" y="4938"/>
                    </a:cubicBezTo>
                    <a:cubicBezTo>
                      <a:pt x="14888" y="3911"/>
                      <a:pt x="14863" y="3084"/>
                      <a:pt x="14788" y="2432"/>
                    </a:cubicBezTo>
                    <a:cubicBezTo>
                      <a:pt x="14738" y="1780"/>
                      <a:pt x="14663" y="1304"/>
                      <a:pt x="14587" y="978"/>
                    </a:cubicBezTo>
                    <a:cubicBezTo>
                      <a:pt x="14487" y="627"/>
                      <a:pt x="14412" y="402"/>
                      <a:pt x="14362" y="277"/>
                    </a:cubicBezTo>
                    <a:cubicBezTo>
                      <a:pt x="14287" y="126"/>
                      <a:pt x="14236" y="101"/>
                      <a:pt x="14236" y="76"/>
                    </a:cubicBezTo>
                    <a:cubicBezTo>
                      <a:pt x="14236" y="76"/>
                      <a:pt x="14211" y="51"/>
                      <a:pt x="14211" y="51"/>
                    </a:cubicBezTo>
                    <a:cubicBezTo>
                      <a:pt x="14211" y="51"/>
                      <a:pt x="14186" y="26"/>
                      <a:pt x="14186" y="26"/>
                    </a:cubicBezTo>
                    <a:cubicBezTo>
                      <a:pt x="14186" y="26"/>
                      <a:pt x="14161" y="1"/>
                      <a:pt x="14161" y="1"/>
                    </a:cubicBezTo>
                    <a:close/>
                  </a:path>
                </a:pathLst>
              </a:custGeom>
              <a:solidFill>
                <a:srgbClr val="F99F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2722;p60">
                <a:extLst>
                  <a:ext uri="{FF2B5EF4-FFF2-40B4-BE49-F238E27FC236}">
                    <a16:creationId xmlns:a16="http://schemas.microsoft.com/office/drawing/2014/main" xmlns="" id="{6E02E414-C1C3-3DBA-9CAE-BD7714DA606E}"/>
                  </a:ext>
                </a:extLst>
              </p:cNvPr>
              <p:cNvSpPr/>
              <p:nvPr/>
            </p:nvSpPr>
            <p:spPr>
              <a:xfrm>
                <a:off x="-1375825" y="3949138"/>
                <a:ext cx="982500" cy="261300"/>
              </a:xfrm>
              <a:custGeom>
                <a:avLst/>
                <a:gdLst/>
                <a:ahLst/>
                <a:cxnLst/>
                <a:rect l="l" t="t" r="r" b="b"/>
                <a:pathLst>
                  <a:path w="39300" h="10452" extrusionOk="0">
                    <a:moveTo>
                      <a:pt x="1" y="0"/>
                    </a:moveTo>
                    <a:lnTo>
                      <a:pt x="26" y="8497"/>
                    </a:lnTo>
                    <a:lnTo>
                      <a:pt x="39299" y="10452"/>
                    </a:lnTo>
                    <a:lnTo>
                      <a:pt x="39299" y="100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8D1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2723;p60">
                <a:extLst>
                  <a:ext uri="{FF2B5EF4-FFF2-40B4-BE49-F238E27FC236}">
                    <a16:creationId xmlns:a16="http://schemas.microsoft.com/office/drawing/2014/main" xmlns="" id="{C1A6521A-A031-FC8F-50F3-998B9CBD5235}"/>
                  </a:ext>
                </a:extLst>
              </p:cNvPr>
              <p:cNvSpPr/>
              <p:nvPr/>
            </p:nvSpPr>
            <p:spPr>
              <a:xfrm>
                <a:off x="-395225" y="3916563"/>
                <a:ext cx="377825" cy="299525"/>
              </a:xfrm>
              <a:custGeom>
                <a:avLst/>
                <a:gdLst/>
                <a:ahLst/>
                <a:cxnLst/>
                <a:rect l="l" t="t" r="r" b="b"/>
                <a:pathLst>
                  <a:path w="15113" h="11981" extrusionOk="0">
                    <a:moveTo>
                      <a:pt x="14110" y="0"/>
                    </a:moveTo>
                    <a:lnTo>
                      <a:pt x="75" y="2306"/>
                    </a:lnTo>
                    <a:lnTo>
                      <a:pt x="0" y="11980"/>
                    </a:lnTo>
                    <a:lnTo>
                      <a:pt x="14136" y="8070"/>
                    </a:lnTo>
                    <a:cubicBezTo>
                      <a:pt x="15113" y="1554"/>
                      <a:pt x="14110" y="0"/>
                      <a:pt x="14110" y="0"/>
                    </a:cubicBezTo>
                    <a:close/>
                  </a:path>
                </a:pathLst>
              </a:custGeom>
              <a:solidFill>
                <a:srgbClr val="EA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2724;p60">
                <a:extLst>
                  <a:ext uri="{FF2B5EF4-FFF2-40B4-BE49-F238E27FC236}">
                    <a16:creationId xmlns:a16="http://schemas.microsoft.com/office/drawing/2014/main" xmlns="" id="{70FF342B-3F33-9252-9193-179178597C3D}"/>
                  </a:ext>
                </a:extLst>
              </p:cNvPr>
              <p:cNvSpPr/>
              <p:nvPr/>
            </p:nvSpPr>
            <p:spPr>
              <a:xfrm>
                <a:off x="-1375825" y="3951013"/>
                <a:ext cx="133775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53510" h="2507" extrusionOk="0">
                    <a:moveTo>
                      <a:pt x="53510" y="1"/>
                    </a:moveTo>
                    <a:lnTo>
                      <a:pt x="46317" y="1129"/>
                    </a:lnTo>
                    <a:lnTo>
                      <a:pt x="39109" y="2330"/>
                    </a:lnTo>
                    <a:lnTo>
                      <a:pt x="39109" y="2330"/>
                    </a:lnTo>
                    <a:lnTo>
                      <a:pt x="29349" y="1905"/>
                    </a:lnTo>
                    <a:cubicBezTo>
                      <a:pt x="26091" y="1755"/>
                      <a:pt x="22833" y="1680"/>
                      <a:pt x="19575" y="1555"/>
                    </a:cubicBezTo>
                    <a:lnTo>
                      <a:pt x="9775" y="1229"/>
                    </a:lnTo>
                    <a:cubicBezTo>
                      <a:pt x="6517" y="1103"/>
                      <a:pt x="3259" y="1028"/>
                      <a:pt x="1" y="953"/>
                    </a:cubicBezTo>
                    <a:lnTo>
                      <a:pt x="1" y="978"/>
                    </a:lnTo>
                    <a:lnTo>
                      <a:pt x="39124" y="2507"/>
                    </a:lnTo>
                    <a:lnTo>
                      <a:pt x="39149" y="2507"/>
                    </a:lnTo>
                    <a:lnTo>
                      <a:pt x="53510" y="26"/>
                    </a:lnTo>
                    <a:lnTo>
                      <a:pt x="53510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2725;p60">
                <a:extLst>
                  <a:ext uri="{FF2B5EF4-FFF2-40B4-BE49-F238E27FC236}">
                    <a16:creationId xmlns:a16="http://schemas.microsoft.com/office/drawing/2014/main" xmlns="" id="{CF85E222-7BA0-3DB4-2D6B-013D61B1223A}"/>
                  </a:ext>
                </a:extLst>
              </p:cNvPr>
              <p:cNvSpPr/>
              <p:nvPr/>
            </p:nvSpPr>
            <p:spPr>
              <a:xfrm>
                <a:off x="-1375825" y="3992363"/>
                <a:ext cx="1337750" cy="62700"/>
              </a:xfrm>
              <a:custGeom>
                <a:avLst/>
                <a:gdLst/>
                <a:ahLst/>
                <a:cxnLst/>
                <a:rect l="l" t="t" r="r" b="b"/>
                <a:pathLst>
                  <a:path w="53510" h="2508" extrusionOk="0">
                    <a:moveTo>
                      <a:pt x="53510" y="1"/>
                    </a:moveTo>
                    <a:lnTo>
                      <a:pt x="46317" y="1154"/>
                    </a:lnTo>
                    <a:lnTo>
                      <a:pt x="39110" y="2355"/>
                    </a:lnTo>
                    <a:lnTo>
                      <a:pt x="39110" y="2355"/>
                    </a:lnTo>
                    <a:lnTo>
                      <a:pt x="29349" y="1906"/>
                    </a:lnTo>
                    <a:cubicBezTo>
                      <a:pt x="26091" y="1755"/>
                      <a:pt x="22833" y="1680"/>
                      <a:pt x="19575" y="1555"/>
                    </a:cubicBezTo>
                    <a:lnTo>
                      <a:pt x="9775" y="1229"/>
                    </a:lnTo>
                    <a:cubicBezTo>
                      <a:pt x="6517" y="1104"/>
                      <a:pt x="3259" y="1053"/>
                      <a:pt x="1" y="953"/>
                    </a:cubicBezTo>
                    <a:lnTo>
                      <a:pt x="1" y="978"/>
                    </a:lnTo>
                    <a:lnTo>
                      <a:pt x="39124" y="2507"/>
                    </a:lnTo>
                    <a:lnTo>
                      <a:pt x="39149" y="2507"/>
                    </a:lnTo>
                    <a:lnTo>
                      <a:pt x="53510" y="26"/>
                    </a:lnTo>
                    <a:lnTo>
                      <a:pt x="53510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2726;p60">
                <a:extLst>
                  <a:ext uri="{FF2B5EF4-FFF2-40B4-BE49-F238E27FC236}">
                    <a16:creationId xmlns:a16="http://schemas.microsoft.com/office/drawing/2014/main" xmlns="" id="{0BE4ACEC-2234-ABC0-4958-E1CCA1B6DAA7}"/>
                  </a:ext>
                </a:extLst>
              </p:cNvPr>
              <p:cNvSpPr/>
              <p:nvPr/>
            </p:nvSpPr>
            <p:spPr>
              <a:xfrm>
                <a:off x="-1375825" y="4029963"/>
                <a:ext cx="13421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53686" h="2658" extrusionOk="0">
                    <a:moveTo>
                      <a:pt x="53685" y="1"/>
                    </a:moveTo>
                    <a:lnTo>
                      <a:pt x="46392" y="1229"/>
                    </a:lnTo>
                    <a:lnTo>
                      <a:pt x="39109" y="2505"/>
                    </a:lnTo>
                    <a:lnTo>
                      <a:pt x="39109" y="2505"/>
                    </a:lnTo>
                    <a:lnTo>
                      <a:pt x="29349" y="2081"/>
                    </a:lnTo>
                    <a:cubicBezTo>
                      <a:pt x="26091" y="1905"/>
                      <a:pt x="22833" y="1830"/>
                      <a:pt x="19575" y="1730"/>
                    </a:cubicBezTo>
                    <a:lnTo>
                      <a:pt x="9775" y="1379"/>
                    </a:lnTo>
                    <a:cubicBezTo>
                      <a:pt x="6517" y="1254"/>
                      <a:pt x="3259" y="1204"/>
                      <a:pt x="1" y="1128"/>
                    </a:cubicBezTo>
                    <a:lnTo>
                      <a:pt x="1" y="1153"/>
                    </a:lnTo>
                    <a:lnTo>
                      <a:pt x="39124" y="2657"/>
                    </a:lnTo>
                    <a:lnTo>
                      <a:pt x="39149" y="2657"/>
                    </a:lnTo>
                    <a:lnTo>
                      <a:pt x="53685" y="26"/>
                    </a:lnTo>
                    <a:lnTo>
                      <a:pt x="53685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2727;p60">
                <a:extLst>
                  <a:ext uri="{FF2B5EF4-FFF2-40B4-BE49-F238E27FC236}">
                    <a16:creationId xmlns:a16="http://schemas.microsoft.com/office/drawing/2014/main" xmlns="" id="{1F624C68-E838-C8E1-7CEE-95AF6EB8F9E4}"/>
                  </a:ext>
                </a:extLst>
              </p:cNvPr>
              <p:cNvSpPr/>
              <p:nvPr/>
            </p:nvSpPr>
            <p:spPr>
              <a:xfrm>
                <a:off x="-1375825" y="4070063"/>
                <a:ext cx="1340275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53611" h="2733" extrusionOk="0">
                    <a:moveTo>
                      <a:pt x="53610" y="1"/>
                    </a:moveTo>
                    <a:lnTo>
                      <a:pt x="46342" y="1254"/>
                    </a:lnTo>
                    <a:lnTo>
                      <a:pt x="39109" y="2555"/>
                    </a:lnTo>
                    <a:lnTo>
                      <a:pt x="39109" y="2555"/>
                    </a:lnTo>
                    <a:lnTo>
                      <a:pt x="29349" y="2131"/>
                    </a:lnTo>
                    <a:cubicBezTo>
                      <a:pt x="26091" y="1981"/>
                      <a:pt x="22833" y="1905"/>
                      <a:pt x="19575" y="1780"/>
                    </a:cubicBezTo>
                    <a:lnTo>
                      <a:pt x="9775" y="1454"/>
                    </a:lnTo>
                    <a:cubicBezTo>
                      <a:pt x="6517" y="1329"/>
                      <a:pt x="3259" y="1254"/>
                      <a:pt x="1" y="1179"/>
                    </a:cubicBezTo>
                    <a:lnTo>
                      <a:pt x="1" y="1204"/>
                    </a:lnTo>
                    <a:lnTo>
                      <a:pt x="39124" y="2732"/>
                    </a:lnTo>
                    <a:lnTo>
                      <a:pt x="39149" y="2732"/>
                    </a:lnTo>
                    <a:lnTo>
                      <a:pt x="53610" y="26"/>
                    </a:lnTo>
                    <a:lnTo>
                      <a:pt x="53610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2728;p60">
                <a:extLst>
                  <a:ext uri="{FF2B5EF4-FFF2-40B4-BE49-F238E27FC236}">
                    <a16:creationId xmlns:a16="http://schemas.microsoft.com/office/drawing/2014/main" xmlns="" id="{970C5493-5EE6-6D5B-AF6D-840B085778C8}"/>
                  </a:ext>
                </a:extLst>
              </p:cNvPr>
              <p:cNvSpPr/>
              <p:nvPr/>
            </p:nvSpPr>
            <p:spPr>
              <a:xfrm>
                <a:off x="-1375825" y="4103913"/>
                <a:ext cx="1340275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53611" h="3033" extrusionOk="0">
                    <a:moveTo>
                      <a:pt x="53610" y="0"/>
                    </a:moveTo>
                    <a:lnTo>
                      <a:pt x="46342" y="1404"/>
                    </a:lnTo>
                    <a:lnTo>
                      <a:pt x="39108" y="2880"/>
                    </a:lnTo>
                    <a:lnTo>
                      <a:pt x="39108" y="2880"/>
                    </a:lnTo>
                    <a:lnTo>
                      <a:pt x="29349" y="2431"/>
                    </a:lnTo>
                    <a:cubicBezTo>
                      <a:pt x="26091" y="2281"/>
                      <a:pt x="22833" y="2206"/>
                      <a:pt x="19575" y="2080"/>
                    </a:cubicBezTo>
                    <a:lnTo>
                      <a:pt x="9775" y="1754"/>
                    </a:lnTo>
                    <a:cubicBezTo>
                      <a:pt x="6517" y="1629"/>
                      <a:pt x="3259" y="1579"/>
                      <a:pt x="1" y="1479"/>
                    </a:cubicBezTo>
                    <a:lnTo>
                      <a:pt x="1" y="1504"/>
                    </a:lnTo>
                    <a:lnTo>
                      <a:pt x="39124" y="3033"/>
                    </a:lnTo>
                    <a:lnTo>
                      <a:pt x="39149" y="3033"/>
                    </a:lnTo>
                    <a:lnTo>
                      <a:pt x="53610" y="25"/>
                    </a:lnTo>
                    <a:lnTo>
                      <a:pt x="53610" y="0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3" name="Google Shape;2735;p60">
            <a:extLst>
              <a:ext uri="{FF2B5EF4-FFF2-40B4-BE49-F238E27FC236}">
                <a16:creationId xmlns:a16="http://schemas.microsoft.com/office/drawing/2014/main" xmlns="" id="{B682FC5E-BFFC-2CB0-2D02-04A535279977}"/>
              </a:ext>
            </a:extLst>
          </p:cNvPr>
          <p:cNvGrpSpPr/>
          <p:nvPr/>
        </p:nvGrpSpPr>
        <p:grpSpPr>
          <a:xfrm rot="13863535">
            <a:off x="8262730" y="184150"/>
            <a:ext cx="496625" cy="974950"/>
            <a:chOff x="6028525" y="1674538"/>
            <a:chExt cx="496625" cy="974950"/>
          </a:xfrm>
        </p:grpSpPr>
        <p:sp>
          <p:nvSpPr>
            <p:cNvPr id="74" name="Google Shape;2736;p60">
              <a:extLst>
                <a:ext uri="{FF2B5EF4-FFF2-40B4-BE49-F238E27FC236}">
                  <a16:creationId xmlns:a16="http://schemas.microsoft.com/office/drawing/2014/main" xmlns="" id="{03B31A55-01B3-1615-F11B-1B7CF2FF806B}"/>
                </a:ext>
              </a:extLst>
            </p:cNvPr>
            <p:cNvSpPr/>
            <p:nvPr/>
          </p:nvSpPr>
          <p:spPr>
            <a:xfrm>
              <a:off x="6028525" y="1674850"/>
              <a:ext cx="490000" cy="974350"/>
            </a:xfrm>
            <a:custGeom>
              <a:avLst/>
              <a:gdLst/>
              <a:ahLst/>
              <a:cxnLst/>
              <a:rect l="l" t="t" r="r" b="b"/>
              <a:pathLst>
                <a:path w="19600" h="38974" extrusionOk="0">
                  <a:moveTo>
                    <a:pt x="10702" y="1"/>
                  </a:moveTo>
                  <a:lnTo>
                    <a:pt x="9098" y="3384"/>
                  </a:lnTo>
                  <a:lnTo>
                    <a:pt x="8697" y="4211"/>
                  </a:lnTo>
                  <a:lnTo>
                    <a:pt x="6918" y="7971"/>
                  </a:lnTo>
                  <a:lnTo>
                    <a:pt x="6968" y="7971"/>
                  </a:lnTo>
                  <a:cubicBezTo>
                    <a:pt x="6918" y="8021"/>
                    <a:pt x="6918" y="8046"/>
                    <a:pt x="6918" y="8046"/>
                  </a:cubicBezTo>
                  <a:lnTo>
                    <a:pt x="6216" y="15139"/>
                  </a:lnTo>
                  <a:lnTo>
                    <a:pt x="5840" y="12632"/>
                  </a:lnTo>
                  <a:lnTo>
                    <a:pt x="3835" y="8873"/>
                  </a:lnTo>
                  <a:lnTo>
                    <a:pt x="3434" y="8121"/>
                  </a:lnTo>
                  <a:lnTo>
                    <a:pt x="1705" y="4888"/>
                  </a:lnTo>
                  <a:lnTo>
                    <a:pt x="978" y="8597"/>
                  </a:lnTo>
                  <a:lnTo>
                    <a:pt x="803" y="9499"/>
                  </a:lnTo>
                  <a:lnTo>
                    <a:pt x="1" y="13610"/>
                  </a:lnTo>
                  <a:lnTo>
                    <a:pt x="1" y="13610"/>
                  </a:lnTo>
                  <a:lnTo>
                    <a:pt x="51" y="13585"/>
                  </a:lnTo>
                  <a:lnTo>
                    <a:pt x="51" y="13585"/>
                  </a:lnTo>
                  <a:cubicBezTo>
                    <a:pt x="26" y="13635"/>
                    <a:pt x="1" y="13660"/>
                    <a:pt x="1" y="13660"/>
                  </a:cubicBezTo>
                  <a:lnTo>
                    <a:pt x="3384" y="35690"/>
                  </a:lnTo>
                  <a:lnTo>
                    <a:pt x="3384" y="35815"/>
                  </a:lnTo>
                  <a:lnTo>
                    <a:pt x="3610" y="37269"/>
                  </a:lnTo>
                  <a:lnTo>
                    <a:pt x="3660" y="37495"/>
                  </a:lnTo>
                  <a:lnTo>
                    <a:pt x="5539" y="38071"/>
                  </a:lnTo>
                  <a:lnTo>
                    <a:pt x="7971" y="37645"/>
                  </a:lnTo>
                  <a:lnTo>
                    <a:pt x="8522" y="37244"/>
                  </a:lnTo>
                  <a:lnTo>
                    <a:pt x="9875" y="38397"/>
                  </a:lnTo>
                  <a:lnTo>
                    <a:pt x="12281" y="38973"/>
                  </a:lnTo>
                  <a:lnTo>
                    <a:pt x="14111" y="38547"/>
                  </a:lnTo>
                  <a:lnTo>
                    <a:pt x="14161" y="38322"/>
                  </a:lnTo>
                  <a:lnTo>
                    <a:pt x="14487" y="36893"/>
                  </a:lnTo>
                  <a:lnTo>
                    <a:pt x="14512" y="36743"/>
                  </a:lnTo>
                  <a:lnTo>
                    <a:pt x="19600" y="15013"/>
                  </a:lnTo>
                  <a:lnTo>
                    <a:pt x="19149" y="10728"/>
                  </a:lnTo>
                  <a:lnTo>
                    <a:pt x="19048" y="9875"/>
                  </a:lnTo>
                  <a:lnTo>
                    <a:pt x="18647" y="6241"/>
                  </a:lnTo>
                  <a:lnTo>
                    <a:pt x="16617" y="9349"/>
                  </a:lnTo>
                  <a:lnTo>
                    <a:pt x="16116" y="10126"/>
                  </a:lnTo>
                  <a:lnTo>
                    <a:pt x="13835" y="13610"/>
                  </a:lnTo>
                  <a:lnTo>
                    <a:pt x="13885" y="13610"/>
                  </a:lnTo>
                  <a:cubicBezTo>
                    <a:pt x="13835" y="13660"/>
                    <a:pt x="13835" y="13685"/>
                    <a:pt x="13835" y="13685"/>
                  </a:cubicBezTo>
                  <a:lnTo>
                    <a:pt x="11229" y="24838"/>
                  </a:lnTo>
                  <a:lnTo>
                    <a:pt x="12808" y="8547"/>
                  </a:lnTo>
                  <a:lnTo>
                    <a:pt x="11780" y="4387"/>
                  </a:lnTo>
                  <a:lnTo>
                    <a:pt x="11580" y="3560"/>
                  </a:lnTo>
                  <a:lnTo>
                    <a:pt x="10702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" name="Google Shape;2737;p60">
              <a:extLst>
                <a:ext uri="{FF2B5EF4-FFF2-40B4-BE49-F238E27FC236}">
                  <a16:creationId xmlns:a16="http://schemas.microsoft.com/office/drawing/2014/main" xmlns="" id="{52C04588-0382-4A56-FB55-FB945E60ED6A}"/>
                </a:ext>
              </a:extLst>
            </p:cNvPr>
            <p:cNvGrpSpPr/>
            <p:nvPr/>
          </p:nvGrpSpPr>
          <p:grpSpPr>
            <a:xfrm>
              <a:off x="6035150" y="1674538"/>
              <a:ext cx="490000" cy="974950"/>
              <a:chOff x="6035150" y="1674538"/>
              <a:chExt cx="490000" cy="974950"/>
            </a:xfrm>
          </p:grpSpPr>
          <p:sp>
            <p:nvSpPr>
              <p:cNvPr id="76" name="Google Shape;2738;p60">
                <a:extLst>
                  <a:ext uri="{FF2B5EF4-FFF2-40B4-BE49-F238E27FC236}">
                    <a16:creationId xmlns:a16="http://schemas.microsoft.com/office/drawing/2014/main" xmlns="" id="{D483E794-A90E-DA22-0993-37A99AE19F61}"/>
                  </a:ext>
                </a:extLst>
              </p:cNvPr>
              <p:cNvSpPr/>
              <p:nvPr/>
            </p:nvSpPr>
            <p:spPr>
              <a:xfrm>
                <a:off x="6244425" y="2558613"/>
                <a:ext cx="154175" cy="90875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3635" extrusionOk="0">
                    <a:moveTo>
                      <a:pt x="402" y="1"/>
                    </a:moveTo>
                    <a:lnTo>
                      <a:pt x="51" y="1555"/>
                    </a:lnTo>
                    <a:lnTo>
                      <a:pt x="1" y="1780"/>
                    </a:lnTo>
                    <a:lnTo>
                      <a:pt x="1504" y="3033"/>
                    </a:lnTo>
                    <a:lnTo>
                      <a:pt x="3935" y="3635"/>
                    </a:lnTo>
                    <a:lnTo>
                      <a:pt x="5740" y="3184"/>
                    </a:lnTo>
                    <a:lnTo>
                      <a:pt x="5790" y="2958"/>
                    </a:lnTo>
                    <a:lnTo>
                      <a:pt x="6166" y="1404"/>
                    </a:lnTo>
                    <a:lnTo>
                      <a:pt x="402" y="1"/>
                    </a:lnTo>
                    <a:close/>
                  </a:path>
                </a:pathLst>
              </a:custGeom>
              <a:solidFill>
                <a:srgbClr val="1E3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2739;p60">
                <a:extLst>
                  <a:ext uri="{FF2B5EF4-FFF2-40B4-BE49-F238E27FC236}">
                    <a16:creationId xmlns:a16="http://schemas.microsoft.com/office/drawing/2014/main" xmlns="" id="{22150921-D91E-5ED0-BF10-282B025A3325}"/>
                  </a:ext>
                </a:extLst>
              </p:cNvPr>
              <p:cNvSpPr/>
              <p:nvPr/>
            </p:nvSpPr>
            <p:spPr>
              <a:xfrm>
                <a:off x="6450575" y="1830538"/>
                <a:ext cx="60800" cy="91500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3660" extrusionOk="0">
                    <a:moveTo>
                      <a:pt x="2055" y="1"/>
                    </a:moveTo>
                    <a:lnTo>
                      <a:pt x="0" y="3134"/>
                    </a:lnTo>
                    <a:cubicBezTo>
                      <a:pt x="46" y="3149"/>
                      <a:pt x="92" y="3155"/>
                      <a:pt x="139" y="3155"/>
                    </a:cubicBezTo>
                    <a:cubicBezTo>
                      <a:pt x="401" y="3155"/>
                      <a:pt x="663" y="2947"/>
                      <a:pt x="727" y="2883"/>
                    </a:cubicBezTo>
                    <a:lnTo>
                      <a:pt x="777" y="2883"/>
                    </a:lnTo>
                    <a:cubicBezTo>
                      <a:pt x="963" y="3308"/>
                      <a:pt x="1167" y="3439"/>
                      <a:pt x="1347" y="3439"/>
                    </a:cubicBezTo>
                    <a:cubicBezTo>
                      <a:pt x="1581" y="3439"/>
                      <a:pt x="1773" y="3219"/>
                      <a:pt x="1830" y="3134"/>
                    </a:cubicBezTo>
                    <a:lnTo>
                      <a:pt x="1880" y="3159"/>
                    </a:lnTo>
                    <a:cubicBezTo>
                      <a:pt x="2055" y="3510"/>
                      <a:pt x="2256" y="3635"/>
                      <a:pt x="2431" y="3660"/>
                    </a:cubicBezTo>
                    <a:lnTo>
                      <a:pt x="2055" y="1"/>
                    </a:lnTo>
                    <a:close/>
                  </a:path>
                </a:pathLst>
              </a:custGeom>
              <a:solidFill>
                <a:srgbClr val="FDC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2740;p60">
                <a:extLst>
                  <a:ext uri="{FF2B5EF4-FFF2-40B4-BE49-F238E27FC236}">
                    <a16:creationId xmlns:a16="http://schemas.microsoft.com/office/drawing/2014/main" xmlns="" id="{ACBAC0E4-C177-F2C6-86BF-946BF3629946}"/>
                  </a:ext>
                </a:extLst>
              </p:cNvPr>
              <p:cNvSpPr/>
              <p:nvPr/>
            </p:nvSpPr>
            <p:spPr>
              <a:xfrm>
                <a:off x="6371000" y="1902588"/>
                <a:ext cx="154150" cy="186750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7470" extrusionOk="0">
                    <a:moveTo>
                      <a:pt x="3910" y="1"/>
                    </a:moveTo>
                    <a:cubicBezTo>
                      <a:pt x="3846" y="65"/>
                      <a:pt x="3584" y="273"/>
                      <a:pt x="3322" y="273"/>
                    </a:cubicBezTo>
                    <a:cubicBezTo>
                      <a:pt x="3275" y="273"/>
                      <a:pt x="3229" y="267"/>
                      <a:pt x="3183" y="252"/>
                    </a:cubicBezTo>
                    <a:lnTo>
                      <a:pt x="2682" y="1029"/>
                    </a:lnTo>
                    <a:lnTo>
                      <a:pt x="426" y="4512"/>
                    </a:lnTo>
                    <a:lnTo>
                      <a:pt x="451" y="4512"/>
                    </a:lnTo>
                    <a:cubicBezTo>
                      <a:pt x="426" y="4537"/>
                      <a:pt x="401" y="4562"/>
                      <a:pt x="401" y="4562"/>
                    </a:cubicBezTo>
                    <a:lnTo>
                      <a:pt x="0" y="6593"/>
                    </a:lnTo>
                    <a:cubicBezTo>
                      <a:pt x="627" y="6467"/>
                      <a:pt x="1203" y="6016"/>
                      <a:pt x="1680" y="5289"/>
                    </a:cubicBezTo>
                    <a:cubicBezTo>
                      <a:pt x="1780" y="5164"/>
                      <a:pt x="1855" y="5014"/>
                      <a:pt x="1955" y="4888"/>
                    </a:cubicBezTo>
                    <a:lnTo>
                      <a:pt x="2331" y="4963"/>
                    </a:lnTo>
                    <a:lnTo>
                      <a:pt x="2381" y="7470"/>
                    </a:lnTo>
                    <a:lnTo>
                      <a:pt x="4161" y="5415"/>
                    </a:lnTo>
                    <a:lnTo>
                      <a:pt x="4587" y="5515"/>
                    </a:lnTo>
                    <a:lnTo>
                      <a:pt x="4687" y="6041"/>
                    </a:lnTo>
                    <a:lnTo>
                      <a:pt x="4938" y="7244"/>
                    </a:lnTo>
                    <a:lnTo>
                      <a:pt x="6166" y="5916"/>
                    </a:lnTo>
                    <a:lnTo>
                      <a:pt x="5715" y="1630"/>
                    </a:lnTo>
                    <a:lnTo>
                      <a:pt x="5614" y="778"/>
                    </a:lnTo>
                    <a:cubicBezTo>
                      <a:pt x="5439" y="753"/>
                      <a:pt x="5238" y="628"/>
                      <a:pt x="5063" y="277"/>
                    </a:cubicBezTo>
                    <a:lnTo>
                      <a:pt x="5013" y="252"/>
                    </a:lnTo>
                    <a:cubicBezTo>
                      <a:pt x="4956" y="337"/>
                      <a:pt x="4764" y="557"/>
                      <a:pt x="4530" y="557"/>
                    </a:cubicBezTo>
                    <a:cubicBezTo>
                      <a:pt x="4350" y="557"/>
                      <a:pt x="4146" y="426"/>
                      <a:pt x="3960" y="1"/>
                    </a:cubicBezTo>
                    <a:close/>
                  </a:path>
                </a:pathLst>
              </a:custGeom>
              <a:solidFill>
                <a:srgbClr val="FFDB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2741;p60">
                <a:extLst>
                  <a:ext uri="{FF2B5EF4-FFF2-40B4-BE49-F238E27FC236}">
                    <a16:creationId xmlns:a16="http://schemas.microsoft.com/office/drawing/2014/main" xmlns="" id="{64F73689-DAEA-78B2-5A53-42FD3B1AD496}"/>
                  </a:ext>
                </a:extLst>
              </p:cNvPr>
              <p:cNvSpPr/>
              <p:nvPr/>
            </p:nvSpPr>
            <p:spPr>
              <a:xfrm>
                <a:off x="6253825" y="2015388"/>
                <a:ext cx="271325" cy="581475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3259" extrusionOk="0">
                    <a:moveTo>
                      <a:pt x="6993" y="0"/>
                    </a:moveTo>
                    <a:cubicBezTo>
                      <a:pt x="6848" y="145"/>
                      <a:pt x="6374" y="557"/>
                      <a:pt x="5881" y="557"/>
                    </a:cubicBezTo>
                    <a:cubicBezTo>
                      <a:pt x="5604" y="557"/>
                      <a:pt x="5322" y="428"/>
                      <a:pt x="5088" y="50"/>
                    </a:cubicBezTo>
                    <a:lnTo>
                      <a:pt x="1" y="21855"/>
                    </a:lnTo>
                    <a:lnTo>
                      <a:pt x="5740" y="23259"/>
                    </a:lnTo>
                    <a:lnTo>
                      <a:pt x="10853" y="1404"/>
                    </a:lnTo>
                    <a:lnTo>
                      <a:pt x="10853" y="1404"/>
                    </a:lnTo>
                    <a:cubicBezTo>
                      <a:pt x="10709" y="1468"/>
                      <a:pt x="10545" y="1516"/>
                      <a:pt x="10369" y="1516"/>
                    </a:cubicBezTo>
                    <a:cubicBezTo>
                      <a:pt x="9994" y="1516"/>
                      <a:pt x="9566" y="1295"/>
                      <a:pt x="9174" y="527"/>
                    </a:cubicBezTo>
                    <a:lnTo>
                      <a:pt x="9098" y="527"/>
                    </a:lnTo>
                    <a:cubicBezTo>
                      <a:pt x="8985" y="668"/>
                      <a:pt x="8607" y="1091"/>
                      <a:pt x="8155" y="1091"/>
                    </a:cubicBezTo>
                    <a:cubicBezTo>
                      <a:pt x="7808" y="1091"/>
                      <a:pt x="7417" y="842"/>
                      <a:pt x="7068" y="25"/>
                    </a:cubicBezTo>
                    <a:lnTo>
                      <a:pt x="6993" y="0"/>
                    </a:lnTo>
                    <a:close/>
                  </a:path>
                </a:pathLst>
              </a:custGeom>
              <a:solidFill>
                <a:srgbClr val="FDC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2742;p60">
                <a:extLst>
                  <a:ext uri="{FF2B5EF4-FFF2-40B4-BE49-F238E27FC236}">
                    <a16:creationId xmlns:a16="http://schemas.microsoft.com/office/drawing/2014/main" xmlns="" id="{AEC0EC8C-86B2-2EEB-1045-1F8D06241046}"/>
                  </a:ext>
                </a:extLst>
              </p:cNvPr>
              <p:cNvSpPr/>
              <p:nvPr/>
            </p:nvSpPr>
            <p:spPr>
              <a:xfrm>
                <a:off x="6491925" y="1837438"/>
                <a:ext cx="25725" cy="1984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7939" extrusionOk="0">
                    <a:moveTo>
                      <a:pt x="301" y="0"/>
                    </a:moveTo>
                    <a:lnTo>
                      <a:pt x="0" y="7544"/>
                    </a:lnTo>
                    <a:cubicBezTo>
                      <a:pt x="343" y="7809"/>
                      <a:pt x="598" y="7938"/>
                      <a:pt x="779" y="7938"/>
                    </a:cubicBezTo>
                    <a:cubicBezTo>
                      <a:pt x="889" y="7938"/>
                      <a:pt x="971" y="7890"/>
                      <a:pt x="1028" y="7795"/>
                    </a:cubicBez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FFE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2743;p60">
                <a:extLst>
                  <a:ext uri="{FF2B5EF4-FFF2-40B4-BE49-F238E27FC236}">
                    <a16:creationId xmlns:a16="http://schemas.microsoft.com/office/drawing/2014/main" xmlns="" id="{11008C7B-9034-659B-6A00-046F07AB0807}"/>
                  </a:ext>
                </a:extLst>
              </p:cNvPr>
              <p:cNvSpPr/>
              <p:nvPr/>
            </p:nvSpPr>
            <p:spPr>
              <a:xfrm>
                <a:off x="6253825" y="2561763"/>
                <a:ext cx="14350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905" extrusionOk="0">
                    <a:moveTo>
                      <a:pt x="1" y="0"/>
                    </a:moveTo>
                    <a:lnTo>
                      <a:pt x="1655" y="1379"/>
                    </a:lnTo>
                    <a:lnTo>
                      <a:pt x="3760" y="1905"/>
                    </a:lnTo>
                    <a:lnTo>
                      <a:pt x="5740" y="140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C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2744;p60">
                <a:extLst>
                  <a:ext uri="{FF2B5EF4-FFF2-40B4-BE49-F238E27FC236}">
                    <a16:creationId xmlns:a16="http://schemas.microsoft.com/office/drawing/2014/main" xmlns="" id="{507EFF90-E6F8-75E3-E80F-088E5AEE2042}"/>
                  </a:ext>
                </a:extLst>
              </p:cNvPr>
              <p:cNvSpPr/>
              <p:nvPr/>
            </p:nvSpPr>
            <p:spPr>
              <a:xfrm>
                <a:off x="6292675" y="2016013"/>
                <a:ext cx="137875" cy="580850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23234" extrusionOk="0">
                    <a:moveTo>
                      <a:pt x="5514" y="0"/>
                    </a:moveTo>
                    <a:lnTo>
                      <a:pt x="201" y="23234"/>
                    </a:lnTo>
                    <a:lnTo>
                      <a:pt x="0" y="231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2745;p60">
                <a:extLst>
                  <a:ext uri="{FF2B5EF4-FFF2-40B4-BE49-F238E27FC236}">
                    <a16:creationId xmlns:a16="http://schemas.microsoft.com/office/drawing/2014/main" xmlns="" id="{F195D2AC-E2AC-F6C4-C549-5CE0BE7FB9FC}"/>
                  </a:ext>
                </a:extLst>
              </p:cNvPr>
              <p:cNvSpPr/>
              <p:nvPr/>
            </p:nvSpPr>
            <p:spPr>
              <a:xfrm>
                <a:off x="6345300" y="2028538"/>
                <a:ext cx="137875" cy="580850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23234" extrusionOk="0">
                    <a:moveTo>
                      <a:pt x="5515" y="1"/>
                    </a:moveTo>
                    <a:lnTo>
                      <a:pt x="1" y="23209"/>
                    </a:lnTo>
                    <a:lnTo>
                      <a:pt x="201" y="23234"/>
                    </a:lnTo>
                    <a:lnTo>
                      <a:pt x="55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2746;p60">
                <a:extLst>
                  <a:ext uri="{FF2B5EF4-FFF2-40B4-BE49-F238E27FC236}">
                    <a16:creationId xmlns:a16="http://schemas.microsoft.com/office/drawing/2014/main" xmlns="" id="{8DD43631-0C2E-F521-7EEB-D89AAE592AAE}"/>
                  </a:ext>
                </a:extLst>
              </p:cNvPr>
              <p:cNvSpPr/>
              <p:nvPr/>
            </p:nvSpPr>
            <p:spPr>
              <a:xfrm>
                <a:off x="6355325" y="2030413"/>
                <a:ext cx="164825" cy="570825"/>
              </a:xfrm>
              <a:custGeom>
                <a:avLst/>
                <a:gdLst/>
                <a:ahLst/>
                <a:cxnLst/>
                <a:rect l="l" t="t" r="r" b="b"/>
                <a:pathLst>
                  <a:path w="6593" h="22833" extrusionOk="0">
                    <a:moveTo>
                      <a:pt x="5339" y="1"/>
                    </a:moveTo>
                    <a:lnTo>
                      <a:pt x="352" y="21304"/>
                    </a:lnTo>
                    <a:lnTo>
                      <a:pt x="1" y="22833"/>
                    </a:lnTo>
                    <a:lnTo>
                      <a:pt x="1555" y="22582"/>
                    </a:lnTo>
                    <a:lnTo>
                      <a:pt x="6592" y="953"/>
                    </a:lnTo>
                    <a:lnTo>
                      <a:pt x="6592" y="953"/>
                    </a:lnTo>
                    <a:cubicBezTo>
                      <a:pt x="6562" y="958"/>
                      <a:pt x="6531" y="960"/>
                      <a:pt x="6501" y="960"/>
                    </a:cubicBezTo>
                    <a:cubicBezTo>
                      <a:pt x="5864" y="960"/>
                      <a:pt x="5339" y="1"/>
                      <a:pt x="5339" y="1"/>
                    </a:cubicBezTo>
                    <a:close/>
                  </a:path>
                </a:pathLst>
              </a:custGeom>
              <a:solidFill>
                <a:srgbClr val="FEDE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2747;p60">
                <a:extLst>
                  <a:ext uri="{FF2B5EF4-FFF2-40B4-BE49-F238E27FC236}">
                    <a16:creationId xmlns:a16="http://schemas.microsoft.com/office/drawing/2014/main" xmlns="" id="{A9F7A22C-71C5-3996-AAA1-EE84817A1B5F}"/>
                  </a:ext>
                </a:extLst>
              </p:cNvPr>
              <p:cNvSpPr/>
              <p:nvPr/>
            </p:nvSpPr>
            <p:spPr>
              <a:xfrm>
                <a:off x="6255700" y="2018513"/>
                <a:ext cx="166700" cy="570825"/>
              </a:xfrm>
              <a:custGeom>
                <a:avLst/>
                <a:gdLst/>
                <a:ahLst/>
                <a:cxnLst/>
                <a:rect l="l" t="t" r="r" b="b"/>
                <a:pathLst>
                  <a:path w="6668" h="22833" extrusionOk="0">
                    <a:moveTo>
                      <a:pt x="6667" y="1"/>
                    </a:moveTo>
                    <a:cubicBezTo>
                      <a:pt x="6667" y="1"/>
                      <a:pt x="6071" y="403"/>
                      <a:pt x="5545" y="403"/>
                    </a:cubicBezTo>
                    <a:cubicBezTo>
                      <a:pt x="5389" y="403"/>
                      <a:pt x="5240" y="368"/>
                      <a:pt x="5114" y="276"/>
                    </a:cubicBezTo>
                    <a:lnTo>
                      <a:pt x="1" y="21880"/>
                    </a:lnTo>
                    <a:lnTo>
                      <a:pt x="1279" y="22833"/>
                    </a:lnTo>
                    <a:lnTo>
                      <a:pt x="1655" y="21304"/>
                    </a:lnTo>
                    <a:lnTo>
                      <a:pt x="6667" y="1"/>
                    </a:lnTo>
                    <a:close/>
                  </a:path>
                </a:pathLst>
              </a:custGeom>
              <a:solidFill>
                <a:srgbClr val="FDC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2748;p60">
                <a:extLst>
                  <a:ext uri="{FF2B5EF4-FFF2-40B4-BE49-F238E27FC236}">
                    <a16:creationId xmlns:a16="http://schemas.microsoft.com/office/drawing/2014/main" xmlns="" id="{BA11FCC0-1DB9-EEFB-8B9D-D29EF7735626}"/>
                  </a:ext>
                </a:extLst>
              </p:cNvPr>
              <p:cNvSpPr/>
              <p:nvPr/>
            </p:nvSpPr>
            <p:spPr>
              <a:xfrm>
                <a:off x="6149825" y="2430163"/>
                <a:ext cx="151650" cy="777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109" extrusionOk="0">
                    <a:moveTo>
                      <a:pt x="176" y="1"/>
                    </a:moveTo>
                    <a:lnTo>
                      <a:pt x="25" y="1605"/>
                    </a:lnTo>
                    <a:lnTo>
                      <a:pt x="0" y="1830"/>
                    </a:lnTo>
                    <a:lnTo>
                      <a:pt x="1679" y="2858"/>
                    </a:lnTo>
                    <a:lnTo>
                      <a:pt x="4161" y="3109"/>
                    </a:lnTo>
                    <a:lnTo>
                      <a:pt x="5890" y="2407"/>
                    </a:lnTo>
                    <a:lnTo>
                      <a:pt x="5915" y="2181"/>
                    </a:lnTo>
                    <a:lnTo>
                      <a:pt x="6065" y="577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1E3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2749;p60">
                <a:extLst>
                  <a:ext uri="{FF2B5EF4-FFF2-40B4-BE49-F238E27FC236}">
                    <a16:creationId xmlns:a16="http://schemas.microsoft.com/office/drawing/2014/main" xmlns="" id="{4926A0BF-8AFB-0CF6-76F9-5AEC1C34B352}"/>
                  </a:ext>
                </a:extLst>
              </p:cNvPr>
              <p:cNvSpPr/>
              <p:nvPr/>
            </p:nvSpPr>
            <p:spPr>
              <a:xfrm>
                <a:off x="6263225" y="1674538"/>
                <a:ext cx="61425" cy="89075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3563" extrusionOk="0">
                    <a:moveTo>
                      <a:pt x="1605" y="0"/>
                    </a:moveTo>
                    <a:lnTo>
                      <a:pt x="1" y="3384"/>
                    </a:lnTo>
                    <a:cubicBezTo>
                      <a:pt x="31" y="3391"/>
                      <a:pt x="62" y="3395"/>
                      <a:pt x="92" y="3395"/>
                    </a:cubicBezTo>
                    <a:cubicBezTo>
                      <a:pt x="360" y="3395"/>
                      <a:pt x="610" y="3123"/>
                      <a:pt x="677" y="3033"/>
                    </a:cubicBezTo>
                    <a:lnTo>
                      <a:pt x="702" y="3033"/>
                    </a:lnTo>
                    <a:cubicBezTo>
                      <a:pt x="917" y="3395"/>
                      <a:pt x="1117" y="3512"/>
                      <a:pt x="1287" y="3512"/>
                    </a:cubicBezTo>
                    <a:cubicBezTo>
                      <a:pt x="1552" y="3512"/>
                      <a:pt x="1744" y="3225"/>
                      <a:pt x="1805" y="3133"/>
                    </a:cubicBezTo>
                    <a:lnTo>
                      <a:pt x="1830" y="3133"/>
                    </a:lnTo>
                    <a:cubicBezTo>
                      <a:pt x="2034" y="3450"/>
                      <a:pt x="2238" y="3563"/>
                      <a:pt x="2405" y="3563"/>
                    </a:cubicBezTo>
                    <a:cubicBezTo>
                      <a:pt x="2423" y="3563"/>
                      <a:pt x="2440" y="3561"/>
                      <a:pt x="2457" y="3559"/>
                    </a:cubicBezTo>
                    <a:lnTo>
                      <a:pt x="1605" y="0"/>
                    </a:lnTo>
                    <a:close/>
                  </a:path>
                </a:pathLst>
              </a:custGeom>
              <a:solidFill>
                <a:srgbClr val="F97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2750;p60">
                <a:extLst>
                  <a:ext uri="{FF2B5EF4-FFF2-40B4-BE49-F238E27FC236}">
                    <a16:creationId xmlns:a16="http://schemas.microsoft.com/office/drawing/2014/main" xmlns="" id="{E39979C8-AD94-D1AD-6AA3-A9FEB7F77075}"/>
                  </a:ext>
                </a:extLst>
              </p:cNvPr>
              <p:cNvSpPr/>
              <p:nvPr/>
            </p:nvSpPr>
            <p:spPr>
              <a:xfrm>
                <a:off x="6204950" y="1750338"/>
                <a:ext cx="1504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7620" extrusionOk="0">
                    <a:moveTo>
                      <a:pt x="3008" y="1"/>
                    </a:moveTo>
                    <a:cubicBezTo>
                      <a:pt x="2941" y="91"/>
                      <a:pt x="2691" y="363"/>
                      <a:pt x="2423" y="363"/>
                    </a:cubicBezTo>
                    <a:cubicBezTo>
                      <a:pt x="2393" y="363"/>
                      <a:pt x="2362" y="359"/>
                      <a:pt x="2332" y="352"/>
                    </a:cubicBezTo>
                    <a:lnTo>
                      <a:pt x="1931" y="1204"/>
                    </a:lnTo>
                    <a:lnTo>
                      <a:pt x="126" y="4963"/>
                    </a:lnTo>
                    <a:lnTo>
                      <a:pt x="176" y="4963"/>
                    </a:lnTo>
                    <a:cubicBezTo>
                      <a:pt x="151" y="4988"/>
                      <a:pt x="126" y="5013"/>
                      <a:pt x="126" y="5013"/>
                    </a:cubicBezTo>
                    <a:lnTo>
                      <a:pt x="1" y="7094"/>
                    </a:lnTo>
                    <a:cubicBezTo>
                      <a:pt x="602" y="6868"/>
                      <a:pt x="1103" y="6342"/>
                      <a:pt x="1504" y="5565"/>
                    </a:cubicBezTo>
                    <a:cubicBezTo>
                      <a:pt x="1580" y="5414"/>
                      <a:pt x="1630" y="5264"/>
                      <a:pt x="1705" y="5114"/>
                    </a:cubicBezTo>
                    <a:lnTo>
                      <a:pt x="2081" y="5139"/>
                    </a:lnTo>
                    <a:lnTo>
                      <a:pt x="2482" y="7620"/>
                    </a:lnTo>
                    <a:lnTo>
                      <a:pt x="3961" y="5339"/>
                    </a:lnTo>
                    <a:lnTo>
                      <a:pt x="4387" y="5389"/>
                    </a:lnTo>
                    <a:lnTo>
                      <a:pt x="4562" y="5865"/>
                    </a:lnTo>
                    <a:lnTo>
                      <a:pt x="4963" y="7043"/>
                    </a:lnTo>
                    <a:lnTo>
                      <a:pt x="6016" y="5540"/>
                    </a:lnTo>
                    <a:lnTo>
                      <a:pt x="4988" y="1354"/>
                    </a:lnTo>
                    <a:lnTo>
                      <a:pt x="4788" y="527"/>
                    </a:lnTo>
                    <a:cubicBezTo>
                      <a:pt x="4771" y="529"/>
                      <a:pt x="4754" y="531"/>
                      <a:pt x="4736" y="531"/>
                    </a:cubicBezTo>
                    <a:cubicBezTo>
                      <a:pt x="4569" y="531"/>
                      <a:pt x="4365" y="418"/>
                      <a:pt x="4161" y="101"/>
                    </a:cubicBezTo>
                    <a:lnTo>
                      <a:pt x="4136" y="101"/>
                    </a:lnTo>
                    <a:cubicBezTo>
                      <a:pt x="4075" y="193"/>
                      <a:pt x="3883" y="480"/>
                      <a:pt x="3618" y="480"/>
                    </a:cubicBezTo>
                    <a:cubicBezTo>
                      <a:pt x="3448" y="480"/>
                      <a:pt x="3248" y="363"/>
                      <a:pt x="3033" y="1"/>
                    </a:cubicBezTo>
                    <a:close/>
                  </a:path>
                </a:pathLst>
              </a:custGeom>
              <a:solidFill>
                <a:srgbClr val="FFDB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2751;p60">
                <a:extLst>
                  <a:ext uri="{FF2B5EF4-FFF2-40B4-BE49-F238E27FC236}">
                    <a16:creationId xmlns:a16="http://schemas.microsoft.com/office/drawing/2014/main" xmlns="" id="{ADE00FDD-717D-777D-4825-40EFF5160A91}"/>
                  </a:ext>
                </a:extLst>
              </p:cNvPr>
              <p:cNvSpPr/>
              <p:nvPr/>
            </p:nvSpPr>
            <p:spPr>
              <a:xfrm>
                <a:off x="6154200" y="1868138"/>
                <a:ext cx="20115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23209" extrusionOk="0">
                    <a:moveTo>
                      <a:pt x="4036" y="1"/>
                    </a:moveTo>
                    <a:cubicBezTo>
                      <a:pt x="3897" y="157"/>
                      <a:pt x="3420" y="699"/>
                      <a:pt x="2882" y="699"/>
                    </a:cubicBezTo>
                    <a:cubicBezTo>
                      <a:pt x="2644" y="699"/>
                      <a:pt x="2394" y="593"/>
                      <a:pt x="2156" y="301"/>
                    </a:cubicBezTo>
                    <a:lnTo>
                      <a:pt x="1" y="22632"/>
                    </a:lnTo>
                    <a:lnTo>
                      <a:pt x="5865" y="23209"/>
                    </a:lnTo>
                    <a:lnTo>
                      <a:pt x="8046" y="828"/>
                    </a:lnTo>
                    <a:lnTo>
                      <a:pt x="8046" y="828"/>
                    </a:lnTo>
                    <a:cubicBezTo>
                      <a:pt x="7886" y="938"/>
                      <a:pt x="7682" y="1024"/>
                      <a:pt x="7450" y="1024"/>
                    </a:cubicBezTo>
                    <a:cubicBezTo>
                      <a:pt x="7101" y="1024"/>
                      <a:pt x="6688" y="829"/>
                      <a:pt x="6266" y="226"/>
                    </a:cubicBezTo>
                    <a:lnTo>
                      <a:pt x="6191" y="201"/>
                    </a:lnTo>
                    <a:cubicBezTo>
                      <a:pt x="6100" y="369"/>
                      <a:pt x="5738" y="909"/>
                      <a:pt x="5232" y="909"/>
                    </a:cubicBezTo>
                    <a:cubicBezTo>
                      <a:pt x="4907" y="909"/>
                      <a:pt x="4522" y="686"/>
                      <a:pt x="4111" y="1"/>
                    </a:cubicBezTo>
                    <a:close/>
                  </a:path>
                </a:pathLst>
              </a:custGeom>
              <a:solidFill>
                <a:srgbClr val="F97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2752;p60">
                <a:extLst>
                  <a:ext uri="{FF2B5EF4-FFF2-40B4-BE49-F238E27FC236}">
                    <a16:creationId xmlns:a16="http://schemas.microsoft.com/office/drawing/2014/main" xmlns="" id="{77B4278F-6AED-89D2-0C76-1AE88EC7823D}"/>
                  </a:ext>
                </a:extLst>
              </p:cNvPr>
              <p:cNvSpPr/>
              <p:nvPr/>
            </p:nvSpPr>
            <p:spPr>
              <a:xfrm>
                <a:off x="6302075" y="1681413"/>
                <a:ext cx="43250" cy="19520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7808" extrusionOk="0">
                    <a:moveTo>
                      <a:pt x="0" y="1"/>
                    </a:moveTo>
                    <a:lnTo>
                      <a:pt x="677" y="7520"/>
                    </a:lnTo>
                    <a:cubicBezTo>
                      <a:pt x="1008" y="7713"/>
                      <a:pt x="1263" y="7807"/>
                      <a:pt x="1442" y="7807"/>
                    </a:cubicBezTo>
                    <a:cubicBezTo>
                      <a:pt x="1589" y="7807"/>
                      <a:pt x="1685" y="7744"/>
                      <a:pt x="1730" y="762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E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2753;p60">
                <a:extLst>
                  <a:ext uri="{FF2B5EF4-FFF2-40B4-BE49-F238E27FC236}">
                    <a16:creationId xmlns:a16="http://schemas.microsoft.com/office/drawing/2014/main" xmlns="" id="{6C40D2AB-5689-A9B7-12AD-BE58C3BEA1B5}"/>
                  </a:ext>
                </a:extLst>
              </p:cNvPr>
              <p:cNvSpPr/>
              <p:nvPr/>
            </p:nvSpPr>
            <p:spPr>
              <a:xfrm>
                <a:off x="6154200" y="2433938"/>
                <a:ext cx="14665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5866" h="1329" extrusionOk="0">
                    <a:moveTo>
                      <a:pt x="1" y="0"/>
                    </a:moveTo>
                    <a:lnTo>
                      <a:pt x="1805" y="1128"/>
                    </a:lnTo>
                    <a:lnTo>
                      <a:pt x="3961" y="1329"/>
                    </a:lnTo>
                    <a:lnTo>
                      <a:pt x="5865" y="5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7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2754;p60">
                <a:extLst>
                  <a:ext uri="{FF2B5EF4-FFF2-40B4-BE49-F238E27FC236}">
                    <a16:creationId xmlns:a16="http://schemas.microsoft.com/office/drawing/2014/main" xmlns="" id="{2BD0DFB1-508F-2087-394D-B4E5286A2F76}"/>
                  </a:ext>
                </a:extLst>
              </p:cNvPr>
              <p:cNvSpPr/>
              <p:nvPr/>
            </p:nvSpPr>
            <p:spPr>
              <a:xfrm>
                <a:off x="6196800" y="1868138"/>
                <a:ext cx="60175" cy="59402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3761" extrusionOk="0">
                    <a:moveTo>
                      <a:pt x="2407" y="1"/>
                    </a:moveTo>
                    <a:lnTo>
                      <a:pt x="201" y="23760"/>
                    </a:lnTo>
                    <a:lnTo>
                      <a:pt x="1" y="237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2755;p60">
                <a:extLst>
                  <a:ext uri="{FF2B5EF4-FFF2-40B4-BE49-F238E27FC236}">
                    <a16:creationId xmlns:a16="http://schemas.microsoft.com/office/drawing/2014/main" xmlns="" id="{F88D580D-C498-F72E-2A90-BFF1219C378C}"/>
                  </a:ext>
                </a:extLst>
              </p:cNvPr>
              <p:cNvSpPr/>
              <p:nvPr/>
            </p:nvSpPr>
            <p:spPr>
              <a:xfrm>
                <a:off x="6250700" y="1873788"/>
                <a:ext cx="60175" cy="5940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3760" extrusionOk="0">
                    <a:moveTo>
                      <a:pt x="2406" y="0"/>
                    </a:moveTo>
                    <a:lnTo>
                      <a:pt x="0" y="23735"/>
                    </a:lnTo>
                    <a:lnTo>
                      <a:pt x="201" y="23760"/>
                    </a:lnTo>
                    <a:lnTo>
                      <a:pt x="24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2756;p60">
                <a:extLst>
                  <a:ext uri="{FF2B5EF4-FFF2-40B4-BE49-F238E27FC236}">
                    <a16:creationId xmlns:a16="http://schemas.microsoft.com/office/drawing/2014/main" xmlns="" id="{2953884C-C3AB-20D8-86C0-C13145FC4352}"/>
                  </a:ext>
                </a:extLst>
              </p:cNvPr>
              <p:cNvSpPr/>
              <p:nvPr/>
            </p:nvSpPr>
            <p:spPr>
              <a:xfrm>
                <a:off x="6259475" y="1873788"/>
                <a:ext cx="90875" cy="584600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23384" extrusionOk="0">
                    <a:moveTo>
                      <a:pt x="2281" y="0"/>
                    </a:moveTo>
                    <a:lnTo>
                      <a:pt x="151" y="21805"/>
                    </a:lnTo>
                    <a:lnTo>
                      <a:pt x="0" y="23384"/>
                    </a:lnTo>
                    <a:lnTo>
                      <a:pt x="1529" y="22933"/>
                    </a:lnTo>
                    <a:lnTo>
                      <a:pt x="3634" y="802"/>
                    </a:lnTo>
                    <a:lnTo>
                      <a:pt x="3634" y="802"/>
                    </a:lnTo>
                    <a:cubicBezTo>
                      <a:pt x="3581" y="817"/>
                      <a:pt x="3527" y="823"/>
                      <a:pt x="3473" y="823"/>
                    </a:cubicBezTo>
                    <a:cubicBezTo>
                      <a:pt x="2872" y="823"/>
                      <a:pt x="2281" y="0"/>
                      <a:pt x="2281" y="0"/>
                    </a:cubicBezTo>
                    <a:close/>
                  </a:path>
                </a:pathLst>
              </a:custGeom>
              <a:solidFill>
                <a:srgbClr val="F99F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2757;p60">
                <a:extLst>
                  <a:ext uri="{FF2B5EF4-FFF2-40B4-BE49-F238E27FC236}">
                    <a16:creationId xmlns:a16="http://schemas.microsoft.com/office/drawing/2014/main" xmlns="" id="{FC5D67E4-A5B4-20FF-0FD9-6D5AE2C05A10}"/>
                  </a:ext>
                </a:extLst>
              </p:cNvPr>
              <p:cNvSpPr/>
              <p:nvPr/>
            </p:nvSpPr>
            <p:spPr>
              <a:xfrm>
                <a:off x="6156700" y="1871888"/>
                <a:ext cx="92775" cy="5846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23385" extrusionOk="0">
                    <a:moveTo>
                      <a:pt x="3710" y="1"/>
                    </a:moveTo>
                    <a:lnTo>
                      <a:pt x="3710" y="1"/>
                    </a:lnTo>
                    <a:cubicBezTo>
                      <a:pt x="3710" y="1"/>
                      <a:pt x="3087" y="555"/>
                      <a:pt x="2531" y="555"/>
                    </a:cubicBezTo>
                    <a:cubicBezTo>
                      <a:pt x="2418" y="555"/>
                      <a:pt x="2308" y="532"/>
                      <a:pt x="2206" y="477"/>
                    </a:cubicBezTo>
                    <a:lnTo>
                      <a:pt x="1" y="22608"/>
                    </a:lnTo>
                    <a:lnTo>
                      <a:pt x="1379" y="23384"/>
                    </a:lnTo>
                    <a:lnTo>
                      <a:pt x="1555" y="21806"/>
                    </a:lnTo>
                    <a:lnTo>
                      <a:pt x="3710" y="1"/>
                    </a:lnTo>
                    <a:close/>
                  </a:path>
                </a:pathLst>
              </a:custGeom>
              <a:solidFill>
                <a:srgbClr val="F05E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2758;p60">
                <a:extLst>
                  <a:ext uri="{FF2B5EF4-FFF2-40B4-BE49-F238E27FC236}">
                    <a16:creationId xmlns:a16="http://schemas.microsoft.com/office/drawing/2014/main" xmlns="" id="{E3ADF02C-7515-6459-D788-D6F4545919C8}"/>
                  </a:ext>
                </a:extLst>
              </p:cNvPr>
              <p:cNvSpPr/>
              <p:nvPr/>
            </p:nvSpPr>
            <p:spPr>
              <a:xfrm>
                <a:off x="6119750" y="2542963"/>
                <a:ext cx="152900" cy="83350"/>
              </a:xfrm>
              <a:custGeom>
                <a:avLst/>
                <a:gdLst/>
                <a:ahLst/>
                <a:cxnLst/>
                <a:rect l="l" t="t" r="r" b="b"/>
                <a:pathLst>
                  <a:path w="6116" h="3334" extrusionOk="0">
                    <a:moveTo>
                      <a:pt x="5840" y="0"/>
                    </a:moveTo>
                    <a:lnTo>
                      <a:pt x="0" y="953"/>
                    </a:lnTo>
                    <a:lnTo>
                      <a:pt x="251" y="2557"/>
                    </a:lnTo>
                    <a:lnTo>
                      <a:pt x="276" y="2757"/>
                    </a:lnTo>
                    <a:lnTo>
                      <a:pt x="2156" y="3334"/>
                    </a:lnTo>
                    <a:lnTo>
                      <a:pt x="4612" y="2933"/>
                    </a:lnTo>
                    <a:lnTo>
                      <a:pt x="6115" y="1805"/>
                    </a:lnTo>
                    <a:lnTo>
                      <a:pt x="6090" y="1579"/>
                    </a:lnTo>
                    <a:lnTo>
                      <a:pt x="5840" y="0"/>
                    </a:lnTo>
                    <a:close/>
                  </a:path>
                </a:pathLst>
              </a:custGeom>
              <a:solidFill>
                <a:srgbClr val="1E3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2759;p60">
                <a:extLst>
                  <a:ext uri="{FF2B5EF4-FFF2-40B4-BE49-F238E27FC236}">
                    <a16:creationId xmlns:a16="http://schemas.microsoft.com/office/drawing/2014/main" xmlns="" id="{C65B9970-F4A6-3C5C-F40D-254D8E717F46}"/>
                  </a:ext>
                </a:extLst>
              </p:cNvPr>
              <p:cNvSpPr/>
              <p:nvPr/>
            </p:nvSpPr>
            <p:spPr>
              <a:xfrm>
                <a:off x="6060225" y="1797338"/>
                <a:ext cx="60800" cy="9212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3685" extrusionOk="0">
                    <a:moveTo>
                      <a:pt x="727" y="0"/>
                    </a:moveTo>
                    <a:lnTo>
                      <a:pt x="0" y="3685"/>
                    </a:lnTo>
                    <a:cubicBezTo>
                      <a:pt x="301" y="3660"/>
                      <a:pt x="501" y="3284"/>
                      <a:pt x="552" y="3158"/>
                    </a:cubicBezTo>
                    <a:lnTo>
                      <a:pt x="602" y="3158"/>
                    </a:lnTo>
                    <a:cubicBezTo>
                      <a:pt x="840" y="3396"/>
                      <a:pt x="1030" y="3481"/>
                      <a:pt x="1180" y="3481"/>
                    </a:cubicBezTo>
                    <a:cubicBezTo>
                      <a:pt x="1505" y="3481"/>
                      <a:pt x="1645" y="3086"/>
                      <a:pt x="1679" y="2983"/>
                    </a:cubicBezTo>
                    <a:lnTo>
                      <a:pt x="1730" y="2983"/>
                    </a:lnTo>
                    <a:cubicBezTo>
                      <a:pt x="1951" y="3167"/>
                      <a:pt x="2132" y="3230"/>
                      <a:pt x="2282" y="3230"/>
                    </a:cubicBezTo>
                    <a:cubicBezTo>
                      <a:pt x="2335" y="3230"/>
                      <a:pt x="2385" y="3222"/>
                      <a:pt x="2431" y="3208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rgbClr val="92B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2760;p60">
                <a:extLst>
                  <a:ext uri="{FF2B5EF4-FFF2-40B4-BE49-F238E27FC236}">
                    <a16:creationId xmlns:a16="http://schemas.microsoft.com/office/drawing/2014/main" xmlns="" id="{144D68DF-A0AF-6C25-63BB-338B5083942A}"/>
                  </a:ext>
                </a:extLst>
              </p:cNvPr>
              <p:cNvSpPr/>
              <p:nvPr/>
            </p:nvSpPr>
            <p:spPr>
              <a:xfrm>
                <a:off x="6035150" y="1871888"/>
                <a:ext cx="146025" cy="195525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7821" extrusionOk="0">
                    <a:moveTo>
                      <a:pt x="2682" y="1"/>
                    </a:moveTo>
                    <a:cubicBezTo>
                      <a:pt x="2648" y="104"/>
                      <a:pt x="2508" y="499"/>
                      <a:pt x="2183" y="499"/>
                    </a:cubicBezTo>
                    <a:cubicBezTo>
                      <a:pt x="2033" y="499"/>
                      <a:pt x="1843" y="414"/>
                      <a:pt x="1605" y="176"/>
                    </a:cubicBezTo>
                    <a:lnTo>
                      <a:pt x="1555" y="176"/>
                    </a:lnTo>
                    <a:cubicBezTo>
                      <a:pt x="1504" y="302"/>
                      <a:pt x="1304" y="678"/>
                      <a:pt x="1003" y="703"/>
                    </a:cubicBezTo>
                    <a:lnTo>
                      <a:pt x="828" y="1630"/>
                    </a:lnTo>
                    <a:lnTo>
                      <a:pt x="1" y="5715"/>
                    </a:lnTo>
                    <a:lnTo>
                      <a:pt x="51" y="5715"/>
                    </a:lnTo>
                    <a:cubicBezTo>
                      <a:pt x="26" y="5765"/>
                      <a:pt x="26" y="5790"/>
                      <a:pt x="26" y="5790"/>
                    </a:cubicBezTo>
                    <a:lnTo>
                      <a:pt x="402" y="7821"/>
                    </a:lnTo>
                    <a:cubicBezTo>
                      <a:pt x="928" y="7470"/>
                      <a:pt x="1304" y="6818"/>
                      <a:pt x="1479" y="5966"/>
                    </a:cubicBezTo>
                    <a:cubicBezTo>
                      <a:pt x="1504" y="5790"/>
                      <a:pt x="1529" y="5640"/>
                      <a:pt x="1555" y="5465"/>
                    </a:cubicBezTo>
                    <a:lnTo>
                      <a:pt x="1956" y="5414"/>
                    </a:lnTo>
                    <a:lnTo>
                      <a:pt x="2933" y="7695"/>
                    </a:lnTo>
                    <a:lnTo>
                      <a:pt x="3810" y="5089"/>
                    </a:lnTo>
                    <a:lnTo>
                      <a:pt x="4236" y="5013"/>
                    </a:lnTo>
                    <a:lnTo>
                      <a:pt x="4512" y="5465"/>
                    </a:lnTo>
                    <a:lnTo>
                      <a:pt x="5189" y="6492"/>
                    </a:lnTo>
                    <a:lnTo>
                      <a:pt x="5840" y="4763"/>
                    </a:lnTo>
                    <a:lnTo>
                      <a:pt x="3835" y="978"/>
                    </a:lnTo>
                    <a:lnTo>
                      <a:pt x="3434" y="226"/>
                    </a:lnTo>
                    <a:cubicBezTo>
                      <a:pt x="3388" y="240"/>
                      <a:pt x="3338" y="248"/>
                      <a:pt x="3285" y="248"/>
                    </a:cubicBezTo>
                    <a:cubicBezTo>
                      <a:pt x="3135" y="248"/>
                      <a:pt x="2954" y="185"/>
                      <a:pt x="2733" y="1"/>
                    </a:cubicBezTo>
                    <a:close/>
                  </a:path>
                </a:pathLst>
              </a:custGeom>
              <a:solidFill>
                <a:srgbClr val="FFDB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2761;p60">
                <a:extLst>
                  <a:ext uri="{FF2B5EF4-FFF2-40B4-BE49-F238E27FC236}">
                    <a16:creationId xmlns:a16="http://schemas.microsoft.com/office/drawing/2014/main" xmlns="" id="{871B3051-6F3E-B8D0-6604-B26427D8B13D}"/>
                  </a:ext>
                </a:extLst>
              </p:cNvPr>
              <p:cNvSpPr/>
              <p:nvPr/>
            </p:nvSpPr>
            <p:spPr>
              <a:xfrm>
                <a:off x="6035775" y="1987813"/>
                <a:ext cx="230600" cy="582725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23309" extrusionOk="0">
                    <a:moveTo>
                      <a:pt x="3885" y="1"/>
                    </a:moveTo>
                    <a:cubicBezTo>
                      <a:pt x="3817" y="206"/>
                      <a:pt x="3549" y="964"/>
                      <a:pt x="2921" y="964"/>
                    </a:cubicBezTo>
                    <a:cubicBezTo>
                      <a:pt x="2631" y="964"/>
                      <a:pt x="2264" y="802"/>
                      <a:pt x="1805" y="351"/>
                    </a:cubicBezTo>
                    <a:lnTo>
                      <a:pt x="1730" y="351"/>
                    </a:lnTo>
                    <a:cubicBezTo>
                      <a:pt x="1632" y="586"/>
                      <a:pt x="1229" y="1370"/>
                      <a:pt x="593" y="1370"/>
                    </a:cubicBezTo>
                    <a:cubicBezTo>
                      <a:pt x="413" y="1370"/>
                      <a:pt x="216" y="1308"/>
                      <a:pt x="1" y="1153"/>
                    </a:cubicBezTo>
                    <a:lnTo>
                      <a:pt x="1" y="1153"/>
                    </a:lnTo>
                    <a:lnTo>
                      <a:pt x="3384" y="23309"/>
                    </a:lnTo>
                    <a:lnTo>
                      <a:pt x="9224" y="22331"/>
                    </a:lnTo>
                    <a:lnTo>
                      <a:pt x="5815" y="126"/>
                    </a:lnTo>
                    <a:cubicBezTo>
                      <a:pt x="5641" y="327"/>
                      <a:pt x="5387" y="507"/>
                      <a:pt x="5046" y="507"/>
                    </a:cubicBezTo>
                    <a:cubicBezTo>
                      <a:pt x="4751" y="507"/>
                      <a:pt x="4391" y="373"/>
                      <a:pt x="3961" y="1"/>
                    </a:cubicBezTo>
                    <a:close/>
                  </a:path>
                </a:pathLst>
              </a:custGeom>
              <a:solidFill>
                <a:srgbClr val="92B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2762;p60">
                <a:extLst>
                  <a:ext uri="{FF2B5EF4-FFF2-40B4-BE49-F238E27FC236}">
                    <a16:creationId xmlns:a16="http://schemas.microsoft.com/office/drawing/2014/main" xmlns="" id="{1DC3F16E-C790-5083-CE25-1B3888FB857A}"/>
                  </a:ext>
                </a:extLst>
              </p:cNvPr>
              <p:cNvSpPr/>
              <p:nvPr/>
            </p:nvSpPr>
            <p:spPr>
              <a:xfrm>
                <a:off x="6078400" y="1804238"/>
                <a:ext cx="88975" cy="179850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7194" extrusionOk="0">
                    <a:moveTo>
                      <a:pt x="0" y="0"/>
                    </a:moveTo>
                    <a:lnTo>
                      <a:pt x="2531" y="7093"/>
                    </a:lnTo>
                    <a:cubicBezTo>
                      <a:pt x="2780" y="7160"/>
                      <a:pt x="2984" y="7194"/>
                      <a:pt x="3144" y="7194"/>
                    </a:cubicBezTo>
                    <a:cubicBezTo>
                      <a:pt x="3403" y="7194"/>
                      <a:pt x="3543" y="7104"/>
                      <a:pt x="3559" y="691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2763;p60">
                <a:extLst>
                  <a:ext uri="{FF2B5EF4-FFF2-40B4-BE49-F238E27FC236}">
                    <a16:creationId xmlns:a16="http://schemas.microsoft.com/office/drawing/2014/main" xmlns="" id="{6F1B4EBA-AFD1-23C3-7F29-9F493E4B108C}"/>
                  </a:ext>
                </a:extLst>
              </p:cNvPr>
              <p:cNvSpPr/>
              <p:nvPr/>
            </p:nvSpPr>
            <p:spPr>
              <a:xfrm>
                <a:off x="6120375" y="2546088"/>
                <a:ext cx="146000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1605" extrusionOk="0">
                    <a:moveTo>
                      <a:pt x="5840" y="0"/>
                    </a:moveTo>
                    <a:lnTo>
                      <a:pt x="0" y="978"/>
                    </a:lnTo>
                    <a:lnTo>
                      <a:pt x="2030" y="1604"/>
                    </a:lnTo>
                    <a:lnTo>
                      <a:pt x="4161" y="1229"/>
                    </a:lnTo>
                    <a:lnTo>
                      <a:pt x="5840" y="0"/>
                    </a:lnTo>
                    <a:close/>
                  </a:path>
                </a:pathLst>
              </a:custGeom>
              <a:solidFill>
                <a:srgbClr val="92B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2764;p60">
                <a:extLst>
                  <a:ext uri="{FF2B5EF4-FFF2-40B4-BE49-F238E27FC236}">
                    <a16:creationId xmlns:a16="http://schemas.microsoft.com/office/drawing/2014/main" xmlns="" id="{20937A28-EE2D-B4B9-41B2-8DDF95F763FF}"/>
                  </a:ext>
                </a:extLst>
              </p:cNvPr>
              <p:cNvSpPr/>
              <p:nvPr/>
            </p:nvSpPr>
            <p:spPr>
              <a:xfrm>
                <a:off x="6081525" y="1996588"/>
                <a:ext cx="92125" cy="5896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3585" extrusionOk="0">
                    <a:moveTo>
                      <a:pt x="0" y="0"/>
                    </a:moveTo>
                    <a:lnTo>
                      <a:pt x="3685" y="23559"/>
                    </a:lnTo>
                    <a:lnTo>
                      <a:pt x="3484" y="235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2765;p60">
                <a:extLst>
                  <a:ext uri="{FF2B5EF4-FFF2-40B4-BE49-F238E27FC236}">
                    <a16:creationId xmlns:a16="http://schemas.microsoft.com/office/drawing/2014/main" xmlns="" id="{969E0E76-3D76-EEDC-6785-FB806D09DE29}"/>
                  </a:ext>
                </a:extLst>
              </p:cNvPr>
              <p:cNvSpPr/>
              <p:nvPr/>
            </p:nvSpPr>
            <p:spPr>
              <a:xfrm>
                <a:off x="6134775" y="1987813"/>
                <a:ext cx="92125" cy="5896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3585" extrusionOk="0">
                    <a:moveTo>
                      <a:pt x="1" y="1"/>
                    </a:moveTo>
                    <a:lnTo>
                      <a:pt x="3484" y="23585"/>
                    </a:lnTo>
                    <a:lnTo>
                      <a:pt x="3685" y="2356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2766;p60">
                <a:extLst>
                  <a:ext uri="{FF2B5EF4-FFF2-40B4-BE49-F238E27FC236}">
                    <a16:creationId xmlns:a16="http://schemas.microsoft.com/office/drawing/2014/main" xmlns="" id="{D41397EE-98CF-B98A-B0F0-90227703079C}"/>
                  </a:ext>
                </a:extLst>
              </p:cNvPr>
              <p:cNvSpPr/>
              <p:nvPr/>
            </p:nvSpPr>
            <p:spPr>
              <a:xfrm>
                <a:off x="6139800" y="1986563"/>
                <a:ext cx="122825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23209" extrusionOk="0">
                    <a:moveTo>
                      <a:pt x="0" y="0"/>
                    </a:moveTo>
                    <a:lnTo>
                      <a:pt x="3308" y="21655"/>
                    </a:lnTo>
                    <a:lnTo>
                      <a:pt x="3559" y="23209"/>
                    </a:lnTo>
                    <a:lnTo>
                      <a:pt x="4912" y="22356"/>
                    </a:lnTo>
                    <a:lnTo>
                      <a:pt x="1529" y="401"/>
                    </a:lnTo>
                    <a:cubicBezTo>
                      <a:pt x="1415" y="468"/>
                      <a:pt x="1290" y="495"/>
                      <a:pt x="1161" y="495"/>
                    </a:cubicBezTo>
                    <a:cubicBezTo>
                      <a:pt x="610" y="49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D3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2767;p60">
                <a:extLst>
                  <a:ext uri="{FF2B5EF4-FFF2-40B4-BE49-F238E27FC236}">
                    <a16:creationId xmlns:a16="http://schemas.microsoft.com/office/drawing/2014/main" xmlns="" id="{56374B6F-5EA9-6E85-2E0C-BA29D68E3FB5}"/>
                  </a:ext>
                </a:extLst>
              </p:cNvPr>
              <p:cNvSpPr/>
              <p:nvPr/>
            </p:nvSpPr>
            <p:spPr>
              <a:xfrm>
                <a:off x="6041425" y="2002213"/>
                <a:ext cx="120325" cy="58025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23210" extrusionOk="0">
                    <a:moveTo>
                      <a:pt x="1329" y="1"/>
                    </a:moveTo>
                    <a:cubicBezTo>
                      <a:pt x="1329" y="1"/>
                      <a:pt x="743" y="868"/>
                      <a:pt x="137" y="868"/>
                    </a:cubicBezTo>
                    <a:cubicBezTo>
                      <a:pt x="91" y="868"/>
                      <a:pt x="46" y="864"/>
                      <a:pt x="0" y="853"/>
                    </a:cubicBezTo>
                    <a:lnTo>
                      <a:pt x="0" y="853"/>
                    </a:lnTo>
                    <a:lnTo>
                      <a:pt x="3284" y="22833"/>
                    </a:lnTo>
                    <a:lnTo>
                      <a:pt x="4812" y="23209"/>
                    </a:lnTo>
                    <a:lnTo>
                      <a:pt x="4812" y="23209"/>
                    </a:lnTo>
                    <a:lnTo>
                      <a:pt x="4587" y="21655"/>
                    </a:lnTo>
                    <a:lnTo>
                      <a:pt x="1329" y="1"/>
                    </a:lnTo>
                    <a:close/>
                  </a:path>
                </a:pathLst>
              </a:custGeom>
              <a:solidFill>
                <a:srgbClr val="6EA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B3A25D73-2A31-EACC-865B-3F3F27CFAD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1">
            <a:extLst>
              <a:ext uri="{FF2B5EF4-FFF2-40B4-BE49-F238E27FC236}">
                <a16:creationId xmlns:a16="http://schemas.microsoft.com/office/drawing/2014/main" xmlns="" id="{0DD19039-70A1-A4DB-2BDF-6DAE41616841}"/>
              </a:ext>
            </a:extLst>
          </p:cNvPr>
          <p:cNvGrpSpPr/>
          <p:nvPr/>
        </p:nvGrpSpPr>
        <p:grpSpPr>
          <a:xfrm rot="21220526" flipH="1">
            <a:off x="4340162" y="941243"/>
            <a:ext cx="3887928" cy="2832391"/>
            <a:chOff x="-558688" y="0"/>
            <a:chExt cx="9107943" cy="6858000"/>
          </a:xfrm>
        </p:grpSpPr>
        <p:pic>
          <p:nvPicPr>
            <p:cNvPr id="17" name="图片 10">
              <a:extLst>
                <a:ext uri="{FF2B5EF4-FFF2-40B4-BE49-F238E27FC236}">
                  <a16:creationId xmlns:a16="http://schemas.microsoft.com/office/drawing/2014/main" xmlns="" id="{9151D917-1915-18B8-88DE-F975EE523E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8" name="图片 9">
              <a:extLst>
                <a:ext uri="{FF2B5EF4-FFF2-40B4-BE49-F238E27FC236}">
                  <a16:creationId xmlns:a16="http://schemas.microsoft.com/office/drawing/2014/main" xmlns="" id="{893E8F87-2CEC-966D-71E2-746CB6BC37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grpSp>
        <p:nvGrpSpPr>
          <p:cNvPr id="11" name="组合 11">
            <a:extLst>
              <a:ext uri="{FF2B5EF4-FFF2-40B4-BE49-F238E27FC236}">
                <a16:creationId xmlns:a16="http://schemas.microsoft.com/office/drawing/2014/main" xmlns="" id="{DB0F71F1-358A-0843-3626-2523B2BCEDEA}"/>
              </a:ext>
            </a:extLst>
          </p:cNvPr>
          <p:cNvGrpSpPr/>
          <p:nvPr/>
        </p:nvGrpSpPr>
        <p:grpSpPr>
          <a:xfrm rot="440101">
            <a:off x="54151" y="303350"/>
            <a:ext cx="3848673" cy="2823337"/>
            <a:chOff x="-558688" y="0"/>
            <a:chExt cx="9107943" cy="6858000"/>
          </a:xfrm>
        </p:grpSpPr>
        <p:pic>
          <p:nvPicPr>
            <p:cNvPr id="12" name="图片 10">
              <a:extLst>
                <a:ext uri="{FF2B5EF4-FFF2-40B4-BE49-F238E27FC236}">
                  <a16:creationId xmlns:a16="http://schemas.microsoft.com/office/drawing/2014/main" xmlns="" id="{08F8C3EB-32A6-DC1F-C623-3F02A9A8E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3" name="图片 9">
              <a:extLst>
                <a:ext uri="{FF2B5EF4-FFF2-40B4-BE49-F238E27FC236}">
                  <a16:creationId xmlns:a16="http://schemas.microsoft.com/office/drawing/2014/main" xmlns="" id="{1E79147A-1651-9BAC-8A47-DF5209E70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598AD10-C64D-E77C-71FD-2CA70DF96CD0}"/>
              </a:ext>
            </a:extLst>
          </p:cNvPr>
          <p:cNvSpPr txBox="1"/>
          <p:nvPr/>
        </p:nvSpPr>
        <p:spPr>
          <a:xfrm>
            <a:off x="433841" y="1127413"/>
            <a:ext cx="2904443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4" name="图片 4">
            <a:extLst>
              <a:ext uri="{FF2B5EF4-FFF2-40B4-BE49-F238E27FC236}">
                <a16:creationId xmlns:a16="http://schemas.microsoft.com/office/drawing/2014/main" xmlns="" id="{D4D7A46F-C1E8-30CD-F713-513A221606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223" y="2600013"/>
            <a:ext cx="1878021" cy="27137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7FC6CA-F9D2-4FC1-64F5-11EE0C210823}"/>
              </a:ext>
            </a:extLst>
          </p:cNvPr>
          <p:cNvSpPr txBox="1"/>
          <p:nvPr/>
        </p:nvSpPr>
        <p:spPr>
          <a:xfrm rot="21035556">
            <a:off x="4526804" y="1826119"/>
            <a:ext cx="3464717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图片 1">
            <a:extLst>
              <a:ext uri="{FF2B5EF4-FFF2-40B4-BE49-F238E27FC236}">
                <a16:creationId xmlns:a16="http://schemas.microsoft.com/office/drawing/2014/main" xmlns="" id="{6B220458-19C4-DD99-3D58-7FE0DD4734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139" y="2600013"/>
            <a:ext cx="2044607" cy="281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6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74FFCA4F-6503-617B-04E3-C8A619781821}"/>
              </a:ext>
            </a:extLst>
          </p:cNvPr>
          <p:cNvSpPr/>
          <p:nvPr/>
        </p:nvSpPr>
        <p:spPr>
          <a:xfrm>
            <a:off x="2699657" y="1973943"/>
            <a:ext cx="4826000" cy="1618343"/>
          </a:xfrm>
          <a:custGeom>
            <a:avLst/>
            <a:gdLst>
              <a:gd name="connsiteX0" fmla="*/ 182519 w 4826000"/>
              <a:gd name="connsiteY0" fmla="*/ 1515821 h 1618343"/>
              <a:gd name="connsiteX1" fmla="*/ 375028 w 4826000"/>
              <a:gd name="connsiteY1" fmla="*/ 1242426 h 1618343"/>
              <a:gd name="connsiteX2" fmla="*/ 2193003 w 4826000"/>
              <a:gd name="connsiteY2" fmla="*/ 3370 h 1618343"/>
              <a:gd name="connsiteX3" fmla="*/ 4119209 w 4826000"/>
              <a:gd name="connsiteY3" fmla="*/ 236988 h 1618343"/>
              <a:gd name="connsiteX4" fmla="*/ 2733896 w 4826000"/>
              <a:gd name="connsiteY4" fmla="*/ 1611157 h 1618343"/>
              <a:gd name="connsiteX5" fmla="*/ 1007413 w 4826000"/>
              <a:gd name="connsiteY5" fmla="*/ 1466889 h 1618343"/>
              <a:gd name="connsiteX6" fmla="*/ 578468 w 4826000"/>
              <a:gd name="connsiteY6" fmla="*/ 1492334 h 1618343"/>
              <a:gd name="connsiteX7" fmla="*/ 182519 w 4826000"/>
              <a:gd name="connsiteY7" fmla="*/ 1515821 h 1618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26000" h="1618343" fill="none" extrusionOk="0">
                <a:moveTo>
                  <a:pt x="182519" y="1515821"/>
                </a:moveTo>
                <a:cubicBezTo>
                  <a:pt x="263596" y="1399418"/>
                  <a:pt x="330796" y="1327616"/>
                  <a:pt x="375028" y="1242426"/>
                </a:cubicBezTo>
                <a:cubicBezTo>
                  <a:pt x="-434564" y="615540"/>
                  <a:pt x="589885" y="28345"/>
                  <a:pt x="2193003" y="3370"/>
                </a:cubicBezTo>
                <a:cubicBezTo>
                  <a:pt x="2919006" y="53676"/>
                  <a:pt x="3651260" y="49713"/>
                  <a:pt x="4119209" y="236988"/>
                </a:cubicBezTo>
                <a:cubicBezTo>
                  <a:pt x="5531439" y="753724"/>
                  <a:pt x="4698867" y="1438685"/>
                  <a:pt x="2733896" y="1611157"/>
                </a:cubicBezTo>
                <a:cubicBezTo>
                  <a:pt x="2116876" y="1580707"/>
                  <a:pt x="1470062" y="1449123"/>
                  <a:pt x="1007413" y="1466889"/>
                </a:cubicBezTo>
                <a:cubicBezTo>
                  <a:pt x="825344" y="1511752"/>
                  <a:pt x="717575" y="1467956"/>
                  <a:pt x="578468" y="1492334"/>
                </a:cubicBezTo>
                <a:cubicBezTo>
                  <a:pt x="439361" y="1516711"/>
                  <a:pt x="336416" y="1504931"/>
                  <a:pt x="182519" y="1515821"/>
                </a:cubicBezTo>
                <a:close/>
              </a:path>
              <a:path w="4826000" h="1618343" stroke="0" extrusionOk="0">
                <a:moveTo>
                  <a:pt x="182519" y="1515821"/>
                </a:moveTo>
                <a:cubicBezTo>
                  <a:pt x="236108" y="1410731"/>
                  <a:pt x="339728" y="1328685"/>
                  <a:pt x="375028" y="1242426"/>
                </a:cubicBezTo>
                <a:cubicBezTo>
                  <a:pt x="-398017" y="952617"/>
                  <a:pt x="615814" y="-135276"/>
                  <a:pt x="2193003" y="3370"/>
                </a:cubicBezTo>
                <a:cubicBezTo>
                  <a:pt x="2870276" y="-101035"/>
                  <a:pt x="3471631" y="91509"/>
                  <a:pt x="4119209" y="236988"/>
                </a:cubicBezTo>
                <a:cubicBezTo>
                  <a:pt x="5464061" y="679971"/>
                  <a:pt x="4603935" y="1220310"/>
                  <a:pt x="2733896" y="1611157"/>
                </a:cubicBezTo>
                <a:cubicBezTo>
                  <a:pt x="2019177" y="1567383"/>
                  <a:pt x="1466206" y="1643229"/>
                  <a:pt x="1007413" y="1466889"/>
                </a:cubicBezTo>
                <a:cubicBezTo>
                  <a:pt x="905323" y="1523259"/>
                  <a:pt x="755033" y="1477409"/>
                  <a:pt x="586717" y="1491844"/>
                </a:cubicBezTo>
                <a:cubicBezTo>
                  <a:pt x="418401" y="1506280"/>
                  <a:pt x="265817" y="1498262"/>
                  <a:pt x="182519" y="1515821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632578232">
                  <a:prstGeom prst="wedgeEllipseCallout">
                    <a:avLst>
                      <a:gd name="adj1" fmla="val -46218"/>
                      <a:gd name="adj2" fmla="val 43665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E523B0C1-1A91-A10A-7746-E46E084CFD61}"/>
              </a:ext>
            </a:extLst>
          </p:cNvPr>
          <p:cNvSpPr txBox="1">
            <a:spLocks/>
          </p:cNvSpPr>
          <p:nvPr/>
        </p:nvSpPr>
        <p:spPr>
          <a:xfrm>
            <a:off x="1222263" y="475560"/>
            <a:ext cx="6550213" cy="45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Dosis"/>
              <a:buAutoNum type="arabicPeriod"/>
              <a:defRPr sz="12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AutoNum type="alphaLcPeriod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AutoNum type="romanLcPeriod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AutoNum type="arabicPeriod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AutoNum type="alphaLcPeriod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AutoNum type="romanLcPeriod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AutoNum type="arabicPeriod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AutoNum type="alphaLcPeriod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400"/>
              <a:buFont typeface="Dosis"/>
              <a:buAutoNum type="romanLcPeriod"/>
              <a:defRPr sz="14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indent="0" algn="ctr">
              <a:buFont typeface="Dosis"/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SGK tr. 49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DC724C51-0025-0CAD-CF71-3A12E8E53D54}"/>
              </a:ext>
            </a:extLst>
          </p:cNvPr>
          <p:cNvSpPr txBox="1">
            <a:spLocks/>
          </p:cNvSpPr>
          <p:nvPr/>
        </p:nvSpPr>
        <p:spPr>
          <a:xfrm>
            <a:off x="3217572" y="-48985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2E74A5-5C67-981F-5C12-4EE7296AF87B}"/>
              </a:ext>
            </a:extLst>
          </p:cNvPr>
          <p:cNvSpPr txBox="1"/>
          <p:nvPr/>
        </p:nvSpPr>
        <p:spPr>
          <a:xfrm>
            <a:off x="2980027" y="2598448"/>
            <a:ext cx="4619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một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11" name="Picture 2" descr="Illustration Of A Kid Boy Holding An Envelope Of Money Thinking Of Where To  Spend It Stock Photo, Picture And Royalty Free Image. Image 86271003.">
            <a:extLst>
              <a:ext uri="{FF2B5EF4-FFF2-40B4-BE49-F238E27FC236}">
                <a16:creationId xmlns:a16="http://schemas.microsoft.com/office/drawing/2014/main" xmlns="" id="{E1E1A677-9747-5075-665C-873AB0EB9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8538" l="9858" r="89837">
                        <a14:foregroundMark x1="49695" y1="35692" x2="44106" y2="44923"/>
                        <a14:foregroundMark x1="65142" y1="31923" x2="68496" y2="45385"/>
                        <a14:foregroundMark x1="59858" y1="67615" x2="46748" y2="97308"/>
                        <a14:foregroundMark x1="71138" y1="53923" x2="72053" y2="94077"/>
                        <a14:foregroundMark x1="72053" y1="94077" x2="73069" y2="96846"/>
                        <a14:foregroundMark x1="78659" y1="66615" x2="81606" y2="76385"/>
                        <a14:foregroundMark x1="47358" y1="70154" x2="38821" y2="91846"/>
                        <a14:foregroundMark x1="65142" y1="71385" x2="65549" y2="93077"/>
                        <a14:foregroundMark x1="41463" y1="97077" x2="64837" y2="97308"/>
                        <a14:foregroundMark x1="76016" y1="84846" x2="74390" y2="98538"/>
                        <a14:foregroundMark x1="49390" y1="10000" x2="53963" y2="1000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54" y="2235200"/>
            <a:ext cx="2200973" cy="290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27D6FDE-FD15-AB7E-9F5E-40EA1B4FF5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975" y="4020612"/>
            <a:ext cx="901700" cy="9048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AEE6199-2552-3EC7-6C00-080DC3E56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575" y="4141370"/>
            <a:ext cx="1143000" cy="78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0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16668A0D-8876-53E0-7CE8-F00EE0862793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en-US" dirty="0"/>
              <a:t>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2CA60129-E591-0212-23D0-068234D504A3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801420" y="3271729"/>
            <a:ext cx="584400" cy="527700"/>
          </a:xfrm>
        </p:spPr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DAFE6CB8-DF7D-E2B6-5FF3-08A006BF2A79}"/>
              </a:ext>
            </a:extLst>
          </p:cNvPr>
          <p:cNvSpPr>
            <a:spLocks noGrp="1"/>
          </p:cNvSpPr>
          <p:nvPr>
            <p:ph type="title" idx="7"/>
          </p:nvPr>
        </p:nvSpPr>
        <p:spPr>
          <a:xfrm>
            <a:off x="4752800" y="1664290"/>
            <a:ext cx="584400" cy="527700"/>
          </a:xfrm>
        </p:spPr>
        <p:txBody>
          <a:bodyPr/>
          <a:lstStyle/>
          <a:p>
            <a:r>
              <a:rPr lang="en-US" dirty="0"/>
              <a:t>b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89266E79-2BF4-8EB2-2B5F-9148A99A71A9}"/>
              </a:ext>
            </a:extLst>
          </p:cNvPr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61BE5E8-3953-F0DA-1F52-C6963C0F9D91}"/>
              </a:ext>
            </a:extLst>
          </p:cNvPr>
          <p:cNvSpPr txBox="1"/>
          <p:nvPr/>
        </p:nvSpPr>
        <p:spPr>
          <a:xfrm>
            <a:off x="2038995" y="635065"/>
            <a:ext cx="65346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Vì </a:t>
            </a:r>
            <a:r>
              <a:rPr lang="en-US" sz="1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28C4646-8777-546E-C9C8-CA57759ED5B2}"/>
              </a:ext>
            </a:extLst>
          </p:cNvPr>
          <p:cNvSpPr txBox="1"/>
          <p:nvPr/>
        </p:nvSpPr>
        <p:spPr>
          <a:xfrm>
            <a:off x="1823109" y="1714417"/>
            <a:ext cx="2500322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2DFC4A1-14EC-9B7B-83C5-40508171F6CB}"/>
              </a:ext>
            </a:extLst>
          </p:cNvPr>
          <p:cNvSpPr txBox="1"/>
          <p:nvPr/>
        </p:nvSpPr>
        <p:spPr>
          <a:xfrm>
            <a:off x="5874788" y="1502382"/>
            <a:ext cx="2325783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 </a:t>
            </a:r>
            <a:r>
              <a:rPr lang="en-US" sz="1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08F47E0-80B8-D45D-11C1-D407E6E1104D}"/>
              </a:ext>
            </a:extLst>
          </p:cNvPr>
          <p:cNvSpPr txBox="1"/>
          <p:nvPr/>
        </p:nvSpPr>
        <p:spPr>
          <a:xfrm>
            <a:off x="1831439" y="3171834"/>
            <a:ext cx="2500322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để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AA50B56-2D68-88A2-DF3E-E1A337741215}"/>
              </a:ext>
            </a:extLst>
          </p:cNvPr>
          <p:cNvSpPr txBox="1"/>
          <p:nvPr/>
        </p:nvSpPr>
        <p:spPr>
          <a:xfrm>
            <a:off x="5758239" y="3379583"/>
            <a:ext cx="2657428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7" name="9Slide.vn 101">
            <a:extLst>
              <a:ext uri="{FF2B5EF4-FFF2-40B4-BE49-F238E27FC236}">
                <a16:creationId xmlns:a16="http://schemas.microsoft.com/office/drawing/2014/main" xmlns="" id="{E22AF318-BE50-FECB-DA09-78D078E9E88B}"/>
              </a:ext>
            </a:extLst>
          </p:cNvPr>
          <p:cNvGrpSpPr/>
          <p:nvPr/>
        </p:nvGrpSpPr>
        <p:grpSpPr>
          <a:xfrm rot="16200000">
            <a:off x="-2369520" y="2488393"/>
            <a:ext cx="5059677" cy="216397"/>
            <a:chOff x="6007417" y="2177414"/>
            <a:chExt cx="1565910" cy="52387"/>
          </a:xfrm>
          <a:solidFill>
            <a:schemeClr val="tx2"/>
          </a:solidFill>
        </p:grpSpPr>
        <p:sp>
          <p:nvSpPr>
            <p:cNvPr id="28" name="9Slide.vn 102">
              <a:extLst>
                <a:ext uri="{FF2B5EF4-FFF2-40B4-BE49-F238E27FC236}">
                  <a16:creationId xmlns:a16="http://schemas.microsoft.com/office/drawing/2014/main" xmlns="" id="{0E2CF04F-D207-9313-B3F7-0C5757EDDC1D}"/>
                </a:ext>
              </a:extLst>
            </p:cNvPr>
            <p:cNvSpPr/>
            <p:nvPr/>
          </p:nvSpPr>
          <p:spPr>
            <a:xfrm>
              <a:off x="752094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9Slide.vn 103">
              <a:extLst>
                <a:ext uri="{FF2B5EF4-FFF2-40B4-BE49-F238E27FC236}">
                  <a16:creationId xmlns:a16="http://schemas.microsoft.com/office/drawing/2014/main" xmlns="" id="{F11162C8-1BC0-E301-A4B0-42E5A3ADDA12}"/>
                </a:ext>
              </a:extLst>
            </p:cNvPr>
            <p:cNvSpPr/>
            <p:nvPr/>
          </p:nvSpPr>
          <p:spPr>
            <a:xfrm>
              <a:off x="7437119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9Slide.vn 104">
              <a:extLst>
                <a:ext uri="{FF2B5EF4-FFF2-40B4-BE49-F238E27FC236}">
                  <a16:creationId xmlns:a16="http://schemas.microsoft.com/office/drawing/2014/main" xmlns="" id="{26BC8B4D-5ABA-BBF9-4BA9-CCCCC5185AD7}"/>
                </a:ext>
              </a:extLst>
            </p:cNvPr>
            <p:cNvSpPr/>
            <p:nvPr/>
          </p:nvSpPr>
          <p:spPr>
            <a:xfrm>
              <a:off x="7352347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9Slide.vn 105">
              <a:extLst>
                <a:ext uri="{FF2B5EF4-FFF2-40B4-BE49-F238E27FC236}">
                  <a16:creationId xmlns:a16="http://schemas.microsoft.com/office/drawing/2014/main" xmlns="" id="{4D3DFA66-D339-2E7D-6CAC-91D2C0CF60CE}"/>
                </a:ext>
              </a:extLst>
            </p:cNvPr>
            <p:cNvSpPr/>
            <p:nvPr/>
          </p:nvSpPr>
          <p:spPr>
            <a:xfrm>
              <a:off x="726852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9Slide.vn 106">
              <a:extLst>
                <a:ext uri="{FF2B5EF4-FFF2-40B4-BE49-F238E27FC236}">
                  <a16:creationId xmlns:a16="http://schemas.microsoft.com/office/drawing/2014/main" xmlns="" id="{6FC7EC7A-233C-CC52-229D-DCE6F22F70BD}"/>
                </a:ext>
              </a:extLst>
            </p:cNvPr>
            <p:cNvSpPr/>
            <p:nvPr/>
          </p:nvSpPr>
          <p:spPr>
            <a:xfrm>
              <a:off x="718470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9Slide.vn 107">
              <a:extLst>
                <a:ext uri="{FF2B5EF4-FFF2-40B4-BE49-F238E27FC236}">
                  <a16:creationId xmlns:a16="http://schemas.microsoft.com/office/drawing/2014/main" xmlns="" id="{ACBDC31E-0B19-F67C-2CC7-0BEF5C231394}"/>
                </a:ext>
              </a:extLst>
            </p:cNvPr>
            <p:cNvSpPr/>
            <p:nvPr/>
          </p:nvSpPr>
          <p:spPr>
            <a:xfrm>
              <a:off x="710088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4" name="9Slide.vn 108">
              <a:extLst>
                <a:ext uri="{FF2B5EF4-FFF2-40B4-BE49-F238E27FC236}">
                  <a16:creationId xmlns:a16="http://schemas.microsoft.com/office/drawing/2014/main" xmlns="" id="{23346EA6-284E-B5BF-B31D-4B88001F0281}"/>
                </a:ext>
              </a:extLst>
            </p:cNvPr>
            <p:cNvSpPr/>
            <p:nvPr/>
          </p:nvSpPr>
          <p:spPr>
            <a:xfrm>
              <a:off x="7016115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7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5" name="9Slide.vn 109">
              <a:extLst>
                <a:ext uri="{FF2B5EF4-FFF2-40B4-BE49-F238E27FC236}">
                  <a16:creationId xmlns:a16="http://schemas.microsoft.com/office/drawing/2014/main" xmlns="" id="{1D31D262-EB18-EEB2-788E-229D36DB5786}"/>
                </a:ext>
              </a:extLst>
            </p:cNvPr>
            <p:cNvSpPr/>
            <p:nvPr/>
          </p:nvSpPr>
          <p:spPr>
            <a:xfrm>
              <a:off x="6932294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9Slide.vn 110">
              <a:extLst>
                <a:ext uri="{FF2B5EF4-FFF2-40B4-BE49-F238E27FC236}">
                  <a16:creationId xmlns:a16="http://schemas.microsoft.com/office/drawing/2014/main" xmlns="" id="{A8F4491E-5DEB-19A0-EDDC-BB141DD54DD0}"/>
                </a:ext>
              </a:extLst>
            </p:cNvPr>
            <p:cNvSpPr/>
            <p:nvPr/>
          </p:nvSpPr>
          <p:spPr>
            <a:xfrm>
              <a:off x="6848475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9Slide.vn 111">
              <a:extLst>
                <a:ext uri="{FF2B5EF4-FFF2-40B4-BE49-F238E27FC236}">
                  <a16:creationId xmlns:a16="http://schemas.microsoft.com/office/drawing/2014/main" xmlns="" id="{45109B40-A243-519F-7662-9C088E9CE800}"/>
                </a:ext>
              </a:extLst>
            </p:cNvPr>
            <p:cNvSpPr/>
            <p:nvPr/>
          </p:nvSpPr>
          <p:spPr>
            <a:xfrm>
              <a:off x="6764655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8" name="9Slide.vn 112">
              <a:extLst>
                <a:ext uri="{FF2B5EF4-FFF2-40B4-BE49-F238E27FC236}">
                  <a16:creationId xmlns:a16="http://schemas.microsoft.com/office/drawing/2014/main" xmlns="" id="{D59F6C7F-2B88-3103-E821-289D607FB680}"/>
                </a:ext>
              </a:extLst>
            </p:cNvPr>
            <p:cNvSpPr/>
            <p:nvPr/>
          </p:nvSpPr>
          <p:spPr>
            <a:xfrm>
              <a:off x="6679882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8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9Slide.vn 113">
              <a:extLst>
                <a:ext uri="{FF2B5EF4-FFF2-40B4-BE49-F238E27FC236}">
                  <a16:creationId xmlns:a16="http://schemas.microsoft.com/office/drawing/2014/main" xmlns="" id="{F5BDC7D4-3D13-F2CA-33F1-7E7795CC8CB7}"/>
                </a:ext>
              </a:extLst>
            </p:cNvPr>
            <p:cNvSpPr/>
            <p:nvPr/>
          </p:nvSpPr>
          <p:spPr>
            <a:xfrm>
              <a:off x="659606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40" name="9Slide.vn 114">
              <a:extLst>
                <a:ext uri="{FF2B5EF4-FFF2-40B4-BE49-F238E27FC236}">
                  <a16:creationId xmlns:a16="http://schemas.microsoft.com/office/drawing/2014/main" xmlns="" id="{263D4E4A-01A2-F75A-9850-B69499533F9B}"/>
                </a:ext>
              </a:extLst>
            </p:cNvPr>
            <p:cNvSpPr/>
            <p:nvPr/>
          </p:nvSpPr>
          <p:spPr>
            <a:xfrm>
              <a:off x="651224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2 w 52387"/>
                <a:gd name="connsiteY6" fmla="*/ 0 h 52387"/>
                <a:gd name="connsiteX7" fmla="*/ 39052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2" y="0"/>
                  </a:lnTo>
                  <a:lnTo>
                    <a:pt x="39052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9Slide.vn 115">
              <a:extLst>
                <a:ext uri="{FF2B5EF4-FFF2-40B4-BE49-F238E27FC236}">
                  <a16:creationId xmlns:a16="http://schemas.microsoft.com/office/drawing/2014/main" xmlns="" id="{B03418C8-6A40-D807-8D06-C21CC4C2A034}"/>
                </a:ext>
              </a:extLst>
            </p:cNvPr>
            <p:cNvSpPr/>
            <p:nvPr/>
          </p:nvSpPr>
          <p:spPr>
            <a:xfrm>
              <a:off x="642842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2" name="9Slide.vn 116">
              <a:extLst>
                <a:ext uri="{FF2B5EF4-FFF2-40B4-BE49-F238E27FC236}">
                  <a16:creationId xmlns:a16="http://schemas.microsoft.com/office/drawing/2014/main" xmlns="" id="{704C0A6D-D7DC-E1EF-9D95-6905CBCCF88B}"/>
                </a:ext>
              </a:extLst>
            </p:cNvPr>
            <p:cNvSpPr/>
            <p:nvPr/>
          </p:nvSpPr>
          <p:spPr>
            <a:xfrm>
              <a:off x="6343650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3" name="9Slide.vn 117">
              <a:extLst>
                <a:ext uri="{FF2B5EF4-FFF2-40B4-BE49-F238E27FC236}">
                  <a16:creationId xmlns:a16="http://schemas.microsoft.com/office/drawing/2014/main" xmlns="" id="{52B388DA-AB00-9C26-03A1-A83A7569E3DD}"/>
                </a:ext>
              </a:extLst>
            </p:cNvPr>
            <p:cNvSpPr/>
            <p:nvPr/>
          </p:nvSpPr>
          <p:spPr>
            <a:xfrm>
              <a:off x="625983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2 w 52387"/>
                <a:gd name="connsiteY6" fmla="*/ 0 h 52387"/>
                <a:gd name="connsiteX7" fmla="*/ 39052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2" y="0"/>
                  </a:lnTo>
                  <a:lnTo>
                    <a:pt x="39052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9Slide.vn 118">
              <a:extLst>
                <a:ext uri="{FF2B5EF4-FFF2-40B4-BE49-F238E27FC236}">
                  <a16:creationId xmlns:a16="http://schemas.microsoft.com/office/drawing/2014/main" xmlns="" id="{178017FD-B57B-74EC-83A0-9C1D0B4CEF1E}"/>
                </a:ext>
              </a:extLst>
            </p:cNvPr>
            <p:cNvSpPr/>
            <p:nvPr/>
          </p:nvSpPr>
          <p:spPr>
            <a:xfrm>
              <a:off x="6176009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5" name="9Slide.vn 119">
              <a:extLst>
                <a:ext uri="{FF2B5EF4-FFF2-40B4-BE49-F238E27FC236}">
                  <a16:creationId xmlns:a16="http://schemas.microsoft.com/office/drawing/2014/main" xmlns="" id="{6BD5E5E9-EFA1-863F-A0EC-BEB121EFA6A1}"/>
                </a:ext>
              </a:extLst>
            </p:cNvPr>
            <p:cNvSpPr/>
            <p:nvPr/>
          </p:nvSpPr>
          <p:spPr>
            <a:xfrm>
              <a:off x="609219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6" name="9Slide.vn 120">
              <a:extLst>
                <a:ext uri="{FF2B5EF4-FFF2-40B4-BE49-F238E27FC236}">
                  <a16:creationId xmlns:a16="http://schemas.microsoft.com/office/drawing/2014/main" xmlns="" id="{9CBC2F81-6AD7-C904-5004-1BDE17F2F27D}"/>
                </a:ext>
              </a:extLst>
            </p:cNvPr>
            <p:cNvSpPr/>
            <p:nvPr/>
          </p:nvSpPr>
          <p:spPr>
            <a:xfrm>
              <a:off x="6007417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8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7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67" name="9Slide.vn 101">
            <a:extLst>
              <a:ext uri="{FF2B5EF4-FFF2-40B4-BE49-F238E27FC236}">
                <a16:creationId xmlns:a16="http://schemas.microsoft.com/office/drawing/2014/main" xmlns="" id="{A41C1A3C-5A26-B40A-D4BC-DAC25FBEC5C3}"/>
              </a:ext>
            </a:extLst>
          </p:cNvPr>
          <p:cNvGrpSpPr/>
          <p:nvPr/>
        </p:nvGrpSpPr>
        <p:grpSpPr>
          <a:xfrm rot="16200000">
            <a:off x="6453843" y="2488393"/>
            <a:ext cx="5059677" cy="216397"/>
            <a:chOff x="6007417" y="2177414"/>
            <a:chExt cx="1565910" cy="52387"/>
          </a:xfrm>
          <a:solidFill>
            <a:schemeClr val="tx2"/>
          </a:solidFill>
        </p:grpSpPr>
        <p:sp>
          <p:nvSpPr>
            <p:cNvPr id="68" name="9Slide.vn 102">
              <a:extLst>
                <a:ext uri="{FF2B5EF4-FFF2-40B4-BE49-F238E27FC236}">
                  <a16:creationId xmlns:a16="http://schemas.microsoft.com/office/drawing/2014/main" xmlns="" id="{C2A77FC8-9474-D1C7-6CEF-923E5F9D247B}"/>
                </a:ext>
              </a:extLst>
            </p:cNvPr>
            <p:cNvSpPr/>
            <p:nvPr/>
          </p:nvSpPr>
          <p:spPr>
            <a:xfrm>
              <a:off x="752094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69" name="9Slide.vn 103">
              <a:extLst>
                <a:ext uri="{FF2B5EF4-FFF2-40B4-BE49-F238E27FC236}">
                  <a16:creationId xmlns:a16="http://schemas.microsoft.com/office/drawing/2014/main" xmlns="" id="{8872F2A2-3129-A52F-A3A7-360FA64B54F3}"/>
                </a:ext>
              </a:extLst>
            </p:cNvPr>
            <p:cNvSpPr/>
            <p:nvPr/>
          </p:nvSpPr>
          <p:spPr>
            <a:xfrm>
              <a:off x="7437119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0" name="9Slide.vn 104">
              <a:extLst>
                <a:ext uri="{FF2B5EF4-FFF2-40B4-BE49-F238E27FC236}">
                  <a16:creationId xmlns:a16="http://schemas.microsoft.com/office/drawing/2014/main" xmlns="" id="{1F7E60EC-0E1A-FD30-61F3-F851CF89FC54}"/>
                </a:ext>
              </a:extLst>
            </p:cNvPr>
            <p:cNvSpPr/>
            <p:nvPr/>
          </p:nvSpPr>
          <p:spPr>
            <a:xfrm>
              <a:off x="7352347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1" name="9Slide.vn 105">
              <a:extLst>
                <a:ext uri="{FF2B5EF4-FFF2-40B4-BE49-F238E27FC236}">
                  <a16:creationId xmlns:a16="http://schemas.microsoft.com/office/drawing/2014/main" xmlns="" id="{81657FF9-A780-5EE1-5175-8EA38DF55782}"/>
                </a:ext>
              </a:extLst>
            </p:cNvPr>
            <p:cNvSpPr/>
            <p:nvPr/>
          </p:nvSpPr>
          <p:spPr>
            <a:xfrm>
              <a:off x="726852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2" name="9Slide.vn 106">
              <a:extLst>
                <a:ext uri="{FF2B5EF4-FFF2-40B4-BE49-F238E27FC236}">
                  <a16:creationId xmlns:a16="http://schemas.microsoft.com/office/drawing/2014/main" xmlns="" id="{477773A4-08C7-940D-799E-3217D0573F91}"/>
                </a:ext>
              </a:extLst>
            </p:cNvPr>
            <p:cNvSpPr/>
            <p:nvPr/>
          </p:nvSpPr>
          <p:spPr>
            <a:xfrm>
              <a:off x="718470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3" name="9Slide.vn 107">
              <a:extLst>
                <a:ext uri="{FF2B5EF4-FFF2-40B4-BE49-F238E27FC236}">
                  <a16:creationId xmlns:a16="http://schemas.microsoft.com/office/drawing/2014/main" xmlns="" id="{EC2EF337-9A61-3AC1-860E-DA7851404FA3}"/>
                </a:ext>
              </a:extLst>
            </p:cNvPr>
            <p:cNvSpPr/>
            <p:nvPr/>
          </p:nvSpPr>
          <p:spPr>
            <a:xfrm>
              <a:off x="7100887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4" name="9Slide.vn 108">
              <a:extLst>
                <a:ext uri="{FF2B5EF4-FFF2-40B4-BE49-F238E27FC236}">
                  <a16:creationId xmlns:a16="http://schemas.microsoft.com/office/drawing/2014/main" xmlns="" id="{A8BEDA62-9104-029B-00A1-F768B431A809}"/>
                </a:ext>
              </a:extLst>
            </p:cNvPr>
            <p:cNvSpPr/>
            <p:nvPr/>
          </p:nvSpPr>
          <p:spPr>
            <a:xfrm>
              <a:off x="7016115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7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5" name="9Slide.vn 109">
              <a:extLst>
                <a:ext uri="{FF2B5EF4-FFF2-40B4-BE49-F238E27FC236}">
                  <a16:creationId xmlns:a16="http://schemas.microsoft.com/office/drawing/2014/main" xmlns="" id="{18BAC2B7-32EC-32CF-7D9E-A33414CE82EF}"/>
                </a:ext>
              </a:extLst>
            </p:cNvPr>
            <p:cNvSpPr/>
            <p:nvPr/>
          </p:nvSpPr>
          <p:spPr>
            <a:xfrm>
              <a:off x="6932294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8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6" name="9Slide.vn 110">
              <a:extLst>
                <a:ext uri="{FF2B5EF4-FFF2-40B4-BE49-F238E27FC236}">
                  <a16:creationId xmlns:a16="http://schemas.microsoft.com/office/drawing/2014/main" xmlns="" id="{4682531A-48B1-C750-466E-68FBE5135EFA}"/>
                </a:ext>
              </a:extLst>
            </p:cNvPr>
            <p:cNvSpPr/>
            <p:nvPr/>
          </p:nvSpPr>
          <p:spPr>
            <a:xfrm>
              <a:off x="6848475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7" name="9Slide.vn 111">
              <a:extLst>
                <a:ext uri="{FF2B5EF4-FFF2-40B4-BE49-F238E27FC236}">
                  <a16:creationId xmlns:a16="http://schemas.microsoft.com/office/drawing/2014/main" xmlns="" id="{C379D101-9810-D6BD-C504-71656F9236D3}"/>
                </a:ext>
              </a:extLst>
            </p:cNvPr>
            <p:cNvSpPr/>
            <p:nvPr/>
          </p:nvSpPr>
          <p:spPr>
            <a:xfrm>
              <a:off x="6764655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8" name="9Slide.vn 112">
              <a:extLst>
                <a:ext uri="{FF2B5EF4-FFF2-40B4-BE49-F238E27FC236}">
                  <a16:creationId xmlns:a16="http://schemas.microsoft.com/office/drawing/2014/main" xmlns="" id="{0828A404-6076-9AD4-985F-5464E17059D3}"/>
                </a:ext>
              </a:extLst>
            </p:cNvPr>
            <p:cNvSpPr/>
            <p:nvPr/>
          </p:nvSpPr>
          <p:spPr>
            <a:xfrm>
              <a:off x="6679882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8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79" name="9Slide.vn 113">
              <a:extLst>
                <a:ext uri="{FF2B5EF4-FFF2-40B4-BE49-F238E27FC236}">
                  <a16:creationId xmlns:a16="http://schemas.microsoft.com/office/drawing/2014/main" xmlns="" id="{36B516BD-F5C8-0C5F-D298-FD323EEC006C}"/>
                </a:ext>
              </a:extLst>
            </p:cNvPr>
            <p:cNvSpPr/>
            <p:nvPr/>
          </p:nvSpPr>
          <p:spPr>
            <a:xfrm>
              <a:off x="659606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80" name="9Slide.vn 114">
              <a:extLst>
                <a:ext uri="{FF2B5EF4-FFF2-40B4-BE49-F238E27FC236}">
                  <a16:creationId xmlns:a16="http://schemas.microsoft.com/office/drawing/2014/main" xmlns="" id="{409C54E9-F4FB-561E-5AFD-CF66080C6A37}"/>
                </a:ext>
              </a:extLst>
            </p:cNvPr>
            <p:cNvSpPr/>
            <p:nvPr/>
          </p:nvSpPr>
          <p:spPr>
            <a:xfrm>
              <a:off x="651224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2 w 52387"/>
                <a:gd name="connsiteY6" fmla="*/ 0 h 52387"/>
                <a:gd name="connsiteX7" fmla="*/ 39052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2" y="0"/>
                  </a:lnTo>
                  <a:lnTo>
                    <a:pt x="39052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1" name="9Slide.vn 115">
              <a:extLst>
                <a:ext uri="{FF2B5EF4-FFF2-40B4-BE49-F238E27FC236}">
                  <a16:creationId xmlns:a16="http://schemas.microsoft.com/office/drawing/2014/main" xmlns="" id="{B81B75D5-5FBD-FD49-8925-1EC3483441E2}"/>
                </a:ext>
              </a:extLst>
            </p:cNvPr>
            <p:cNvSpPr/>
            <p:nvPr/>
          </p:nvSpPr>
          <p:spPr>
            <a:xfrm>
              <a:off x="6428422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2" name="9Slide.vn 116">
              <a:extLst>
                <a:ext uri="{FF2B5EF4-FFF2-40B4-BE49-F238E27FC236}">
                  <a16:creationId xmlns:a16="http://schemas.microsoft.com/office/drawing/2014/main" xmlns="" id="{617AE944-FAB2-EE8B-5F57-F51AFD17115A}"/>
                </a:ext>
              </a:extLst>
            </p:cNvPr>
            <p:cNvSpPr/>
            <p:nvPr/>
          </p:nvSpPr>
          <p:spPr>
            <a:xfrm>
              <a:off x="6343650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7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8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3" name="9Slide.vn 117">
              <a:extLst>
                <a:ext uri="{FF2B5EF4-FFF2-40B4-BE49-F238E27FC236}">
                  <a16:creationId xmlns:a16="http://schemas.microsoft.com/office/drawing/2014/main" xmlns="" id="{C8A7E1A8-83E4-6213-D707-022463001F98}"/>
                </a:ext>
              </a:extLst>
            </p:cNvPr>
            <p:cNvSpPr/>
            <p:nvPr/>
          </p:nvSpPr>
          <p:spPr>
            <a:xfrm>
              <a:off x="625983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6667 w 52387"/>
                <a:gd name="connsiteY4" fmla="*/ 3810 h 52387"/>
                <a:gd name="connsiteX5" fmla="*/ 23813 w 52387"/>
                <a:gd name="connsiteY5" fmla="*/ 9525 h 52387"/>
                <a:gd name="connsiteX6" fmla="*/ 39052 w 52387"/>
                <a:gd name="connsiteY6" fmla="*/ 0 h 52387"/>
                <a:gd name="connsiteX7" fmla="*/ 39052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2" y="0"/>
                  </a:lnTo>
                  <a:lnTo>
                    <a:pt x="39052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4" name="9Slide.vn 118">
              <a:extLst>
                <a:ext uri="{FF2B5EF4-FFF2-40B4-BE49-F238E27FC236}">
                  <a16:creationId xmlns:a16="http://schemas.microsoft.com/office/drawing/2014/main" xmlns="" id="{33257150-EEE1-49C7-F7B9-D54BB604FCEE}"/>
                </a:ext>
              </a:extLst>
            </p:cNvPr>
            <p:cNvSpPr/>
            <p:nvPr/>
          </p:nvSpPr>
          <p:spPr>
            <a:xfrm>
              <a:off x="6176009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8 w 52387"/>
                <a:gd name="connsiteY3" fmla="*/ 21908 h 52387"/>
                <a:gd name="connsiteX4" fmla="*/ 6668 w 52387"/>
                <a:gd name="connsiteY4" fmla="*/ 3810 h 52387"/>
                <a:gd name="connsiteX5" fmla="*/ 23813 w 52387"/>
                <a:gd name="connsiteY5" fmla="*/ 9525 h 52387"/>
                <a:gd name="connsiteX6" fmla="*/ 39053 w 52387"/>
                <a:gd name="connsiteY6" fmla="*/ 0 h 52387"/>
                <a:gd name="connsiteX7" fmla="*/ 39053 w 52387"/>
                <a:gd name="connsiteY7" fmla="*/ 18098 h 52387"/>
                <a:gd name="connsiteX8" fmla="*/ 52388 w 52387"/>
                <a:gd name="connsiteY8" fmla="*/ 29527 h 52387"/>
                <a:gd name="connsiteX9" fmla="*/ 35243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8" y="21908"/>
                  </a:lnTo>
                  <a:lnTo>
                    <a:pt x="6668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2388" y="29527"/>
                  </a:lnTo>
                  <a:lnTo>
                    <a:pt x="35243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5" name="9Slide.vn 119">
              <a:extLst>
                <a:ext uri="{FF2B5EF4-FFF2-40B4-BE49-F238E27FC236}">
                  <a16:creationId xmlns:a16="http://schemas.microsoft.com/office/drawing/2014/main" xmlns="" id="{99DBC571-F832-1262-89BA-3F922F5C2F4F}"/>
                </a:ext>
              </a:extLst>
            </p:cNvPr>
            <p:cNvSpPr/>
            <p:nvPr/>
          </p:nvSpPr>
          <p:spPr>
            <a:xfrm>
              <a:off x="6092190" y="2177414"/>
              <a:ext cx="52387" cy="52387"/>
            </a:xfrm>
            <a:custGeom>
              <a:avLst/>
              <a:gdLst>
                <a:gd name="connsiteX0" fmla="*/ 28575 w 52387"/>
                <a:gd name="connsiteY0" fmla="*/ 52388 h 52387"/>
                <a:gd name="connsiteX1" fmla="*/ 18097 w 52387"/>
                <a:gd name="connsiteY1" fmla="*/ 38100 h 52387"/>
                <a:gd name="connsiteX2" fmla="*/ 0 w 52387"/>
                <a:gd name="connsiteY2" fmla="*/ 36195 h 52387"/>
                <a:gd name="connsiteX3" fmla="*/ 10477 w 52387"/>
                <a:gd name="connsiteY3" fmla="*/ 21908 h 52387"/>
                <a:gd name="connsiteX4" fmla="*/ 5715 w 52387"/>
                <a:gd name="connsiteY4" fmla="*/ 3810 h 52387"/>
                <a:gd name="connsiteX5" fmla="*/ 22860 w 52387"/>
                <a:gd name="connsiteY5" fmla="*/ 9525 h 52387"/>
                <a:gd name="connsiteX6" fmla="*/ 38100 w 52387"/>
                <a:gd name="connsiteY6" fmla="*/ 0 h 52387"/>
                <a:gd name="connsiteX7" fmla="*/ 38100 w 52387"/>
                <a:gd name="connsiteY7" fmla="*/ 18098 h 52387"/>
                <a:gd name="connsiteX8" fmla="*/ 52388 w 52387"/>
                <a:gd name="connsiteY8" fmla="*/ 29527 h 52387"/>
                <a:gd name="connsiteX9" fmla="*/ 35242 w 52387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387" h="52387">
                  <a:moveTo>
                    <a:pt x="28575" y="52388"/>
                  </a:moveTo>
                  <a:lnTo>
                    <a:pt x="18097" y="38100"/>
                  </a:lnTo>
                  <a:lnTo>
                    <a:pt x="0" y="36195"/>
                  </a:lnTo>
                  <a:lnTo>
                    <a:pt x="10477" y="21908"/>
                  </a:lnTo>
                  <a:lnTo>
                    <a:pt x="5715" y="3810"/>
                  </a:lnTo>
                  <a:lnTo>
                    <a:pt x="22860" y="9525"/>
                  </a:lnTo>
                  <a:lnTo>
                    <a:pt x="38100" y="0"/>
                  </a:lnTo>
                  <a:lnTo>
                    <a:pt x="38100" y="18098"/>
                  </a:lnTo>
                  <a:lnTo>
                    <a:pt x="52388" y="29527"/>
                  </a:lnTo>
                  <a:lnTo>
                    <a:pt x="35242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86" name="9Slide.vn 120">
              <a:extLst>
                <a:ext uri="{FF2B5EF4-FFF2-40B4-BE49-F238E27FC236}">
                  <a16:creationId xmlns:a16="http://schemas.microsoft.com/office/drawing/2014/main" xmlns="" id="{A2E2F1AE-1D2B-11A7-9B6E-0DD436E9D235}"/>
                </a:ext>
              </a:extLst>
            </p:cNvPr>
            <p:cNvSpPr/>
            <p:nvPr/>
          </p:nvSpPr>
          <p:spPr>
            <a:xfrm>
              <a:off x="6007417" y="2177414"/>
              <a:ext cx="53340" cy="52387"/>
            </a:xfrm>
            <a:custGeom>
              <a:avLst/>
              <a:gdLst>
                <a:gd name="connsiteX0" fmla="*/ 28575 w 53340"/>
                <a:gd name="connsiteY0" fmla="*/ 52388 h 52387"/>
                <a:gd name="connsiteX1" fmla="*/ 18098 w 53340"/>
                <a:gd name="connsiteY1" fmla="*/ 38100 h 52387"/>
                <a:gd name="connsiteX2" fmla="*/ 0 w 53340"/>
                <a:gd name="connsiteY2" fmla="*/ 36195 h 52387"/>
                <a:gd name="connsiteX3" fmla="*/ 11430 w 53340"/>
                <a:gd name="connsiteY3" fmla="*/ 21908 h 52387"/>
                <a:gd name="connsiteX4" fmla="*/ 6667 w 53340"/>
                <a:gd name="connsiteY4" fmla="*/ 3810 h 52387"/>
                <a:gd name="connsiteX5" fmla="*/ 23813 w 53340"/>
                <a:gd name="connsiteY5" fmla="*/ 9525 h 52387"/>
                <a:gd name="connsiteX6" fmla="*/ 39053 w 53340"/>
                <a:gd name="connsiteY6" fmla="*/ 0 h 52387"/>
                <a:gd name="connsiteX7" fmla="*/ 39053 w 53340"/>
                <a:gd name="connsiteY7" fmla="*/ 18098 h 52387"/>
                <a:gd name="connsiteX8" fmla="*/ 53340 w 53340"/>
                <a:gd name="connsiteY8" fmla="*/ 29527 h 52387"/>
                <a:gd name="connsiteX9" fmla="*/ 36195 w 53340"/>
                <a:gd name="connsiteY9" fmla="*/ 35243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340" h="52387">
                  <a:moveTo>
                    <a:pt x="28575" y="52388"/>
                  </a:moveTo>
                  <a:lnTo>
                    <a:pt x="18098" y="38100"/>
                  </a:lnTo>
                  <a:lnTo>
                    <a:pt x="0" y="36195"/>
                  </a:lnTo>
                  <a:lnTo>
                    <a:pt x="11430" y="21908"/>
                  </a:lnTo>
                  <a:lnTo>
                    <a:pt x="6667" y="3810"/>
                  </a:lnTo>
                  <a:lnTo>
                    <a:pt x="23813" y="9525"/>
                  </a:lnTo>
                  <a:lnTo>
                    <a:pt x="39053" y="0"/>
                  </a:lnTo>
                  <a:lnTo>
                    <a:pt x="39053" y="18098"/>
                  </a:lnTo>
                  <a:lnTo>
                    <a:pt x="53340" y="29527"/>
                  </a:lnTo>
                  <a:lnTo>
                    <a:pt x="36195" y="35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126" name="Google Shape;2704;p60">
            <a:extLst>
              <a:ext uri="{FF2B5EF4-FFF2-40B4-BE49-F238E27FC236}">
                <a16:creationId xmlns:a16="http://schemas.microsoft.com/office/drawing/2014/main" xmlns="" id="{2A3B358C-8001-702B-2ED3-39E3619D8961}"/>
              </a:ext>
            </a:extLst>
          </p:cNvPr>
          <p:cNvGrpSpPr/>
          <p:nvPr/>
        </p:nvGrpSpPr>
        <p:grpSpPr>
          <a:xfrm>
            <a:off x="605634" y="4412415"/>
            <a:ext cx="763044" cy="432400"/>
            <a:chOff x="4883744" y="4230000"/>
            <a:chExt cx="1523850" cy="628475"/>
          </a:xfrm>
        </p:grpSpPr>
        <p:sp>
          <p:nvSpPr>
            <p:cNvPr id="127" name="Google Shape;2705;p60">
              <a:extLst>
                <a:ext uri="{FF2B5EF4-FFF2-40B4-BE49-F238E27FC236}">
                  <a16:creationId xmlns:a16="http://schemas.microsoft.com/office/drawing/2014/main" xmlns="" id="{6BB66A06-431D-8251-A9B2-45AD7AC39CD4}"/>
                </a:ext>
              </a:extLst>
            </p:cNvPr>
            <p:cNvSpPr/>
            <p:nvPr/>
          </p:nvSpPr>
          <p:spPr>
            <a:xfrm>
              <a:off x="4887506" y="4230000"/>
              <a:ext cx="1516325" cy="628475"/>
            </a:xfrm>
            <a:custGeom>
              <a:avLst/>
              <a:gdLst/>
              <a:ahLst/>
              <a:cxnLst/>
              <a:rect l="l" t="t" r="r" b="b"/>
              <a:pathLst>
                <a:path w="60653" h="25139" extrusionOk="0">
                  <a:moveTo>
                    <a:pt x="17669" y="0"/>
                  </a:moveTo>
                  <a:lnTo>
                    <a:pt x="351" y="2155"/>
                  </a:lnTo>
                  <a:lnTo>
                    <a:pt x="301" y="2155"/>
                  </a:lnTo>
                  <a:lnTo>
                    <a:pt x="301" y="2181"/>
                  </a:lnTo>
                  <a:lnTo>
                    <a:pt x="251" y="2181"/>
                  </a:lnTo>
                  <a:lnTo>
                    <a:pt x="251" y="2206"/>
                  </a:lnTo>
                  <a:lnTo>
                    <a:pt x="226" y="2206"/>
                  </a:lnTo>
                  <a:cubicBezTo>
                    <a:pt x="201" y="2206"/>
                    <a:pt x="201" y="2206"/>
                    <a:pt x="201" y="2231"/>
                  </a:cubicBezTo>
                  <a:lnTo>
                    <a:pt x="176" y="2231"/>
                  </a:lnTo>
                  <a:cubicBezTo>
                    <a:pt x="176" y="2231"/>
                    <a:pt x="176" y="2256"/>
                    <a:pt x="150" y="2256"/>
                  </a:cubicBezTo>
                  <a:cubicBezTo>
                    <a:pt x="150" y="2256"/>
                    <a:pt x="150" y="2256"/>
                    <a:pt x="150" y="2281"/>
                  </a:cubicBezTo>
                  <a:lnTo>
                    <a:pt x="125" y="2281"/>
                  </a:lnTo>
                  <a:cubicBezTo>
                    <a:pt x="125" y="2306"/>
                    <a:pt x="125" y="2306"/>
                    <a:pt x="125" y="2306"/>
                  </a:cubicBezTo>
                  <a:cubicBezTo>
                    <a:pt x="100" y="2331"/>
                    <a:pt x="100" y="2331"/>
                    <a:pt x="100" y="2356"/>
                  </a:cubicBezTo>
                  <a:lnTo>
                    <a:pt x="75" y="2356"/>
                  </a:lnTo>
                  <a:cubicBezTo>
                    <a:pt x="75" y="2381"/>
                    <a:pt x="50" y="2406"/>
                    <a:pt x="50" y="2406"/>
                  </a:cubicBezTo>
                  <a:cubicBezTo>
                    <a:pt x="50" y="2431"/>
                    <a:pt x="25" y="2456"/>
                    <a:pt x="25" y="2481"/>
                  </a:cubicBezTo>
                  <a:cubicBezTo>
                    <a:pt x="25" y="2481"/>
                    <a:pt x="25" y="2506"/>
                    <a:pt x="25" y="2531"/>
                  </a:cubicBezTo>
                  <a:cubicBezTo>
                    <a:pt x="25" y="2556"/>
                    <a:pt x="0" y="2556"/>
                    <a:pt x="0" y="2556"/>
                  </a:cubicBezTo>
                  <a:cubicBezTo>
                    <a:pt x="0" y="2556"/>
                    <a:pt x="0" y="2582"/>
                    <a:pt x="0" y="2582"/>
                  </a:cubicBezTo>
                  <a:cubicBezTo>
                    <a:pt x="0" y="2582"/>
                    <a:pt x="0" y="2582"/>
                    <a:pt x="0" y="2607"/>
                  </a:cubicBezTo>
                  <a:lnTo>
                    <a:pt x="0" y="2632"/>
                  </a:lnTo>
                  <a:lnTo>
                    <a:pt x="0" y="2657"/>
                  </a:lnTo>
                  <a:cubicBezTo>
                    <a:pt x="0" y="2682"/>
                    <a:pt x="0" y="2682"/>
                    <a:pt x="0" y="2682"/>
                  </a:cubicBezTo>
                  <a:lnTo>
                    <a:pt x="0" y="2707"/>
                  </a:lnTo>
                  <a:lnTo>
                    <a:pt x="0" y="2732"/>
                  </a:lnTo>
                  <a:lnTo>
                    <a:pt x="0" y="2757"/>
                  </a:lnTo>
                  <a:lnTo>
                    <a:pt x="0" y="2782"/>
                  </a:lnTo>
                  <a:cubicBezTo>
                    <a:pt x="0" y="2782"/>
                    <a:pt x="0" y="2782"/>
                    <a:pt x="0" y="2807"/>
                  </a:cubicBezTo>
                  <a:lnTo>
                    <a:pt x="0" y="2832"/>
                  </a:lnTo>
                  <a:lnTo>
                    <a:pt x="0" y="2857"/>
                  </a:lnTo>
                  <a:lnTo>
                    <a:pt x="0" y="2882"/>
                  </a:lnTo>
                  <a:lnTo>
                    <a:pt x="0" y="2907"/>
                  </a:lnTo>
                  <a:cubicBezTo>
                    <a:pt x="25" y="2907"/>
                    <a:pt x="25" y="2907"/>
                    <a:pt x="25" y="2932"/>
                  </a:cubicBezTo>
                  <a:cubicBezTo>
                    <a:pt x="25" y="2932"/>
                    <a:pt x="25" y="2932"/>
                    <a:pt x="25" y="2957"/>
                  </a:cubicBezTo>
                  <a:lnTo>
                    <a:pt x="25" y="2983"/>
                  </a:lnTo>
                  <a:cubicBezTo>
                    <a:pt x="25" y="2983"/>
                    <a:pt x="25" y="3008"/>
                    <a:pt x="25" y="3008"/>
                  </a:cubicBezTo>
                  <a:lnTo>
                    <a:pt x="50" y="3008"/>
                  </a:lnTo>
                  <a:cubicBezTo>
                    <a:pt x="50" y="3033"/>
                    <a:pt x="50" y="3033"/>
                    <a:pt x="50" y="3033"/>
                  </a:cubicBezTo>
                  <a:cubicBezTo>
                    <a:pt x="50" y="3033"/>
                    <a:pt x="50" y="3058"/>
                    <a:pt x="50" y="3058"/>
                  </a:cubicBezTo>
                  <a:cubicBezTo>
                    <a:pt x="75" y="3083"/>
                    <a:pt x="75" y="3083"/>
                    <a:pt x="100" y="3108"/>
                  </a:cubicBezTo>
                  <a:cubicBezTo>
                    <a:pt x="100" y="3108"/>
                    <a:pt x="100" y="3108"/>
                    <a:pt x="100" y="3133"/>
                  </a:cubicBezTo>
                  <a:cubicBezTo>
                    <a:pt x="100" y="3133"/>
                    <a:pt x="100" y="3133"/>
                    <a:pt x="125" y="3158"/>
                  </a:cubicBezTo>
                  <a:lnTo>
                    <a:pt x="176" y="3208"/>
                  </a:lnTo>
                  <a:cubicBezTo>
                    <a:pt x="176" y="3208"/>
                    <a:pt x="201" y="3208"/>
                    <a:pt x="201" y="3233"/>
                  </a:cubicBezTo>
                  <a:lnTo>
                    <a:pt x="226" y="3233"/>
                  </a:lnTo>
                  <a:cubicBezTo>
                    <a:pt x="226" y="3233"/>
                    <a:pt x="251" y="3258"/>
                    <a:pt x="251" y="3258"/>
                  </a:cubicBezTo>
                  <a:cubicBezTo>
                    <a:pt x="301" y="3283"/>
                    <a:pt x="301" y="3283"/>
                    <a:pt x="351" y="3283"/>
                  </a:cubicBezTo>
                  <a:cubicBezTo>
                    <a:pt x="827" y="3283"/>
                    <a:pt x="1278" y="3308"/>
                    <a:pt x="1754" y="3308"/>
                  </a:cubicBezTo>
                  <a:lnTo>
                    <a:pt x="1780" y="5990"/>
                  </a:lnTo>
                  <a:lnTo>
                    <a:pt x="1780" y="7644"/>
                  </a:lnTo>
                  <a:lnTo>
                    <a:pt x="1805" y="10978"/>
                  </a:lnTo>
                  <a:lnTo>
                    <a:pt x="1805" y="11178"/>
                  </a:lnTo>
                  <a:lnTo>
                    <a:pt x="1604" y="11228"/>
                  </a:lnTo>
                  <a:lnTo>
                    <a:pt x="602" y="11379"/>
                  </a:lnTo>
                  <a:lnTo>
                    <a:pt x="577" y="11379"/>
                  </a:lnTo>
                  <a:cubicBezTo>
                    <a:pt x="577" y="11379"/>
                    <a:pt x="577" y="11404"/>
                    <a:pt x="577" y="11404"/>
                  </a:cubicBezTo>
                  <a:lnTo>
                    <a:pt x="501" y="11404"/>
                  </a:lnTo>
                  <a:cubicBezTo>
                    <a:pt x="501" y="11404"/>
                    <a:pt x="501" y="11404"/>
                    <a:pt x="501" y="11429"/>
                  </a:cubicBezTo>
                  <a:lnTo>
                    <a:pt x="476" y="11429"/>
                  </a:lnTo>
                  <a:cubicBezTo>
                    <a:pt x="476" y="11429"/>
                    <a:pt x="476" y="11429"/>
                    <a:pt x="476" y="11454"/>
                  </a:cubicBezTo>
                  <a:lnTo>
                    <a:pt x="451" y="11454"/>
                  </a:lnTo>
                  <a:lnTo>
                    <a:pt x="426" y="11479"/>
                  </a:lnTo>
                  <a:cubicBezTo>
                    <a:pt x="401" y="11479"/>
                    <a:pt x="401" y="11504"/>
                    <a:pt x="401" y="11504"/>
                  </a:cubicBezTo>
                  <a:cubicBezTo>
                    <a:pt x="376" y="11504"/>
                    <a:pt x="376" y="11529"/>
                    <a:pt x="376" y="11529"/>
                  </a:cubicBezTo>
                  <a:cubicBezTo>
                    <a:pt x="376" y="11529"/>
                    <a:pt x="376" y="11554"/>
                    <a:pt x="376" y="11554"/>
                  </a:cubicBezTo>
                  <a:cubicBezTo>
                    <a:pt x="351" y="11554"/>
                    <a:pt x="351" y="11579"/>
                    <a:pt x="351" y="11579"/>
                  </a:cubicBezTo>
                  <a:cubicBezTo>
                    <a:pt x="351" y="11579"/>
                    <a:pt x="351" y="11579"/>
                    <a:pt x="351" y="11604"/>
                  </a:cubicBezTo>
                  <a:cubicBezTo>
                    <a:pt x="326" y="11604"/>
                    <a:pt x="326" y="11629"/>
                    <a:pt x="301" y="11654"/>
                  </a:cubicBezTo>
                  <a:cubicBezTo>
                    <a:pt x="301" y="11679"/>
                    <a:pt x="301" y="11704"/>
                    <a:pt x="276" y="11704"/>
                  </a:cubicBezTo>
                  <a:cubicBezTo>
                    <a:pt x="276" y="11729"/>
                    <a:pt x="276" y="11755"/>
                    <a:pt x="276" y="11780"/>
                  </a:cubicBezTo>
                  <a:cubicBezTo>
                    <a:pt x="276" y="11780"/>
                    <a:pt x="276" y="11805"/>
                    <a:pt x="276" y="11805"/>
                  </a:cubicBezTo>
                  <a:cubicBezTo>
                    <a:pt x="251" y="11830"/>
                    <a:pt x="251" y="11830"/>
                    <a:pt x="251" y="11830"/>
                  </a:cubicBezTo>
                  <a:lnTo>
                    <a:pt x="251" y="11855"/>
                  </a:lnTo>
                  <a:lnTo>
                    <a:pt x="251" y="11880"/>
                  </a:lnTo>
                  <a:lnTo>
                    <a:pt x="251" y="11905"/>
                  </a:lnTo>
                  <a:lnTo>
                    <a:pt x="251" y="11930"/>
                  </a:lnTo>
                  <a:lnTo>
                    <a:pt x="251" y="11955"/>
                  </a:lnTo>
                  <a:lnTo>
                    <a:pt x="251" y="11980"/>
                  </a:lnTo>
                  <a:lnTo>
                    <a:pt x="251" y="12005"/>
                  </a:lnTo>
                  <a:lnTo>
                    <a:pt x="251" y="12030"/>
                  </a:lnTo>
                  <a:cubicBezTo>
                    <a:pt x="251" y="12055"/>
                    <a:pt x="251" y="12055"/>
                    <a:pt x="251" y="12055"/>
                  </a:cubicBezTo>
                  <a:lnTo>
                    <a:pt x="251" y="12080"/>
                  </a:lnTo>
                  <a:lnTo>
                    <a:pt x="251" y="12105"/>
                  </a:lnTo>
                  <a:cubicBezTo>
                    <a:pt x="276" y="12130"/>
                    <a:pt x="276" y="12130"/>
                    <a:pt x="276" y="12130"/>
                  </a:cubicBezTo>
                  <a:cubicBezTo>
                    <a:pt x="276" y="12156"/>
                    <a:pt x="276" y="12156"/>
                    <a:pt x="276" y="12156"/>
                  </a:cubicBezTo>
                  <a:lnTo>
                    <a:pt x="276" y="12181"/>
                  </a:lnTo>
                  <a:cubicBezTo>
                    <a:pt x="276" y="12206"/>
                    <a:pt x="276" y="12206"/>
                    <a:pt x="276" y="12206"/>
                  </a:cubicBezTo>
                  <a:lnTo>
                    <a:pt x="301" y="12206"/>
                  </a:lnTo>
                  <a:cubicBezTo>
                    <a:pt x="301" y="12231"/>
                    <a:pt x="301" y="12231"/>
                    <a:pt x="301" y="12231"/>
                  </a:cubicBezTo>
                  <a:cubicBezTo>
                    <a:pt x="301" y="12231"/>
                    <a:pt x="301" y="12256"/>
                    <a:pt x="301" y="12256"/>
                  </a:cubicBezTo>
                  <a:cubicBezTo>
                    <a:pt x="301" y="12281"/>
                    <a:pt x="326" y="12281"/>
                    <a:pt x="326" y="12281"/>
                  </a:cubicBezTo>
                  <a:cubicBezTo>
                    <a:pt x="326" y="12306"/>
                    <a:pt x="351" y="12306"/>
                    <a:pt x="351" y="12331"/>
                  </a:cubicBezTo>
                  <a:cubicBezTo>
                    <a:pt x="351" y="12356"/>
                    <a:pt x="376" y="12356"/>
                    <a:pt x="376" y="12356"/>
                  </a:cubicBezTo>
                  <a:cubicBezTo>
                    <a:pt x="376" y="12381"/>
                    <a:pt x="401" y="12406"/>
                    <a:pt x="426" y="12431"/>
                  </a:cubicBezTo>
                  <a:lnTo>
                    <a:pt x="451" y="12431"/>
                  </a:lnTo>
                  <a:cubicBezTo>
                    <a:pt x="451" y="12444"/>
                    <a:pt x="451" y="12444"/>
                    <a:pt x="454" y="12444"/>
                  </a:cubicBezTo>
                  <a:cubicBezTo>
                    <a:pt x="457" y="12444"/>
                    <a:pt x="464" y="12444"/>
                    <a:pt x="476" y="12456"/>
                  </a:cubicBezTo>
                  <a:lnTo>
                    <a:pt x="501" y="12456"/>
                  </a:lnTo>
                  <a:cubicBezTo>
                    <a:pt x="526" y="12481"/>
                    <a:pt x="551" y="12481"/>
                    <a:pt x="577" y="12481"/>
                  </a:cubicBezTo>
                  <a:cubicBezTo>
                    <a:pt x="2231" y="12582"/>
                    <a:pt x="3860" y="12682"/>
                    <a:pt x="5514" y="12757"/>
                  </a:cubicBezTo>
                  <a:lnTo>
                    <a:pt x="5188" y="12807"/>
                  </a:lnTo>
                  <a:lnTo>
                    <a:pt x="5113" y="12807"/>
                  </a:lnTo>
                  <a:lnTo>
                    <a:pt x="5113" y="12832"/>
                  </a:lnTo>
                  <a:lnTo>
                    <a:pt x="5088" y="12832"/>
                  </a:lnTo>
                  <a:lnTo>
                    <a:pt x="5063" y="12857"/>
                  </a:lnTo>
                  <a:lnTo>
                    <a:pt x="5038" y="12857"/>
                  </a:lnTo>
                  <a:cubicBezTo>
                    <a:pt x="5038" y="12857"/>
                    <a:pt x="5038" y="12857"/>
                    <a:pt x="5038" y="12882"/>
                  </a:cubicBezTo>
                  <a:lnTo>
                    <a:pt x="5013" y="12882"/>
                  </a:lnTo>
                  <a:cubicBezTo>
                    <a:pt x="5013" y="12907"/>
                    <a:pt x="5013" y="12907"/>
                    <a:pt x="5013" y="12907"/>
                  </a:cubicBezTo>
                  <a:lnTo>
                    <a:pt x="4988" y="12907"/>
                  </a:lnTo>
                  <a:cubicBezTo>
                    <a:pt x="4988" y="12907"/>
                    <a:pt x="4988" y="12907"/>
                    <a:pt x="4988" y="12932"/>
                  </a:cubicBezTo>
                  <a:lnTo>
                    <a:pt x="4963" y="12932"/>
                  </a:lnTo>
                  <a:cubicBezTo>
                    <a:pt x="4963" y="12958"/>
                    <a:pt x="4963" y="12958"/>
                    <a:pt x="4963" y="12958"/>
                  </a:cubicBezTo>
                  <a:cubicBezTo>
                    <a:pt x="4963" y="12958"/>
                    <a:pt x="4937" y="12983"/>
                    <a:pt x="4937" y="12983"/>
                  </a:cubicBezTo>
                  <a:lnTo>
                    <a:pt x="4937" y="13008"/>
                  </a:lnTo>
                  <a:cubicBezTo>
                    <a:pt x="4912" y="13008"/>
                    <a:pt x="4912" y="13033"/>
                    <a:pt x="4912" y="13058"/>
                  </a:cubicBezTo>
                  <a:cubicBezTo>
                    <a:pt x="4887" y="13083"/>
                    <a:pt x="4887" y="13108"/>
                    <a:pt x="4887" y="13108"/>
                  </a:cubicBezTo>
                  <a:cubicBezTo>
                    <a:pt x="4862" y="13133"/>
                    <a:pt x="4862" y="13158"/>
                    <a:pt x="4862" y="13158"/>
                  </a:cubicBezTo>
                  <a:lnTo>
                    <a:pt x="4862" y="13183"/>
                  </a:lnTo>
                  <a:cubicBezTo>
                    <a:pt x="4862" y="13183"/>
                    <a:pt x="4862" y="13183"/>
                    <a:pt x="4862" y="13208"/>
                  </a:cubicBezTo>
                  <a:cubicBezTo>
                    <a:pt x="4862" y="13233"/>
                    <a:pt x="4837" y="13233"/>
                    <a:pt x="4837" y="13233"/>
                  </a:cubicBezTo>
                  <a:lnTo>
                    <a:pt x="4837" y="13258"/>
                  </a:lnTo>
                  <a:lnTo>
                    <a:pt x="4837" y="13283"/>
                  </a:lnTo>
                  <a:lnTo>
                    <a:pt x="4837" y="13308"/>
                  </a:lnTo>
                  <a:cubicBezTo>
                    <a:pt x="4837" y="13308"/>
                    <a:pt x="4837" y="13308"/>
                    <a:pt x="4837" y="13333"/>
                  </a:cubicBezTo>
                  <a:lnTo>
                    <a:pt x="4837" y="13359"/>
                  </a:lnTo>
                  <a:lnTo>
                    <a:pt x="4837" y="13384"/>
                  </a:lnTo>
                  <a:lnTo>
                    <a:pt x="4837" y="13409"/>
                  </a:lnTo>
                  <a:lnTo>
                    <a:pt x="4837" y="13434"/>
                  </a:lnTo>
                  <a:lnTo>
                    <a:pt x="4837" y="13459"/>
                  </a:lnTo>
                  <a:lnTo>
                    <a:pt x="4837" y="13484"/>
                  </a:lnTo>
                  <a:lnTo>
                    <a:pt x="4837" y="13509"/>
                  </a:lnTo>
                  <a:cubicBezTo>
                    <a:pt x="4837" y="13509"/>
                    <a:pt x="4837" y="13534"/>
                    <a:pt x="4862" y="13534"/>
                  </a:cubicBezTo>
                  <a:cubicBezTo>
                    <a:pt x="4862" y="13534"/>
                    <a:pt x="4862" y="13534"/>
                    <a:pt x="4862" y="13559"/>
                  </a:cubicBezTo>
                  <a:lnTo>
                    <a:pt x="4862" y="13584"/>
                  </a:lnTo>
                  <a:cubicBezTo>
                    <a:pt x="4862" y="13584"/>
                    <a:pt x="4887" y="13609"/>
                    <a:pt x="4887" y="13609"/>
                  </a:cubicBezTo>
                  <a:cubicBezTo>
                    <a:pt x="4887" y="13634"/>
                    <a:pt x="4887" y="13634"/>
                    <a:pt x="4887" y="13634"/>
                  </a:cubicBezTo>
                  <a:cubicBezTo>
                    <a:pt x="4887" y="13659"/>
                    <a:pt x="4887" y="13659"/>
                    <a:pt x="4887" y="13659"/>
                  </a:cubicBezTo>
                  <a:cubicBezTo>
                    <a:pt x="4887" y="13659"/>
                    <a:pt x="4912" y="13659"/>
                    <a:pt x="4912" y="13684"/>
                  </a:cubicBezTo>
                  <a:cubicBezTo>
                    <a:pt x="4912" y="13709"/>
                    <a:pt x="4937" y="13734"/>
                    <a:pt x="4937" y="13734"/>
                  </a:cubicBezTo>
                  <a:cubicBezTo>
                    <a:pt x="4937" y="13734"/>
                    <a:pt x="4937" y="13760"/>
                    <a:pt x="4963" y="13760"/>
                  </a:cubicBezTo>
                  <a:cubicBezTo>
                    <a:pt x="4963" y="13785"/>
                    <a:pt x="4963" y="13785"/>
                    <a:pt x="4963" y="13785"/>
                  </a:cubicBezTo>
                  <a:cubicBezTo>
                    <a:pt x="4988" y="13810"/>
                    <a:pt x="5013" y="13835"/>
                    <a:pt x="5038" y="13860"/>
                  </a:cubicBezTo>
                  <a:lnTo>
                    <a:pt x="5063" y="13860"/>
                  </a:lnTo>
                  <a:cubicBezTo>
                    <a:pt x="5063" y="13860"/>
                    <a:pt x="5063" y="13885"/>
                    <a:pt x="5063" y="13885"/>
                  </a:cubicBezTo>
                  <a:lnTo>
                    <a:pt x="5113" y="13885"/>
                  </a:lnTo>
                  <a:cubicBezTo>
                    <a:pt x="5138" y="13910"/>
                    <a:pt x="5163" y="13910"/>
                    <a:pt x="5188" y="13910"/>
                  </a:cubicBezTo>
                  <a:cubicBezTo>
                    <a:pt x="5664" y="13935"/>
                    <a:pt x="6140" y="13935"/>
                    <a:pt x="6617" y="13935"/>
                  </a:cubicBezTo>
                  <a:lnTo>
                    <a:pt x="6692" y="19699"/>
                  </a:lnTo>
                  <a:lnTo>
                    <a:pt x="6717" y="21354"/>
                  </a:lnTo>
                  <a:lnTo>
                    <a:pt x="6717" y="21805"/>
                  </a:lnTo>
                  <a:lnTo>
                    <a:pt x="6516" y="21855"/>
                  </a:lnTo>
                  <a:lnTo>
                    <a:pt x="5514" y="22030"/>
                  </a:lnTo>
                  <a:lnTo>
                    <a:pt x="5439" y="22030"/>
                  </a:lnTo>
                  <a:cubicBezTo>
                    <a:pt x="5439" y="22030"/>
                    <a:pt x="5439" y="22030"/>
                    <a:pt x="5414" y="22055"/>
                  </a:cubicBezTo>
                  <a:lnTo>
                    <a:pt x="5389" y="22055"/>
                  </a:lnTo>
                  <a:cubicBezTo>
                    <a:pt x="5389" y="22080"/>
                    <a:pt x="5389" y="22080"/>
                    <a:pt x="5389" y="22080"/>
                  </a:cubicBezTo>
                  <a:lnTo>
                    <a:pt x="5364" y="22080"/>
                  </a:lnTo>
                  <a:cubicBezTo>
                    <a:pt x="5364" y="22080"/>
                    <a:pt x="5364" y="22105"/>
                    <a:pt x="5338" y="22105"/>
                  </a:cubicBezTo>
                  <a:cubicBezTo>
                    <a:pt x="5338" y="22105"/>
                    <a:pt x="5338" y="22130"/>
                    <a:pt x="5313" y="22130"/>
                  </a:cubicBezTo>
                  <a:cubicBezTo>
                    <a:pt x="5313" y="22130"/>
                    <a:pt x="5313" y="22156"/>
                    <a:pt x="5288" y="22156"/>
                  </a:cubicBezTo>
                  <a:cubicBezTo>
                    <a:pt x="5288" y="22181"/>
                    <a:pt x="5288" y="22181"/>
                    <a:pt x="5288" y="22181"/>
                  </a:cubicBezTo>
                  <a:cubicBezTo>
                    <a:pt x="5263" y="22206"/>
                    <a:pt x="5263" y="22206"/>
                    <a:pt x="5263" y="22206"/>
                  </a:cubicBezTo>
                  <a:lnTo>
                    <a:pt x="5263" y="22231"/>
                  </a:lnTo>
                  <a:lnTo>
                    <a:pt x="5238" y="22231"/>
                  </a:lnTo>
                  <a:cubicBezTo>
                    <a:pt x="5238" y="22256"/>
                    <a:pt x="5213" y="22281"/>
                    <a:pt x="5213" y="22306"/>
                  </a:cubicBezTo>
                  <a:cubicBezTo>
                    <a:pt x="5213" y="22306"/>
                    <a:pt x="5213" y="22331"/>
                    <a:pt x="5188" y="22356"/>
                  </a:cubicBezTo>
                  <a:cubicBezTo>
                    <a:pt x="5188" y="22356"/>
                    <a:pt x="5188" y="22381"/>
                    <a:pt x="5188" y="22406"/>
                  </a:cubicBezTo>
                  <a:lnTo>
                    <a:pt x="5188" y="22431"/>
                  </a:lnTo>
                  <a:cubicBezTo>
                    <a:pt x="5163" y="22456"/>
                    <a:pt x="5163" y="22456"/>
                    <a:pt x="5163" y="22456"/>
                  </a:cubicBezTo>
                  <a:cubicBezTo>
                    <a:pt x="5163" y="22456"/>
                    <a:pt x="5163" y="22481"/>
                    <a:pt x="5163" y="22481"/>
                  </a:cubicBezTo>
                  <a:lnTo>
                    <a:pt x="5163" y="22506"/>
                  </a:lnTo>
                  <a:cubicBezTo>
                    <a:pt x="5163" y="22506"/>
                    <a:pt x="5163" y="22532"/>
                    <a:pt x="5163" y="22532"/>
                  </a:cubicBezTo>
                  <a:lnTo>
                    <a:pt x="5163" y="22557"/>
                  </a:lnTo>
                  <a:cubicBezTo>
                    <a:pt x="5163" y="22557"/>
                    <a:pt x="5163" y="22557"/>
                    <a:pt x="5163" y="22582"/>
                  </a:cubicBezTo>
                  <a:lnTo>
                    <a:pt x="5163" y="22607"/>
                  </a:lnTo>
                  <a:lnTo>
                    <a:pt x="5163" y="22632"/>
                  </a:lnTo>
                  <a:lnTo>
                    <a:pt x="5163" y="22657"/>
                  </a:lnTo>
                  <a:lnTo>
                    <a:pt x="5163" y="22682"/>
                  </a:lnTo>
                  <a:lnTo>
                    <a:pt x="5163" y="22707"/>
                  </a:lnTo>
                  <a:lnTo>
                    <a:pt x="5163" y="22732"/>
                  </a:lnTo>
                  <a:lnTo>
                    <a:pt x="5163" y="22757"/>
                  </a:lnTo>
                  <a:cubicBezTo>
                    <a:pt x="5163" y="22757"/>
                    <a:pt x="5163" y="22757"/>
                    <a:pt x="5163" y="22782"/>
                  </a:cubicBezTo>
                  <a:lnTo>
                    <a:pt x="5188" y="22782"/>
                  </a:lnTo>
                  <a:cubicBezTo>
                    <a:pt x="5188" y="22807"/>
                    <a:pt x="5188" y="22807"/>
                    <a:pt x="5188" y="22807"/>
                  </a:cubicBezTo>
                  <a:lnTo>
                    <a:pt x="5188" y="22832"/>
                  </a:lnTo>
                  <a:cubicBezTo>
                    <a:pt x="5188" y="22857"/>
                    <a:pt x="5188" y="22857"/>
                    <a:pt x="5188" y="22857"/>
                  </a:cubicBezTo>
                  <a:lnTo>
                    <a:pt x="5213" y="22857"/>
                  </a:lnTo>
                  <a:cubicBezTo>
                    <a:pt x="5213" y="22882"/>
                    <a:pt x="5213" y="22882"/>
                    <a:pt x="5213" y="22882"/>
                  </a:cubicBezTo>
                  <a:cubicBezTo>
                    <a:pt x="5213" y="22907"/>
                    <a:pt x="5213" y="22907"/>
                    <a:pt x="5213" y="22907"/>
                  </a:cubicBezTo>
                  <a:cubicBezTo>
                    <a:pt x="5238" y="22933"/>
                    <a:pt x="5238" y="22958"/>
                    <a:pt x="5263" y="22958"/>
                  </a:cubicBezTo>
                  <a:cubicBezTo>
                    <a:pt x="5263" y="22958"/>
                    <a:pt x="5263" y="22983"/>
                    <a:pt x="5263" y="22983"/>
                  </a:cubicBezTo>
                  <a:cubicBezTo>
                    <a:pt x="5263" y="22983"/>
                    <a:pt x="5263" y="22983"/>
                    <a:pt x="5288" y="23008"/>
                  </a:cubicBezTo>
                  <a:cubicBezTo>
                    <a:pt x="5288" y="23033"/>
                    <a:pt x="5313" y="23033"/>
                    <a:pt x="5338" y="23058"/>
                  </a:cubicBezTo>
                  <a:cubicBezTo>
                    <a:pt x="5338" y="23058"/>
                    <a:pt x="5364" y="23058"/>
                    <a:pt x="5364" y="23083"/>
                  </a:cubicBezTo>
                  <a:lnTo>
                    <a:pt x="5389" y="23083"/>
                  </a:lnTo>
                  <a:cubicBezTo>
                    <a:pt x="5389" y="23083"/>
                    <a:pt x="5389" y="23108"/>
                    <a:pt x="5414" y="23108"/>
                  </a:cubicBezTo>
                  <a:cubicBezTo>
                    <a:pt x="5439" y="23108"/>
                    <a:pt x="5464" y="23133"/>
                    <a:pt x="5489" y="23133"/>
                  </a:cubicBezTo>
                  <a:cubicBezTo>
                    <a:pt x="19048" y="23785"/>
                    <a:pt x="32607" y="24461"/>
                    <a:pt x="46141" y="25138"/>
                  </a:cubicBezTo>
                  <a:lnTo>
                    <a:pt x="46166" y="25138"/>
                  </a:lnTo>
                  <a:cubicBezTo>
                    <a:pt x="46166" y="25138"/>
                    <a:pt x="46166" y="25113"/>
                    <a:pt x="46166" y="25113"/>
                  </a:cubicBezTo>
                  <a:cubicBezTo>
                    <a:pt x="46178" y="25126"/>
                    <a:pt x="46185" y="25132"/>
                    <a:pt x="46191" y="25132"/>
                  </a:cubicBezTo>
                  <a:cubicBezTo>
                    <a:pt x="46197" y="25132"/>
                    <a:pt x="46203" y="25126"/>
                    <a:pt x="46216" y="25113"/>
                  </a:cubicBezTo>
                  <a:lnTo>
                    <a:pt x="60000" y="21404"/>
                  </a:lnTo>
                  <a:lnTo>
                    <a:pt x="60051" y="21354"/>
                  </a:lnTo>
                  <a:lnTo>
                    <a:pt x="60101" y="21303"/>
                  </a:lnTo>
                  <a:lnTo>
                    <a:pt x="60151" y="21178"/>
                  </a:lnTo>
                  <a:cubicBezTo>
                    <a:pt x="60201" y="21053"/>
                    <a:pt x="60251" y="20902"/>
                    <a:pt x="60301" y="20652"/>
                  </a:cubicBezTo>
                  <a:cubicBezTo>
                    <a:pt x="60351" y="20426"/>
                    <a:pt x="60426" y="20125"/>
                    <a:pt x="60477" y="19750"/>
                  </a:cubicBezTo>
                  <a:cubicBezTo>
                    <a:pt x="60527" y="19374"/>
                    <a:pt x="60577" y="18897"/>
                    <a:pt x="60602" y="18321"/>
                  </a:cubicBezTo>
                  <a:cubicBezTo>
                    <a:pt x="60627" y="17745"/>
                    <a:pt x="60652" y="17068"/>
                    <a:pt x="60652" y="16266"/>
                  </a:cubicBezTo>
                  <a:cubicBezTo>
                    <a:pt x="60627" y="15213"/>
                    <a:pt x="60577" y="14386"/>
                    <a:pt x="60527" y="13760"/>
                  </a:cubicBezTo>
                  <a:cubicBezTo>
                    <a:pt x="60477" y="13108"/>
                    <a:pt x="60376" y="12632"/>
                    <a:pt x="60301" y="12281"/>
                  </a:cubicBezTo>
                  <a:cubicBezTo>
                    <a:pt x="60201" y="11930"/>
                    <a:pt x="60126" y="11729"/>
                    <a:pt x="60076" y="11579"/>
                  </a:cubicBezTo>
                  <a:cubicBezTo>
                    <a:pt x="60000" y="11454"/>
                    <a:pt x="59950" y="11404"/>
                    <a:pt x="59950" y="11404"/>
                  </a:cubicBezTo>
                  <a:cubicBezTo>
                    <a:pt x="59950" y="11379"/>
                    <a:pt x="59925" y="11379"/>
                    <a:pt x="59925" y="11379"/>
                  </a:cubicBezTo>
                  <a:cubicBezTo>
                    <a:pt x="59900" y="11353"/>
                    <a:pt x="59900" y="11353"/>
                    <a:pt x="59900" y="11353"/>
                  </a:cubicBezTo>
                  <a:cubicBezTo>
                    <a:pt x="59875" y="11328"/>
                    <a:pt x="59875" y="11328"/>
                    <a:pt x="59850" y="11328"/>
                  </a:cubicBezTo>
                  <a:lnTo>
                    <a:pt x="59825" y="11328"/>
                  </a:lnTo>
                  <a:lnTo>
                    <a:pt x="54637" y="11228"/>
                  </a:lnTo>
                  <a:lnTo>
                    <a:pt x="55088" y="11103"/>
                  </a:lnTo>
                  <a:lnTo>
                    <a:pt x="55138" y="11078"/>
                  </a:lnTo>
                  <a:lnTo>
                    <a:pt x="55188" y="11003"/>
                  </a:lnTo>
                  <a:lnTo>
                    <a:pt x="55238" y="10877"/>
                  </a:lnTo>
                  <a:cubicBezTo>
                    <a:pt x="55289" y="10777"/>
                    <a:pt x="55364" y="10602"/>
                    <a:pt x="55414" y="10376"/>
                  </a:cubicBezTo>
                  <a:cubicBezTo>
                    <a:pt x="55464" y="10150"/>
                    <a:pt x="55539" y="9850"/>
                    <a:pt x="55589" y="9449"/>
                  </a:cubicBezTo>
                  <a:cubicBezTo>
                    <a:pt x="55639" y="9073"/>
                    <a:pt x="55690" y="8597"/>
                    <a:pt x="55715" y="8020"/>
                  </a:cubicBezTo>
                  <a:cubicBezTo>
                    <a:pt x="55765" y="7444"/>
                    <a:pt x="55765" y="6767"/>
                    <a:pt x="55765" y="5965"/>
                  </a:cubicBezTo>
                  <a:cubicBezTo>
                    <a:pt x="55765" y="4937"/>
                    <a:pt x="55740" y="4110"/>
                    <a:pt x="55665" y="3459"/>
                  </a:cubicBezTo>
                  <a:cubicBezTo>
                    <a:pt x="55614" y="2807"/>
                    <a:pt x="55514" y="2331"/>
                    <a:pt x="55464" y="2005"/>
                  </a:cubicBezTo>
                  <a:cubicBezTo>
                    <a:pt x="55364" y="1654"/>
                    <a:pt x="55289" y="1429"/>
                    <a:pt x="55238" y="1303"/>
                  </a:cubicBezTo>
                  <a:cubicBezTo>
                    <a:pt x="55163" y="1153"/>
                    <a:pt x="55113" y="1128"/>
                    <a:pt x="55113" y="1103"/>
                  </a:cubicBezTo>
                  <a:cubicBezTo>
                    <a:pt x="55113" y="1103"/>
                    <a:pt x="55088" y="1078"/>
                    <a:pt x="55088" y="1078"/>
                  </a:cubicBezTo>
                  <a:cubicBezTo>
                    <a:pt x="55063" y="1078"/>
                    <a:pt x="55063" y="1053"/>
                    <a:pt x="55063" y="1053"/>
                  </a:cubicBezTo>
                  <a:cubicBezTo>
                    <a:pt x="55038" y="1053"/>
                    <a:pt x="55038" y="1053"/>
                    <a:pt x="55013" y="1028"/>
                  </a:cubicBezTo>
                  <a:lnTo>
                    <a:pt x="54988" y="1028"/>
                  </a:lnTo>
                  <a:lnTo>
                    <a:pt x="17669" y="0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" name="Google Shape;2706;p60">
              <a:extLst>
                <a:ext uri="{FF2B5EF4-FFF2-40B4-BE49-F238E27FC236}">
                  <a16:creationId xmlns:a16="http://schemas.microsoft.com/office/drawing/2014/main" xmlns="" id="{FB7307CC-E93B-B7CF-201B-2AA509A623D2}"/>
                </a:ext>
              </a:extLst>
            </p:cNvPr>
            <p:cNvGrpSpPr/>
            <p:nvPr/>
          </p:nvGrpSpPr>
          <p:grpSpPr>
            <a:xfrm>
              <a:off x="4883744" y="4230163"/>
              <a:ext cx="1523850" cy="628125"/>
              <a:chOff x="-1420300" y="3867063"/>
              <a:chExt cx="1523850" cy="628125"/>
            </a:xfrm>
          </p:grpSpPr>
          <p:sp>
            <p:nvSpPr>
              <p:cNvPr id="129" name="Google Shape;2707;p60">
                <a:extLst>
                  <a:ext uri="{FF2B5EF4-FFF2-40B4-BE49-F238E27FC236}">
                    <a16:creationId xmlns:a16="http://schemas.microsoft.com/office/drawing/2014/main" xmlns="" id="{970BEFB0-4B76-DF2A-A141-EA7910321111}"/>
                  </a:ext>
                </a:extLst>
              </p:cNvPr>
              <p:cNvSpPr/>
              <p:nvPr/>
            </p:nvSpPr>
            <p:spPr>
              <a:xfrm>
                <a:off x="-1291225" y="4343888"/>
                <a:ext cx="1368450" cy="151025"/>
              </a:xfrm>
              <a:custGeom>
                <a:avLst/>
                <a:gdLst/>
                <a:ahLst/>
                <a:cxnLst/>
                <a:rect l="l" t="t" r="r" b="b"/>
                <a:pathLst>
                  <a:path w="54738" h="6041" extrusionOk="0">
                    <a:moveTo>
                      <a:pt x="17670" y="0"/>
                    </a:moveTo>
                    <a:lnTo>
                      <a:pt x="1354" y="2782"/>
                    </a:lnTo>
                    <a:lnTo>
                      <a:pt x="351" y="2932"/>
                    </a:lnTo>
                    <a:lnTo>
                      <a:pt x="326" y="2932"/>
                    </a:lnTo>
                    <a:cubicBezTo>
                      <a:pt x="326" y="2932"/>
                      <a:pt x="326" y="2957"/>
                      <a:pt x="326" y="2957"/>
                    </a:cubicBezTo>
                    <a:lnTo>
                      <a:pt x="276" y="2957"/>
                    </a:lnTo>
                    <a:cubicBezTo>
                      <a:pt x="276" y="2957"/>
                      <a:pt x="276" y="2957"/>
                      <a:pt x="276" y="2983"/>
                    </a:cubicBezTo>
                    <a:lnTo>
                      <a:pt x="226" y="2983"/>
                    </a:lnTo>
                    <a:cubicBezTo>
                      <a:pt x="226" y="3008"/>
                      <a:pt x="226" y="3008"/>
                      <a:pt x="226" y="3008"/>
                    </a:cubicBezTo>
                    <a:lnTo>
                      <a:pt x="201" y="3008"/>
                    </a:lnTo>
                    <a:cubicBezTo>
                      <a:pt x="201" y="3008"/>
                      <a:pt x="201" y="3033"/>
                      <a:pt x="201" y="3033"/>
                    </a:cubicBezTo>
                    <a:lnTo>
                      <a:pt x="176" y="3033"/>
                    </a:lnTo>
                    <a:cubicBezTo>
                      <a:pt x="176" y="3033"/>
                      <a:pt x="176" y="3058"/>
                      <a:pt x="151" y="3058"/>
                    </a:cubicBezTo>
                    <a:cubicBezTo>
                      <a:pt x="151" y="3058"/>
                      <a:pt x="151" y="3083"/>
                      <a:pt x="126" y="3083"/>
                    </a:cubicBezTo>
                    <a:cubicBezTo>
                      <a:pt x="126" y="3108"/>
                      <a:pt x="126" y="3108"/>
                      <a:pt x="126" y="3108"/>
                    </a:cubicBezTo>
                    <a:cubicBezTo>
                      <a:pt x="101" y="3108"/>
                      <a:pt x="101" y="3133"/>
                      <a:pt x="101" y="3133"/>
                    </a:cubicBezTo>
                    <a:lnTo>
                      <a:pt x="101" y="3158"/>
                    </a:lnTo>
                    <a:lnTo>
                      <a:pt x="76" y="3158"/>
                    </a:lnTo>
                    <a:cubicBezTo>
                      <a:pt x="76" y="3183"/>
                      <a:pt x="76" y="3208"/>
                      <a:pt x="50" y="3208"/>
                    </a:cubicBezTo>
                    <a:cubicBezTo>
                      <a:pt x="50" y="3233"/>
                      <a:pt x="50" y="3258"/>
                      <a:pt x="25" y="3283"/>
                    </a:cubicBezTo>
                    <a:cubicBezTo>
                      <a:pt x="25" y="3283"/>
                      <a:pt x="25" y="3308"/>
                      <a:pt x="25" y="3333"/>
                    </a:cubicBezTo>
                    <a:lnTo>
                      <a:pt x="25" y="3358"/>
                    </a:lnTo>
                    <a:cubicBezTo>
                      <a:pt x="0" y="3358"/>
                      <a:pt x="0" y="3384"/>
                      <a:pt x="0" y="3384"/>
                    </a:cubicBezTo>
                    <a:cubicBezTo>
                      <a:pt x="0" y="3384"/>
                      <a:pt x="0" y="3384"/>
                      <a:pt x="0" y="3409"/>
                    </a:cubicBezTo>
                    <a:lnTo>
                      <a:pt x="0" y="3434"/>
                    </a:lnTo>
                    <a:cubicBezTo>
                      <a:pt x="0" y="3434"/>
                      <a:pt x="0" y="3434"/>
                      <a:pt x="0" y="3459"/>
                    </a:cubicBezTo>
                    <a:lnTo>
                      <a:pt x="0" y="3484"/>
                    </a:lnTo>
                    <a:lnTo>
                      <a:pt x="0" y="3509"/>
                    </a:lnTo>
                    <a:cubicBezTo>
                      <a:pt x="0" y="3509"/>
                      <a:pt x="0" y="3534"/>
                      <a:pt x="0" y="3534"/>
                    </a:cubicBezTo>
                    <a:lnTo>
                      <a:pt x="0" y="3559"/>
                    </a:lnTo>
                    <a:lnTo>
                      <a:pt x="0" y="3584"/>
                    </a:lnTo>
                    <a:lnTo>
                      <a:pt x="0" y="3609"/>
                    </a:lnTo>
                    <a:lnTo>
                      <a:pt x="0" y="3634"/>
                    </a:lnTo>
                    <a:cubicBezTo>
                      <a:pt x="0" y="3659"/>
                      <a:pt x="0" y="3659"/>
                      <a:pt x="0" y="3659"/>
                    </a:cubicBezTo>
                    <a:lnTo>
                      <a:pt x="0" y="3684"/>
                    </a:lnTo>
                    <a:cubicBezTo>
                      <a:pt x="25" y="3684"/>
                      <a:pt x="25" y="3684"/>
                      <a:pt x="25" y="3709"/>
                    </a:cubicBezTo>
                    <a:cubicBezTo>
                      <a:pt x="25" y="3734"/>
                      <a:pt x="25" y="3734"/>
                      <a:pt x="25" y="3734"/>
                    </a:cubicBezTo>
                    <a:lnTo>
                      <a:pt x="25" y="3759"/>
                    </a:lnTo>
                    <a:cubicBezTo>
                      <a:pt x="25" y="3785"/>
                      <a:pt x="50" y="3785"/>
                      <a:pt x="50" y="3785"/>
                    </a:cubicBezTo>
                    <a:cubicBezTo>
                      <a:pt x="50" y="3810"/>
                      <a:pt x="50" y="3810"/>
                      <a:pt x="50" y="3810"/>
                    </a:cubicBezTo>
                    <a:cubicBezTo>
                      <a:pt x="50" y="3810"/>
                      <a:pt x="50" y="3835"/>
                      <a:pt x="50" y="3835"/>
                    </a:cubicBezTo>
                    <a:lnTo>
                      <a:pt x="76" y="3835"/>
                    </a:lnTo>
                    <a:cubicBezTo>
                      <a:pt x="76" y="3860"/>
                      <a:pt x="101" y="3885"/>
                      <a:pt x="101" y="3885"/>
                    </a:cubicBezTo>
                    <a:cubicBezTo>
                      <a:pt x="101" y="3885"/>
                      <a:pt x="101" y="3910"/>
                      <a:pt x="101" y="3910"/>
                    </a:cubicBezTo>
                    <a:cubicBezTo>
                      <a:pt x="101" y="3910"/>
                      <a:pt x="126" y="3910"/>
                      <a:pt x="126" y="3935"/>
                    </a:cubicBezTo>
                    <a:cubicBezTo>
                      <a:pt x="126" y="3960"/>
                      <a:pt x="151" y="3960"/>
                      <a:pt x="176" y="3985"/>
                    </a:cubicBezTo>
                    <a:lnTo>
                      <a:pt x="201" y="3985"/>
                    </a:lnTo>
                    <a:cubicBezTo>
                      <a:pt x="201" y="3985"/>
                      <a:pt x="201" y="4010"/>
                      <a:pt x="201" y="4010"/>
                    </a:cubicBezTo>
                    <a:lnTo>
                      <a:pt x="226" y="4010"/>
                    </a:lnTo>
                    <a:cubicBezTo>
                      <a:pt x="226" y="4010"/>
                      <a:pt x="251" y="4035"/>
                      <a:pt x="251" y="4035"/>
                    </a:cubicBezTo>
                    <a:cubicBezTo>
                      <a:pt x="276" y="4035"/>
                      <a:pt x="301" y="4060"/>
                      <a:pt x="326" y="4060"/>
                    </a:cubicBezTo>
                    <a:cubicBezTo>
                      <a:pt x="13876" y="4711"/>
                      <a:pt x="27425" y="5388"/>
                      <a:pt x="40975" y="6039"/>
                    </a:cubicBezTo>
                    <a:lnTo>
                      <a:pt x="40975" y="6039"/>
                    </a:lnTo>
                    <a:cubicBezTo>
                      <a:pt x="40959" y="6037"/>
                      <a:pt x="40943" y="6031"/>
                      <a:pt x="40928" y="6015"/>
                    </a:cubicBezTo>
                    <a:cubicBezTo>
                      <a:pt x="40928" y="6015"/>
                      <a:pt x="40903" y="5990"/>
                      <a:pt x="40903" y="5990"/>
                    </a:cubicBezTo>
                    <a:cubicBezTo>
                      <a:pt x="40878" y="5965"/>
                      <a:pt x="40853" y="5940"/>
                      <a:pt x="40828" y="5915"/>
                    </a:cubicBezTo>
                    <a:cubicBezTo>
                      <a:pt x="40828" y="5890"/>
                      <a:pt x="40828" y="5890"/>
                      <a:pt x="40828" y="5890"/>
                    </a:cubicBezTo>
                    <a:cubicBezTo>
                      <a:pt x="40803" y="5840"/>
                      <a:pt x="40777" y="5790"/>
                      <a:pt x="40777" y="5714"/>
                    </a:cubicBezTo>
                    <a:cubicBezTo>
                      <a:pt x="40752" y="5639"/>
                      <a:pt x="40752" y="5589"/>
                      <a:pt x="40752" y="5514"/>
                    </a:cubicBezTo>
                    <a:cubicBezTo>
                      <a:pt x="40752" y="5414"/>
                      <a:pt x="40752" y="5338"/>
                      <a:pt x="40777" y="5263"/>
                    </a:cubicBezTo>
                    <a:cubicBezTo>
                      <a:pt x="40777" y="5163"/>
                      <a:pt x="40803" y="5113"/>
                      <a:pt x="40828" y="5038"/>
                    </a:cubicBezTo>
                    <a:cubicBezTo>
                      <a:pt x="40853" y="4988"/>
                      <a:pt x="40878" y="4912"/>
                      <a:pt x="40928" y="4887"/>
                    </a:cubicBezTo>
                    <a:cubicBezTo>
                      <a:pt x="40953" y="4837"/>
                      <a:pt x="41003" y="4812"/>
                      <a:pt x="41028" y="4812"/>
                    </a:cubicBezTo>
                    <a:lnTo>
                      <a:pt x="41830" y="4587"/>
                    </a:lnTo>
                    <a:lnTo>
                      <a:pt x="54737" y="1278"/>
                    </a:lnTo>
                    <a:lnTo>
                      <a:pt x="17670" y="0"/>
                    </a:lnTo>
                    <a:close/>
                    <a:moveTo>
                      <a:pt x="40975" y="6039"/>
                    </a:moveTo>
                    <a:lnTo>
                      <a:pt x="40975" y="6039"/>
                    </a:lnTo>
                    <a:cubicBezTo>
                      <a:pt x="40984" y="6040"/>
                      <a:pt x="40994" y="6040"/>
                      <a:pt x="41003" y="6040"/>
                    </a:cubicBezTo>
                    <a:cubicBezTo>
                      <a:pt x="40994" y="6040"/>
                      <a:pt x="40984" y="6039"/>
                      <a:pt x="40975" y="6039"/>
                    </a:cubicBezTo>
                    <a:close/>
                  </a:path>
                </a:pathLst>
              </a:custGeom>
              <a:solidFill>
                <a:srgbClr val="B3B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2708;p60">
                <a:extLst>
                  <a:ext uri="{FF2B5EF4-FFF2-40B4-BE49-F238E27FC236}">
                    <a16:creationId xmlns:a16="http://schemas.microsoft.com/office/drawing/2014/main" xmlns="" id="{0CE8C71B-D7EA-2F1A-E704-000BCD98D2D2}"/>
                  </a:ext>
                </a:extLst>
              </p:cNvPr>
              <p:cNvSpPr/>
              <p:nvPr/>
            </p:nvSpPr>
            <p:spPr>
              <a:xfrm>
                <a:off x="-1290600" y="4130213"/>
                <a:ext cx="1365950" cy="73325"/>
              </a:xfrm>
              <a:custGeom>
                <a:avLst/>
                <a:gdLst/>
                <a:ahLst/>
                <a:cxnLst/>
                <a:rect l="l" t="t" r="r" b="b"/>
                <a:pathLst>
                  <a:path w="54638" h="2933" extrusionOk="0">
                    <a:moveTo>
                      <a:pt x="17319" y="1"/>
                    </a:moveTo>
                    <a:lnTo>
                      <a:pt x="0" y="2281"/>
                    </a:lnTo>
                    <a:lnTo>
                      <a:pt x="40828" y="2933"/>
                    </a:lnTo>
                    <a:lnTo>
                      <a:pt x="54637" y="803"/>
                    </a:lnTo>
                    <a:lnTo>
                      <a:pt x="17319" y="1"/>
                    </a:lnTo>
                    <a:close/>
                  </a:path>
                </a:pathLst>
              </a:custGeom>
              <a:solidFill>
                <a:srgbClr val="488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2709;p60">
                <a:extLst>
                  <a:ext uri="{FF2B5EF4-FFF2-40B4-BE49-F238E27FC236}">
                    <a16:creationId xmlns:a16="http://schemas.microsoft.com/office/drawing/2014/main" xmlns="" id="{812C25F9-0525-BAF8-E30A-FBEA7C26C869}"/>
                  </a:ext>
                </a:extLst>
              </p:cNvPr>
              <p:cNvSpPr/>
              <p:nvPr/>
            </p:nvSpPr>
            <p:spPr>
              <a:xfrm>
                <a:off x="-1299375" y="4187238"/>
                <a:ext cx="10294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41179" h="1906" extrusionOk="0">
                    <a:moveTo>
                      <a:pt x="301" y="0"/>
                    </a:moveTo>
                    <a:cubicBezTo>
                      <a:pt x="276" y="25"/>
                      <a:pt x="276" y="25"/>
                      <a:pt x="276" y="25"/>
                    </a:cubicBezTo>
                    <a:lnTo>
                      <a:pt x="226" y="25"/>
                    </a:lnTo>
                    <a:lnTo>
                      <a:pt x="226" y="50"/>
                    </a:lnTo>
                    <a:lnTo>
                      <a:pt x="201" y="50"/>
                    </a:lnTo>
                    <a:cubicBezTo>
                      <a:pt x="201" y="50"/>
                      <a:pt x="201" y="76"/>
                      <a:pt x="201" y="76"/>
                    </a:cubicBezTo>
                    <a:lnTo>
                      <a:pt x="176" y="76"/>
                    </a:lnTo>
                    <a:cubicBezTo>
                      <a:pt x="176" y="101"/>
                      <a:pt x="176" y="101"/>
                      <a:pt x="176" y="101"/>
                    </a:cubicBezTo>
                    <a:lnTo>
                      <a:pt x="151" y="101"/>
                    </a:lnTo>
                    <a:cubicBezTo>
                      <a:pt x="151" y="101"/>
                      <a:pt x="151" y="101"/>
                      <a:pt x="151" y="126"/>
                    </a:cubicBezTo>
                    <a:lnTo>
                      <a:pt x="126" y="126"/>
                    </a:lnTo>
                    <a:cubicBezTo>
                      <a:pt x="126" y="151"/>
                      <a:pt x="126" y="151"/>
                      <a:pt x="126" y="151"/>
                    </a:cubicBezTo>
                    <a:cubicBezTo>
                      <a:pt x="126" y="151"/>
                      <a:pt x="101" y="176"/>
                      <a:pt x="101" y="176"/>
                    </a:cubicBezTo>
                    <a:lnTo>
                      <a:pt x="101" y="201"/>
                    </a:lnTo>
                    <a:cubicBezTo>
                      <a:pt x="76" y="201"/>
                      <a:pt x="76" y="226"/>
                      <a:pt x="76" y="251"/>
                    </a:cubicBezTo>
                    <a:cubicBezTo>
                      <a:pt x="51" y="276"/>
                      <a:pt x="51" y="301"/>
                      <a:pt x="51" y="301"/>
                    </a:cubicBezTo>
                    <a:cubicBezTo>
                      <a:pt x="26" y="326"/>
                      <a:pt x="26" y="351"/>
                      <a:pt x="26" y="351"/>
                    </a:cubicBezTo>
                    <a:lnTo>
                      <a:pt x="26" y="376"/>
                    </a:lnTo>
                    <a:cubicBezTo>
                      <a:pt x="26" y="376"/>
                      <a:pt x="26" y="376"/>
                      <a:pt x="26" y="401"/>
                    </a:cubicBezTo>
                    <a:cubicBezTo>
                      <a:pt x="26" y="401"/>
                      <a:pt x="1" y="426"/>
                      <a:pt x="1" y="426"/>
                    </a:cubicBezTo>
                    <a:cubicBezTo>
                      <a:pt x="1" y="426"/>
                      <a:pt x="1" y="451"/>
                      <a:pt x="1" y="451"/>
                    </a:cubicBezTo>
                    <a:cubicBezTo>
                      <a:pt x="1" y="477"/>
                      <a:pt x="1" y="477"/>
                      <a:pt x="1" y="477"/>
                    </a:cubicBezTo>
                    <a:lnTo>
                      <a:pt x="1" y="502"/>
                    </a:lnTo>
                    <a:cubicBezTo>
                      <a:pt x="1" y="502"/>
                      <a:pt x="1" y="502"/>
                      <a:pt x="1" y="527"/>
                    </a:cubicBezTo>
                    <a:lnTo>
                      <a:pt x="1" y="552"/>
                    </a:lnTo>
                    <a:lnTo>
                      <a:pt x="1" y="577"/>
                    </a:lnTo>
                    <a:lnTo>
                      <a:pt x="1" y="602"/>
                    </a:lnTo>
                    <a:lnTo>
                      <a:pt x="1" y="627"/>
                    </a:lnTo>
                    <a:lnTo>
                      <a:pt x="26" y="627"/>
                    </a:lnTo>
                    <a:lnTo>
                      <a:pt x="26" y="652"/>
                    </a:lnTo>
                    <a:lnTo>
                      <a:pt x="26" y="677"/>
                    </a:lnTo>
                    <a:cubicBezTo>
                      <a:pt x="26" y="677"/>
                      <a:pt x="26" y="702"/>
                      <a:pt x="26" y="702"/>
                    </a:cubicBezTo>
                    <a:lnTo>
                      <a:pt x="26" y="727"/>
                    </a:lnTo>
                    <a:cubicBezTo>
                      <a:pt x="26" y="727"/>
                      <a:pt x="26" y="727"/>
                      <a:pt x="26" y="752"/>
                    </a:cubicBezTo>
                    <a:cubicBezTo>
                      <a:pt x="26" y="752"/>
                      <a:pt x="26" y="752"/>
                      <a:pt x="26" y="777"/>
                    </a:cubicBezTo>
                    <a:cubicBezTo>
                      <a:pt x="51" y="777"/>
                      <a:pt x="51" y="802"/>
                      <a:pt x="51" y="802"/>
                    </a:cubicBezTo>
                    <a:cubicBezTo>
                      <a:pt x="51" y="827"/>
                      <a:pt x="51" y="827"/>
                      <a:pt x="51" y="827"/>
                    </a:cubicBezTo>
                    <a:cubicBezTo>
                      <a:pt x="51" y="852"/>
                      <a:pt x="51" y="852"/>
                      <a:pt x="51" y="852"/>
                    </a:cubicBezTo>
                    <a:cubicBezTo>
                      <a:pt x="51" y="852"/>
                      <a:pt x="76" y="852"/>
                      <a:pt x="76" y="878"/>
                    </a:cubicBezTo>
                    <a:cubicBezTo>
                      <a:pt x="76" y="903"/>
                      <a:pt x="101" y="903"/>
                      <a:pt x="101" y="928"/>
                    </a:cubicBezTo>
                    <a:cubicBezTo>
                      <a:pt x="101" y="928"/>
                      <a:pt x="101" y="953"/>
                      <a:pt x="126" y="953"/>
                    </a:cubicBezTo>
                    <a:cubicBezTo>
                      <a:pt x="126" y="978"/>
                      <a:pt x="126" y="978"/>
                      <a:pt x="126" y="978"/>
                    </a:cubicBezTo>
                    <a:cubicBezTo>
                      <a:pt x="151" y="1003"/>
                      <a:pt x="176" y="1028"/>
                      <a:pt x="201" y="1053"/>
                    </a:cubicBezTo>
                    <a:lnTo>
                      <a:pt x="226" y="1053"/>
                    </a:lnTo>
                    <a:cubicBezTo>
                      <a:pt x="226" y="1053"/>
                      <a:pt x="226" y="1053"/>
                      <a:pt x="251" y="1078"/>
                    </a:cubicBezTo>
                    <a:lnTo>
                      <a:pt x="276" y="1078"/>
                    </a:lnTo>
                    <a:cubicBezTo>
                      <a:pt x="301" y="1103"/>
                      <a:pt x="326" y="1103"/>
                      <a:pt x="351" y="1103"/>
                    </a:cubicBezTo>
                    <a:cubicBezTo>
                      <a:pt x="13960" y="1379"/>
                      <a:pt x="27569" y="1629"/>
                      <a:pt x="41177" y="1905"/>
                    </a:cubicBezTo>
                    <a:lnTo>
                      <a:pt x="41177" y="1905"/>
                    </a:lnTo>
                    <a:cubicBezTo>
                      <a:pt x="41153" y="1904"/>
                      <a:pt x="41128" y="1880"/>
                      <a:pt x="41078" y="1855"/>
                    </a:cubicBezTo>
                    <a:cubicBezTo>
                      <a:pt x="41078" y="1855"/>
                      <a:pt x="41078" y="1855"/>
                      <a:pt x="41078" y="1830"/>
                    </a:cubicBezTo>
                    <a:cubicBezTo>
                      <a:pt x="41053" y="1805"/>
                      <a:pt x="41028" y="1780"/>
                      <a:pt x="41003" y="1730"/>
                    </a:cubicBezTo>
                    <a:cubicBezTo>
                      <a:pt x="41003" y="1730"/>
                      <a:pt x="40978" y="1730"/>
                      <a:pt x="40978" y="1705"/>
                    </a:cubicBezTo>
                    <a:cubicBezTo>
                      <a:pt x="40953" y="1654"/>
                      <a:pt x="40953" y="1604"/>
                      <a:pt x="40928" y="1554"/>
                    </a:cubicBezTo>
                    <a:cubicBezTo>
                      <a:pt x="40928" y="1479"/>
                      <a:pt x="40903" y="1404"/>
                      <a:pt x="40903" y="1304"/>
                    </a:cubicBezTo>
                    <a:cubicBezTo>
                      <a:pt x="40903" y="1228"/>
                      <a:pt x="40903" y="1153"/>
                      <a:pt x="40928" y="1053"/>
                    </a:cubicBezTo>
                    <a:cubicBezTo>
                      <a:pt x="40928" y="978"/>
                      <a:pt x="40953" y="903"/>
                      <a:pt x="40978" y="852"/>
                    </a:cubicBezTo>
                    <a:cubicBezTo>
                      <a:pt x="41003" y="777"/>
                      <a:pt x="41053" y="727"/>
                      <a:pt x="41078" y="702"/>
                    </a:cubicBezTo>
                    <a:cubicBezTo>
                      <a:pt x="41103" y="677"/>
                      <a:pt x="41154" y="652"/>
                      <a:pt x="41179" y="652"/>
                    </a:cubicBezTo>
                    <a:lnTo>
                      <a:pt x="351" y="0"/>
                    </a:lnTo>
                    <a:close/>
                    <a:moveTo>
                      <a:pt x="41177" y="1905"/>
                    </a:moveTo>
                    <a:cubicBezTo>
                      <a:pt x="41178" y="1905"/>
                      <a:pt x="41178" y="1905"/>
                      <a:pt x="41179" y="1905"/>
                    </a:cubicBezTo>
                    <a:cubicBezTo>
                      <a:pt x="41178" y="1905"/>
                      <a:pt x="41178" y="1905"/>
                      <a:pt x="41177" y="1905"/>
                    </a:cubicBezTo>
                    <a:close/>
                  </a:path>
                </a:pathLst>
              </a:custGeom>
              <a:solidFill>
                <a:srgbClr val="B3B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2710;p60">
                <a:extLst>
                  <a:ext uri="{FF2B5EF4-FFF2-40B4-BE49-F238E27FC236}">
                    <a16:creationId xmlns:a16="http://schemas.microsoft.com/office/drawing/2014/main" xmlns="" id="{60C9622A-744E-B292-FF3E-751448ADA00F}"/>
                  </a:ext>
                </a:extLst>
              </p:cNvPr>
              <p:cNvSpPr/>
              <p:nvPr/>
            </p:nvSpPr>
            <p:spPr>
              <a:xfrm>
                <a:off x="-276825" y="4150263"/>
                <a:ext cx="372850" cy="344925"/>
              </a:xfrm>
              <a:custGeom>
                <a:avLst/>
                <a:gdLst/>
                <a:ahLst/>
                <a:cxnLst/>
                <a:rect l="l" t="t" r="r" b="b"/>
                <a:pathLst>
                  <a:path w="14914" h="13797" extrusionOk="0">
                    <a:moveTo>
                      <a:pt x="14086" y="1"/>
                    </a:moveTo>
                    <a:lnTo>
                      <a:pt x="277" y="2131"/>
                    </a:lnTo>
                    <a:cubicBezTo>
                      <a:pt x="252" y="2131"/>
                      <a:pt x="201" y="2156"/>
                      <a:pt x="176" y="2181"/>
                    </a:cubicBezTo>
                    <a:cubicBezTo>
                      <a:pt x="151" y="2206"/>
                      <a:pt x="101" y="2256"/>
                      <a:pt x="76" y="2331"/>
                    </a:cubicBezTo>
                    <a:cubicBezTo>
                      <a:pt x="51" y="2382"/>
                      <a:pt x="26" y="2457"/>
                      <a:pt x="26" y="2532"/>
                    </a:cubicBezTo>
                    <a:cubicBezTo>
                      <a:pt x="1" y="2632"/>
                      <a:pt x="1" y="2707"/>
                      <a:pt x="1" y="2783"/>
                    </a:cubicBezTo>
                    <a:cubicBezTo>
                      <a:pt x="1" y="2883"/>
                      <a:pt x="26" y="2958"/>
                      <a:pt x="26" y="3033"/>
                    </a:cubicBezTo>
                    <a:cubicBezTo>
                      <a:pt x="51" y="3108"/>
                      <a:pt x="76" y="3159"/>
                      <a:pt x="101" y="3234"/>
                    </a:cubicBezTo>
                    <a:cubicBezTo>
                      <a:pt x="126" y="3284"/>
                      <a:pt x="151" y="3309"/>
                      <a:pt x="201" y="3334"/>
                    </a:cubicBezTo>
                    <a:cubicBezTo>
                      <a:pt x="227" y="3359"/>
                      <a:pt x="277" y="3384"/>
                      <a:pt x="302" y="3384"/>
                    </a:cubicBezTo>
                    <a:lnTo>
                      <a:pt x="1104" y="3234"/>
                    </a:lnTo>
                    <a:lnTo>
                      <a:pt x="14011" y="1103"/>
                    </a:lnTo>
                    <a:cubicBezTo>
                      <a:pt x="14036" y="1103"/>
                      <a:pt x="14061" y="1103"/>
                      <a:pt x="14086" y="1179"/>
                    </a:cubicBezTo>
                    <a:cubicBezTo>
                      <a:pt x="14136" y="1254"/>
                      <a:pt x="14187" y="1379"/>
                      <a:pt x="14262" y="1630"/>
                    </a:cubicBezTo>
                    <a:cubicBezTo>
                      <a:pt x="14312" y="1880"/>
                      <a:pt x="14362" y="2256"/>
                      <a:pt x="14412" y="2783"/>
                    </a:cubicBezTo>
                    <a:cubicBezTo>
                      <a:pt x="14462" y="3334"/>
                      <a:pt x="14487" y="4061"/>
                      <a:pt x="14512" y="5013"/>
                    </a:cubicBezTo>
                    <a:cubicBezTo>
                      <a:pt x="14512" y="5740"/>
                      <a:pt x="14512" y="6316"/>
                      <a:pt x="14487" y="6818"/>
                    </a:cubicBezTo>
                    <a:cubicBezTo>
                      <a:pt x="14462" y="7319"/>
                      <a:pt x="14412" y="7695"/>
                      <a:pt x="14387" y="7996"/>
                    </a:cubicBezTo>
                    <a:cubicBezTo>
                      <a:pt x="14362" y="8296"/>
                      <a:pt x="14312" y="8522"/>
                      <a:pt x="14287" y="8697"/>
                    </a:cubicBezTo>
                    <a:cubicBezTo>
                      <a:pt x="14237" y="8848"/>
                      <a:pt x="14212" y="8948"/>
                      <a:pt x="14161" y="9023"/>
                    </a:cubicBezTo>
                    <a:lnTo>
                      <a:pt x="1254" y="12332"/>
                    </a:lnTo>
                    <a:lnTo>
                      <a:pt x="452" y="12557"/>
                    </a:lnTo>
                    <a:cubicBezTo>
                      <a:pt x="427" y="12557"/>
                      <a:pt x="377" y="12582"/>
                      <a:pt x="352" y="12632"/>
                    </a:cubicBezTo>
                    <a:cubicBezTo>
                      <a:pt x="302" y="12657"/>
                      <a:pt x="277" y="12733"/>
                      <a:pt x="252" y="12783"/>
                    </a:cubicBezTo>
                    <a:cubicBezTo>
                      <a:pt x="227" y="12833"/>
                      <a:pt x="201" y="12908"/>
                      <a:pt x="201" y="13008"/>
                    </a:cubicBezTo>
                    <a:cubicBezTo>
                      <a:pt x="176" y="13083"/>
                      <a:pt x="176" y="13159"/>
                      <a:pt x="176" y="13259"/>
                    </a:cubicBezTo>
                    <a:cubicBezTo>
                      <a:pt x="176" y="13334"/>
                      <a:pt x="176" y="13409"/>
                      <a:pt x="201" y="13484"/>
                    </a:cubicBezTo>
                    <a:cubicBezTo>
                      <a:pt x="227" y="13560"/>
                      <a:pt x="252" y="13610"/>
                      <a:pt x="277" y="13660"/>
                    </a:cubicBezTo>
                    <a:cubicBezTo>
                      <a:pt x="302" y="13710"/>
                      <a:pt x="327" y="13735"/>
                      <a:pt x="377" y="13785"/>
                    </a:cubicBezTo>
                    <a:cubicBezTo>
                      <a:pt x="394" y="13785"/>
                      <a:pt x="410" y="13796"/>
                      <a:pt x="434" y="13796"/>
                    </a:cubicBezTo>
                    <a:cubicBezTo>
                      <a:pt x="447" y="13796"/>
                      <a:pt x="460" y="13794"/>
                      <a:pt x="477" y="13785"/>
                    </a:cubicBezTo>
                    <a:lnTo>
                      <a:pt x="14262" y="10076"/>
                    </a:lnTo>
                    <a:lnTo>
                      <a:pt x="14312" y="10026"/>
                    </a:lnTo>
                    <a:lnTo>
                      <a:pt x="14362" y="9976"/>
                    </a:lnTo>
                    <a:lnTo>
                      <a:pt x="14412" y="9850"/>
                    </a:lnTo>
                    <a:cubicBezTo>
                      <a:pt x="14462" y="9725"/>
                      <a:pt x="14512" y="9575"/>
                      <a:pt x="14562" y="9324"/>
                    </a:cubicBezTo>
                    <a:cubicBezTo>
                      <a:pt x="14638" y="9098"/>
                      <a:pt x="14688" y="8798"/>
                      <a:pt x="14738" y="8422"/>
                    </a:cubicBezTo>
                    <a:cubicBezTo>
                      <a:pt x="14788" y="8021"/>
                      <a:pt x="14838" y="7570"/>
                      <a:pt x="14863" y="6993"/>
                    </a:cubicBezTo>
                    <a:cubicBezTo>
                      <a:pt x="14888" y="6417"/>
                      <a:pt x="14913" y="5740"/>
                      <a:pt x="14913" y="4938"/>
                    </a:cubicBezTo>
                    <a:cubicBezTo>
                      <a:pt x="14888" y="3885"/>
                      <a:pt x="14838" y="3058"/>
                      <a:pt x="14788" y="2407"/>
                    </a:cubicBezTo>
                    <a:cubicBezTo>
                      <a:pt x="14738" y="1755"/>
                      <a:pt x="14638" y="1304"/>
                      <a:pt x="14562" y="953"/>
                    </a:cubicBezTo>
                    <a:cubicBezTo>
                      <a:pt x="14487" y="602"/>
                      <a:pt x="14387" y="402"/>
                      <a:pt x="14337" y="251"/>
                    </a:cubicBezTo>
                    <a:cubicBezTo>
                      <a:pt x="14262" y="126"/>
                      <a:pt x="14212" y="76"/>
                      <a:pt x="14212" y="76"/>
                    </a:cubicBezTo>
                    <a:cubicBezTo>
                      <a:pt x="14212" y="51"/>
                      <a:pt x="14187" y="51"/>
                      <a:pt x="14187" y="51"/>
                    </a:cubicBezTo>
                    <a:cubicBezTo>
                      <a:pt x="14187" y="26"/>
                      <a:pt x="14161" y="26"/>
                      <a:pt x="14161" y="26"/>
                    </a:cubicBezTo>
                    <a:cubicBezTo>
                      <a:pt x="14161" y="1"/>
                      <a:pt x="14136" y="1"/>
                      <a:pt x="14136" y="1"/>
                    </a:cubicBezTo>
                    <a:close/>
                  </a:path>
                </a:pathLst>
              </a:custGeom>
              <a:solidFill>
                <a:srgbClr val="B3BD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2711;p60">
                <a:extLst>
                  <a:ext uri="{FF2B5EF4-FFF2-40B4-BE49-F238E27FC236}">
                    <a16:creationId xmlns:a16="http://schemas.microsoft.com/office/drawing/2014/main" xmlns="" id="{39769551-3DE4-4EA5-817F-DC01607C1404}"/>
                  </a:ext>
                </a:extLst>
              </p:cNvPr>
              <p:cNvSpPr/>
              <p:nvPr/>
            </p:nvSpPr>
            <p:spPr>
              <a:xfrm>
                <a:off x="-1254900" y="4214813"/>
                <a:ext cx="984375" cy="255025"/>
              </a:xfrm>
              <a:custGeom>
                <a:avLst/>
                <a:gdLst/>
                <a:ahLst/>
                <a:cxnLst/>
                <a:rect l="l" t="t" r="r" b="b"/>
                <a:pathLst>
                  <a:path w="39375" h="10201" extrusionOk="0">
                    <a:moveTo>
                      <a:pt x="1" y="0"/>
                    </a:moveTo>
                    <a:lnTo>
                      <a:pt x="101" y="8521"/>
                    </a:lnTo>
                    <a:lnTo>
                      <a:pt x="39375" y="10201"/>
                    </a:lnTo>
                    <a:lnTo>
                      <a:pt x="39324" y="7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8D1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2712;p60">
                <a:extLst>
                  <a:ext uri="{FF2B5EF4-FFF2-40B4-BE49-F238E27FC236}">
                    <a16:creationId xmlns:a16="http://schemas.microsoft.com/office/drawing/2014/main" xmlns="" id="{B5B4289A-1212-E49C-E3E3-327EFB5E6445}"/>
                  </a:ext>
                </a:extLst>
              </p:cNvPr>
              <p:cNvSpPr/>
              <p:nvPr/>
            </p:nvSpPr>
            <p:spPr>
              <a:xfrm>
                <a:off x="-271800" y="4174088"/>
                <a:ext cx="375350" cy="301400"/>
              </a:xfrm>
              <a:custGeom>
                <a:avLst/>
                <a:gdLst/>
                <a:ahLst/>
                <a:cxnLst/>
                <a:rect l="l" t="t" r="r" b="b"/>
                <a:pathLst>
                  <a:path w="15014" h="12056" extrusionOk="0">
                    <a:moveTo>
                      <a:pt x="14036" y="0"/>
                    </a:moveTo>
                    <a:lnTo>
                      <a:pt x="0" y="2381"/>
                    </a:lnTo>
                    <a:lnTo>
                      <a:pt x="0" y="12055"/>
                    </a:lnTo>
                    <a:lnTo>
                      <a:pt x="14086" y="8045"/>
                    </a:lnTo>
                    <a:cubicBezTo>
                      <a:pt x="15013" y="1529"/>
                      <a:pt x="14036" y="0"/>
                      <a:pt x="14036" y="0"/>
                    </a:cubicBezTo>
                    <a:close/>
                  </a:path>
                </a:pathLst>
              </a:custGeom>
              <a:solidFill>
                <a:srgbClr val="EA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2713;p60">
                <a:extLst>
                  <a:ext uri="{FF2B5EF4-FFF2-40B4-BE49-F238E27FC236}">
                    <a16:creationId xmlns:a16="http://schemas.microsoft.com/office/drawing/2014/main" xmlns="" id="{95A1E791-44E2-0F0A-5D65-2194E3A38614}"/>
                  </a:ext>
                </a:extLst>
              </p:cNvPr>
              <p:cNvSpPr/>
              <p:nvPr/>
            </p:nvSpPr>
            <p:spPr>
              <a:xfrm>
                <a:off x="-1253000" y="4210413"/>
                <a:ext cx="133775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53510" h="2507" extrusionOk="0">
                    <a:moveTo>
                      <a:pt x="53509" y="1"/>
                    </a:moveTo>
                    <a:lnTo>
                      <a:pt x="46291" y="1154"/>
                    </a:lnTo>
                    <a:lnTo>
                      <a:pt x="39103" y="2356"/>
                    </a:lnTo>
                    <a:lnTo>
                      <a:pt x="39103" y="2356"/>
                    </a:lnTo>
                    <a:lnTo>
                      <a:pt x="29349" y="1931"/>
                    </a:lnTo>
                    <a:cubicBezTo>
                      <a:pt x="26091" y="1755"/>
                      <a:pt x="22832" y="1680"/>
                      <a:pt x="19574" y="1555"/>
                    </a:cubicBezTo>
                    <a:lnTo>
                      <a:pt x="9775" y="1229"/>
                    </a:lnTo>
                    <a:cubicBezTo>
                      <a:pt x="6516" y="1103"/>
                      <a:pt x="3258" y="1053"/>
                      <a:pt x="0" y="953"/>
                    </a:cubicBezTo>
                    <a:lnTo>
                      <a:pt x="0" y="978"/>
                    </a:lnTo>
                    <a:lnTo>
                      <a:pt x="39123" y="2507"/>
                    </a:lnTo>
                    <a:lnTo>
                      <a:pt x="53509" y="26"/>
                    </a:lnTo>
                    <a:lnTo>
                      <a:pt x="53509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2714;p60">
                <a:extLst>
                  <a:ext uri="{FF2B5EF4-FFF2-40B4-BE49-F238E27FC236}">
                    <a16:creationId xmlns:a16="http://schemas.microsoft.com/office/drawing/2014/main" xmlns="" id="{BD23F6B6-2D9F-22AC-5B08-6EDD0A42C03D}"/>
                  </a:ext>
                </a:extLst>
              </p:cNvPr>
              <p:cNvSpPr/>
              <p:nvPr/>
            </p:nvSpPr>
            <p:spPr>
              <a:xfrm>
                <a:off x="-1253000" y="4252388"/>
                <a:ext cx="1337750" cy="62700"/>
              </a:xfrm>
              <a:custGeom>
                <a:avLst/>
                <a:gdLst/>
                <a:ahLst/>
                <a:cxnLst/>
                <a:rect l="l" t="t" r="r" b="b"/>
                <a:pathLst>
                  <a:path w="53510" h="2508" extrusionOk="0">
                    <a:moveTo>
                      <a:pt x="53509" y="1"/>
                    </a:moveTo>
                    <a:lnTo>
                      <a:pt x="46291" y="1129"/>
                    </a:lnTo>
                    <a:lnTo>
                      <a:pt x="39103" y="2331"/>
                    </a:lnTo>
                    <a:lnTo>
                      <a:pt x="39103" y="2331"/>
                    </a:lnTo>
                    <a:lnTo>
                      <a:pt x="29349" y="1906"/>
                    </a:lnTo>
                    <a:cubicBezTo>
                      <a:pt x="26091" y="1755"/>
                      <a:pt x="22832" y="1655"/>
                      <a:pt x="19574" y="1555"/>
                    </a:cubicBezTo>
                    <a:lnTo>
                      <a:pt x="9775" y="1204"/>
                    </a:lnTo>
                    <a:cubicBezTo>
                      <a:pt x="6516" y="1079"/>
                      <a:pt x="3258" y="1028"/>
                      <a:pt x="0" y="953"/>
                    </a:cubicBezTo>
                    <a:lnTo>
                      <a:pt x="0" y="978"/>
                    </a:lnTo>
                    <a:lnTo>
                      <a:pt x="39123" y="2507"/>
                    </a:lnTo>
                    <a:lnTo>
                      <a:pt x="53509" y="26"/>
                    </a:lnTo>
                    <a:lnTo>
                      <a:pt x="53509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2715;p60">
                <a:extLst>
                  <a:ext uri="{FF2B5EF4-FFF2-40B4-BE49-F238E27FC236}">
                    <a16:creationId xmlns:a16="http://schemas.microsoft.com/office/drawing/2014/main" xmlns="" id="{E2BB4389-934F-8DB2-6F3F-18CEBD6E7685}"/>
                  </a:ext>
                </a:extLst>
              </p:cNvPr>
              <p:cNvSpPr/>
              <p:nvPr/>
            </p:nvSpPr>
            <p:spPr>
              <a:xfrm>
                <a:off x="-1253000" y="4289988"/>
                <a:ext cx="134150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53660" h="2658" extrusionOk="0">
                    <a:moveTo>
                      <a:pt x="53660" y="1"/>
                    </a:moveTo>
                    <a:lnTo>
                      <a:pt x="46391" y="1204"/>
                    </a:lnTo>
                    <a:lnTo>
                      <a:pt x="39103" y="2481"/>
                    </a:lnTo>
                    <a:lnTo>
                      <a:pt x="39103" y="2481"/>
                    </a:lnTo>
                    <a:lnTo>
                      <a:pt x="29349" y="2056"/>
                    </a:lnTo>
                    <a:cubicBezTo>
                      <a:pt x="26091" y="1905"/>
                      <a:pt x="22832" y="1830"/>
                      <a:pt x="19574" y="1705"/>
                    </a:cubicBezTo>
                    <a:lnTo>
                      <a:pt x="9775" y="1379"/>
                    </a:lnTo>
                    <a:cubicBezTo>
                      <a:pt x="6516" y="1254"/>
                      <a:pt x="3258" y="1179"/>
                      <a:pt x="0" y="1103"/>
                    </a:cubicBezTo>
                    <a:lnTo>
                      <a:pt x="0" y="1128"/>
                    </a:lnTo>
                    <a:lnTo>
                      <a:pt x="39123" y="2657"/>
                    </a:lnTo>
                    <a:lnTo>
                      <a:pt x="53660" y="26"/>
                    </a:lnTo>
                    <a:lnTo>
                      <a:pt x="53660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2716;p60">
                <a:extLst>
                  <a:ext uri="{FF2B5EF4-FFF2-40B4-BE49-F238E27FC236}">
                    <a16:creationId xmlns:a16="http://schemas.microsoft.com/office/drawing/2014/main" xmlns="" id="{F1590B8D-5ADE-860E-3189-02D1C746FD25}"/>
                  </a:ext>
                </a:extLst>
              </p:cNvPr>
              <p:cNvSpPr/>
              <p:nvPr/>
            </p:nvSpPr>
            <p:spPr>
              <a:xfrm>
                <a:off x="-1253000" y="4329463"/>
                <a:ext cx="1340250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2733" extrusionOk="0">
                    <a:moveTo>
                      <a:pt x="53609" y="1"/>
                    </a:moveTo>
                    <a:lnTo>
                      <a:pt x="46341" y="1254"/>
                    </a:lnTo>
                    <a:lnTo>
                      <a:pt x="39103" y="2581"/>
                    </a:lnTo>
                    <a:lnTo>
                      <a:pt x="39103" y="2581"/>
                    </a:lnTo>
                    <a:lnTo>
                      <a:pt x="29349" y="2156"/>
                    </a:lnTo>
                    <a:cubicBezTo>
                      <a:pt x="26091" y="1981"/>
                      <a:pt x="22832" y="1905"/>
                      <a:pt x="19574" y="1780"/>
                    </a:cubicBezTo>
                    <a:lnTo>
                      <a:pt x="9775" y="1454"/>
                    </a:lnTo>
                    <a:cubicBezTo>
                      <a:pt x="6516" y="1329"/>
                      <a:pt x="3258" y="1279"/>
                      <a:pt x="0" y="1179"/>
                    </a:cubicBezTo>
                    <a:lnTo>
                      <a:pt x="0" y="1204"/>
                    </a:lnTo>
                    <a:lnTo>
                      <a:pt x="39123" y="2732"/>
                    </a:lnTo>
                    <a:lnTo>
                      <a:pt x="53609" y="26"/>
                    </a:lnTo>
                    <a:lnTo>
                      <a:pt x="53609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2717;p60">
                <a:extLst>
                  <a:ext uri="{FF2B5EF4-FFF2-40B4-BE49-F238E27FC236}">
                    <a16:creationId xmlns:a16="http://schemas.microsoft.com/office/drawing/2014/main" xmlns="" id="{4D5273AC-77E6-7D45-0046-0197701065DC}"/>
                  </a:ext>
                </a:extLst>
              </p:cNvPr>
              <p:cNvSpPr/>
              <p:nvPr/>
            </p:nvSpPr>
            <p:spPr>
              <a:xfrm>
                <a:off x="-1253000" y="4363288"/>
                <a:ext cx="1340250" cy="76475"/>
              </a:xfrm>
              <a:custGeom>
                <a:avLst/>
                <a:gdLst/>
                <a:ahLst/>
                <a:cxnLst/>
                <a:rect l="l" t="t" r="r" b="b"/>
                <a:pathLst>
                  <a:path w="53610" h="3059" extrusionOk="0">
                    <a:moveTo>
                      <a:pt x="53609" y="1"/>
                    </a:moveTo>
                    <a:lnTo>
                      <a:pt x="46341" y="1405"/>
                    </a:lnTo>
                    <a:lnTo>
                      <a:pt x="39103" y="2882"/>
                    </a:lnTo>
                    <a:lnTo>
                      <a:pt x="39103" y="2882"/>
                    </a:lnTo>
                    <a:lnTo>
                      <a:pt x="29349" y="2457"/>
                    </a:lnTo>
                    <a:cubicBezTo>
                      <a:pt x="26091" y="2307"/>
                      <a:pt x="22832" y="2207"/>
                      <a:pt x="19574" y="2106"/>
                    </a:cubicBezTo>
                    <a:lnTo>
                      <a:pt x="9775" y="1755"/>
                    </a:lnTo>
                    <a:cubicBezTo>
                      <a:pt x="6516" y="1630"/>
                      <a:pt x="3258" y="1580"/>
                      <a:pt x="0" y="1505"/>
                    </a:cubicBezTo>
                    <a:lnTo>
                      <a:pt x="0" y="1530"/>
                    </a:lnTo>
                    <a:lnTo>
                      <a:pt x="39123" y="3059"/>
                    </a:lnTo>
                    <a:lnTo>
                      <a:pt x="53609" y="26"/>
                    </a:lnTo>
                    <a:lnTo>
                      <a:pt x="53609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2718;p60">
                <a:extLst>
                  <a:ext uri="{FF2B5EF4-FFF2-40B4-BE49-F238E27FC236}">
                    <a16:creationId xmlns:a16="http://schemas.microsoft.com/office/drawing/2014/main" xmlns="" id="{976F8E40-22DB-447C-86CF-24E8DDDF836C}"/>
                  </a:ext>
                </a:extLst>
              </p:cNvPr>
              <p:cNvSpPr/>
              <p:nvPr/>
            </p:nvSpPr>
            <p:spPr>
              <a:xfrm>
                <a:off x="-1414025" y="4080713"/>
                <a:ext cx="1369075" cy="154800"/>
              </a:xfrm>
              <a:custGeom>
                <a:avLst/>
                <a:gdLst/>
                <a:ahLst/>
                <a:cxnLst/>
                <a:rect l="l" t="t" r="r" b="b"/>
                <a:pathLst>
                  <a:path w="54763" h="6192" extrusionOk="0">
                    <a:moveTo>
                      <a:pt x="17694" y="1"/>
                    </a:moveTo>
                    <a:lnTo>
                      <a:pt x="1353" y="2657"/>
                    </a:lnTo>
                    <a:lnTo>
                      <a:pt x="351" y="2833"/>
                    </a:lnTo>
                    <a:lnTo>
                      <a:pt x="326" y="2833"/>
                    </a:lnTo>
                    <a:cubicBezTo>
                      <a:pt x="326" y="2833"/>
                      <a:pt x="326" y="2858"/>
                      <a:pt x="326" y="2858"/>
                    </a:cubicBezTo>
                    <a:lnTo>
                      <a:pt x="276" y="2858"/>
                    </a:lnTo>
                    <a:cubicBezTo>
                      <a:pt x="251" y="2858"/>
                      <a:pt x="251" y="2858"/>
                      <a:pt x="251" y="2883"/>
                    </a:cubicBezTo>
                    <a:lnTo>
                      <a:pt x="226" y="2883"/>
                    </a:lnTo>
                    <a:cubicBezTo>
                      <a:pt x="226" y="2883"/>
                      <a:pt x="226" y="2908"/>
                      <a:pt x="201" y="2908"/>
                    </a:cubicBezTo>
                    <a:cubicBezTo>
                      <a:pt x="201" y="2908"/>
                      <a:pt x="201" y="2908"/>
                      <a:pt x="201" y="2933"/>
                    </a:cubicBezTo>
                    <a:lnTo>
                      <a:pt x="175" y="2933"/>
                    </a:lnTo>
                    <a:cubicBezTo>
                      <a:pt x="175" y="2933"/>
                      <a:pt x="175" y="2958"/>
                      <a:pt x="175" y="2958"/>
                    </a:cubicBezTo>
                    <a:lnTo>
                      <a:pt x="150" y="2958"/>
                    </a:lnTo>
                    <a:cubicBezTo>
                      <a:pt x="150" y="2958"/>
                      <a:pt x="150" y="2983"/>
                      <a:pt x="125" y="2983"/>
                    </a:cubicBezTo>
                    <a:cubicBezTo>
                      <a:pt x="125" y="2983"/>
                      <a:pt x="125" y="3008"/>
                      <a:pt x="125" y="3008"/>
                    </a:cubicBezTo>
                    <a:cubicBezTo>
                      <a:pt x="125" y="3008"/>
                      <a:pt x="100" y="3033"/>
                      <a:pt x="100" y="3033"/>
                    </a:cubicBezTo>
                    <a:cubicBezTo>
                      <a:pt x="100" y="3033"/>
                      <a:pt x="100" y="3033"/>
                      <a:pt x="100" y="3058"/>
                    </a:cubicBezTo>
                    <a:cubicBezTo>
                      <a:pt x="100" y="3058"/>
                      <a:pt x="75" y="3083"/>
                      <a:pt x="75" y="3108"/>
                    </a:cubicBezTo>
                    <a:cubicBezTo>
                      <a:pt x="50" y="3134"/>
                      <a:pt x="50" y="3159"/>
                      <a:pt x="50" y="3159"/>
                    </a:cubicBezTo>
                    <a:cubicBezTo>
                      <a:pt x="25" y="3184"/>
                      <a:pt x="25" y="3209"/>
                      <a:pt x="25" y="3234"/>
                    </a:cubicBezTo>
                    <a:cubicBezTo>
                      <a:pt x="25" y="3234"/>
                      <a:pt x="25" y="3234"/>
                      <a:pt x="25" y="3259"/>
                    </a:cubicBezTo>
                    <a:cubicBezTo>
                      <a:pt x="0" y="3284"/>
                      <a:pt x="0" y="3284"/>
                      <a:pt x="0" y="3284"/>
                    </a:cubicBezTo>
                    <a:lnTo>
                      <a:pt x="0" y="3309"/>
                    </a:lnTo>
                    <a:cubicBezTo>
                      <a:pt x="0" y="3309"/>
                      <a:pt x="0" y="3309"/>
                      <a:pt x="0" y="3334"/>
                    </a:cubicBezTo>
                    <a:lnTo>
                      <a:pt x="0" y="3359"/>
                    </a:lnTo>
                    <a:lnTo>
                      <a:pt x="0" y="3384"/>
                    </a:lnTo>
                    <a:lnTo>
                      <a:pt x="0" y="3409"/>
                    </a:lnTo>
                    <a:lnTo>
                      <a:pt x="0" y="3434"/>
                    </a:lnTo>
                    <a:lnTo>
                      <a:pt x="0" y="3459"/>
                    </a:lnTo>
                    <a:lnTo>
                      <a:pt x="0" y="3484"/>
                    </a:lnTo>
                    <a:cubicBezTo>
                      <a:pt x="0" y="3484"/>
                      <a:pt x="0" y="3484"/>
                      <a:pt x="0" y="3509"/>
                    </a:cubicBezTo>
                    <a:lnTo>
                      <a:pt x="0" y="3535"/>
                    </a:lnTo>
                    <a:cubicBezTo>
                      <a:pt x="0" y="3535"/>
                      <a:pt x="0" y="3560"/>
                      <a:pt x="0" y="3560"/>
                    </a:cubicBezTo>
                    <a:cubicBezTo>
                      <a:pt x="25" y="3585"/>
                      <a:pt x="25" y="3585"/>
                      <a:pt x="25" y="3585"/>
                    </a:cubicBezTo>
                    <a:cubicBezTo>
                      <a:pt x="25" y="3610"/>
                      <a:pt x="25" y="3610"/>
                      <a:pt x="25" y="3610"/>
                    </a:cubicBezTo>
                    <a:lnTo>
                      <a:pt x="25" y="3635"/>
                    </a:lnTo>
                    <a:cubicBezTo>
                      <a:pt x="25" y="3660"/>
                      <a:pt x="25" y="3660"/>
                      <a:pt x="25" y="3660"/>
                    </a:cubicBezTo>
                    <a:lnTo>
                      <a:pt x="50" y="3660"/>
                    </a:lnTo>
                    <a:cubicBezTo>
                      <a:pt x="50" y="3685"/>
                      <a:pt x="50" y="3685"/>
                      <a:pt x="50" y="3685"/>
                    </a:cubicBezTo>
                    <a:cubicBezTo>
                      <a:pt x="50" y="3710"/>
                      <a:pt x="50" y="3710"/>
                      <a:pt x="50" y="3710"/>
                    </a:cubicBezTo>
                    <a:cubicBezTo>
                      <a:pt x="75" y="3710"/>
                      <a:pt x="75" y="3735"/>
                      <a:pt x="75" y="3735"/>
                    </a:cubicBezTo>
                    <a:cubicBezTo>
                      <a:pt x="75" y="3735"/>
                      <a:pt x="100" y="3760"/>
                      <a:pt x="100" y="3760"/>
                    </a:cubicBezTo>
                    <a:cubicBezTo>
                      <a:pt x="100" y="3785"/>
                      <a:pt x="100" y="3785"/>
                      <a:pt x="100" y="3785"/>
                    </a:cubicBezTo>
                    <a:cubicBezTo>
                      <a:pt x="100" y="3810"/>
                      <a:pt x="125" y="3810"/>
                      <a:pt x="125" y="3810"/>
                    </a:cubicBezTo>
                    <a:cubicBezTo>
                      <a:pt x="150" y="3835"/>
                      <a:pt x="175" y="3860"/>
                      <a:pt x="175" y="3885"/>
                    </a:cubicBezTo>
                    <a:lnTo>
                      <a:pt x="201" y="3885"/>
                    </a:lnTo>
                    <a:cubicBezTo>
                      <a:pt x="201" y="3898"/>
                      <a:pt x="207" y="3898"/>
                      <a:pt x="213" y="3898"/>
                    </a:cubicBezTo>
                    <a:cubicBezTo>
                      <a:pt x="219" y="3898"/>
                      <a:pt x="226" y="3898"/>
                      <a:pt x="226" y="3910"/>
                    </a:cubicBezTo>
                    <a:lnTo>
                      <a:pt x="251" y="3910"/>
                    </a:lnTo>
                    <a:cubicBezTo>
                      <a:pt x="276" y="3936"/>
                      <a:pt x="301" y="3936"/>
                      <a:pt x="326" y="3936"/>
                    </a:cubicBezTo>
                    <a:cubicBezTo>
                      <a:pt x="13875" y="4687"/>
                      <a:pt x="27423" y="5438"/>
                      <a:pt x="40972" y="6189"/>
                    </a:cubicBezTo>
                    <a:lnTo>
                      <a:pt x="40972" y="6189"/>
                    </a:lnTo>
                    <a:cubicBezTo>
                      <a:pt x="40957" y="6187"/>
                      <a:pt x="40942" y="6181"/>
                      <a:pt x="40928" y="6166"/>
                    </a:cubicBezTo>
                    <a:cubicBezTo>
                      <a:pt x="40902" y="6166"/>
                      <a:pt x="40902" y="6141"/>
                      <a:pt x="40902" y="6141"/>
                    </a:cubicBezTo>
                    <a:cubicBezTo>
                      <a:pt x="40877" y="6116"/>
                      <a:pt x="40852" y="6091"/>
                      <a:pt x="40827" y="6041"/>
                    </a:cubicBezTo>
                    <a:cubicBezTo>
                      <a:pt x="40827" y="6041"/>
                      <a:pt x="40802" y="6016"/>
                      <a:pt x="40802" y="6016"/>
                    </a:cubicBezTo>
                    <a:cubicBezTo>
                      <a:pt x="40802" y="5991"/>
                      <a:pt x="40777" y="5941"/>
                      <a:pt x="40752" y="5865"/>
                    </a:cubicBezTo>
                    <a:cubicBezTo>
                      <a:pt x="40752" y="5790"/>
                      <a:pt x="40752" y="5740"/>
                      <a:pt x="40752" y="5640"/>
                    </a:cubicBezTo>
                    <a:cubicBezTo>
                      <a:pt x="40752" y="5565"/>
                      <a:pt x="40752" y="5464"/>
                      <a:pt x="40752" y="5414"/>
                    </a:cubicBezTo>
                    <a:cubicBezTo>
                      <a:pt x="40777" y="5314"/>
                      <a:pt x="40802" y="5239"/>
                      <a:pt x="40827" y="5189"/>
                    </a:cubicBezTo>
                    <a:cubicBezTo>
                      <a:pt x="40852" y="5113"/>
                      <a:pt x="40877" y="5063"/>
                      <a:pt x="40928" y="5038"/>
                    </a:cubicBezTo>
                    <a:cubicBezTo>
                      <a:pt x="40953" y="4988"/>
                      <a:pt x="40978" y="4963"/>
                      <a:pt x="41028" y="4938"/>
                    </a:cubicBezTo>
                    <a:lnTo>
                      <a:pt x="41830" y="4738"/>
                    </a:lnTo>
                    <a:lnTo>
                      <a:pt x="54762" y="1504"/>
                    </a:lnTo>
                    <a:lnTo>
                      <a:pt x="17694" y="1"/>
                    </a:lnTo>
                    <a:close/>
                    <a:moveTo>
                      <a:pt x="40972" y="6189"/>
                    </a:moveTo>
                    <a:cubicBezTo>
                      <a:pt x="40982" y="6191"/>
                      <a:pt x="40993" y="6191"/>
                      <a:pt x="41003" y="6191"/>
                    </a:cubicBezTo>
                    <a:cubicBezTo>
                      <a:pt x="40993" y="6191"/>
                      <a:pt x="40982" y="6190"/>
                      <a:pt x="40972" y="6189"/>
                    </a:cubicBezTo>
                    <a:close/>
                  </a:path>
                </a:pathLst>
              </a:custGeom>
              <a:solidFill>
                <a:srgbClr val="F97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2719;p60">
                <a:extLst>
                  <a:ext uri="{FF2B5EF4-FFF2-40B4-BE49-F238E27FC236}">
                    <a16:creationId xmlns:a16="http://schemas.microsoft.com/office/drawing/2014/main" xmlns="" id="{DEBA5E44-36C1-2585-1088-DDA11E26707C}"/>
                  </a:ext>
                </a:extLst>
              </p:cNvPr>
              <p:cNvSpPr/>
              <p:nvPr/>
            </p:nvSpPr>
            <p:spPr>
              <a:xfrm>
                <a:off x="-1411525" y="3867063"/>
                <a:ext cx="1365950" cy="76450"/>
              </a:xfrm>
              <a:custGeom>
                <a:avLst/>
                <a:gdLst/>
                <a:ahLst/>
                <a:cxnLst/>
                <a:rect l="l" t="t" r="r" b="b"/>
                <a:pathLst>
                  <a:path w="54638" h="3058" extrusionOk="0">
                    <a:moveTo>
                      <a:pt x="17319" y="0"/>
                    </a:moveTo>
                    <a:lnTo>
                      <a:pt x="0" y="2156"/>
                    </a:lnTo>
                    <a:lnTo>
                      <a:pt x="40828" y="3058"/>
                    </a:lnTo>
                    <a:lnTo>
                      <a:pt x="54637" y="1028"/>
                    </a:lnTo>
                    <a:lnTo>
                      <a:pt x="17319" y="0"/>
                    </a:lnTo>
                    <a:close/>
                  </a:path>
                </a:pathLst>
              </a:custGeom>
              <a:solidFill>
                <a:srgbClr val="FF8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2720;p60">
                <a:extLst>
                  <a:ext uri="{FF2B5EF4-FFF2-40B4-BE49-F238E27FC236}">
                    <a16:creationId xmlns:a16="http://schemas.microsoft.com/office/drawing/2014/main" xmlns="" id="{7F91A7BF-FB0D-9CC9-642C-058B6F7F9D76}"/>
                  </a:ext>
                </a:extLst>
              </p:cNvPr>
              <p:cNvSpPr/>
              <p:nvPr/>
            </p:nvSpPr>
            <p:spPr>
              <a:xfrm>
                <a:off x="-1420300" y="3920938"/>
                <a:ext cx="1029475" cy="53925"/>
              </a:xfrm>
              <a:custGeom>
                <a:avLst/>
                <a:gdLst/>
                <a:ahLst/>
                <a:cxnLst/>
                <a:rect l="l" t="t" r="r" b="b"/>
                <a:pathLst>
                  <a:path w="41179" h="2157" extrusionOk="0">
                    <a:moveTo>
                      <a:pt x="326" y="1"/>
                    </a:moveTo>
                    <a:lnTo>
                      <a:pt x="301" y="26"/>
                    </a:lnTo>
                    <a:lnTo>
                      <a:pt x="251" y="26"/>
                    </a:lnTo>
                    <a:cubicBezTo>
                      <a:pt x="251" y="26"/>
                      <a:pt x="251" y="51"/>
                      <a:pt x="251" y="51"/>
                    </a:cubicBezTo>
                    <a:lnTo>
                      <a:pt x="226" y="51"/>
                    </a:lnTo>
                    <a:cubicBezTo>
                      <a:pt x="226" y="51"/>
                      <a:pt x="201" y="51"/>
                      <a:pt x="201" y="76"/>
                    </a:cubicBezTo>
                    <a:lnTo>
                      <a:pt x="176" y="76"/>
                    </a:lnTo>
                    <a:cubicBezTo>
                      <a:pt x="176" y="76"/>
                      <a:pt x="176" y="101"/>
                      <a:pt x="176" y="101"/>
                    </a:cubicBezTo>
                    <a:lnTo>
                      <a:pt x="151" y="101"/>
                    </a:lnTo>
                    <a:cubicBezTo>
                      <a:pt x="151" y="101"/>
                      <a:pt x="151" y="101"/>
                      <a:pt x="151" y="126"/>
                    </a:cubicBezTo>
                    <a:cubicBezTo>
                      <a:pt x="126" y="151"/>
                      <a:pt x="126" y="151"/>
                      <a:pt x="126" y="151"/>
                    </a:cubicBezTo>
                    <a:cubicBezTo>
                      <a:pt x="101" y="176"/>
                      <a:pt x="101" y="176"/>
                      <a:pt x="101" y="201"/>
                    </a:cubicBezTo>
                    <a:lnTo>
                      <a:pt x="76" y="201"/>
                    </a:lnTo>
                    <a:cubicBezTo>
                      <a:pt x="76" y="226"/>
                      <a:pt x="76" y="251"/>
                      <a:pt x="51" y="251"/>
                    </a:cubicBezTo>
                    <a:cubicBezTo>
                      <a:pt x="51" y="276"/>
                      <a:pt x="51" y="301"/>
                      <a:pt x="25" y="326"/>
                    </a:cubicBezTo>
                    <a:cubicBezTo>
                      <a:pt x="25" y="326"/>
                      <a:pt x="25" y="352"/>
                      <a:pt x="25" y="377"/>
                    </a:cubicBezTo>
                    <a:cubicBezTo>
                      <a:pt x="25" y="402"/>
                      <a:pt x="25" y="402"/>
                      <a:pt x="25" y="402"/>
                    </a:cubicBezTo>
                    <a:cubicBezTo>
                      <a:pt x="25" y="402"/>
                      <a:pt x="0" y="402"/>
                      <a:pt x="0" y="427"/>
                    </a:cubicBezTo>
                    <a:cubicBezTo>
                      <a:pt x="0" y="427"/>
                      <a:pt x="0" y="427"/>
                      <a:pt x="0" y="452"/>
                    </a:cubicBezTo>
                    <a:lnTo>
                      <a:pt x="0" y="477"/>
                    </a:lnTo>
                    <a:lnTo>
                      <a:pt x="0" y="502"/>
                    </a:lnTo>
                    <a:cubicBezTo>
                      <a:pt x="0" y="502"/>
                      <a:pt x="0" y="527"/>
                      <a:pt x="0" y="527"/>
                    </a:cubicBezTo>
                    <a:lnTo>
                      <a:pt x="0" y="552"/>
                    </a:lnTo>
                    <a:lnTo>
                      <a:pt x="0" y="577"/>
                    </a:lnTo>
                    <a:lnTo>
                      <a:pt x="0" y="602"/>
                    </a:lnTo>
                    <a:lnTo>
                      <a:pt x="0" y="627"/>
                    </a:lnTo>
                    <a:cubicBezTo>
                      <a:pt x="0" y="627"/>
                      <a:pt x="0" y="627"/>
                      <a:pt x="0" y="652"/>
                    </a:cubicBezTo>
                    <a:lnTo>
                      <a:pt x="0" y="677"/>
                    </a:lnTo>
                    <a:lnTo>
                      <a:pt x="0" y="702"/>
                    </a:lnTo>
                    <a:lnTo>
                      <a:pt x="0" y="727"/>
                    </a:lnTo>
                    <a:lnTo>
                      <a:pt x="0" y="753"/>
                    </a:lnTo>
                    <a:lnTo>
                      <a:pt x="25" y="753"/>
                    </a:lnTo>
                    <a:cubicBezTo>
                      <a:pt x="25" y="753"/>
                      <a:pt x="25" y="753"/>
                      <a:pt x="25" y="778"/>
                    </a:cubicBezTo>
                    <a:cubicBezTo>
                      <a:pt x="25" y="778"/>
                      <a:pt x="25" y="778"/>
                      <a:pt x="25" y="803"/>
                    </a:cubicBezTo>
                    <a:cubicBezTo>
                      <a:pt x="25" y="828"/>
                      <a:pt x="25" y="828"/>
                      <a:pt x="25" y="828"/>
                    </a:cubicBezTo>
                    <a:cubicBezTo>
                      <a:pt x="25" y="828"/>
                      <a:pt x="51" y="853"/>
                      <a:pt x="51" y="853"/>
                    </a:cubicBezTo>
                    <a:cubicBezTo>
                      <a:pt x="51" y="878"/>
                      <a:pt x="51" y="878"/>
                      <a:pt x="51" y="878"/>
                    </a:cubicBezTo>
                    <a:cubicBezTo>
                      <a:pt x="51" y="878"/>
                      <a:pt x="51" y="903"/>
                      <a:pt x="51" y="903"/>
                    </a:cubicBezTo>
                    <a:cubicBezTo>
                      <a:pt x="76" y="928"/>
                      <a:pt x="76" y="928"/>
                      <a:pt x="101" y="953"/>
                    </a:cubicBezTo>
                    <a:cubicBezTo>
                      <a:pt x="101" y="953"/>
                      <a:pt x="101" y="953"/>
                      <a:pt x="101" y="978"/>
                    </a:cubicBezTo>
                    <a:lnTo>
                      <a:pt x="126" y="978"/>
                    </a:lnTo>
                    <a:cubicBezTo>
                      <a:pt x="151" y="1003"/>
                      <a:pt x="151" y="1028"/>
                      <a:pt x="176" y="1053"/>
                    </a:cubicBezTo>
                    <a:cubicBezTo>
                      <a:pt x="201" y="1053"/>
                      <a:pt x="201" y="1053"/>
                      <a:pt x="201" y="1078"/>
                    </a:cubicBezTo>
                    <a:lnTo>
                      <a:pt x="226" y="1078"/>
                    </a:lnTo>
                    <a:cubicBezTo>
                      <a:pt x="251" y="1078"/>
                      <a:pt x="251" y="1103"/>
                      <a:pt x="251" y="1103"/>
                    </a:cubicBezTo>
                    <a:cubicBezTo>
                      <a:pt x="301" y="1128"/>
                      <a:pt x="326" y="1128"/>
                      <a:pt x="351" y="1128"/>
                    </a:cubicBezTo>
                    <a:cubicBezTo>
                      <a:pt x="13953" y="1479"/>
                      <a:pt x="27530" y="1830"/>
                      <a:pt x="41133" y="2156"/>
                    </a:cubicBezTo>
                    <a:lnTo>
                      <a:pt x="41133" y="2156"/>
                    </a:lnTo>
                    <a:cubicBezTo>
                      <a:pt x="41113" y="2154"/>
                      <a:pt x="41090" y="2149"/>
                      <a:pt x="41053" y="2131"/>
                    </a:cubicBezTo>
                    <a:cubicBezTo>
                      <a:pt x="41053" y="2131"/>
                      <a:pt x="41053" y="2131"/>
                      <a:pt x="41053" y="2106"/>
                    </a:cubicBezTo>
                    <a:cubicBezTo>
                      <a:pt x="41028" y="2081"/>
                      <a:pt x="41003" y="2056"/>
                      <a:pt x="40978" y="2006"/>
                    </a:cubicBezTo>
                    <a:cubicBezTo>
                      <a:pt x="40978" y="2006"/>
                      <a:pt x="40953" y="1981"/>
                      <a:pt x="40953" y="1981"/>
                    </a:cubicBezTo>
                    <a:cubicBezTo>
                      <a:pt x="40928" y="1931"/>
                      <a:pt x="40928" y="1880"/>
                      <a:pt x="40903" y="1805"/>
                    </a:cubicBezTo>
                    <a:cubicBezTo>
                      <a:pt x="40903" y="1730"/>
                      <a:pt x="40878" y="1655"/>
                      <a:pt x="40878" y="1580"/>
                    </a:cubicBezTo>
                    <a:cubicBezTo>
                      <a:pt x="40878" y="1504"/>
                      <a:pt x="40903" y="1404"/>
                      <a:pt x="40903" y="1329"/>
                    </a:cubicBezTo>
                    <a:cubicBezTo>
                      <a:pt x="40928" y="1254"/>
                      <a:pt x="40928" y="1179"/>
                      <a:pt x="40978" y="1128"/>
                    </a:cubicBezTo>
                    <a:cubicBezTo>
                      <a:pt x="41003" y="1053"/>
                      <a:pt x="41028" y="1003"/>
                      <a:pt x="41053" y="978"/>
                    </a:cubicBezTo>
                    <a:cubicBezTo>
                      <a:pt x="41103" y="928"/>
                      <a:pt x="41128" y="928"/>
                      <a:pt x="41179" y="903"/>
                    </a:cubicBezTo>
                    <a:lnTo>
                      <a:pt x="351" y="1"/>
                    </a:lnTo>
                    <a:close/>
                    <a:moveTo>
                      <a:pt x="41133" y="2156"/>
                    </a:moveTo>
                    <a:cubicBezTo>
                      <a:pt x="41140" y="2156"/>
                      <a:pt x="41147" y="2156"/>
                      <a:pt x="41153" y="2156"/>
                    </a:cubicBezTo>
                    <a:cubicBezTo>
                      <a:pt x="41147" y="2156"/>
                      <a:pt x="41140" y="2156"/>
                      <a:pt x="41133" y="2156"/>
                    </a:cubicBezTo>
                    <a:close/>
                  </a:path>
                </a:pathLst>
              </a:custGeom>
              <a:solidFill>
                <a:srgbClr val="F97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2721;p60">
                <a:extLst>
                  <a:ext uri="{FF2B5EF4-FFF2-40B4-BE49-F238E27FC236}">
                    <a16:creationId xmlns:a16="http://schemas.microsoft.com/office/drawing/2014/main" xmlns="" id="{D09DE5E7-0A7A-50D4-DBEC-E46A2A1991BF}"/>
                  </a:ext>
                </a:extLst>
              </p:cNvPr>
              <p:cNvSpPr/>
              <p:nvPr/>
            </p:nvSpPr>
            <p:spPr>
              <a:xfrm>
                <a:off x="-398375" y="3892738"/>
                <a:ext cx="372225" cy="343025"/>
              </a:xfrm>
              <a:custGeom>
                <a:avLst/>
                <a:gdLst/>
                <a:ahLst/>
                <a:cxnLst/>
                <a:rect l="l" t="t" r="r" b="b"/>
                <a:pathLst>
                  <a:path w="14889" h="13721" extrusionOk="0">
                    <a:moveTo>
                      <a:pt x="14111" y="1"/>
                    </a:moveTo>
                    <a:lnTo>
                      <a:pt x="302" y="2031"/>
                    </a:lnTo>
                    <a:cubicBezTo>
                      <a:pt x="251" y="2056"/>
                      <a:pt x="226" y="2056"/>
                      <a:pt x="176" y="2106"/>
                    </a:cubicBezTo>
                    <a:cubicBezTo>
                      <a:pt x="151" y="2131"/>
                      <a:pt x="126" y="2181"/>
                      <a:pt x="101" y="2256"/>
                    </a:cubicBezTo>
                    <a:cubicBezTo>
                      <a:pt x="51" y="2307"/>
                      <a:pt x="51" y="2382"/>
                      <a:pt x="26" y="2457"/>
                    </a:cubicBezTo>
                    <a:cubicBezTo>
                      <a:pt x="26" y="2532"/>
                      <a:pt x="1" y="2632"/>
                      <a:pt x="1" y="2708"/>
                    </a:cubicBezTo>
                    <a:cubicBezTo>
                      <a:pt x="1" y="2808"/>
                      <a:pt x="26" y="2883"/>
                      <a:pt x="26" y="2958"/>
                    </a:cubicBezTo>
                    <a:cubicBezTo>
                      <a:pt x="51" y="3033"/>
                      <a:pt x="76" y="3084"/>
                      <a:pt x="101" y="3134"/>
                    </a:cubicBezTo>
                    <a:cubicBezTo>
                      <a:pt x="126" y="3184"/>
                      <a:pt x="151" y="3234"/>
                      <a:pt x="201" y="3259"/>
                    </a:cubicBezTo>
                    <a:cubicBezTo>
                      <a:pt x="219" y="3277"/>
                      <a:pt x="249" y="3294"/>
                      <a:pt x="274" y="3294"/>
                    </a:cubicBezTo>
                    <a:cubicBezTo>
                      <a:pt x="285" y="3294"/>
                      <a:pt x="294" y="3291"/>
                      <a:pt x="302" y="3284"/>
                    </a:cubicBezTo>
                    <a:lnTo>
                      <a:pt x="1129" y="3159"/>
                    </a:lnTo>
                    <a:lnTo>
                      <a:pt x="14036" y="1104"/>
                    </a:lnTo>
                    <a:cubicBezTo>
                      <a:pt x="14036" y="1104"/>
                      <a:pt x="14086" y="1104"/>
                      <a:pt x="14111" y="1179"/>
                    </a:cubicBezTo>
                    <a:cubicBezTo>
                      <a:pt x="14161" y="1254"/>
                      <a:pt x="14211" y="1379"/>
                      <a:pt x="14262" y="1630"/>
                    </a:cubicBezTo>
                    <a:cubicBezTo>
                      <a:pt x="14312" y="1881"/>
                      <a:pt x="14387" y="2256"/>
                      <a:pt x="14412" y="2808"/>
                    </a:cubicBezTo>
                    <a:cubicBezTo>
                      <a:pt x="14462" y="3359"/>
                      <a:pt x="14487" y="4086"/>
                      <a:pt x="14512" y="5038"/>
                    </a:cubicBezTo>
                    <a:cubicBezTo>
                      <a:pt x="14512" y="5740"/>
                      <a:pt x="14487" y="6342"/>
                      <a:pt x="14462" y="6843"/>
                    </a:cubicBezTo>
                    <a:cubicBezTo>
                      <a:pt x="14437" y="7319"/>
                      <a:pt x="14387" y="7695"/>
                      <a:pt x="14362" y="7996"/>
                    </a:cubicBezTo>
                    <a:cubicBezTo>
                      <a:pt x="14337" y="8322"/>
                      <a:pt x="14287" y="8522"/>
                      <a:pt x="14236" y="8698"/>
                    </a:cubicBezTo>
                    <a:cubicBezTo>
                      <a:pt x="14211" y="8848"/>
                      <a:pt x="14161" y="8948"/>
                      <a:pt x="14136" y="9023"/>
                    </a:cubicBezTo>
                    <a:lnTo>
                      <a:pt x="1204" y="12257"/>
                    </a:lnTo>
                    <a:lnTo>
                      <a:pt x="402" y="12457"/>
                    </a:lnTo>
                    <a:cubicBezTo>
                      <a:pt x="352" y="12482"/>
                      <a:pt x="327" y="12507"/>
                      <a:pt x="302" y="12557"/>
                    </a:cubicBezTo>
                    <a:cubicBezTo>
                      <a:pt x="251" y="12582"/>
                      <a:pt x="226" y="12632"/>
                      <a:pt x="201" y="12708"/>
                    </a:cubicBezTo>
                    <a:cubicBezTo>
                      <a:pt x="176" y="12758"/>
                      <a:pt x="151" y="12833"/>
                      <a:pt x="126" y="12933"/>
                    </a:cubicBezTo>
                    <a:cubicBezTo>
                      <a:pt x="126" y="12983"/>
                      <a:pt x="126" y="13084"/>
                      <a:pt x="126" y="13159"/>
                    </a:cubicBezTo>
                    <a:cubicBezTo>
                      <a:pt x="126" y="13259"/>
                      <a:pt x="126" y="13334"/>
                      <a:pt x="151" y="13409"/>
                    </a:cubicBezTo>
                    <a:cubicBezTo>
                      <a:pt x="151" y="13460"/>
                      <a:pt x="176" y="13535"/>
                      <a:pt x="201" y="13585"/>
                    </a:cubicBezTo>
                    <a:cubicBezTo>
                      <a:pt x="226" y="13635"/>
                      <a:pt x="251" y="13660"/>
                      <a:pt x="302" y="13685"/>
                    </a:cubicBezTo>
                    <a:cubicBezTo>
                      <a:pt x="319" y="13703"/>
                      <a:pt x="350" y="13721"/>
                      <a:pt x="383" y="13721"/>
                    </a:cubicBezTo>
                    <a:cubicBezTo>
                      <a:pt x="398" y="13721"/>
                      <a:pt x="412" y="13718"/>
                      <a:pt x="427" y="13710"/>
                    </a:cubicBezTo>
                    <a:lnTo>
                      <a:pt x="14211" y="10076"/>
                    </a:lnTo>
                    <a:lnTo>
                      <a:pt x="14262" y="10026"/>
                    </a:lnTo>
                    <a:lnTo>
                      <a:pt x="14312" y="9976"/>
                    </a:lnTo>
                    <a:lnTo>
                      <a:pt x="14387" y="9851"/>
                    </a:lnTo>
                    <a:cubicBezTo>
                      <a:pt x="14437" y="9750"/>
                      <a:pt x="14487" y="9575"/>
                      <a:pt x="14537" y="9349"/>
                    </a:cubicBezTo>
                    <a:cubicBezTo>
                      <a:pt x="14587" y="9124"/>
                      <a:pt x="14663" y="8823"/>
                      <a:pt x="14713" y="8422"/>
                    </a:cubicBezTo>
                    <a:cubicBezTo>
                      <a:pt x="14763" y="8046"/>
                      <a:pt x="14813" y="7570"/>
                      <a:pt x="14838" y="6993"/>
                    </a:cubicBezTo>
                    <a:cubicBezTo>
                      <a:pt x="14888" y="6417"/>
                      <a:pt x="14888" y="5740"/>
                      <a:pt x="14888" y="4938"/>
                    </a:cubicBezTo>
                    <a:cubicBezTo>
                      <a:pt x="14888" y="3911"/>
                      <a:pt x="14863" y="3084"/>
                      <a:pt x="14788" y="2432"/>
                    </a:cubicBezTo>
                    <a:cubicBezTo>
                      <a:pt x="14738" y="1780"/>
                      <a:pt x="14663" y="1304"/>
                      <a:pt x="14587" y="978"/>
                    </a:cubicBezTo>
                    <a:cubicBezTo>
                      <a:pt x="14487" y="627"/>
                      <a:pt x="14412" y="402"/>
                      <a:pt x="14362" y="277"/>
                    </a:cubicBezTo>
                    <a:cubicBezTo>
                      <a:pt x="14287" y="126"/>
                      <a:pt x="14236" y="101"/>
                      <a:pt x="14236" y="76"/>
                    </a:cubicBezTo>
                    <a:cubicBezTo>
                      <a:pt x="14236" y="76"/>
                      <a:pt x="14211" y="51"/>
                      <a:pt x="14211" y="51"/>
                    </a:cubicBezTo>
                    <a:cubicBezTo>
                      <a:pt x="14211" y="51"/>
                      <a:pt x="14186" y="26"/>
                      <a:pt x="14186" y="26"/>
                    </a:cubicBezTo>
                    <a:cubicBezTo>
                      <a:pt x="14186" y="26"/>
                      <a:pt x="14161" y="1"/>
                      <a:pt x="14161" y="1"/>
                    </a:cubicBezTo>
                    <a:close/>
                  </a:path>
                </a:pathLst>
              </a:custGeom>
              <a:solidFill>
                <a:srgbClr val="F99F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2722;p60">
                <a:extLst>
                  <a:ext uri="{FF2B5EF4-FFF2-40B4-BE49-F238E27FC236}">
                    <a16:creationId xmlns:a16="http://schemas.microsoft.com/office/drawing/2014/main" xmlns="" id="{8BE674EF-9805-D340-ABA0-0C76AD370476}"/>
                  </a:ext>
                </a:extLst>
              </p:cNvPr>
              <p:cNvSpPr/>
              <p:nvPr/>
            </p:nvSpPr>
            <p:spPr>
              <a:xfrm>
                <a:off x="-1375825" y="3949138"/>
                <a:ext cx="982500" cy="261300"/>
              </a:xfrm>
              <a:custGeom>
                <a:avLst/>
                <a:gdLst/>
                <a:ahLst/>
                <a:cxnLst/>
                <a:rect l="l" t="t" r="r" b="b"/>
                <a:pathLst>
                  <a:path w="39300" h="10452" extrusionOk="0">
                    <a:moveTo>
                      <a:pt x="1" y="0"/>
                    </a:moveTo>
                    <a:lnTo>
                      <a:pt x="26" y="8497"/>
                    </a:lnTo>
                    <a:lnTo>
                      <a:pt x="39299" y="10452"/>
                    </a:lnTo>
                    <a:lnTo>
                      <a:pt x="39299" y="100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8D1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2723;p60">
                <a:extLst>
                  <a:ext uri="{FF2B5EF4-FFF2-40B4-BE49-F238E27FC236}">
                    <a16:creationId xmlns:a16="http://schemas.microsoft.com/office/drawing/2014/main" xmlns="" id="{004579EF-C81D-109C-6090-B1AB152C3224}"/>
                  </a:ext>
                </a:extLst>
              </p:cNvPr>
              <p:cNvSpPr/>
              <p:nvPr/>
            </p:nvSpPr>
            <p:spPr>
              <a:xfrm>
                <a:off x="-395225" y="3916563"/>
                <a:ext cx="377825" cy="299525"/>
              </a:xfrm>
              <a:custGeom>
                <a:avLst/>
                <a:gdLst/>
                <a:ahLst/>
                <a:cxnLst/>
                <a:rect l="l" t="t" r="r" b="b"/>
                <a:pathLst>
                  <a:path w="15113" h="11981" extrusionOk="0">
                    <a:moveTo>
                      <a:pt x="14110" y="0"/>
                    </a:moveTo>
                    <a:lnTo>
                      <a:pt x="75" y="2306"/>
                    </a:lnTo>
                    <a:lnTo>
                      <a:pt x="0" y="11980"/>
                    </a:lnTo>
                    <a:lnTo>
                      <a:pt x="14136" y="8070"/>
                    </a:lnTo>
                    <a:cubicBezTo>
                      <a:pt x="15113" y="1554"/>
                      <a:pt x="14110" y="0"/>
                      <a:pt x="14110" y="0"/>
                    </a:cubicBezTo>
                    <a:close/>
                  </a:path>
                </a:pathLst>
              </a:custGeom>
              <a:solidFill>
                <a:srgbClr val="EAE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2724;p60">
                <a:extLst>
                  <a:ext uri="{FF2B5EF4-FFF2-40B4-BE49-F238E27FC236}">
                    <a16:creationId xmlns:a16="http://schemas.microsoft.com/office/drawing/2014/main" xmlns="" id="{638FF3EA-298D-2209-BD3F-E00E71D5C8A6}"/>
                  </a:ext>
                </a:extLst>
              </p:cNvPr>
              <p:cNvSpPr/>
              <p:nvPr/>
            </p:nvSpPr>
            <p:spPr>
              <a:xfrm>
                <a:off x="-1375825" y="3951013"/>
                <a:ext cx="1337750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53510" h="2507" extrusionOk="0">
                    <a:moveTo>
                      <a:pt x="53510" y="1"/>
                    </a:moveTo>
                    <a:lnTo>
                      <a:pt x="46317" y="1129"/>
                    </a:lnTo>
                    <a:lnTo>
                      <a:pt x="39109" y="2330"/>
                    </a:lnTo>
                    <a:lnTo>
                      <a:pt x="39109" y="2330"/>
                    </a:lnTo>
                    <a:lnTo>
                      <a:pt x="29349" y="1905"/>
                    </a:lnTo>
                    <a:cubicBezTo>
                      <a:pt x="26091" y="1755"/>
                      <a:pt x="22833" y="1680"/>
                      <a:pt x="19575" y="1555"/>
                    </a:cubicBezTo>
                    <a:lnTo>
                      <a:pt x="9775" y="1229"/>
                    </a:lnTo>
                    <a:cubicBezTo>
                      <a:pt x="6517" y="1103"/>
                      <a:pt x="3259" y="1028"/>
                      <a:pt x="1" y="953"/>
                    </a:cubicBezTo>
                    <a:lnTo>
                      <a:pt x="1" y="978"/>
                    </a:lnTo>
                    <a:lnTo>
                      <a:pt x="39124" y="2507"/>
                    </a:lnTo>
                    <a:lnTo>
                      <a:pt x="39149" y="2507"/>
                    </a:lnTo>
                    <a:lnTo>
                      <a:pt x="53510" y="26"/>
                    </a:lnTo>
                    <a:lnTo>
                      <a:pt x="53510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2725;p60">
                <a:extLst>
                  <a:ext uri="{FF2B5EF4-FFF2-40B4-BE49-F238E27FC236}">
                    <a16:creationId xmlns:a16="http://schemas.microsoft.com/office/drawing/2014/main" xmlns="" id="{7ABC7F4A-5D6C-27D2-74E7-FBCD70C56735}"/>
                  </a:ext>
                </a:extLst>
              </p:cNvPr>
              <p:cNvSpPr/>
              <p:nvPr/>
            </p:nvSpPr>
            <p:spPr>
              <a:xfrm>
                <a:off x="-1375825" y="3992363"/>
                <a:ext cx="1337750" cy="62700"/>
              </a:xfrm>
              <a:custGeom>
                <a:avLst/>
                <a:gdLst/>
                <a:ahLst/>
                <a:cxnLst/>
                <a:rect l="l" t="t" r="r" b="b"/>
                <a:pathLst>
                  <a:path w="53510" h="2508" extrusionOk="0">
                    <a:moveTo>
                      <a:pt x="53510" y="1"/>
                    </a:moveTo>
                    <a:lnTo>
                      <a:pt x="46317" y="1154"/>
                    </a:lnTo>
                    <a:lnTo>
                      <a:pt x="39110" y="2355"/>
                    </a:lnTo>
                    <a:lnTo>
                      <a:pt x="39110" y="2355"/>
                    </a:lnTo>
                    <a:lnTo>
                      <a:pt x="29349" y="1906"/>
                    </a:lnTo>
                    <a:cubicBezTo>
                      <a:pt x="26091" y="1755"/>
                      <a:pt x="22833" y="1680"/>
                      <a:pt x="19575" y="1555"/>
                    </a:cubicBezTo>
                    <a:lnTo>
                      <a:pt x="9775" y="1229"/>
                    </a:lnTo>
                    <a:cubicBezTo>
                      <a:pt x="6517" y="1104"/>
                      <a:pt x="3259" y="1053"/>
                      <a:pt x="1" y="953"/>
                    </a:cubicBezTo>
                    <a:lnTo>
                      <a:pt x="1" y="978"/>
                    </a:lnTo>
                    <a:lnTo>
                      <a:pt x="39124" y="2507"/>
                    </a:lnTo>
                    <a:lnTo>
                      <a:pt x="39149" y="2507"/>
                    </a:lnTo>
                    <a:lnTo>
                      <a:pt x="53510" y="26"/>
                    </a:lnTo>
                    <a:lnTo>
                      <a:pt x="53510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2726;p60">
                <a:extLst>
                  <a:ext uri="{FF2B5EF4-FFF2-40B4-BE49-F238E27FC236}">
                    <a16:creationId xmlns:a16="http://schemas.microsoft.com/office/drawing/2014/main" xmlns="" id="{44FE88E5-2EA9-6723-18F5-9E603CA11814}"/>
                  </a:ext>
                </a:extLst>
              </p:cNvPr>
              <p:cNvSpPr/>
              <p:nvPr/>
            </p:nvSpPr>
            <p:spPr>
              <a:xfrm>
                <a:off x="-1375825" y="4029963"/>
                <a:ext cx="13421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53686" h="2658" extrusionOk="0">
                    <a:moveTo>
                      <a:pt x="53685" y="1"/>
                    </a:moveTo>
                    <a:lnTo>
                      <a:pt x="46392" y="1229"/>
                    </a:lnTo>
                    <a:lnTo>
                      <a:pt x="39109" y="2505"/>
                    </a:lnTo>
                    <a:lnTo>
                      <a:pt x="39109" y="2505"/>
                    </a:lnTo>
                    <a:lnTo>
                      <a:pt x="29349" y="2081"/>
                    </a:lnTo>
                    <a:cubicBezTo>
                      <a:pt x="26091" y="1905"/>
                      <a:pt x="22833" y="1830"/>
                      <a:pt x="19575" y="1730"/>
                    </a:cubicBezTo>
                    <a:lnTo>
                      <a:pt x="9775" y="1379"/>
                    </a:lnTo>
                    <a:cubicBezTo>
                      <a:pt x="6517" y="1254"/>
                      <a:pt x="3259" y="1204"/>
                      <a:pt x="1" y="1128"/>
                    </a:cubicBezTo>
                    <a:lnTo>
                      <a:pt x="1" y="1153"/>
                    </a:lnTo>
                    <a:lnTo>
                      <a:pt x="39124" y="2657"/>
                    </a:lnTo>
                    <a:lnTo>
                      <a:pt x="39149" y="2657"/>
                    </a:lnTo>
                    <a:lnTo>
                      <a:pt x="53685" y="26"/>
                    </a:lnTo>
                    <a:lnTo>
                      <a:pt x="53685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2727;p60">
                <a:extLst>
                  <a:ext uri="{FF2B5EF4-FFF2-40B4-BE49-F238E27FC236}">
                    <a16:creationId xmlns:a16="http://schemas.microsoft.com/office/drawing/2014/main" xmlns="" id="{AF2FE0DE-7615-1D70-C747-D35595C33298}"/>
                  </a:ext>
                </a:extLst>
              </p:cNvPr>
              <p:cNvSpPr/>
              <p:nvPr/>
            </p:nvSpPr>
            <p:spPr>
              <a:xfrm>
                <a:off x="-1375825" y="4070063"/>
                <a:ext cx="1340275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53611" h="2733" extrusionOk="0">
                    <a:moveTo>
                      <a:pt x="53610" y="1"/>
                    </a:moveTo>
                    <a:lnTo>
                      <a:pt x="46342" y="1254"/>
                    </a:lnTo>
                    <a:lnTo>
                      <a:pt x="39109" y="2555"/>
                    </a:lnTo>
                    <a:lnTo>
                      <a:pt x="39109" y="2555"/>
                    </a:lnTo>
                    <a:lnTo>
                      <a:pt x="29349" y="2131"/>
                    </a:lnTo>
                    <a:cubicBezTo>
                      <a:pt x="26091" y="1981"/>
                      <a:pt x="22833" y="1905"/>
                      <a:pt x="19575" y="1780"/>
                    </a:cubicBezTo>
                    <a:lnTo>
                      <a:pt x="9775" y="1454"/>
                    </a:lnTo>
                    <a:cubicBezTo>
                      <a:pt x="6517" y="1329"/>
                      <a:pt x="3259" y="1254"/>
                      <a:pt x="1" y="1179"/>
                    </a:cubicBezTo>
                    <a:lnTo>
                      <a:pt x="1" y="1204"/>
                    </a:lnTo>
                    <a:lnTo>
                      <a:pt x="39124" y="2732"/>
                    </a:lnTo>
                    <a:lnTo>
                      <a:pt x="39149" y="2732"/>
                    </a:lnTo>
                    <a:lnTo>
                      <a:pt x="53610" y="26"/>
                    </a:lnTo>
                    <a:lnTo>
                      <a:pt x="53610" y="1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2728;p60">
                <a:extLst>
                  <a:ext uri="{FF2B5EF4-FFF2-40B4-BE49-F238E27FC236}">
                    <a16:creationId xmlns:a16="http://schemas.microsoft.com/office/drawing/2014/main" xmlns="" id="{E46859B6-C255-A54C-DBAC-ECB92F683094}"/>
                  </a:ext>
                </a:extLst>
              </p:cNvPr>
              <p:cNvSpPr/>
              <p:nvPr/>
            </p:nvSpPr>
            <p:spPr>
              <a:xfrm>
                <a:off x="-1375825" y="4103913"/>
                <a:ext cx="1340275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53611" h="3033" extrusionOk="0">
                    <a:moveTo>
                      <a:pt x="53610" y="0"/>
                    </a:moveTo>
                    <a:lnTo>
                      <a:pt x="46342" y="1404"/>
                    </a:lnTo>
                    <a:lnTo>
                      <a:pt x="39108" y="2880"/>
                    </a:lnTo>
                    <a:lnTo>
                      <a:pt x="39108" y="2880"/>
                    </a:lnTo>
                    <a:lnTo>
                      <a:pt x="29349" y="2431"/>
                    </a:lnTo>
                    <a:cubicBezTo>
                      <a:pt x="26091" y="2281"/>
                      <a:pt x="22833" y="2206"/>
                      <a:pt x="19575" y="2080"/>
                    </a:cubicBezTo>
                    <a:lnTo>
                      <a:pt x="9775" y="1754"/>
                    </a:lnTo>
                    <a:cubicBezTo>
                      <a:pt x="6517" y="1629"/>
                      <a:pt x="3259" y="1579"/>
                      <a:pt x="1" y="1479"/>
                    </a:cubicBezTo>
                    <a:lnTo>
                      <a:pt x="1" y="1504"/>
                    </a:lnTo>
                    <a:lnTo>
                      <a:pt x="39124" y="3033"/>
                    </a:lnTo>
                    <a:lnTo>
                      <a:pt x="39149" y="3033"/>
                    </a:lnTo>
                    <a:lnTo>
                      <a:pt x="53610" y="25"/>
                    </a:lnTo>
                    <a:lnTo>
                      <a:pt x="53610" y="0"/>
                    </a:lnTo>
                    <a:close/>
                  </a:path>
                </a:pathLst>
              </a:custGeom>
              <a:solidFill>
                <a:srgbClr val="C1BA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1" name="Google Shape;2735;p60">
            <a:extLst>
              <a:ext uri="{FF2B5EF4-FFF2-40B4-BE49-F238E27FC236}">
                <a16:creationId xmlns:a16="http://schemas.microsoft.com/office/drawing/2014/main" xmlns="" id="{8FA897B2-F57E-A730-1DF5-058C31282003}"/>
              </a:ext>
            </a:extLst>
          </p:cNvPr>
          <p:cNvGrpSpPr/>
          <p:nvPr/>
        </p:nvGrpSpPr>
        <p:grpSpPr>
          <a:xfrm rot="13319425">
            <a:off x="8357000" y="998981"/>
            <a:ext cx="433246" cy="821773"/>
            <a:chOff x="6028525" y="1674538"/>
            <a:chExt cx="496625" cy="974950"/>
          </a:xfrm>
        </p:grpSpPr>
        <p:sp>
          <p:nvSpPr>
            <p:cNvPr id="152" name="Google Shape;2736;p60">
              <a:extLst>
                <a:ext uri="{FF2B5EF4-FFF2-40B4-BE49-F238E27FC236}">
                  <a16:creationId xmlns:a16="http://schemas.microsoft.com/office/drawing/2014/main" xmlns="" id="{BCADBEB1-60AB-8045-A33F-9902615FDAC5}"/>
                </a:ext>
              </a:extLst>
            </p:cNvPr>
            <p:cNvSpPr/>
            <p:nvPr/>
          </p:nvSpPr>
          <p:spPr>
            <a:xfrm>
              <a:off x="6028525" y="1674850"/>
              <a:ext cx="490000" cy="974350"/>
            </a:xfrm>
            <a:custGeom>
              <a:avLst/>
              <a:gdLst/>
              <a:ahLst/>
              <a:cxnLst/>
              <a:rect l="l" t="t" r="r" b="b"/>
              <a:pathLst>
                <a:path w="19600" h="38974" extrusionOk="0">
                  <a:moveTo>
                    <a:pt x="10702" y="1"/>
                  </a:moveTo>
                  <a:lnTo>
                    <a:pt x="9098" y="3384"/>
                  </a:lnTo>
                  <a:lnTo>
                    <a:pt x="8697" y="4211"/>
                  </a:lnTo>
                  <a:lnTo>
                    <a:pt x="6918" y="7971"/>
                  </a:lnTo>
                  <a:lnTo>
                    <a:pt x="6968" y="7971"/>
                  </a:lnTo>
                  <a:cubicBezTo>
                    <a:pt x="6918" y="8021"/>
                    <a:pt x="6918" y="8046"/>
                    <a:pt x="6918" y="8046"/>
                  </a:cubicBezTo>
                  <a:lnTo>
                    <a:pt x="6216" y="15139"/>
                  </a:lnTo>
                  <a:lnTo>
                    <a:pt x="5840" y="12632"/>
                  </a:lnTo>
                  <a:lnTo>
                    <a:pt x="3835" y="8873"/>
                  </a:lnTo>
                  <a:lnTo>
                    <a:pt x="3434" y="8121"/>
                  </a:lnTo>
                  <a:lnTo>
                    <a:pt x="1705" y="4888"/>
                  </a:lnTo>
                  <a:lnTo>
                    <a:pt x="978" y="8597"/>
                  </a:lnTo>
                  <a:lnTo>
                    <a:pt x="803" y="9499"/>
                  </a:lnTo>
                  <a:lnTo>
                    <a:pt x="1" y="13610"/>
                  </a:lnTo>
                  <a:lnTo>
                    <a:pt x="1" y="13610"/>
                  </a:lnTo>
                  <a:lnTo>
                    <a:pt x="51" y="13585"/>
                  </a:lnTo>
                  <a:lnTo>
                    <a:pt x="51" y="13585"/>
                  </a:lnTo>
                  <a:cubicBezTo>
                    <a:pt x="26" y="13635"/>
                    <a:pt x="1" y="13660"/>
                    <a:pt x="1" y="13660"/>
                  </a:cubicBezTo>
                  <a:lnTo>
                    <a:pt x="3384" y="35690"/>
                  </a:lnTo>
                  <a:lnTo>
                    <a:pt x="3384" y="35815"/>
                  </a:lnTo>
                  <a:lnTo>
                    <a:pt x="3610" y="37269"/>
                  </a:lnTo>
                  <a:lnTo>
                    <a:pt x="3660" y="37495"/>
                  </a:lnTo>
                  <a:lnTo>
                    <a:pt x="5539" y="38071"/>
                  </a:lnTo>
                  <a:lnTo>
                    <a:pt x="7971" y="37645"/>
                  </a:lnTo>
                  <a:lnTo>
                    <a:pt x="8522" y="37244"/>
                  </a:lnTo>
                  <a:lnTo>
                    <a:pt x="9875" y="38397"/>
                  </a:lnTo>
                  <a:lnTo>
                    <a:pt x="12281" y="38973"/>
                  </a:lnTo>
                  <a:lnTo>
                    <a:pt x="14111" y="38547"/>
                  </a:lnTo>
                  <a:lnTo>
                    <a:pt x="14161" y="38322"/>
                  </a:lnTo>
                  <a:lnTo>
                    <a:pt x="14487" y="36893"/>
                  </a:lnTo>
                  <a:lnTo>
                    <a:pt x="14512" y="36743"/>
                  </a:lnTo>
                  <a:lnTo>
                    <a:pt x="19600" y="15013"/>
                  </a:lnTo>
                  <a:lnTo>
                    <a:pt x="19149" y="10728"/>
                  </a:lnTo>
                  <a:lnTo>
                    <a:pt x="19048" y="9875"/>
                  </a:lnTo>
                  <a:lnTo>
                    <a:pt x="18647" y="6241"/>
                  </a:lnTo>
                  <a:lnTo>
                    <a:pt x="16617" y="9349"/>
                  </a:lnTo>
                  <a:lnTo>
                    <a:pt x="16116" y="10126"/>
                  </a:lnTo>
                  <a:lnTo>
                    <a:pt x="13835" y="13610"/>
                  </a:lnTo>
                  <a:lnTo>
                    <a:pt x="13885" y="13610"/>
                  </a:lnTo>
                  <a:cubicBezTo>
                    <a:pt x="13835" y="13660"/>
                    <a:pt x="13835" y="13685"/>
                    <a:pt x="13835" y="13685"/>
                  </a:cubicBezTo>
                  <a:lnTo>
                    <a:pt x="11229" y="24838"/>
                  </a:lnTo>
                  <a:lnTo>
                    <a:pt x="12808" y="8547"/>
                  </a:lnTo>
                  <a:lnTo>
                    <a:pt x="11780" y="4387"/>
                  </a:lnTo>
                  <a:lnTo>
                    <a:pt x="11580" y="3560"/>
                  </a:lnTo>
                  <a:lnTo>
                    <a:pt x="10702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" name="Google Shape;2737;p60">
              <a:extLst>
                <a:ext uri="{FF2B5EF4-FFF2-40B4-BE49-F238E27FC236}">
                  <a16:creationId xmlns:a16="http://schemas.microsoft.com/office/drawing/2014/main" xmlns="" id="{EDE2F06A-22A1-5D2A-4576-B69E88DDC212}"/>
                </a:ext>
              </a:extLst>
            </p:cNvPr>
            <p:cNvGrpSpPr/>
            <p:nvPr/>
          </p:nvGrpSpPr>
          <p:grpSpPr>
            <a:xfrm>
              <a:off x="6035150" y="1674538"/>
              <a:ext cx="490000" cy="974950"/>
              <a:chOff x="6035150" y="1674538"/>
              <a:chExt cx="490000" cy="974950"/>
            </a:xfrm>
          </p:grpSpPr>
          <p:sp>
            <p:nvSpPr>
              <p:cNvPr id="154" name="Google Shape;2738;p60">
                <a:extLst>
                  <a:ext uri="{FF2B5EF4-FFF2-40B4-BE49-F238E27FC236}">
                    <a16:creationId xmlns:a16="http://schemas.microsoft.com/office/drawing/2014/main" xmlns="" id="{3CE53875-4577-EE21-AC90-CD02111BBEE5}"/>
                  </a:ext>
                </a:extLst>
              </p:cNvPr>
              <p:cNvSpPr/>
              <p:nvPr/>
            </p:nvSpPr>
            <p:spPr>
              <a:xfrm>
                <a:off x="6244425" y="2558613"/>
                <a:ext cx="154175" cy="90875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3635" extrusionOk="0">
                    <a:moveTo>
                      <a:pt x="402" y="1"/>
                    </a:moveTo>
                    <a:lnTo>
                      <a:pt x="51" y="1555"/>
                    </a:lnTo>
                    <a:lnTo>
                      <a:pt x="1" y="1780"/>
                    </a:lnTo>
                    <a:lnTo>
                      <a:pt x="1504" y="3033"/>
                    </a:lnTo>
                    <a:lnTo>
                      <a:pt x="3935" y="3635"/>
                    </a:lnTo>
                    <a:lnTo>
                      <a:pt x="5740" y="3184"/>
                    </a:lnTo>
                    <a:lnTo>
                      <a:pt x="5790" y="2958"/>
                    </a:lnTo>
                    <a:lnTo>
                      <a:pt x="6166" y="1404"/>
                    </a:lnTo>
                    <a:lnTo>
                      <a:pt x="402" y="1"/>
                    </a:lnTo>
                    <a:close/>
                  </a:path>
                </a:pathLst>
              </a:custGeom>
              <a:solidFill>
                <a:srgbClr val="1E3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2739;p60">
                <a:extLst>
                  <a:ext uri="{FF2B5EF4-FFF2-40B4-BE49-F238E27FC236}">
                    <a16:creationId xmlns:a16="http://schemas.microsoft.com/office/drawing/2014/main" xmlns="" id="{4E504050-9B0E-9ECD-CDA9-4C25B294D03F}"/>
                  </a:ext>
                </a:extLst>
              </p:cNvPr>
              <p:cNvSpPr/>
              <p:nvPr/>
            </p:nvSpPr>
            <p:spPr>
              <a:xfrm>
                <a:off x="6450575" y="1830538"/>
                <a:ext cx="60800" cy="91500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3660" extrusionOk="0">
                    <a:moveTo>
                      <a:pt x="2055" y="1"/>
                    </a:moveTo>
                    <a:lnTo>
                      <a:pt x="0" y="3134"/>
                    </a:lnTo>
                    <a:cubicBezTo>
                      <a:pt x="46" y="3149"/>
                      <a:pt x="92" y="3155"/>
                      <a:pt x="139" y="3155"/>
                    </a:cubicBezTo>
                    <a:cubicBezTo>
                      <a:pt x="401" y="3155"/>
                      <a:pt x="663" y="2947"/>
                      <a:pt x="727" y="2883"/>
                    </a:cubicBezTo>
                    <a:lnTo>
                      <a:pt x="777" y="2883"/>
                    </a:lnTo>
                    <a:cubicBezTo>
                      <a:pt x="963" y="3308"/>
                      <a:pt x="1167" y="3439"/>
                      <a:pt x="1347" y="3439"/>
                    </a:cubicBezTo>
                    <a:cubicBezTo>
                      <a:pt x="1581" y="3439"/>
                      <a:pt x="1773" y="3219"/>
                      <a:pt x="1830" y="3134"/>
                    </a:cubicBezTo>
                    <a:lnTo>
                      <a:pt x="1880" y="3159"/>
                    </a:lnTo>
                    <a:cubicBezTo>
                      <a:pt x="2055" y="3510"/>
                      <a:pt x="2256" y="3635"/>
                      <a:pt x="2431" y="3660"/>
                    </a:cubicBezTo>
                    <a:lnTo>
                      <a:pt x="2055" y="1"/>
                    </a:lnTo>
                    <a:close/>
                  </a:path>
                </a:pathLst>
              </a:custGeom>
              <a:solidFill>
                <a:srgbClr val="FDC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2740;p60">
                <a:extLst>
                  <a:ext uri="{FF2B5EF4-FFF2-40B4-BE49-F238E27FC236}">
                    <a16:creationId xmlns:a16="http://schemas.microsoft.com/office/drawing/2014/main" xmlns="" id="{CF75E653-8699-B67B-C513-EBF821F20E3C}"/>
                  </a:ext>
                </a:extLst>
              </p:cNvPr>
              <p:cNvSpPr/>
              <p:nvPr/>
            </p:nvSpPr>
            <p:spPr>
              <a:xfrm>
                <a:off x="6371000" y="1902588"/>
                <a:ext cx="154150" cy="186750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7470" extrusionOk="0">
                    <a:moveTo>
                      <a:pt x="3910" y="1"/>
                    </a:moveTo>
                    <a:cubicBezTo>
                      <a:pt x="3846" y="65"/>
                      <a:pt x="3584" y="273"/>
                      <a:pt x="3322" y="273"/>
                    </a:cubicBezTo>
                    <a:cubicBezTo>
                      <a:pt x="3275" y="273"/>
                      <a:pt x="3229" y="267"/>
                      <a:pt x="3183" y="252"/>
                    </a:cubicBezTo>
                    <a:lnTo>
                      <a:pt x="2682" y="1029"/>
                    </a:lnTo>
                    <a:lnTo>
                      <a:pt x="426" y="4512"/>
                    </a:lnTo>
                    <a:lnTo>
                      <a:pt x="451" y="4512"/>
                    </a:lnTo>
                    <a:cubicBezTo>
                      <a:pt x="426" y="4537"/>
                      <a:pt x="401" y="4562"/>
                      <a:pt x="401" y="4562"/>
                    </a:cubicBezTo>
                    <a:lnTo>
                      <a:pt x="0" y="6593"/>
                    </a:lnTo>
                    <a:cubicBezTo>
                      <a:pt x="627" y="6467"/>
                      <a:pt x="1203" y="6016"/>
                      <a:pt x="1680" y="5289"/>
                    </a:cubicBezTo>
                    <a:cubicBezTo>
                      <a:pt x="1780" y="5164"/>
                      <a:pt x="1855" y="5014"/>
                      <a:pt x="1955" y="4888"/>
                    </a:cubicBezTo>
                    <a:lnTo>
                      <a:pt x="2331" y="4963"/>
                    </a:lnTo>
                    <a:lnTo>
                      <a:pt x="2381" y="7470"/>
                    </a:lnTo>
                    <a:lnTo>
                      <a:pt x="4161" y="5415"/>
                    </a:lnTo>
                    <a:lnTo>
                      <a:pt x="4587" y="5515"/>
                    </a:lnTo>
                    <a:lnTo>
                      <a:pt x="4687" y="6041"/>
                    </a:lnTo>
                    <a:lnTo>
                      <a:pt x="4938" y="7244"/>
                    </a:lnTo>
                    <a:lnTo>
                      <a:pt x="6166" y="5916"/>
                    </a:lnTo>
                    <a:lnTo>
                      <a:pt x="5715" y="1630"/>
                    </a:lnTo>
                    <a:lnTo>
                      <a:pt x="5614" y="778"/>
                    </a:lnTo>
                    <a:cubicBezTo>
                      <a:pt x="5439" y="753"/>
                      <a:pt x="5238" y="628"/>
                      <a:pt x="5063" y="277"/>
                    </a:cubicBezTo>
                    <a:lnTo>
                      <a:pt x="5013" y="252"/>
                    </a:lnTo>
                    <a:cubicBezTo>
                      <a:pt x="4956" y="337"/>
                      <a:pt x="4764" y="557"/>
                      <a:pt x="4530" y="557"/>
                    </a:cubicBezTo>
                    <a:cubicBezTo>
                      <a:pt x="4350" y="557"/>
                      <a:pt x="4146" y="426"/>
                      <a:pt x="3960" y="1"/>
                    </a:cubicBezTo>
                    <a:close/>
                  </a:path>
                </a:pathLst>
              </a:custGeom>
              <a:solidFill>
                <a:srgbClr val="FFDB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2741;p60">
                <a:extLst>
                  <a:ext uri="{FF2B5EF4-FFF2-40B4-BE49-F238E27FC236}">
                    <a16:creationId xmlns:a16="http://schemas.microsoft.com/office/drawing/2014/main" xmlns="" id="{54202735-4EC7-EC15-95BF-720413E3A237}"/>
                  </a:ext>
                </a:extLst>
              </p:cNvPr>
              <p:cNvSpPr/>
              <p:nvPr/>
            </p:nvSpPr>
            <p:spPr>
              <a:xfrm>
                <a:off x="6253825" y="2015388"/>
                <a:ext cx="271325" cy="581475"/>
              </a:xfrm>
              <a:custGeom>
                <a:avLst/>
                <a:gdLst/>
                <a:ahLst/>
                <a:cxnLst/>
                <a:rect l="l" t="t" r="r" b="b"/>
                <a:pathLst>
                  <a:path w="10853" h="23259" extrusionOk="0">
                    <a:moveTo>
                      <a:pt x="6993" y="0"/>
                    </a:moveTo>
                    <a:cubicBezTo>
                      <a:pt x="6848" y="145"/>
                      <a:pt x="6374" y="557"/>
                      <a:pt x="5881" y="557"/>
                    </a:cubicBezTo>
                    <a:cubicBezTo>
                      <a:pt x="5604" y="557"/>
                      <a:pt x="5322" y="428"/>
                      <a:pt x="5088" y="50"/>
                    </a:cubicBezTo>
                    <a:lnTo>
                      <a:pt x="1" y="21855"/>
                    </a:lnTo>
                    <a:lnTo>
                      <a:pt x="5740" y="23259"/>
                    </a:lnTo>
                    <a:lnTo>
                      <a:pt x="10853" y="1404"/>
                    </a:lnTo>
                    <a:lnTo>
                      <a:pt x="10853" y="1404"/>
                    </a:lnTo>
                    <a:cubicBezTo>
                      <a:pt x="10709" y="1468"/>
                      <a:pt x="10545" y="1516"/>
                      <a:pt x="10369" y="1516"/>
                    </a:cubicBezTo>
                    <a:cubicBezTo>
                      <a:pt x="9994" y="1516"/>
                      <a:pt x="9566" y="1295"/>
                      <a:pt x="9174" y="527"/>
                    </a:cubicBezTo>
                    <a:lnTo>
                      <a:pt x="9098" y="527"/>
                    </a:lnTo>
                    <a:cubicBezTo>
                      <a:pt x="8985" y="668"/>
                      <a:pt x="8607" y="1091"/>
                      <a:pt x="8155" y="1091"/>
                    </a:cubicBezTo>
                    <a:cubicBezTo>
                      <a:pt x="7808" y="1091"/>
                      <a:pt x="7417" y="842"/>
                      <a:pt x="7068" y="25"/>
                    </a:cubicBezTo>
                    <a:lnTo>
                      <a:pt x="6993" y="0"/>
                    </a:lnTo>
                    <a:close/>
                  </a:path>
                </a:pathLst>
              </a:custGeom>
              <a:solidFill>
                <a:srgbClr val="FDC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2742;p60">
                <a:extLst>
                  <a:ext uri="{FF2B5EF4-FFF2-40B4-BE49-F238E27FC236}">
                    <a16:creationId xmlns:a16="http://schemas.microsoft.com/office/drawing/2014/main" xmlns="" id="{C979C433-7D3A-084E-9AA6-195FBCFEB7F9}"/>
                  </a:ext>
                </a:extLst>
              </p:cNvPr>
              <p:cNvSpPr/>
              <p:nvPr/>
            </p:nvSpPr>
            <p:spPr>
              <a:xfrm>
                <a:off x="6491925" y="1837438"/>
                <a:ext cx="25725" cy="1984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7939" extrusionOk="0">
                    <a:moveTo>
                      <a:pt x="301" y="0"/>
                    </a:moveTo>
                    <a:lnTo>
                      <a:pt x="0" y="7544"/>
                    </a:lnTo>
                    <a:cubicBezTo>
                      <a:pt x="343" y="7809"/>
                      <a:pt x="598" y="7938"/>
                      <a:pt x="779" y="7938"/>
                    </a:cubicBezTo>
                    <a:cubicBezTo>
                      <a:pt x="889" y="7938"/>
                      <a:pt x="971" y="7890"/>
                      <a:pt x="1028" y="7795"/>
                    </a:cubicBezTo>
                    <a:lnTo>
                      <a:pt x="301" y="0"/>
                    </a:lnTo>
                    <a:close/>
                  </a:path>
                </a:pathLst>
              </a:custGeom>
              <a:solidFill>
                <a:srgbClr val="FFE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2743;p60">
                <a:extLst>
                  <a:ext uri="{FF2B5EF4-FFF2-40B4-BE49-F238E27FC236}">
                    <a16:creationId xmlns:a16="http://schemas.microsoft.com/office/drawing/2014/main" xmlns="" id="{DBED90A1-1D5A-9386-28BE-0750A6B3C90C}"/>
                  </a:ext>
                </a:extLst>
              </p:cNvPr>
              <p:cNvSpPr/>
              <p:nvPr/>
            </p:nvSpPr>
            <p:spPr>
              <a:xfrm>
                <a:off x="6253825" y="2561763"/>
                <a:ext cx="14350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905" extrusionOk="0">
                    <a:moveTo>
                      <a:pt x="1" y="0"/>
                    </a:moveTo>
                    <a:lnTo>
                      <a:pt x="1655" y="1379"/>
                    </a:lnTo>
                    <a:lnTo>
                      <a:pt x="3760" y="1905"/>
                    </a:lnTo>
                    <a:lnTo>
                      <a:pt x="5740" y="140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DC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2744;p60">
                <a:extLst>
                  <a:ext uri="{FF2B5EF4-FFF2-40B4-BE49-F238E27FC236}">
                    <a16:creationId xmlns:a16="http://schemas.microsoft.com/office/drawing/2014/main" xmlns="" id="{22B7A4A3-A4F7-2840-90F1-0EE4210F7100}"/>
                  </a:ext>
                </a:extLst>
              </p:cNvPr>
              <p:cNvSpPr/>
              <p:nvPr/>
            </p:nvSpPr>
            <p:spPr>
              <a:xfrm>
                <a:off x="6292675" y="2016013"/>
                <a:ext cx="137875" cy="580850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23234" extrusionOk="0">
                    <a:moveTo>
                      <a:pt x="5514" y="0"/>
                    </a:moveTo>
                    <a:lnTo>
                      <a:pt x="201" y="23234"/>
                    </a:lnTo>
                    <a:lnTo>
                      <a:pt x="0" y="231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2745;p60">
                <a:extLst>
                  <a:ext uri="{FF2B5EF4-FFF2-40B4-BE49-F238E27FC236}">
                    <a16:creationId xmlns:a16="http://schemas.microsoft.com/office/drawing/2014/main" xmlns="" id="{16F5DB22-C9DB-328B-CFBE-3B4F8B25B92E}"/>
                  </a:ext>
                </a:extLst>
              </p:cNvPr>
              <p:cNvSpPr/>
              <p:nvPr/>
            </p:nvSpPr>
            <p:spPr>
              <a:xfrm>
                <a:off x="6345300" y="2028538"/>
                <a:ext cx="137875" cy="580850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23234" extrusionOk="0">
                    <a:moveTo>
                      <a:pt x="5515" y="1"/>
                    </a:moveTo>
                    <a:lnTo>
                      <a:pt x="1" y="23209"/>
                    </a:lnTo>
                    <a:lnTo>
                      <a:pt x="201" y="23234"/>
                    </a:lnTo>
                    <a:lnTo>
                      <a:pt x="55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2746;p60">
                <a:extLst>
                  <a:ext uri="{FF2B5EF4-FFF2-40B4-BE49-F238E27FC236}">
                    <a16:creationId xmlns:a16="http://schemas.microsoft.com/office/drawing/2014/main" xmlns="" id="{D9604D4D-7DCF-98D0-4D6C-957793D1DA49}"/>
                  </a:ext>
                </a:extLst>
              </p:cNvPr>
              <p:cNvSpPr/>
              <p:nvPr/>
            </p:nvSpPr>
            <p:spPr>
              <a:xfrm>
                <a:off x="6355325" y="2030413"/>
                <a:ext cx="164825" cy="570825"/>
              </a:xfrm>
              <a:custGeom>
                <a:avLst/>
                <a:gdLst/>
                <a:ahLst/>
                <a:cxnLst/>
                <a:rect l="l" t="t" r="r" b="b"/>
                <a:pathLst>
                  <a:path w="6593" h="22833" extrusionOk="0">
                    <a:moveTo>
                      <a:pt x="5339" y="1"/>
                    </a:moveTo>
                    <a:lnTo>
                      <a:pt x="352" y="21304"/>
                    </a:lnTo>
                    <a:lnTo>
                      <a:pt x="1" y="22833"/>
                    </a:lnTo>
                    <a:lnTo>
                      <a:pt x="1555" y="22582"/>
                    </a:lnTo>
                    <a:lnTo>
                      <a:pt x="6592" y="953"/>
                    </a:lnTo>
                    <a:lnTo>
                      <a:pt x="6592" y="953"/>
                    </a:lnTo>
                    <a:cubicBezTo>
                      <a:pt x="6562" y="958"/>
                      <a:pt x="6531" y="960"/>
                      <a:pt x="6501" y="960"/>
                    </a:cubicBezTo>
                    <a:cubicBezTo>
                      <a:pt x="5864" y="960"/>
                      <a:pt x="5339" y="1"/>
                      <a:pt x="5339" y="1"/>
                    </a:cubicBezTo>
                    <a:close/>
                  </a:path>
                </a:pathLst>
              </a:custGeom>
              <a:solidFill>
                <a:srgbClr val="FEDE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2747;p60">
                <a:extLst>
                  <a:ext uri="{FF2B5EF4-FFF2-40B4-BE49-F238E27FC236}">
                    <a16:creationId xmlns:a16="http://schemas.microsoft.com/office/drawing/2014/main" xmlns="" id="{B27D4BB1-CD38-889E-92DC-B1142B3F01F0}"/>
                  </a:ext>
                </a:extLst>
              </p:cNvPr>
              <p:cNvSpPr/>
              <p:nvPr/>
            </p:nvSpPr>
            <p:spPr>
              <a:xfrm>
                <a:off x="6255700" y="2018513"/>
                <a:ext cx="166700" cy="570825"/>
              </a:xfrm>
              <a:custGeom>
                <a:avLst/>
                <a:gdLst/>
                <a:ahLst/>
                <a:cxnLst/>
                <a:rect l="l" t="t" r="r" b="b"/>
                <a:pathLst>
                  <a:path w="6668" h="22833" extrusionOk="0">
                    <a:moveTo>
                      <a:pt x="6667" y="1"/>
                    </a:moveTo>
                    <a:cubicBezTo>
                      <a:pt x="6667" y="1"/>
                      <a:pt x="6071" y="403"/>
                      <a:pt x="5545" y="403"/>
                    </a:cubicBezTo>
                    <a:cubicBezTo>
                      <a:pt x="5389" y="403"/>
                      <a:pt x="5240" y="368"/>
                      <a:pt x="5114" y="276"/>
                    </a:cubicBezTo>
                    <a:lnTo>
                      <a:pt x="1" y="21880"/>
                    </a:lnTo>
                    <a:lnTo>
                      <a:pt x="1279" y="22833"/>
                    </a:lnTo>
                    <a:lnTo>
                      <a:pt x="1655" y="21304"/>
                    </a:lnTo>
                    <a:lnTo>
                      <a:pt x="6667" y="1"/>
                    </a:lnTo>
                    <a:close/>
                  </a:path>
                </a:pathLst>
              </a:custGeom>
              <a:solidFill>
                <a:srgbClr val="FDC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2748;p60">
                <a:extLst>
                  <a:ext uri="{FF2B5EF4-FFF2-40B4-BE49-F238E27FC236}">
                    <a16:creationId xmlns:a16="http://schemas.microsoft.com/office/drawing/2014/main" xmlns="" id="{B9F6D9B3-2A50-72E4-4C86-D94F3060AC7D}"/>
                  </a:ext>
                </a:extLst>
              </p:cNvPr>
              <p:cNvSpPr/>
              <p:nvPr/>
            </p:nvSpPr>
            <p:spPr>
              <a:xfrm>
                <a:off x="6149825" y="2430163"/>
                <a:ext cx="151650" cy="77725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3109" extrusionOk="0">
                    <a:moveTo>
                      <a:pt x="176" y="1"/>
                    </a:moveTo>
                    <a:lnTo>
                      <a:pt x="25" y="1605"/>
                    </a:lnTo>
                    <a:lnTo>
                      <a:pt x="0" y="1830"/>
                    </a:lnTo>
                    <a:lnTo>
                      <a:pt x="1679" y="2858"/>
                    </a:lnTo>
                    <a:lnTo>
                      <a:pt x="4161" y="3109"/>
                    </a:lnTo>
                    <a:lnTo>
                      <a:pt x="5890" y="2407"/>
                    </a:lnTo>
                    <a:lnTo>
                      <a:pt x="5915" y="2181"/>
                    </a:lnTo>
                    <a:lnTo>
                      <a:pt x="6065" y="577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1E3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2749;p60">
                <a:extLst>
                  <a:ext uri="{FF2B5EF4-FFF2-40B4-BE49-F238E27FC236}">
                    <a16:creationId xmlns:a16="http://schemas.microsoft.com/office/drawing/2014/main" xmlns="" id="{FC5CA164-01BD-C206-0578-B1337863470B}"/>
                  </a:ext>
                </a:extLst>
              </p:cNvPr>
              <p:cNvSpPr/>
              <p:nvPr/>
            </p:nvSpPr>
            <p:spPr>
              <a:xfrm>
                <a:off x="6263225" y="1674538"/>
                <a:ext cx="61425" cy="89075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3563" extrusionOk="0">
                    <a:moveTo>
                      <a:pt x="1605" y="0"/>
                    </a:moveTo>
                    <a:lnTo>
                      <a:pt x="1" y="3384"/>
                    </a:lnTo>
                    <a:cubicBezTo>
                      <a:pt x="31" y="3391"/>
                      <a:pt x="62" y="3395"/>
                      <a:pt x="92" y="3395"/>
                    </a:cubicBezTo>
                    <a:cubicBezTo>
                      <a:pt x="360" y="3395"/>
                      <a:pt x="610" y="3123"/>
                      <a:pt x="677" y="3033"/>
                    </a:cubicBezTo>
                    <a:lnTo>
                      <a:pt x="702" y="3033"/>
                    </a:lnTo>
                    <a:cubicBezTo>
                      <a:pt x="917" y="3395"/>
                      <a:pt x="1117" y="3512"/>
                      <a:pt x="1287" y="3512"/>
                    </a:cubicBezTo>
                    <a:cubicBezTo>
                      <a:pt x="1552" y="3512"/>
                      <a:pt x="1744" y="3225"/>
                      <a:pt x="1805" y="3133"/>
                    </a:cubicBezTo>
                    <a:lnTo>
                      <a:pt x="1830" y="3133"/>
                    </a:lnTo>
                    <a:cubicBezTo>
                      <a:pt x="2034" y="3450"/>
                      <a:pt x="2238" y="3563"/>
                      <a:pt x="2405" y="3563"/>
                    </a:cubicBezTo>
                    <a:cubicBezTo>
                      <a:pt x="2423" y="3563"/>
                      <a:pt x="2440" y="3561"/>
                      <a:pt x="2457" y="3559"/>
                    </a:cubicBezTo>
                    <a:lnTo>
                      <a:pt x="1605" y="0"/>
                    </a:lnTo>
                    <a:close/>
                  </a:path>
                </a:pathLst>
              </a:custGeom>
              <a:solidFill>
                <a:srgbClr val="F97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2750;p60">
                <a:extLst>
                  <a:ext uri="{FF2B5EF4-FFF2-40B4-BE49-F238E27FC236}">
                    <a16:creationId xmlns:a16="http://schemas.microsoft.com/office/drawing/2014/main" xmlns="" id="{0EB80777-FEE1-933C-4D6C-F6CC554135B0}"/>
                  </a:ext>
                </a:extLst>
              </p:cNvPr>
              <p:cNvSpPr/>
              <p:nvPr/>
            </p:nvSpPr>
            <p:spPr>
              <a:xfrm>
                <a:off x="6204950" y="1750338"/>
                <a:ext cx="1504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7620" extrusionOk="0">
                    <a:moveTo>
                      <a:pt x="3008" y="1"/>
                    </a:moveTo>
                    <a:cubicBezTo>
                      <a:pt x="2941" y="91"/>
                      <a:pt x="2691" y="363"/>
                      <a:pt x="2423" y="363"/>
                    </a:cubicBezTo>
                    <a:cubicBezTo>
                      <a:pt x="2393" y="363"/>
                      <a:pt x="2362" y="359"/>
                      <a:pt x="2332" y="352"/>
                    </a:cubicBezTo>
                    <a:lnTo>
                      <a:pt x="1931" y="1204"/>
                    </a:lnTo>
                    <a:lnTo>
                      <a:pt x="126" y="4963"/>
                    </a:lnTo>
                    <a:lnTo>
                      <a:pt x="176" y="4963"/>
                    </a:lnTo>
                    <a:cubicBezTo>
                      <a:pt x="151" y="4988"/>
                      <a:pt x="126" y="5013"/>
                      <a:pt x="126" y="5013"/>
                    </a:cubicBezTo>
                    <a:lnTo>
                      <a:pt x="1" y="7094"/>
                    </a:lnTo>
                    <a:cubicBezTo>
                      <a:pt x="602" y="6868"/>
                      <a:pt x="1103" y="6342"/>
                      <a:pt x="1504" y="5565"/>
                    </a:cubicBezTo>
                    <a:cubicBezTo>
                      <a:pt x="1580" y="5414"/>
                      <a:pt x="1630" y="5264"/>
                      <a:pt x="1705" y="5114"/>
                    </a:cubicBezTo>
                    <a:lnTo>
                      <a:pt x="2081" y="5139"/>
                    </a:lnTo>
                    <a:lnTo>
                      <a:pt x="2482" y="7620"/>
                    </a:lnTo>
                    <a:lnTo>
                      <a:pt x="3961" y="5339"/>
                    </a:lnTo>
                    <a:lnTo>
                      <a:pt x="4387" y="5389"/>
                    </a:lnTo>
                    <a:lnTo>
                      <a:pt x="4562" y="5865"/>
                    </a:lnTo>
                    <a:lnTo>
                      <a:pt x="4963" y="7043"/>
                    </a:lnTo>
                    <a:lnTo>
                      <a:pt x="6016" y="5540"/>
                    </a:lnTo>
                    <a:lnTo>
                      <a:pt x="4988" y="1354"/>
                    </a:lnTo>
                    <a:lnTo>
                      <a:pt x="4788" y="527"/>
                    </a:lnTo>
                    <a:cubicBezTo>
                      <a:pt x="4771" y="529"/>
                      <a:pt x="4754" y="531"/>
                      <a:pt x="4736" y="531"/>
                    </a:cubicBezTo>
                    <a:cubicBezTo>
                      <a:pt x="4569" y="531"/>
                      <a:pt x="4365" y="418"/>
                      <a:pt x="4161" y="101"/>
                    </a:cubicBezTo>
                    <a:lnTo>
                      <a:pt x="4136" y="101"/>
                    </a:lnTo>
                    <a:cubicBezTo>
                      <a:pt x="4075" y="193"/>
                      <a:pt x="3883" y="480"/>
                      <a:pt x="3618" y="480"/>
                    </a:cubicBezTo>
                    <a:cubicBezTo>
                      <a:pt x="3448" y="480"/>
                      <a:pt x="3248" y="363"/>
                      <a:pt x="3033" y="1"/>
                    </a:cubicBezTo>
                    <a:close/>
                  </a:path>
                </a:pathLst>
              </a:custGeom>
              <a:solidFill>
                <a:srgbClr val="FFDB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2751;p60">
                <a:extLst>
                  <a:ext uri="{FF2B5EF4-FFF2-40B4-BE49-F238E27FC236}">
                    <a16:creationId xmlns:a16="http://schemas.microsoft.com/office/drawing/2014/main" xmlns="" id="{4CBC585F-5F5B-711A-4BB6-83CA3E17C3DE}"/>
                  </a:ext>
                </a:extLst>
              </p:cNvPr>
              <p:cNvSpPr/>
              <p:nvPr/>
            </p:nvSpPr>
            <p:spPr>
              <a:xfrm>
                <a:off x="6154200" y="1868138"/>
                <a:ext cx="201150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8046" h="23209" extrusionOk="0">
                    <a:moveTo>
                      <a:pt x="4036" y="1"/>
                    </a:moveTo>
                    <a:cubicBezTo>
                      <a:pt x="3897" y="157"/>
                      <a:pt x="3420" y="699"/>
                      <a:pt x="2882" y="699"/>
                    </a:cubicBezTo>
                    <a:cubicBezTo>
                      <a:pt x="2644" y="699"/>
                      <a:pt x="2394" y="593"/>
                      <a:pt x="2156" y="301"/>
                    </a:cubicBezTo>
                    <a:lnTo>
                      <a:pt x="1" y="22632"/>
                    </a:lnTo>
                    <a:lnTo>
                      <a:pt x="5865" y="23209"/>
                    </a:lnTo>
                    <a:lnTo>
                      <a:pt x="8046" y="828"/>
                    </a:lnTo>
                    <a:lnTo>
                      <a:pt x="8046" y="828"/>
                    </a:lnTo>
                    <a:cubicBezTo>
                      <a:pt x="7886" y="938"/>
                      <a:pt x="7682" y="1024"/>
                      <a:pt x="7450" y="1024"/>
                    </a:cubicBezTo>
                    <a:cubicBezTo>
                      <a:pt x="7101" y="1024"/>
                      <a:pt x="6688" y="829"/>
                      <a:pt x="6266" y="226"/>
                    </a:cubicBezTo>
                    <a:lnTo>
                      <a:pt x="6191" y="201"/>
                    </a:lnTo>
                    <a:cubicBezTo>
                      <a:pt x="6100" y="369"/>
                      <a:pt x="5738" y="909"/>
                      <a:pt x="5232" y="909"/>
                    </a:cubicBezTo>
                    <a:cubicBezTo>
                      <a:pt x="4907" y="909"/>
                      <a:pt x="4522" y="686"/>
                      <a:pt x="4111" y="1"/>
                    </a:cubicBezTo>
                    <a:close/>
                  </a:path>
                </a:pathLst>
              </a:custGeom>
              <a:solidFill>
                <a:srgbClr val="F97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2752;p60">
                <a:extLst>
                  <a:ext uri="{FF2B5EF4-FFF2-40B4-BE49-F238E27FC236}">
                    <a16:creationId xmlns:a16="http://schemas.microsoft.com/office/drawing/2014/main" xmlns="" id="{95682DE4-C553-7333-B701-B891FA4D8C82}"/>
                  </a:ext>
                </a:extLst>
              </p:cNvPr>
              <p:cNvSpPr/>
              <p:nvPr/>
            </p:nvSpPr>
            <p:spPr>
              <a:xfrm>
                <a:off x="6302075" y="1681413"/>
                <a:ext cx="43250" cy="19520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7808" extrusionOk="0">
                    <a:moveTo>
                      <a:pt x="0" y="1"/>
                    </a:moveTo>
                    <a:lnTo>
                      <a:pt x="677" y="7520"/>
                    </a:lnTo>
                    <a:cubicBezTo>
                      <a:pt x="1008" y="7713"/>
                      <a:pt x="1263" y="7807"/>
                      <a:pt x="1442" y="7807"/>
                    </a:cubicBezTo>
                    <a:cubicBezTo>
                      <a:pt x="1589" y="7807"/>
                      <a:pt x="1685" y="7744"/>
                      <a:pt x="1730" y="762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E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2753;p60">
                <a:extLst>
                  <a:ext uri="{FF2B5EF4-FFF2-40B4-BE49-F238E27FC236}">
                    <a16:creationId xmlns:a16="http://schemas.microsoft.com/office/drawing/2014/main" xmlns="" id="{4F6F3096-E229-7BD8-1CD4-8750439C578D}"/>
                  </a:ext>
                </a:extLst>
              </p:cNvPr>
              <p:cNvSpPr/>
              <p:nvPr/>
            </p:nvSpPr>
            <p:spPr>
              <a:xfrm>
                <a:off x="6154200" y="2433938"/>
                <a:ext cx="146650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5866" h="1329" extrusionOk="0">
                    <a:moveTo>
                      <a:pt x="1" y="0"/>
                    </a:moveTo>
                    <a:lnTo>
                      <a:pt x="1805" y="1128"/>
                    </a:lnTo>
                    <a:lnTo>
                      <a:pt x="3961" y="1329"/>
                    </a:lnTo>
                    <a:lnTo>
                      <a:pt x="5865" y="57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972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2754;p60">
                <a:extLst>
                  <a:ext uri="{FF2B5EF4-FFF2-40B4-BE49-F238E27FC236}">
                    <a16:creationId xmlns:a16="http://schemas.microsoft.com/office/drawing/2014/main" xmlns="" id="{E854AC7C-F73B-B237-FA34-2792B21DD865}"/>
                  </a:ext>
                </a:extLst>
              </p:cNvPr>
              <p:cNvSpPr/>
              <p:nvPr/>
            </p:nvSpPr>
            <p:spPr>
              <a:xfrm>
                <a:off x="6196800" y="1868138"/>
                <a:ext cx="60175" cy="594025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3761" extrusionOk="0">
                    <a:moveTo>
                      <a:pt x="2407" y="1"/>
                    </a:moveTo>
                    <a:lnTo>
                      <a:pt x="201" y="23760"/>
                    </a:lnTo>
                    <a:lnTo>
                      <a:pt x="1" y="237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2755;p60">
                <a:extLst>
                  <a:ext uri="{FF2B5EF4-FFF2-40B4-BE49-F238E27FC236}">
                    <a16:creationId xmlns:a16="http://schemas.microsoft.com/office/drawing/2014/main" xmlns="" id="{54DAD46D-3DF4-1107-BA84-DAA921C70FC3}"/>
                  </a:ext>
                </a:extLst>
              </p:cNvPr>
              <p:cNvSpPr/>
              <p:nvPr/>
            </p:nvSpPr>
            <p:spPr>
              <a:xfrm>
                <a:off x="6250700" y="1873788"/>
                <a:ext cx="60175" cy="594000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23760" extrusionOk="0">
                    <a:moveTo>
                      <a:pt x="2406" y="0"/>
                    </a:moveTo>
                    <a:lnTo>
                      <a:pt x="0" y="23735"/>
                    </a:lnTo>
                    <a:lnTo>
                      <a:pt x="201" y="23760"/>
                    </a:lnTo>
                    <a:lnTo>
                      <a:pt x="24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2756;p60">
                <a:extLst>
                  <a:ext uri="{FF2B5EF4-FFF2-40B4-BE49-F238E27FC236}">
                    <a16:creationId xmlns:a16="http://schemas.microsoft.com/office/drawing/2014/main" xmlns="" id="{30C965D4-2C2C-C2DD-059B-A856D14754C8}"/>
                  </a:ext>
                </a:extLst>
              </p:cNvPr>
              <p:cNvSpPr/>
              <p:nvPr/>
            </p:nvSpPr>
            <p:spPr>
              <a:xfrm>
                <a:off x="6259475" y="1873788"/>
                <a:ext cx="90875" cy="584600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23384" extrusionOk="0">
                    <a:moveTo>
                      <a:pt x="2281" y="0"/>
                    </a:moveTo>
                    <a:lnTo>
                      <a:pt x="151" y="21805"/>
                    </a:lnTo>
                    <a:lnTo>
                      <a:pt x="0" y="23384"/>
                    </a:lnTo>
                    <a:lnTo>
                      <a:pt x="1529" y="22933"/>
                    </a:lnTo>
                    <a:lnTo>
                      <a:pt x="3634" y="802"/>
                    </a:lnTo>
                    <a:lnTo>
                      <a:pt x="3634" y="802"/>
                    </a:lnTo>
                    <a:cubicBezTo>
                      <a:pt x="3581" y="817"/>
                      <a:pt x="3527" y="823"/>
                      <a:pt x="3473" y="823"/>
                    </a:cubicBezTo>
                    <a:cubicBezTo>
                      <a:pt x="2872" y="823"/>
                      <a:pt x="2281" y="0"/>
                      <a:pt x="2281" y="0"/>
                    </a:cubicBezTo>
                    <a:close/>
                  </a:path>
                </a:pathLst>
              </a:custGeom>
              <a:solidFill>
                <a:srgbClr val="F99F9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2757;p60">
                <a:extLst>
                  <a:ext uri="{FF2B5EF4-FFF2-40B4-BE49-F238E27FC236}">
                    <a16:creationId xmlns:a16="http://schemas.microsoft.com/office/drawing/2014/main" xmlns="" id="{3EA6C92B-CE09-DAF6-A9EE-C076185E1B30}"/>
                  </a:ext>
                </a:extLst>
              </p:cNvPr>
              <p:cNvSpPr/>
              <p:nvPr/>
            </p:nvSpPr>
            <p:spPr>
              <a:xfrm>
                <a:off x="6156700" y="1871888"/>
                <a:ext cx="92775" cy="5846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23385" extrusionOk="0">
                    <a:moveTo>
                      <a:pt x="3710" y="1"/>
                    </a:moveTo>
                    <a:lnTo>
                      <a:pt x="3710" y="1"/>
                    </a:lnTo>
                    <a:cubicBezTo>
                      <a:pt x="3710" y="1"/>
                      <a:pt x="3087" y="555"/>
                      <a:pt x="2531" y="555"/>
                    </a:cubicBezTo>
                    <a:cubicBezTo>
                      <a:pt x="2418" y="555"/>
                      <a:pt x="2308" y="532"/>
                      <a:pt x="2206" y="477"/>
                    </a:cubicBezTo>
                    <a:lnTo>
                      <a:pt x="1" y="22608"/>
                    </a:lnTo>
                    <a:lnTo>
                      <a:pt x="1379" y="23384"/>
                    </a:lnTo>
                    <a:lnTo>
                      <a:pt x="1555" y="21806"/>
                    </a:lnTo>
                    <a:lnTo>
                      <a:pt x="3710" y="1"/>
                    </a:lnTo>
                    <a:close/>
                  </a:path>
                </a:pathLst>
              </a:custGeom>
              <a:solidFill>
                <a:srgbClr val="F05E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2758;p60">
                <a:extLst>
                  <a:ext uri="{FF2B5EF4-FFF2-40B4-BE49-F238E27FC236}">
                    <a16:creationId xmlns:a16="http://schemas.microsoft.com/office/drawing/2014/main" xmlns="" id="{F14880F0-347A-7E9B-DD8D-07B25E6657D9}"/>
                  </a:ext>
                </a:extLst>
              </p:cNvPr>
              <p:cNvSpPr/>
              <p:nvPr/>
            </p:nvSpPr>
            <p:spPr>
              <a:xfrm>
                <a:off x="6119750" y="2542963"/>
                <a:ext cx="152900" cy="83350"/>
              </a:xfrm>
              <a:custGeom>
                <a:avLst/>
                <a:gdLst/>
                <a:ahLst/>
                <a:cxnLst/>
                <a:rect l="l" t="t" r="r" b="b"/>
                <a:pathLst>
                  <a:path w="6116" h="3334" extrusionOk="0">
                    <a:moveTo>
                      <a:pt x="5840" y="0"/>
                    </a:moveTo>
                    <a:lnTo>
                      <a:pt x="0" y="953"/>
                    </a:lnTo>
                    <a:lnTo>
                      <a:pt x="251" y="2557"/>
                    </a:lnTo>
                    <a:lnTo>
                      <a:pt x="276" y="2757"/>
                    </a:lnTo>
                    <a:lnTo>
                      <a:pt x="2156" y="3334"/>
                    </a:lnTo>
                    <a:lnTo>
                      <a:pt x="4612" y="2933"/>
                    </a:lnTo>
                    <a:lnTo>
                      <a:pt x="6115" y="1805"/>
                    </a:lnTo>
                    <a:lnTo>
                      <a:pt x="6090" y="1579"/>
                    </a:lnTo>
                    <a:lnTo>
                      <a:pt x="5840" y="0"/>
                    </a:lnTo>
                    <a:close/>
                  </a:path>
                </a:pathLst>
              </a:custGeom>
              <a:solidFill>
                <a:srgbClr val="1E32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2759;p60">
                <a:extLst>
                  <a:ext uri="{FF2B5EF4-FFF2-40B4-BE49-F238E27FC236}">
                    <a16:creationId xmlns:a16="http://schemas.microsoft.com/office/drawing/2014/main" xmlns="" id="{9953B3A4-FE99-ED92-5CD7-023C393C01AC}"/>
                  </a:ext>
                </a:extLst>
              </p:cNvPr>
              <p:cNvSpPr/>
              <p:nvPr/>
            </p:nvSpPr>
            <p:spPr>
              <a:xfrm>
                <a:off x="6060225" y="1797338"/>
                <a:ext cx="60800" cy="9212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3685" extrusionOk="0">
                    <a:moveTo>
                      <a:pt x="727" y="0"/>
                    </a:moveTo>
                    <a:lnTo>
                      <a:pt x="0" y="3685"/>
                    </a:lnTo>
                    <a:cubicBezTo>
                      <a:pt x="301" y="3660"/>
                      <a:pt x="501" y="3284"/>
                      <a:pt x="552" y="3158"/>
                    </a:cubicBezTo>
                    <a:lnTo>
                      <a:pt x="602" y="3158"/>
                    </a:lnTo>
                    <a:cubicBezTo>
                      <a:pt x="840" y="3396"/>
                      <a:pt x="1030" y="3481"/>
                      <a:pt x="1180" y="3481"/>
                    </a:cubicBezTo>
                    <a:cubicBezTo>
                      <a:pt x="1505" y="3481"/>
                      <a:pt x="1645" y="3086"/>
                      <a:pt x="1679" y="2983"/>
                    </a:cubicBezTo>
                    <a:lnTo>
                      <a:pt x="1730" y="2983"/>
                    </a:lnTo>
                    <a:cubicBezTo>
                      <a:pt x="1951" y="3167"/>
                      <a:pt x="2132" y="3230"/>
                      <a:pt x="2282" y="3230"/>
                    </a:cubicBezTo>
                    <a:cubicBezTo>
                      <a:pt x="2335" y="3230"/>
                      <a:pt x="2385" y="3222"/>
                      <a:pt x="2431" y="3208"/>
                    </a:cubicBezTo>
                    <a:lnTo>
                      <a:pt x="727" y="0"/>
                    </a:lnTo>
                    <a:close/>
                  </a:path>
                </a:pathLst>
              </a:custGeom>
              <a:solidFill>
                <a:srgbClr val="92B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2760;p60">
                <a:extLst>
                  <a:ext uri="{FF2B5EF4-FFF2-40B4-BE49-F238E27FC236}">
                    <a16:creationId xmlns:a16="http://schemas.microsoft.com/office/drawing/2014/main" xmlns="" id="{4D3A0965-C884-92AE-00ED-F9AE0C0DFDFE}"/>
                  </a:ext>
                </a:extLst>
              </p:cNvPr>
              <p:cNvSpPr/>
              <p:nvPr/>
            </p:nvSpPr>
            <p:spPr>
              <a:xfrm>
                <a:off x="6035150" y="1871888"/>
                <a:ext cx="146025" cy="195525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7821" extrusionOk="0">
                    <a:moveTo>
                      <a:pt x="2682" y="1"/>
                    </a:moveTo>
                    <a:cubicBezTo>
                      <a:pt x="2648" y="104"/>
                      <a:pt x="2508" y="499"/>
                      <a:pt x="2183" y="499"/>
                    </a:cubicBezTo>
                    <a:cubicBezTo>
                      <a:pt x="2033" y="499"/>
                      <a:pt x="1843" y="414"/>
                      <a:pt x="1605" y="176"/>
                    </a:cubicBezTo>
                    <a:lnTo>
                      <a:pt x="1555" y="176"/>
                    </a:lnTo>
                    <a:cubicBezTo>
                      <a:pt x="1504" y="302"/>
                      <a:pt x="1304" y="678"/>
                      <a:pt x="1003" y="703"/>
                    </a:cubicBezTo>
                    <a:lnTo>
                      <a:pt x="828" y="1630"/>
                    </a:lnTo>
                    <a:lnTo>
                      <a:pt x="1" y="5715"/>
                    </a:lnTo>
                    <a:lnTo>
                      <a:pt x="51" y="5715"/>
                    </a:lnTo>
                    <a:cubicBezTo>
                      <a:pt x="26" y="5765"/>
                      <a:pt x="26" y="5790"/>
                      <a:pt x="26" y="5790"/>
                    </a:cubicBezTo>
                    <a:lnTo>
                      <a:pt x="402" y="7821"/>
                    </a:lnTo>
                    <a:cubicBezTo>
                      <a:pt x="928" y="7470"/>
                      <a:pt x="1304" y="6818"/>
                      <a:pt x="1479" y="5966"/>
                    </a:cubicBezTo>
                    <a:cubicBezTo>
                      <a:pt x="1504" y="5790"/>
                      <a:pt x="1529" y="5640"/>
                      <a:pt x="1555" y="5465"/>
                    </a:cubicBezTo>
                    <a:lnTo>
                      <a:pt x="1956" y="5414"/>
                    </a:lnTo>
                    <a:lnTo>
                      <a:pt x="2933" y="7695"/>
                    </a:lnTo>
                    <a:lnTo>
                      <a:pt x="3810" y="5089"/>
                    </a:lnTo>
                    <a:lnTo>
                      <a:pt x="4236" y="5013"/>
                    </a:lnTo>
                    <a:lnTo>
                      <a:pt x="4512" y="5465"/>
                    </a:lnTo>
                    <a:lnTo>
                      <a:pt x="5189" y="6492"/>
                    </a:lnTo>
                    <a:lnTo>
                      <a:pt x="5840" y="4763"/>
                    </a:lnTo>
                    <a:lnTo>
                      <a:pt x="3835" y="978"/>
                    </a:lnTo>
                    <a:lnTo>
                      <a:pt x="3434" y="226"/>
                    </a:lnTo>
                    <a:cubicBezTo>
                      <a:pt x="3388" y="240"/>
                      <a:pt x="3338" y="248"/>
                      <a:pt x="3285" y="248"/>
                    </a:cubicBezTo>
                    <a:cubicBezTo>
                      <a:pt x="3135" y="248"/>
                      <a:pt x="2954" y="185"/>
                      <a:pt x="2733" y="1"/>
                    </a:cubicBezTo>
                    <a:close/>
                  </a:path>
                </a:pathLst>
              </a:custGeom>
              <a:solidFill>
                <a:srgbClr val="FFDB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2761;p60">
                <a:extLst>
                  <a:ext uri="{FF2B5EF4-FFF2-40B4-BE49-F238E27FC236}">
                    <a16:creationId xmlns:a16="http://schemas.microsoft.com/office/drawing/2014/main" xmlns="" id="{4FA81C22-5027-86AD-1B7B-24D317323FB5}"/>
                  </a:ext>
                </a:extLst>
              </p:cNvPr>
              <p:cNvSpPr/>
              <p:nvPr/>
            </p:nvSpPr>
            <p:spPr>
              <a:xfrm>
                <a:off x="6035775" y="1987813"/>
                <a:ext cx="230600" cy="582725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23309" extrusionOk="0">
                    <a:moveTo>
                      <a:pt x="3885" y="1"/>
                    </a:moveTo>
                    <a:cubicBezTo>
                      <a:pt x="3817" y="206"/>
                      <a:pt x="3549" y="964"/>
                      <a:pt x="2921" y="964"/>
                    </a:cubicBezTo>
                    <a:cubicBezTo>
                      <a:pt x="2631" y="964"/>
                      <a:pt x="2264" y="802"/>
                      <a:pt x="1805" y="351"/>
                    </a:cubicBezTo>
                    <a:lnTo>
                      <a:pt x="1730" y="351"/>
                    </a:lnTo>
                    <a:cubicBezTo>
                      <a:pt x="1632" y="586"/>
                      <a:pt x="1229" y="1370"/>
                      <a:pt x="593" y="1370"/>
                    </a:cubicBezTo>
                    <a:cubicBezTo>
                      <a:pt x="413" y="1370"/>
                      <a:pt x="216" y="1308"/>
                      <a:pt x="1" y="1153"/>
                    </a:cubicBezTo>
                    <a:lnTo>
                      <a:pt x="1" y="1153"/>
                    </a:lnTo>
                    <a:lnTo>
                      <a:pt x="3384" y="23309"/>
                    </a:lnTo>
                    <a:lnTo>
                      <a:pt x="9224" y="22331"/>
                    </a:lnTo>
                    <a:lnTo>
                      <a:pt x="5815" y="126"/>
                    </a:lnTo>
                    <a:cubicBezTo>
                      <a:pt x="5641" y="327"/>
                      <a:pt x="5387" y="507"/>
                      <a:pt x="5046" y="507"/>
                    </a:cubicBezTo>
                    <a:cubicBezTo>
                      <a:pt x="4751" y="507"/>
                      <a:pt x="4391" y="373"/>
                      <a:pt x="3961" y="1"/>
                    </a:cubicBezTo>
                    <a:close/>
                  </a:path>
                </a:pathLst>
              </a:custGeom>
              <a:solidFill>
                <a:srgbClr val="92B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2762;p60">
                <a:extLst>
                  <a:ext uri="{FF2B5EF4-FFF2-40B4-BE49-F238E27FC236}">
                    <a16:creationId xmlns:a16="http://schemas.microsoft.com/office/drawing/2014/main" xmlns="" id="{D13DABD8-BFC7-E6FF-A86D-0985B9763C73}"/>
                  </a:ext>
                </a:extLst>
              </p:cNvPr>
              <p:cNvSpPr/>
              <p:nvPr/>
            </p:nvSpPr>
            <p:spPr>
              <a:xfrm>
                <a:off x="6078400" y="1804238"/>
                <a:ext cx="88975" cy="179850"/>
              </a:xfrm>
              <a:custGeom>
                <a:avLst/>
                <a:gdLst/>
                <a:ahLst/>
                <a:cxnLst/>
                <a:rect l="l" t="t" r="r" b="b"/>
                <a:pathLst>
                  <a:path w="3559" h="7194" extrusionOk="0">
                    <a:moveTo>
                      <a:pt x="0" y="0"/>
                    </a:moveTo>
                    <a:lnTo>
                      <a:pt x="2531" y="7093"/>
                    </a:lnTo>
                    <a:cubicBezTo>
                      <a:pt x="2780" y="7160"/>
                      <a:pt x="2984" y="7194"/>
                      <a:pt x="3144" y="7194"/>
                    </a:cubicBezTo>
                    <a:cubicBezTo>
                      <a:pt x="3403" y="7194"/>
                      <a:pt x="3543" y="7104"/>
                      <a:pt x="3559" y="691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5C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2763;p60">
                <a:extLst>
                  <a:ext uri="{FF2B5EF4-FFF2-40B4-BE49-F238E27FC236}">
                    <a16:creationId xmlns:a16="http://schemas.microsoft.com/office/drawing/2014/main" xmlns="" id="{C98E571B-63F1-88CE-B3B5-FE4601692DF2}"/>
                  </a:ext>
                </a:extLst>
              </p:cNvPr>
              <p:cNvSpPr/>
              <p:nvPr/>
            </p:nvSpPr>
            <p:spPr>
              <a:xfrm>
                <a:off x="6120375" y="2546088"/>
                <a:ext cx="146000" cy="40125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1605" extrusionOk="0">
                    <a:moveTo>
                      <a:pt x="5840" y="0"/>
                    </a:moveTo>
                    <a:lnTo>
                      <a:pt x="0" y="978"/>
                    </a:lnTo>
                    <a:lnTo>
                      <a:pt x="2030" y="1604"/>
                    </a:lnTo>
                    <a:lnTo>
                      <a:pt x="4161" y="1229"/>
                    </a:lnTo>
                    <a:lnTo>
                      <a:pt x="5840" y="0"/>
                    </a:lnTo>
                    <a:close/>
                  </a:path>
                </a:pathLst>
              </a:custGeom>
              <a:solidFill>
                <a:srgbClr val="92BC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2764;p60">
                <a:extLst>
                  <a:ext uri="{FF2B5EF4-FFF2-40B4-BE49-F238E27FC236}">
                    <a16:creationId xmlns:a16="http://schemas.microsoft.com/office/drawing/2014/main" xmlns="" id="{0225D6BF-B668-9B15-783E-27BD8A628733}"/>
                  </a:ext>
                </a:extLst>
              </p:cNvPr>
              <p:cNvSpPr/>
              <p:nvPr/>
            </p:nvSpPr>
            <p:spPr>
              <a:xfrm>
                <a:off x="6081525" y="1996588"/>
                <a:ext cx="92125" cy="5896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3585" extrusionOk="0">
                    <a:moveTo>
                      <a:pt x="0" y="0"/>
                    </a:moveTo>
                    <a:lnTo>
                      <a:pt x="3685" y="23559"/>
                    </a:lnTo>
                    <a:lnTo>
                      <a:pt x="3484" y="235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2765;p60">
                <a:extLst>
                  <a:ext uri="{FF2B5EF4-FFF2-40B4-BE49-F238E27FC236}">
                    <a16:creationId xmlns:a16="http://schemas.microsoft.com/office/drawing/2014/main" xmlns="" id="{8D9CB87E-F8C9-B6A4-EEB7-91D0963858C7}"/>
                  </a:ext>
                </a:extLst>
              </p:cNvPr>
              <p:cNvSpPr/>
              <p:nvPr/>
            </p:nvSpPr>
            <p:spPr>
              <a:xfrm>
                <a:off x="6134775" y="1987813"/>
                <a:ext cx="92125" cy="589625"/>
              </a:xfrm>
              <a:custGeom>
                <a:avLst/>
                <a:gdLst/>
                <a:ahLst/>
                <a:cxnLst/>
                <a:rect l="l" t="t" r="r" b="b"/>
                <a:pathLst>
                  <a:path w="3685" h="23585" extrusionOk="0">
                    <a:moveTo>
                      <a:pt x="1" y="1"/>
                    </a:moveTo>
                    <a:lnTo>
                      <a:pt x="3484" y="23585"/>
                    </a:lnTo>
                    <a:lnTo>
                      <a:pt x="3685" y="2356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2766;p60">
                <a:extLst>
                  <a:ext uri="{FF2B5EF4-FFF2-40B4-BE49-F238E27FC236}">
                    <a16:creationId xmlns:a16="http://schemas.microsoft.com/office/drawing/2014/main" xmlns="" id="{C23F08BA-D18D-837B-DD3D-B3AEBD097D35}"/>
                  </a:ext>
                </a:extLst>
              </p:cNvPr>
              <p:cNvSpPr/>
              <p:nvPr/>
            </p:nvSpPr>
            <p:spPr>
              <a:xfrm>
                <a:off x="6139800" y="1986563"/>
                <a:ext cx="122825" cy="580225"/>
              </a:xfrm>
              <a:custGeom>
                <a:avLst/>
                <a:gdLst/>
                <a:ahLst/>
                <a:cxnLst/>
                <a:rect l="l" t="t" r="r" b="b"/>
                <a:pathLst>
                  <a:path w="4913" h="23209" extrusionOk="0">
                    <a:moveTo>
                      <a:pt x="0" y="0"/>
                    </a:moveTo>
                    <a:lnTo>
                      <a:pt x="3308" y="21655"/>
                    </a:lnTo>
                    <a:lnTo>
                      <a:pt x="3559" y="23209"/>
                    </a:lnTo>
                    <a:lnTo>
                      <a:pt x="4912" y="22356"/>
                    </a:lnTo>
                    <a:lnTo>
                      <a:pt x="1529" y="401"/>
                    </a:lnTo>
                    <a:cubicBezTo>
                      <a:pt x="1415" y="468"/>
                      <a:pt x="1290" y="495"/>
                      <a:pt x="1161" y="495"/>
                    </a:cubicBezTo>
                    <a:cubicBezTo>
                      <a:pt x="610" y="49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0D3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2767;p60">
                <a:extLst>
                  <a:ext uri="{FF2B5EF4-FFF2-40B4-BE49-F238E27FC236}">
                    <a16:creationId xmlns:a16="http://schemas.microsoft.com/office/drawing/2014/main" xmlns="" id="{4D145F6C-0B3A-1DF1-BD14-B18C4807738C}"/>
                  </a:ext>
                </a:extLst>
              </p:cNvPr>
              <p:cNvSpPr/>
              <p:nvPr/>
            </p:nvSpPr>
            <p:spPr>
              <a:xfrm>
                <a:off x="6041425" y="2002213"/>
                <a:ext cx="120325" cy="58025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23210" extrusionOk="0">
                    <a:moveTo>
                      <a:pt x="1329" y="1"/>
                    </a:moveTo>
                    <a:cubicBezTo>
                      <a:pt x="1329" y="1"/>
                      <a:pt x="743" y="868"/>
                      <a:pt x="137" y="868"/>
                    </a:cubicBezTo>
                    <a:cubicBezTo>
                      <a:pt x="91" y="868"/>
                      <a:pt x="46" y="864"/>
                      <a:pt x="0" y="853"/>
                    </a:cubicBezTo>
                    <a:lnTo>
                      <a:pt x="0" y="853"/>
                    </a:lnTo>
                    <a:lnTo>
                      <a:pt x="3284" y="22833"/>
                    </a:lnTo>
                    <a:lnTo>
                      <a:pt x="4812" y="23209"/>
                    </a:lnTo>
                    <a:lnTo>
                      <a:pt x="4812" y="23209"/>
                    </a:lnTo>
                    <a:lnTo>
                      <a:pt x="4587" y="21655"/>
                    </a:lnTo>
                    <a:lnTo>
                      <a:pt x="1329" y="1"/>
                    </a:lnTo>
                    <a:close/>
                  </a:path>
                </a:pathLst>
              </a:custGeom>
              <a:solidFill>
                <a:srgbClr val="6EA60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485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>
            <a:extLst>
              <a:ext uri="{FF2B5EF4-FFF2-40B4-BE49-F238E27FC236}">
                <a16:creationId xmlns:a16="http://schemas.microsoft.com/office/drawing/2014/main" xmlns="" id="{95916517-A5FF-D37C-71BB-D296B14886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/>
        </p:blipFill>
        <p:spPr bwMode="auto">
          <a:xfrm>
            <a:off x="0" y="0"/>
            <a:ext cx="928188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0B739B4-16A5-3E6E-8FCE-E8EB1F10F327}"/>
              </a:ext>
            </a:extLst>
          </p:cNvPr>
          <p:cNvSpPr txBox="1"/>
          <p:nvPr/>
        </p:nvSpPr>
        <p:spPr>
          <a:xfrm>
            <a:off x="1530561" y="1346259"/>
            <a:ext cx="6416009" cy="400110"/>
          </a:xfrm>
          <a:custGeom>
            <a:avLst/>
            <a:gdLst>
              <a:gd name="connsiteX0" fmla="*/ 0 w 6416009"/>
              <a:gd name="connsiteY0" fmla="*/ 0 h 400110"/>
              <a:gd name="connsiteX1" fmla="*/ 705761 w 6416009"/>
              <a:gd name="connsiteY1" fmla="*/ 0 h 400110"/>
              <a:gd name="connsiteX2" fmla="*/ 1411522 w 6416009"/>
              <a:gd name="connsiteY2" fmla="*/ 0 h 400110"/>
              <a:gd name="connsiteX3" fmla="*/ 2181443 w 6416009"/>
              <a:gd name="connsiteY3" fmla="*/ 0 h 400110"/>
              <a:gd name="connsiteX4" fmla="*/ 2951364 w 6416009"/>
              <a:gd name="connsiteY4" fmla="*/ 0 h 400110"/>
              <a:gd name="connsiteX5" fmla="*/ 3528805 w 6416009"/>
              <a:gd name="connsiteY5" fmla="*/ 0 h 400110"/>
              <a:gd name="connsiteX6" fmla="*/ 3977926 w 6416009"/>
              <a:gd name="connsiteY6" fmla="*/ 0 h 400110"/>
              <a:gd name="connsiteX7" fmla="*/ 4427046 w 6416009"/>
              <a:gd name="connsiteY7" fmla="*/ 0 h 400110"/>
              <a:gd name="connsiteX8" fmla="*/ 5132807 w 6416009"/>
              <a:gd name="connsiteY8" fmla="*/ 0 h 400110"/>
              <a:gd name="connsiteX9" fmla="*/ 5581928 w 6416009"/>
              <a:gd name="connsiteY9" fmla="*/ 0 h 400110"/>
              <a:gd name="connsiteX10" fmla="*/ 6416009 w 6416009"/>
              <a:gd name="connsiteY10" fmla="*/ 0 h 400110"/>
              <a:gd name="connsiteX11" fmla="*/ 6416009 w 6416009"/>
              <a:gd name="connsiteY11" fmla="*/ 400110 h 400110"/>
              <a:gd name="connsiteX12" fmla="*/ 5774408 w 6416009"/>
              <a:gd name="connsiteY12" fmla="*/ 400110 h 400110"/>
              <a:gd name="connsiteX13" fmla="*/ 5068647 w 6416009"/>
              <a:gd name="connsiteY13" fmla="*/ 400110 h 400110"/>
              <a:gd name="connsiteX14" fmla="*/ 4491206 w 6416009"/>
              <a:gd name="connsiteY14" fmla="*/ 400110 h 400110"/>
              <a:gd name="connsiteX15" fmla="*/ 3913765 w 6416009"/>
              <a:gd name="connsiteY15" fmla="*/ 400110 h 400110"/>
              <a:gd name="connsiteX16" fmla="*/ 3336325 w 6416009"/>
              <a:gd name="connsiteY16" fmla="*/ 400110 h 400110"/>
              <a:gd name="connsiteX17" fmla="*/ 2887204 w 6416009"/>
              <a:gd name="connsiteY17" fmla="*/ 400110 h 400110"/>
              <a:gd name="connsiteX18" fmla="*/ 2438083 w 6416009"/>
              <a:gd name="connsiteY18" fmla="*/ 400110 h 400110"/>
              <a:gd name="connsiteX19" fmla="*/ 1732322 w 6416009"/>
              <a:gd name="connsiteY19" fmla="*/ 400110 h 400110"/>
              <a:gd name="connsiteX20" fmla="*/ 1219042 w 6416009"/>
              <a:gd name="connsiteY20" fmla="*/ 400110 h 400110"/>
              <a:gd name="connsiteX21" fmla="*/ 769921 w 6416009"/>
              <a:gd name="connsiteY21" fmla="*/ 400110 h 400110"/>
              <a:gd name="connsiteX22" fmla="*/ 0 w 6416009"/>
              <a:gd name="connsiteY22" fmla="*/ 400110 h 400110"/>
              <a:gd name="connsiteX23" fmla="*/ 0 w 6416009"/>
              <a:gd name="connsiteY23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16009" h="400110" fill="none" extrusionOk="0">
                <a:moveTo>
                  <a:pt x="0" y="0"/>
                </a:moveTo>
                <a:cubicBezTo>
                  <a:pt x="228100" y="520"/>
                  <a:pt x="431430" y="25904"/>
                  <a:pt x="705761" y="0"/>
                </a:cubicBezTo>
                <a:cubicBezTo>
                  <a:pt x="980092" y="-25904"/>
                  <a:pt x="1242458" y="-13386"/>
                  <a:pt x="1411522" y="0"/>
                </a:cubicBezTo>
                <a:cubicBezTo>
                  <a:pt x="1580586" y="13386"/>
                  <a:pt x="2009019" y="-25686"/>
                  <a:pt x="2181443" y="0"/>
                </a:cubicBezTo>
                <a:cubicBezTo>
                  <a:pt x="2353867" y="25686"/>
                  <a:pt x="2625388" y="-18789"/>
                  <a:pt x="2951364" y="0"/>
                </a:cubicBezTo>
                <a:cubicBezTo>
                  <a:pt x="3277340" y="18789"/>
                  <a:pt x="3327576" y="17858"/>
                  <a:pt x="3528805" y="0"/>
                </a:cubicBezTo>
                <a:cubicBezTo>
                  <a:pt x="3730034" y="-17858"/>
                  <a:pt x="3761316" y="6042"/>
                  <a:pt x="3977926" y="0"/>
                </a:cubicBezTo>
                <a:cubicBezTo>
                  <a:pt x="4194536" y="-6042"/>
                  <a:pt x="4224043" y="19186"/>
                  <a:pt x="4427046" y="0"/>
                </a:cubicBezTo>
                <a:cubicBezTo>
                  <a:pt x="4630049" y="-19186"/>
                  <a:pt x="4982824" y="22301"/>
                  <a:pt x="5132807" y="0"/>
                </a:cubicBezTo>
                <a:cubicBezTo>
                  <a:pt x="5282790" y="-22301"/>
                  <a:pt x="5404454" y="21602"/>
                  <a:pt x="5581928" y="0"/>
                </a:cubicBezTo>
                <a:cubicBezTo>
                  <a:pt x="5759402" y="-21602"/>
                  <a:pt x="6234843" y="-37934"/>
                  <a:pt x="6416009" y="0"/>
                </a:cubicBezTo>
                <a:cubicBezTo>
                  <a:pt x="6425097" y="102650"/>
                  <a:pt x="6425813" y="204880"/>
                  <a:pt x="6416009" y="400110"/>
                </a:cubicBezTo>
                <a:cubicBezTo>
                  <a:pt x="6215979" y="417781"/>
                  <a:pt x="6041532" y="375229"/>
                  <a:pt x="5774408" y="400110"/>
                </a:cubicBezTo>
                <a:cubicBezTo>
                  <a:pt x="5507284" y="424991"/>
                  <a:pt x="5404185" y="387423"/>
                  <a:pt x="5068647" y="400110"/>
                </a:cubicBezTo>
                <a:cubicBezTo>
                  <a:pt x="4733109" y="412797"/>
                  <a:pt x="4643917" y="396409"/>
                  <a:pt x="4491206" y="400110"/>
                </a:cubicBezTo>
                <a:cubicBezTo>
                  <a:pt x="4338495" y="403811"/>
                  <a:pt x="4034286" y="407649"/>
                  <a:pt x="3913765" y="400110"/>
                </a:cubicBezTo>
                <a:cubicBezTo>
                  <a:pt x="3793244" y="392571"/>
                  <a:pt x="3597831" y="396294"/>
                  <a:pt x="3336325" y="400110"/>
                </a:cubicBezTo>
                <a:cubicBezTo>
                  <a:pt x="3074819" y="403926"/>
                  <a:pt x="3001456" y="401699"/>
                  <a:pt x="2887204" y="400110"/>
                </a:cubicBezTo>
                <a:cubicBezTo>
                  <a:pt x="2772952" y="398521"/>
                  <a:pt x="2563290" y="378300"/>
                  <a:pt x="2438083" y="400110"/>
                </a:cubicBezTo>
                <a:cubicBezTo>
                  <a:pt x="2312876" y="421920"/>
                  <a:pt x="2066878" y="398163"/>
                  <a:pt x="1732322" y="400110"/>
                </a:cubicBezTo>
                <a:cubicBezTo>
                  <a:pt x="1397766" y="402057"/>
                  <a:pt x="1373924" y="415070"/>
                  <a:pt x="1219042" y="400110"/>
                </a:cubicBezTo>
                <a:cubicBezTo>
                  <a:pt x="1064160" y="385150"/>
                  <a:pt x="953818" y="416591"/>
                  <a:pt x="769921" y="400110"/>
                </a:cubicBezTo>
                <a:cubicBezTo>
                  <a:pt x="586024" y="383629"/>
                  <a:pt x="194203" y="433105"/>
                  <a:pt x="0" y="400110"/>
                </a:cubicBezTo>
                <a:cubicBezTo>
                  <a:pt x="-6538" y="317785"/>
                  <a:pt x="-2559" y="86992"/>
                  <a:pt x="0" y="0"/>
                </a:cubicBezTo>
                <a:close/>
              </a:path>
              <a:path w="6416009" h="400110" stroke="0" extrusionOk="0">
                <a:moveTo>
                  <a:pt x="0" y="0"/>
                </a:moveTo>
                <a:cubicBezTo>
                  <a:pt x="160147" y="-4413"/>
                  <a:pt x="302112" y="-21658"/>
                  <a:pt x="449121" y="0"/>
                </a:cubicBezTo>
                <a:cubicBezTo>
                  <a:pt x="596130" y="21658"/>
                  <a:pt x="906668" y="6285"/>
                  <a:pt x="1026561" y="0"/>
                </a:cubicBezTo>
                <a:cubicBezTo>
                  <a:pt x="1146454" y="-6285"/>
                  <a:pt x="1434003" y="9935"/>
                  <a:pt x="1539842" y="0"/>
                </a:cubicBezTo>
                <a:cubicBezTo>
                  <a:pt x="1645681" y="-9935"/>
                  <a:pt x="1950260" y="-25245"/>
                  <a:pt x="2117283" y="0"/>
                </a:cubicBezTo>
                <a:cubicBezTo>
                  <a:pt x="2284306" y="25245"/>
                  <a:pt x="2485677" y="-20723"/>
                  <a:pt x="2823044" y="0"/>
                </a:cubicBezTo>
                <a:cubicBezTo>
                  <a:pt x="3160411" y="20723"/>
                  <a:pt x="3100067" y="21224"/>
                  <a:pt x="3336325" y="0"/>
                </a:cubicBezTo>
                <a:cubicBezTo>
                  <a:pt x="3572583" y="-21224"/>
                  <a:pt x="3852531" y="-9251"/>
                  <a:pt x="4106246" y="0"/>
                </a:cubicBezTo>
                <a:cubicBezTo>
                  <a:pt x="4359961" y="9251"/>
                  <a:pt x="4656533" y="-1867"/>
                  <a:pt x="4812007" y="0"/>
                </a:cubicBezTo>
                <a:cubicBezTo>
                  <a:pt x="4967481" y="1867"/>
                  <a:pt x="5306849" y="23752"/>
                  <a:pt x="5517768" y="0"/>
                </a:cubicBezTo>
                <a:cubicBezTo>
                  <a:pt x="5728687" y="-23752"/>
                  <a:pt x="6148950" y="3762"/>
                  <a:pt x="6416009" y="0"/>
                </a:cubicBezTo>
                <a:cubicBezTo>
                  <a:pt x="6405473" y="194149"/>
                  <a:pt x="6434770" y="206769"/>
                  <a:pt x="6416009" y="400110"/>
                </a:cubicBezTo>
                <a:cubicBezTo>
                  <a:pt x="6074237" y="378845"/>
                  <a:pt x="5970204" y="429074"/>
                  <a:pt x="5646088" y="400110"/>
                </a:cubicBezTo>
                <a:cubicBezTo>
                  <a:pt x="5321972" y="371146"/>
                  <a:pt x="5288187" y="366922"/>
                  <a:pt x="4940327" y="400110"/>
                </a:cubicBezTo>
                <a:cubicBezTo>
                  <a:pt x="4592467" y="433298"/>
                  <a:pt x="4596510" y="386697"/>
                  <a:pt x="4362886" y="400110"/>
                </a:cubicBezTo>
                <a:cubicBezTo>
                  <a:pt x="4129262" y="413523"/>
                  <a:pt x="4004639" y="411489"/>
                  <a:pt x="3849605" y="400110"/>
                </a:cubicBezTo>
                <a:cubicBezTo>
                  <a:pt x="3694571" y="388731"/>
                  <a:pt x="3481540" y="426423"/>
                  <a:pt x="3208005" y="400110"/>
                </a:cubicBezTo>
                <a:cubicBezTo>
                  <a:pt x="2934470" y="373797"/>
                  <a:pt x="2830210" y="419472"/>
                  <a:pt x="2502244" y="400110"/>
                </a:cubicBezTo>
                <a:cubicBezTo>
                  <a:pt x="2174278" y="380748"/>
                  <a:pt x="2045793" y="397153"/>
                  <a:pt x="1860643" y="400110"/>
                </a:cubicBezTo>
                <a:cubicBezTo>
                  <a:pt x="1675493" y="403067"/>
                  <a:pt x="1564623" y="418716"/>
                  <a:pt x="1347362" y="400110"/>
                </a:cubicBezTo>
                <a:cubicBezTo>
                  <a:pt x="1130101" y="381504"/>
                  <a:pt x="1047705" y="408790"/>
                  <a:pt x="898241" y="400110"/>
                </a:cubicBezTo>
                <a:cubicBezTo>
                  <a:pt x="748777" y="391430"/>
                  <a:pt x="361691" y="433540"/>
                  <a:pt x="0" y="400110"/>
                </a:cubicBezTo>
                <a:cubicBezTo>
                  <a:pt x="7673" y="313076"/>
                  <a:pt x="-12170" y="12552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28575">
            <a:solidFill>
              <a:srgbClr val="00B0F0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229777355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AE75F78-F0E2-7C52-A6B5-FF42B92F0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5768" y="2126280"/>
            <a:ext cx="3209261" cy="25719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647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D26D96DA-D115-9D5E-5D85-436064CDFA75}"/>
              </a:ext>
            </a:extLst>
          </p:cNvPr>
          <p:cNvSpPr txBox="1">
            <a:spLocks/>
          </p:cNvSpPr>
          <p:nvPr/>
        </p:nvSpPr>
        <p:spPr>
          <a:xfrm>
            <a:off x="3357515" y="-129056"/>
            <a:ext cx="2559596" cy="66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NHIỆM VỤ 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4C460C-CA22-3BE2-E328-0E0C09F5FAF5}"/>
              </a:ext>
            </a:extLst>
          </p:cNvPr>
          <p:cNvSpPr txBox="1"/>
          <p:nvPr/>
        </p:nvSpPr>
        <p:spPr>
          <a:xfrm>
            <a:off x="1342571" y="539750"/>
            <a:ext cx="65894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thuyết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tiền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4C3EC746-A2F5-51C8-7AAF-DD85E037EF13}"/>
              </a:ext>
            </a:extLst>
          </p:cNvPr>
          <p:cNvSpPr txBox="1">
            <a:spLocks/>
          </p:cNvSpPr>
          <p:nvPr/>
        </p:nvSpPr>
        <p:spPr>
          <a:xfrm>
            <a:off x="145143" y="1567542"/>
            <a:ext cx="4659085" cy="3149599"/>
          </a:xfrm>
          <a:prstGeom prst="flowChartAlternateProcess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BE00"/>
              </a:buClr>
              <a:buSzPts val="1200"/>
              <a:buFont typeface="Dosis"/>
              <a:buChar char="●"/>
              <a:defRPr sz="1400" b="0" i="0" u="none" strike="noStrike" cap="non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200"/>
              <a:buFont typeface="Dosis"/>
              <a:buChar char="○"/>
              <a:defRPr sz="12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200"/>
              <a:buFont typeface="Dosis"/>
              <a:buChar char="■"/>
              <a:defRPr sz="12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200"/>
              <a:buFont typeface="Dosis"/>
              <a:buChar char="●"/>
              <a:defRPr sz="12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200"/>
              <a:buFont typeface="Dosis"/>
              <a:buChar char="○"/>
              <a:defRPr sz="12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200"/>
              <a:buFont typeface="Dosis"/>
              <a:buChar char="■"/>
              <a:defRPr sz="12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200"/>
              <a:buFont typeface="Dosis"/>
              <a:buChar char="●"/>
              <a:defRPr sz="12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200"/>
              <a:buFont typeface="Dosis"/>
              <a:buChar char="○"/>
              <a:defRPr sz="12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3C72"/>
              </a:buClr>
              <a:buSzPts val="1200"/>
              <a:buFont typeface="Dosis"/>
              <a:buChar char="■"/>
              <a:defRPr sz="1200" b="0" i="0" u="none" strike="noStrike" cap="none">
                <a:solidFill>
                  <a:srgbClr val="2F3C72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indent="0">
              <a:lnSpc>
                <a:spcPct val="250000"/>
              </a:lnSpc>
              <a:buFont typeface="Dosis"/>
              <a:buNone/>
            </a:pPr>
            <a:r>
              <a:rPr lang="en-US" sz="1800" b="1" dirty="0" err="1">
                <a:solidFill>
                  <a:srgbClr val="FF6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1800" b="1" dirty="0">
                <a:solidFill>
                  <a:srgbClr val="FF6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6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1800" b="1" dirty="0">
                <a:solidFill>
                  <a:srgbClr val="FF6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Chi </a:t>
            </a:r>
            <a:r>
              <a:rPr lang="en-US" sz="1800" b="1" dirty="0" err="1">
                <a:solidFill>
                  <a:srgbClr val="FF6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1800" b="1" dirty="0">
                <a:solidFill>
                  <a:srgbClr val="FF6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6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800" b="1" dirty="0">
                <a:solidFill>
                  <a:srgbClr val="FF6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FF6B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endParaRPr lang="en-US" sz="1800" b="1" dirty="0">
              <a:solidFill>
                <a:srgbClr val="FF6B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50000"/>
              </a:lnSpc>
              <a:buFont typeface="Dosis"/>
              <a:buNone/>
            </a:pP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xuyên</a:t>
            </a:r>
            <a:endParaRPr lang="en-US" sz="1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250000"/>
              </a:lnSpc>
              <a:buFont typeface="Dosis"/>
              <a:buNone/>
            </a:pP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1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endParaRPr lang="en-US" sz="1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298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ath Subject for Elementary - 1st Grade: Money by Slidesgo">
  <a:themeElements>
    <a:clrScheme name="Simple Light">
      <a:dk1>
        <a:srgbClr val="2F3C72"/>
      </a:dk1>
      <a:lt1>
        <a:srgbClr val="FFFFFF"/>
      </a:lt1>
      <a:dk2>
        <a:srgbClr val="595959"/>
      </a:dk2>
      <a:lt2>
        <a:srgbClr val="F2A900"/>
      </a:lt2>
      <a:accent1>
        <a:srgbClr val="FFBE00"/>
      </a:accent1>
      <a:accent2>
        <a:srgbClr val="FFD573"/>
      </a:accent2>
      <a:accent3>
        <a:srgbClr val="666666"/>
      </a:accent3>
      <a:accent4>
        <a:srgbClr val="999999"/>
      </a:accent4>
      <a:accent5>
        <a:srgbClr val="E4E2F8"/>
      </a:accent5>
      <a:accent6>
        <a:srgbClr val="FF6B65"/>
      </a:accent6>
      <a:hlink>
        <a:srgbClr val="2F3C7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789</Words>
  <Application>Microsoft Office PowerPoint</Application>
  <PresentationFormat>On-screen Show (16:9)</PresentationFormat>
  <Paragraphs>49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Prompt</vt:lpstr>
      <vt:lpstr>SVN-Internation</vt:lpstr>
      <vt:lpstr>Archivo Black</vt:lpstr>
      <vt:lpstr>Arial</vt:lpstr>
      <vt:lpstr>Proxima Nova</vt:lpstr>
      <vt:lpstr>Fredoka One</vt:lpstr>
      <vt:lpstr>SVN-Cookies</vt:lpstr>
      <vt:lpstr>Erica One</vt:lpstr>
      <vt:lpstr>inpin heiti</vt:lpstr>
      <vt:lpstr>宋体</vt:lpstr>
      <vt:lpstr>SVN-Dessert Menu Script</vt:lpstr>
      <vt:lpstr>Dosis</vt:lpstr>
      <vt:lpstr>Math Subject for Elementary - 1st Grade: Money by Slidesgo</vt:lpstr>
      <vt:lpstr>Slidesgo Final Pages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modified xsi:type="dcterms:W3CDTF">2023-02-16T13:51:24Z</dcterms:modified>
</cp:coreProperties>
</file>