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C899C-DC9F-4D0B-9034-2F447DFD0DB2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940E1-9D6B-476F-9920-077B13FAA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6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2895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" name="Google Shape;2754;gd89b3a62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5" name="Google Shape;2755;gd89b3a622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048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d6e563917c_0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Google Shape;1924;gd6e563917c_0_1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145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-831699" y="-410817"/>
            <a:ext cx="3265613" cy="4031221"/>
            <a:chOff x="-623774" y="-350900"/>
            <a:chExt cx="2449210" cy="3023416"/>
          </a:xfrm>
        </p:grpSpPr>
        <p:grpSp>
          <p:nvGrpSpPr>
            <p:cNvPr id="11" name="Google Shape;11;p2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" name="Google Shape;27;p2"/>
          <p:cNvGrpSpPr/>
          <p:nvPr/>
        </p:nvGrpSpPr>
        <p:grpSpPr>
          <a:xfrm rot="-9899952" flipH="1">
            <a:off x="3428649" y="-2024995"/>
            <a:ext cx="4596288" cy="3709371"/>
            <a:chOff x="-729163" y="3851975"/>
            <a:chExt cx="2464103" cy="1988620"/>
          </a:xfrm>
        </p:grpSpPr>
        <p:sp>
          <p:nvSpPr>
            <p:cNvPr id="28" name="Google Shape;28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10800000" flipH="1">
            <a:off x="4627258" y="5963682"/>
            <a:ext cx="4596373" cy="3709439"/>
            <a:chOff x="-729163" y="3851975"/>
            <a:chExt cx="2464103" cy="1988620"/>
          </a:xfrm>
        </p:grpSpPr>
        <p:sp>
          <p:nvSpPr>
            <p:cNvPr id="43" name="Google Shape;43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7" name="Google Shape;57;p2"/>
          <p:cNvSpPr txBox="1">
            <a:spLocks noGrp="1"/>
          </p:cNvSpPr>
          <p:nvPr>
            <p:ph type="ctrTitle"/>
          </p:nvPr>
        </p:nvSpPr>
        <p:spPr>
          <a:xfrm>
            <a:off x="1718000" y="2472444"/>
            <a:ext cx="8756000" cy="19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933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subTitle" idx="1"/>
          </p:nvPr>
        </p:nvSpPr>
        <p:spPr>
          <a:xfrm>
            <a:off x="5012400" y="4382844"/>
            <a:ext cx="2167200" cy="4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ubTitle" idx="2"/>
          </p:nvPr>
        </p:nvSpPr>
        <p:spPr>
          <a:xfrm>
            <a:off x="8806633" y="756733"/>
            <a:ext cx="2246800" cy="5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667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5027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Google Shape;103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2" name="Google Shape;1032;p22"/>
          <p:cNvGrpSpPr/>
          <p:nvPr/>
        </p:nvGrpSpPr>
        <p:grpSpPr>
          <a:xfrm rot="-4500584">
            <a:off x="252036" y="4980926"/>
            <a:ext cx="2156419" cy="3288249"/>
            <a:chOff x="7518282" y="2373612"/>
            <a:chExt cx="1544209" cy="2355088"/>
          </a:xfrm>
        </p:grpSpPr>
        <p:sp>
          <p:nvSpPr>
            <p:cNvPr id="1033" name="Google Shape;1033;p22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4" name="Google Shape;1034;p22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5" name="Google Shape;1035;p22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6" name="Google Shape;1036;p22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22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8" name="Google Shape;1038;p22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9" name="Google Shape;1039;p22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0" name="Google Shape;1040;p22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41" name="Google Shape;1041;p22"/>
          <p:cNvGrpSpPr/>
          <p:nvPr/>
        </p:nvGrpSpPr>
        <p:grpSpPr>
          <a:xfrm rot="-963590">
            <a:off x="10027540" y="-1374096"/>
            <a:ext cx="3524885" cy="2844709"/>
            <a:chOff x="-729163" y="3851975"/>
            <a:chExt cx="2464103" cy="1988620"/>
          </a:xfrm>
        </p:grpSpPr>
        <p:sp>
          <p:nvSpPr>
            <p:cNvPr id="1042" name="Google Shape;1042;p2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3" name="Google Shape;1043;p2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4" name="Google Shape;1044;p2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5" name="Google Shape;1045;p2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6" name="Google Shape;1046;p2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" name="Google Shape;1047;p2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" name="Google Shape;1048;p2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" name="Google Shape;1049;p2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" name="Google Shape;1050;p2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" name="Google Shape;1051;p2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" name="Google Shape;1052;p2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3" name="Google Shape;1053;p2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" name="Google Shape;1054;p2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" name="Google Shape;1055;p2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22"/>
          <p:cNvGrpSpPr/>
          <p:nvPr/>
        </p:nvGrpSpPr>
        <p:grpSpPr>
          <a:xfrm rot="-3710979" flipH="1">
            <a:off x="10826721" y="396861"/>
            <a:ext cx="2436903" cy="2565063"/>
            <a:chOff x="1526600" y="450800"/>
            <a:chExt cx="4540675" cy="4779475"/>
          </a:xfrm>
        </p:grpSpPr>
        <p:sp>
          <p:nvSpPr>
            <p:cNvPr id="1057" name="Google Shape;1057;p22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" name="Google Shape;1058;p22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9" name="Google Shape;1059;p22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0" name="Google Shape;1060;p22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" name="Google Shape;1061;p22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2" name="Google Shape;1062;p22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3" name="Google Shape;1063;p22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" name="Google Shape;1064;p22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22"/>
          <p:cNvGrpSpPr/>
          <p:nvPr/>
        </p:nvGrpSpPr>
        <p:grpSpPr>
          <a:xfrm rot="2053636" flipH="1">
            <a:off x="-639912" y="-499373"/>
            <a:ext cx="2471285" cy="2426201"/>
            <a:chOff x="7928300" y="-514224"/>
            <a:chExt cx="1853718" cy="1819900"/>
          </a:xfrm>
        </p:grpSpPr>
        <p:sp>
          <p:nvSpPr>
            <p:cNvPr id="1066" name="Google Shape;1066;p22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" name="Google Shape;1067;p22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" name="Google Shape;1068;p22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" name="Google Shape;1069;p22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" name="Google Shape;1070;p22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" name="Google Shape;1071;p22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" name="Google Shape;1072;p22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" name="Google Shape;1073;p22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" name="Google Shape;1074;p22"/>
            <p:cNvSpPr/>
            <p:nvPr/>
          </p:nvSpPr>
          <p:spPr>
            <a:xfrm>
              <a:off x="8679085" y="377872"/>
              <a:ext cx="1102926" cy="866263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75" name="Google Shape;1075;p22"/>
          <p:cNvGrpSpPr/>
          <p:nvPr/>
        </p:nvGrpSpPr>
        <p:grpSpPr>
          <a:xfrm rot="10800000">
            <a:off x="8983107" y="4351308"/>
            <a:ext cx="3644552" cy="3585915"/>
            <a:chOff x="7235149" y="-718650"/>
            <a:chExt cx="3031064" cy="2982297"/>
          </a:xfrm>
        </p:grpSpPr>
        <p:grpSp>
          <p:nvGrpSpPr>
            <p:cNvPr id="1076" name="Google Shape;1076;p22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077" name="Google Shape;1077;p2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22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2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2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81" name="Google Shape;1081;p22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082" name="Google Shape;1082;p2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2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2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2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86" name="Google Shape;1086;p22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087" name="Google Shape;1087;p22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088" name="Google Shape;1088;p22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9" name="Google Shape;1089;p22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90" name="Google Shape;1090;p22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91" name="Google Shape;1091;p22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92" name="Google Shape;1092;p22"/>
          <p:cNvSpPr txBox="1">
            <a:spLocks noGrp="1"/>
          </p:cNvSpPr>
          <p:nvPr>
            <p:ph type="title"/>
          </p:nvPr>
        </p:nvSpPr>
        <p:spPr>
          <a:xfrm>
            <a:off x="2777600" y="778467"/>
            <a:ext cx="66368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3" name="Google Shape;1093;p22"/>
          <p:cNvSpPr txBox="1">
            <a:spLocks noGrp="1"/>
          </p:cNvSpPr>
          <p:nvPr>
            <p:ph type="subTitle" idx="1"/>
          </p:nvPr>
        </p:nvSpPr>
        <p:spPr>
          <a:xfrm>
            <a:off x="2188884" y="4629331"/>
            <a:ext cx="29240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94" name="Google Shape;1094;p22"/>
          <p:cNvSpPr txBox="1">
            <a:spLocks noGrp="1"/>
          </p:cNvSpPr>
          <p:nvPr>
            <p:ph type="subTitle" idx="2"/>
          </p:nvPr>
        </p:nvSpPr>
        <p:spPr>
          <a:xfrm>
            <a:off x="2188900" y="4963463"/>
            <a:ext cx="29240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95" name="Google Shape;1095;p22"/>
          <p:cNvSpPr txBox="1">
            <a:spLocks noGrp="1"/>
          </p:cNvSpPr>
          <p:nvPr>
            <p:ph type="subTitle" idx="3"/>
          </p:nvPr>
        </p:nvSpPr>
        <p:spPr>
          <a:xfrm>
            <a:off x="7079084" y="4629331"/>
            <a:ext cx="29240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96" name="Google Shape;1096;p22"/>
          <p:cNvSpPr txBox="1">
            <a:spLocks noGrp="1"/>
          </p:cNvSpPr>
          <p:nvPr>
            <p:ph type="subTitle" idx="4"/>
          </p:nvPr>
        </p:nvSpPr>
        <p:spPr>
          <a:xfrm>
            <a:off x="7079100" y="4963329"/>
            <a:ext cx="29240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937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" name="Google Shape;1744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5" name="Google Shape;1745;p35"/>
          <p:cNvGrpSpPr/>
          <p:nvPr/>
        </p:nvGrpSpPr>
        <p:grpSpPr>
          <a:xfrm rot="963590" flipH="1">
            <a:off x="-349027" y="-1010629"/>
            <a:ext cx="3524885" cy="2844709"/>
            <a:chOff x="-729163" y="3851975"/>
            <a:chExt cx="2464103" cy="1988620"/>
          </a:xfrm>
        </p:grpSpPr>
        <p:sp>
          <p:nvSpPr>
            <p:cNvPr id="1746" name="Google Shape;1746;p3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7" name="Google Shape;1747;p3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8" name="Google Shape;1748;p3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9" name="Google Shape;1749;p3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0" name="Google Shape;1750;p3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1" name="Google Shape;1751;p3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2" name="Google Shape;1752;p3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3" name="Google Shape;1753;p3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4" name="Google Shape;1754;p3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5" name="Google Shape;1755;p3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6" name="Google Shape;1756;p3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7" name="Google Shape;1757;p3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8" name="Google Shape;1758;p3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9" name="Google Shape;1759;p3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60" name="Google Shape;1760;p35"/>
          <p:cNvGrpSpPr/>
          <p:nvPr/>
        </p:nvGrpSpPr>
        <p:grpSpPr>
          <a:xfrm rot="3429524">
            <a:off x="-397309" y="776456"/>
            <a:ext cx="2437039" cy="2565205"/>
            <a:chOff x="1526600" y="450800"/>
            <a:chExt cx="4540675" cy="4779475"/>
          </a:xfrm>
        </p:grpSpPr>
        <p:sp>
          <p:nvSpPr>
            <p:cNvPr id="1761" name="Google Shape;1761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69" name="Google Shape;1769;p35"/>
          <p:cNvGrpSpPr/>
          <p:nvPr/>
        </p:nvGrpSpPr>
        <p:grpSpPr>
          <a:xfrm rot="-9827298" flipH="1">
            <a:off x="-276618" y="4481423"/>
            <a:ext cx="3380067" cy="3325684"/>
            <a:chOff x="7235149" y="-718650"/>
            <a:chExt cx="3031064" cy="2982297"/>
          </a:xfrm>
        </p:grpSpPr>
        <p:grpSp>
          <p:nvGrpSpPr>
            <p:cNvPr id="1770" name="Google Shape;1770;p3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771" name="Google Shape;1771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75" name="Google Shape;1775;p3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776" name="Google Shape;1776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781" name="Google Shape;1781;p3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782" name="Google Shape;1782;p3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83" name="Google Shape;1783;p3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84" name="Google Shape;1784;p3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85" name="Google Shape;1785;p3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86" name="Google Shape;1786;p35"/>
          <p:cNvGrpSpPr/>
          <p:nvPr/>
        </p:nvGrpSpPr>
        <p:grpSpPr>
          <a:xfrm rot="10424794">
            <a:off x="10496146" y="-640419"/>
            <a:ext cx="2802652" cy="2235188"/>
            <a:chOff x="-874852" y="3661982"/>
            <a:chExt cx="2044303" cy="1580085"/>
          </a:xfrm>
        </p:grpSpPr>
        <p:grpSp>
          <p:nvGrpSpPr>
            <p:cNvPr id="1787" name="Google Shape;1787;p35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788" name="Google Shape;178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92" name="Google Shape;1792;p35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793" name="Google Shape;1793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97" name="Google Shape;1797;p35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798" name="Google Shape;179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02" name="Google Shape;1802;p35"/>
          <p:cNvGrpSpPr/>
          <p:nvPr/>
        </p:nvGrpSpPr>
        <p:grpSpPr>
          <a:xfrm rot="5170076">
            <a:off x="10330203" y="5272232"/>
            <a:ext cx="2436828" cy="2564984"/>
            <a:chOff x="1526600" y="450800"/>
            <a:chExt cx="4540675" cy="4779475"/>
          </a:xfrm>
        </p:grpSpPr>
        <p:sp>
          <p:nvSpPr>
            <p:cNvPr id="1803" name="Google Shape;1803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610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" name="Google Shape;1812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3" name="Google Shape;1813;p36"/>
          <p:cNvGrpSpPr/>
          <p:nvPr/>
        </p:nvGrpSpPr>
        <p:grpSpPr>
          <a:xfrm rot="-1529531" flipH="1">
            <a:off x="-1273305" y="-845404"/>
            <a:ext cx="3658412" cy="3599552"/>
            <a:chOff x="7235149" y="-718650"/>
            <a:chExt cx="3031064" cy="2982297"/>
          </a:xfrm>
        </p:grpSpPr>
        <p:grpSp>
          <p:nvGrpSpPr>
            <p:cNvPr id="1814" name="Google Shape;1814;p36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815" name="Google Shape;1815;p36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36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36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36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819" name="Google Shape;1819;p36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820" name="Google Shape;1820;p36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36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36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36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824" name="Google Shape;1824;p36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825" name="Google Shape;1825;p36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826" name="Google Shape;1826;p36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27" name="Google Shape;1827;p36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28" name="Google Shape;1828;p36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29" name="Google Shape;1829;p36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30" name="Google Shape;1830;p36"/>
          <p:cNvGrpSpPr/>
          <p:nvPr/>
        </p:nvGrpSpPr>
        <p:grpSpPr>
          <a:xfrm rot="6549583">
            <a:off x="10758871" y="-257570"/>
            <a:ext cx="2474387" cy="2426515"/>
            <a:chOff x="7928300" y="-514224"/>
            <a:chExt cx="1855805" cy="1819900"/>
          </a:xfrm>
        </p:grpSpPr>
        <p:sp>
          <p:nvSpPr>
            <p:cNvPr id="1831" name="Google Shape;1831;p36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2" name="Google Shape;1832;p36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3" name="Google Shape;1833;p36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4" name="Google Shape;1834;p36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5" name="Google Shape;1835;p36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6" name="Google Shape;1836;p36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7" name="Google Shape;1837;p36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8" name="Google Shape;1838;p36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9" name="Google Shape;1839;p36"/>
            <p:cNvSpPr/>
            <p:nvPr/>
          </p:nvSpPr>
          <p:spPr>
            <a:xfrm>
              <a:off x="8681179" y="383867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40" name="Google Shape;1840;p36"/>
          <p:cNvGrpSpPr/>
          <p:nvPr/>
        </p:nvGrpSpPr>
        <p:grpSpPr>
          <a:xfrm rot="495391">
            <a:off x="10718793" y="1295612"/>
            <a:ext cx="2555449" cy="2750133"/>
            <a:chOff x="-700138" y="3808702"/>
            <a:chExt cx="1916655" cy="2062674"/>
          </a:xfrm>
        </p:grpSpPr>
        <p:sp>
          <p:nvSpPr>
            <p:cNvPr id="1841" name="Google Shape;1841;p36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2" name="Google Shape;1842;p36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3" name="Google Shape;1843;p36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4" name="Google Shape;1844;p36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5" name="Google Shape;1845;p36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6" name="Google Shape;1846;p36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7" name="Google Shape;1847;p36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8" name="Google Shape;1848;p36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9" name="Google Shape;1849;p36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50" name="Google Shape;1850;p36"/>
          <p:cNvGrpSpPr/>
          <p:nvPr/>
        </p:nvGrpSpPr>
        <p:grpSpPr>
          <a:xfrm rot="1625577">
            <a:off x="-979486" y="4642620"/>
            <a:ext cx="2414459" cy="2495501"/>
            <a:chOff x="334100" y="971800"/>
            <a:chExt cx="1810984" cy="1871771"/>
          </a:xfrm>
        </p:grpSpPr>
        <p:sp>
          <p:nvSpPr>
            <p:cNvPr id="1851" name="Google Shape;1851;p36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2" name="Google Shape;1852;p36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853" name="Google Shape;1853;p36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854" name="Google Shape;1854;p36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55" name="Google Shape;1855;p36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856" name="Google Shape;1856;p36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7" name="Google Shape;1857;p36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8" name="Google Shape;1858;p36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59" name="Google Shape;1859;p36"/>
          <p:cNvGrpSpPr/>
          <p:nvPr/>
        </p:nvGrpSpPr>
        <p:grpSpPr>
          <a:xfrm rot="-6973059">
            <a:off x="9888624" y="4955219"/>
            <a:ext cx="2156433" cy="3288100"/>
            <a:chOff x="7518282" y="2373612"/>
            <a:chExt cx="1544209" cy="2355088"/>
          </a:xfrm>
        </p:grpSpPr>
        <p:sp>
          <p:nvSpPr>
            <p:cNvPr id="1860" name="Google Shape;1860;p3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1" name="Google Shape;1861;p3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2" name="Google Shape;1862;p3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3" name="Google Shape;1863;p3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4" name="Google Shape;1864;p3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5" name="Google Shape;1865;p3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6" name="Google Shape;1866;p3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7" name="Google Shape;1867;p3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019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3"/>
          <p:cNvGrpSpPr/>
          <p:nvPr/>
        </p:nvGrpSpPr>
        <p:grpSpPr>
          <a:xfrm rot="5170076">
            <a:off x="10330203" y="5272232"/>
            <a:ext cx="2436828" cy="2564984"/>
            <a:chOff x="1526600" y="450800"/>
            <a:chExt cx="4540675" cy="4779475"/>
          </a:xfrm>
        </p:grpSpPr>
        <p:sp>
          <p:nvSpPr>
            <p:cNvPr id="63" name="Google Shape;63;p3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-400487" flipH="1">
            <a:off x="56691" y="-91127"/>
            <a:ext cx="3042492" cy="2387332"/>
            <a:chOff x="-2415600" y="2986400"/>
            <a:chExt cx="1943075" cy="1524659"/>
          </a:xfrm>
        </p:grpSpPr>
        <p:sp>
          <p:nvSpPr>
            <p:cNvPr id="72" name="Google Shape;72;p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7" name="Google Shape;77;p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0" name="Google Shape;80;p3"/>
          <p:cNvGrpSpPr/>
          <p:nvPr/>
        </p:nvGrpSpPr>
        <p:grpSpPr>
          <a:xfrm rot="-135829">
            <a:off x="-725854" y="-333649"/>
            <a:ext cx="2414599" cy="2495645"/>
            <a:chOff x="334100" y="971800"/>
            <a:chExt cx="1810984" cy="1871771"/>
          </a:xfrm>
        </p:grpSpPr>
        <p:sp>
          <p:nvSpPr>
            <p:cNvPr id="81" name="Google Shape;81;p3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3" name="Google Shape;83;p3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9646865" y="-958199"/>
            <a:ext cx="4041419" cy="3976396"/>
            <a:chOff x="7235149" y="-718650"/>
            <a:chExt cx="3031064" cy="2982297"/>
          </a:xfrm>
        </p:grpSpPr>
        <p:grpSp>
          <p:nvGrpSpPr>
            <p:cNvPr id="90" name="Google Shape;90;p3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oogle Shape;95;p3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" name="Google Shape;100;p3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01" name="Google Shape;101;p3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02" name="Google Shape;102;p3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5" name="Google Shape;105;p3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6" name="Google Shape;106;p3"/>
          <p:cNvGrpSpPr/>
          <p:nvPr/>
        </p:nvGrpSpPr>
        <p:grpSpPr>
          <a:xfrm>
            <a:off x="-1166469" y="4882643"/>
            <a:ext cx="2725737" cy="2106780"/>
            <a:chOff x="-874852" y="3661982"/>
            <a:chExt cx="2044303" cy="1580085"/>
          </a:xfrm>
        </p:grpSpPr>
        <p:grpSp>
          <p:nvGrpSpPr>
            <p:cNvPr id="107" name="Google Shape;107;p3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08" name="Google Shape;10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2" name="Google Shape;112;p3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13" name="Google Shape;113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2679000" y="3267333"/>
            <a:ext cx="6834000" cy="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title" idx="2" hasCustomPrompt="1"/>
          </p:nvPr>
        </p:nvSpPr>
        <p:spPr>
          <a:xfrm>
            <a:off x="5516600" y="1038600"/>
            <a:ext cx="1158800" cy="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3"/>
          <p:cNvSpPr txBox="1">
            <a:spLocks noGrp="1"/>
          </p:cNvSpPr>
          <p:nvPr>
            <p:ph type="subTitle" idx="1"/>
          </p:nvPr>
        </p:nvSpPr>
        <p:spPr>
          <a:xfrm>
            <a:off x="4102400" y="4230133"/>
            <a:ext cx="3987200" cy="7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921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4"/>
          <p:cNvGrpSpPr/>
          <p:nvPr/>
        </p:nvGrpSpPr>
        <p:grpSpPr>
          <a:xfrm>
            <a:off x="945525" y="1516400"/>
            <a:ext cx="10301600" cy="4728400"/>
            <a:chOff x="709144" y="1137300"/>
            <a:chExt cx="7726200" cy="3546300"/>
          </a:xfrm>
        </p:grpSpPr>
        <p:sp>
          <p:nvSpPr>
            <p:cNvPr id="128" name="Google Shape;128;p4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145817" y="1634251"/>
            <a:ext cx="9900800" cy="4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 sz="16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31" name="Google Shape;131;p4"/>
          <p:cNvGrpSpPr/>
          <p:nvPr/>
        </p:nvGrpSpPr>
        <p:grpSpPr>
          <a:xfrm rot="755454" flipH="1">
            <a:off x="10291469" y="-824257"/>
            <a:ext cx="2876292" cy="3550625"/>
            <a:chOff x="-623774" y="-350900"/>
            <a:chExt cx="2449210" cy="3023416"/>
          </a:xfrm>
        </p:grpSpPr>
        <p:grpSp>
          <p:nvGrpSpPr>
            <p:cNvPr id="132" name="Google Shape;132;p4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33" name="Google Shape;133;p4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7" name="Google Shape;137;p4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2" name="Google Shape;142;p4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143" name="Google Shape;143;p4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44" name="Google Shape;144;p4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p4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46;p4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7" name="Google Shape;147;p4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1145833" y="762767"/>
            <a:ext cx="69896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408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6"/>
          <p:cNvGrpSpPr/>
          <p:nvPr/>
        </p:nvGrpSpPr>
        <p:grpSpPr>
          <a:xfrm rot="-899955" flipH="1">
            <a:off x="-895785" y="-873924"/>
            <a:ext cx="2437540" cy="2565733"/>
            <a:chOff x="1526600" y="450800"/>
            <a:chExt cx="4540675" cy="4779475"/>
          </a:xfrm>
        </p:grpSpPr>
        <p:sp>
          <p:nvSpPr>
            <p:cNvPr id="196" name="Google Shape;196;p6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4" name="Google Shape;204;p6"/>
          <p:cNvGrpSpPr/>
          <p:nvPr/>
        </p:nvGrpSpPr>
        <p:grpSpPr>
          <a:xfrm rot="-2141843" flipH="1">
            <a:off x="10746293" y="-1027778"/>
            <a:ext cx="2284055" cy="3482995"/>
            <a:chOff x="7518282" y="2373612"/>
            <a:chExt cx="1544209" cy="2355088"/>
          </a:xfrm>
        </p:grpSpPr>
        <p:sp>
          <p:nvSpPr>
            <p:cNvPr id="205" name="Google Shape;205;p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3" name="Google Shape;213;p6"/>
          <p:cNvSpPr txBox="1">
            <a:spLocks noGrp="1"/>
          </p:cNvSpPr>
          <p:nvPr>
            <p:ph type="title"/>
          </p:nvPr>
        </p:nvSpPr>
        <p:spPr>
          <a:xfrm>
            <a:off x="2642200" y="778467"/>
            <a:ext cx="69076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14" name="Google Shape;214;p6"/>
          <p:cNvGrpSpPr/>
          <p:nvPr/>
        </p:nvGrpSpPr>
        <p:grpSpPr>
          <a:xfrm>
            <a:off x="945533" y="1672986"/>
            <a:ext cx="10301600" cy="4571417"/>
            <a:chOff x="709144" y="1137300"/>
            <a:chExt cx="7726200" cy="3546300"/>
          </a:xfrm>
        </p:grpSpPr>
        <p:sp>
          <p:nvSpPr>
            <p:cNvPr id="215" name="Google Shape;215;p6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16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2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4" name="Google Shape;564;p13"/>
          <p:cNvGrpSpPr/>
          <p:nvPr/>
        </p:nvGrpSpPr>
        <p:grpSpPr>
          <a:xfrm>
            <a:off x="-933517" y="5078269"/>
            <a:ext cx="2555540" cy="2750232"/>
            <a:chOff x="-700138" y="3808702"/>
            <a:chExt cx="1916655" cy="2062674"/>
          </a:xfrm>
        </p:grpSpPr>
        <p:sp>
          <p:nvSpPr>
            <p:cNvPr id="565" name="Google Shape;565;p13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9" name="Google Shape;569;p13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0" name="Google Shape;570;p13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1" name="Google Shape;571;p13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2" name="Google Shape;572;p13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3" name="Google Shape;573;p13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4" name="Google Shape;574;p13"/>
          <p:cNvGrpSpPr/>
          <p:nvPr/>
        </p:nvGrpSpPr>
        <p:grpSpPr>
          <a:xfrm rot="6373967">
            <a:off x="-211459" y="-1003336"/>
            <a:ext cx="1932160" cy="2824509"/>
            <a:chOff x="-2055400" y="2385325"/>
            <a:chExt cx="1520600" cy="2222875"/>
          </a:xfrm>
        </p:grpSpPr>
        <p:grpSp>
          <p:nvGrpSpPr>
            <p:cNvPr id="575" name="Google Shape;575;p13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576" name="Google Shape;576;p1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1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1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0" name="Google Shape;580;p13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581" name="Google Shape;581;p1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1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1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5" name="Google Shape;585;p13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586" name="Google Shape;586;p13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13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13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89" name="Google Shape;589;p13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0" name="Google Shape;590;p13"/>
          <p:cNvGrpSpPr/>
          <p:nvPr/>
        </p:nvGrpSpPr>
        <p:grpSpPr>
          <a:xfrm rot="-489106" flipH="1">
            <a:off x="10445965" y="-507541"/>
            <a:ext cx="2156296" cy="3288276"/>
            <a:chOff x="7518282" y="2373612"/>
            <a:chExt cx="1544209" cy="2355088"/>
          </a:xfrm>
        </p:grpSpPr>
        <p:sp>
          <p:nvSpPr>
            <p:cNvPr id="591" name="Google Shape;591;p13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13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13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13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13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13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13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3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9" name="Google Shape;599;p13"/>
          <p:cNvGrpSpPr/>
          <p:nvPr/>
        </p:nvGrpSpPr>
        <p:grpSpPr>
          <a:xfrm rot="9505959">
            <a:off x="10726424" y="5595717"/>
            <a:ext cx="2471667" cy="2426569"/>
            <a:chOff x="7928300" y="-514224"/>
            <a:chExt cx="1853722" cy="1819900"/>
          </a:xfrm>
        </p:grpSpPr>
        <p:sp>
          <p:nvSpPr>
            <p:cNvPr id="600" name="Google Shape;600;p13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8679096" y="377863"/>
              <a:ext cx="1102926" cy="858624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9" name="Google Shape;609;p13"/>
          <p:cNvGrpSpPr/>
          <p:nvPr/>
        </p:nvGrpSpPr>
        <p:grpSpPr>
          <a:xfrm>
            <a:off x="945533" y="1672986"/>
            <a:ext cx="10301600" cy="4571417"/>
            <a:chOff x="709144" y="1137300"/>
            <a:chExt cx="7726200" cy="3546300"/>
          </a:xfrm>
        </p:grpSpPr>
        <p:sp>
          <p:nvSpPr>
            <p:cNvPr id="610" name="Google Shape;610;p13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12" name="Google Shape;612;p13"/>
          <p:cNvSpPr txBox="1">
            <a:spLocks noGrp="1"/>
          </p:cNvSpPr>
          <p:nvPr>
            <p:ph type="title" hasCustomPrompt="1"/>
          </p:nvPr>
        </p:nvSpPr>
        <p:spPr>
          <a:xfrm>
            <a:off x="3432033" y="2187884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3" name="Google Shape;613;p13"/>
          <p:cNvSpPr txBox="1">
            <a:spLocks noGrp="1"/>
          </p:cNvSpPr>
          <p:nvPr>
            <p:ph type="subTitle" idx="1"/>
          </p:nvPr>
        </p:nvSpPr>
        <p:spPr>
          <a:xfrm>
            <a:off x="2217433" y="2905473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4" name="Google Shape;614;p13"/>
          <p:cNvSpPr txBox="1">
            <a:spLocks noGrp="1"/>
          </p:cNvSpPr>
          <p:nvPr>
            <p:ph type="subTitle" idx="2"/>
          </p:nvPr>
        </p:nvSpPr>
        <p:spPr>
          <a:xfrm>
            <a:off x="1978633" y="33253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15" name="Google Shape;615;p13"/>
          <p:cNvSpPr txBox="1">
            <a:spLocks noGrp="1"/>
          </p:cNvSpPr>
          <p:nvPr>
            <p:ph type="title" idx="3" hasCustomPrompt="1"/>
          </p:nvPr>
        </p:nvSpPr>
        <p:spPr>
          <a:xfrm>
            <a:off x="7781967" y="2187884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6" name="Google Shape;616;p13"/>
          <p:cNvSpPr txBox="1">
            <a:spLocks noGrp="1"/>
          </p:cNvSpPr>
          <p:nvPr>
            <p:ph type="subTitle" idx="4"/>
          </p:nvPr>
        </p:nvSpPr>
        <p:spPr>
          <a:xfrm>
            <a:off x="6567367" y="2905473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13"/>
          <p:cNvSpPr txBox="1">
            <a:spLocks noGrp="1"/>
          </p:cNvSpPr>
          <p:nvPr>
            <p:ph type="subTitle" idx="5"/>
          </p:nvPr>
        </p:nvSpPr>
        <p:spPr>
          <a:xfrm>
            <a:off x="6328567" y="33253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18" name="Google Shape;618;p13"/>
          <p:cNvSpPr txBox="1">
            <a:spLocks noGrp="1"/>
          </p:cNvSpPr>
          <p:nvPr>
            <p:ph type="title" idx="6" hasCustomPrompt="1"/>
          </p:nvPr>
        </p:nvSpPr>
        <p:spPr>
          <a:xfrm>
            <a:off x="3432033" y="4268551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9" name="Google Shape;619;p13"/>
          <p:cNvSpPr txBox="1">
            <a:spLocks noGrp="1"/>
          </p:cNvSpPr>
          <p:nvPr>
            <p:ph type="subTitle" idx="7"/>
          </p:nvPr>
        </p:nvSpPr>
        <p:spPr>
          <a:xfrm>
            <a:off x="2217433" y="5007652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13"/>
          <p:cNvSpPr txBox="1">
            <a:spLocks noGrp="1"/>
          </p:cNvSpPr>
          <p:nvPr>
            <p:ph type="subTitle" idx="8"/>
          </p:nvPr>
        </p:nvSpPr>
        <p:spPr>
          <a:xfrm>
            <a:off x="1978633" y="53795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21" name="Google Shape;621;p13"/>
          <p:cNvSpPr txBox="1">
            <a:spLocks noGrp="1"/>
          </p:cNvSpPr>
          <p:nvPr>
            <p:ph type="title" idx="9" hasCustomPrompt="1"/>
          </p:nvPr>
        </p:nvSpPr>
        <p:spPr>
          <a:xfrm>
            <a:off x="7781967" y="4268551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2" name="Google Shape;622;p13"/>
          <p:cNvSpPr txBox="1">
            <a:spLocks noGrp="1"/>
          </p:cNvSpPr>
          <p:nvPr>
            <p:ph type="subTitle" idx="13"/>
          </p:nvPr>
        </p:nvSpPr>
        <p:spPr>
          <a:xfrm>
            <a:off x="6567367" y="5007652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13"/>
          <p:cNvSpPr txBox="1">
            <a:spLocks noGrp="1"/>
          </p:cNvSpPr>
          <p:nvPr>
            <p:ph type="subTitle" idx="14"/>
          </p:nvPr>
        </p:nvSpPr>
        <p:spPr>
          <a:xfrm>
            <a:off x="6328567" y="53795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24" name="Google Shape;624;p13"/>
          <p:cNvSpPr txBox="1">
            <a:spLocks noGrp="1"/>
          </p:cNvSpPr>
          <p:nvPr>
            <p:ph type="title" idx="15"/>
          </p:nvPr>
        </p:nvSpPr>
        <p:spPr>
          <a:xfrm>
            <a:off x="3335600" y="778463"/>
            <a:ext cx="55208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487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4" name="Google Shape;684;p15"/>
          <p:cNvGrpSpPr/>
          <p:nvPr/>
        </p:nvGrpSpPr>
        <p:grpSpPr>
          <a:xfrm rot="-366008" flipH="1">
            <a:off x="-1313051" y="1370485"/>
            <a:ext cx="3524569" cy="2844455"/>
            <a:chOff x="-729163" y="3851975"/>
            <a:chExt cx="2464103" cy="1988620"/>
          </a:xfrm>
        </p:grpSpPr>
        <p:sp>
          <p:nvSpPr>
            <p:cNvPr id="685" name="Google Shape;685;p1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1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1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1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1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1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" name="Google Shape;691;p1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1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1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1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1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1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1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1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9" name="Google Shape;699;p15"/>
          <p:cNvGrpSpPr/>
          <p:nvPr/>
        </p:nvGrpSpPr>
        <p:grpSpPr>
          <a:xfrm rot="337778">
            <a:off x="10182527" y="-765011"/>
            <a:ext cx="2414701" cy="2495752"/>
            <a:chOff x="334100" y="971800"/>
            <a:chExt cx="1810984" cy="1871771"/>
          </a:xfrm>
        </p:grpSpPr>
        <p:sp>
          <p:nvSpPr>
            <p:cNvPr id="700" name="Google Shape;700;p15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02" name="Google Shape;702;p15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703" name="Google Shape;703;p15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5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05" name="Google Shape;705;p15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8" name="Google Shape;708;p15"/>
          <p:cNvGrpSpPr/>
          <p:nvPr/>
        </p:nvGrpSpPr>
        <p:grpSpPr>
          <a:xfrm rot="2379605">
            <a:off x="119224" y="-1081462"/>
            <a:ext cx="2284019" cy="3482937"/>
            <a:chOff x="7518282" y="2373612"/>
            <a:chExt cx="1544209" cy="2355088"/>
          </a:xfrm>
        </p:grpSpPr>
        <p:sp>
          <p:nvSpPr>
            <p:cNvPr id="709" name="Google Shape;709;p15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" name="Google Shape;710;p15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" name="Google Shape;711;p15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" name="Google Shape;712;p15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15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15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" name="Google Shape;715;p15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" name="Google Shape;716;p15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17" name="Google Shape;717;p15"/>
          <p:cNvGrpSpPr/>
          <p:nvPr/>
        </p:nvGrpSpPr>
        <p:grpSpPr>
          <a:xfrm>
            <a:off x="-757978" y="5229591"/>
            <a:ext cx="2414404" cy="2495444"/>
            <a:chOff x="334100" y="971800"/>
            <a:chExt cx="1810984" cy="1871771"/>
          </a:xfrm>
        </p:grpSpPr>
        <p:sp>
          <p:nvSpPr>
            <p:cNvPr id="718" name="Google Shape;718;p15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20" name="Google Shape;720;p15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721" name="Google Shape;721;p15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15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23" name="Google Shape;723;p15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26" name="Google Shape;726;p15"/>
          <p:cNvSpPr txBox="1">
            <a:spLocks noGrp="1"/>
          </p:cNvSpPr>
          <p:nvPr>
            <p:ph type="title" hasCustomPrompt="1"/>
          </p:nvPr>
        </p:nvSpPr>
        <p:spPr>
          <a:xfrm>
            <a:off x="1416896" y="4128467"/>
            <a:ext cx="4080400" cy="6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7" name="Google Shape;727;p15"/>
          <p:cNvSpPr txBox="1">
            <a:spLocks noGrp="1"/>
          </p:cNvSpPr>
          <p:nvPr>
            <p:ph type="subTitle" idx="1"/>
          </p:nvPr>
        </p:nvSpPr>
        <p:spPr>
          <a:xfrm>
            <a:off x="1416896" y="4823339"/>
            <a:ext cx="40804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28" name="Google Shape;728;p15"/>
          <p:cNvSpPr txBox="1">
            <a:spLocks noGrp="1"/>
          </p:cNvSpPr>
          <p:nvPr>
            <p:ph type="title" idx="2" hasCustomPrompt="1"/>
          </p:nvPr>
        </p:nvSpPr>
        <p:spPr>
          <a:xfrm>
            <a:off x="6694800" y="4128467"/>
            <a:ext cx="4080400" cy="6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9" name="Google Shape;729;p15"/>
          <p:cNvSpPr txBox="1">
            <a:spLocks noGrp="1"/>
          </p:cNvSpPr>
          <p:nvPr>
            <p:ph type="subTitle" idx="3"/>
          </p:nvPr>
        </p:nvSpPr>
        <p:spPr>
          <a:xfrm>
            <a:off x="6694600" y="4823335"/>
            <a:ext cx="40804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0" name="Google Shape;730;p15"/>
          <p:cNvSpPr txBox="1">
            <a:spLocks noGrp="1"/>
          </p:cNvSpPr>
          <p:nvPr>
            <p:ph type="title" idx="4" hasCustomPrompt="1"/>
          </p:nvPr>
        </p:nvSpPr>
        <p:spPr>
          <a:xfrm>
            <a:off x="4055796" y="1493867"/>
            <a:ext cx="4080400" cy="6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1" name="Google Shape;731;p15"/>
          <p:cNvSpPr txBox="1">
            <a:spLocks noGrp="1"/>
          </p:cNvSpPr>
          <p:nvPr>
            <p:ph type="subTitle" idx="5"/>
          </p:nvPr>
        </p:nvSpPr>
        <p:spPr>
          <a:xfrm>
            <a:off x="4055796" y="2188739"/>
            <a:ext cx="40804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732" name="Google Shape;732;p15"/>
          <p:cNvGrpSpPr/>
          <p:nvPr/>
        </p:nvGrpSpPr>
        <p:grpSpPr>
          <a:xfrm rot="5400000">
            <a:off x="9607207" y="5000558"/>
            <a:ext cx="3759328" cy="3698844"/>
            <a:chOff x="7235149" y="-718650"/>
            <a:chExt cx="3031064" cy="2982297"/>
          </a:xfrm>
        </p:grpSpPr>
        <p:grpSp>
          <p:nvGrpSpPr>
            <p:cNvPr id="733" name="Google Shape;733;p1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734" name="Google Shape;734;p1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1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1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8" name="Google Shape;738;p1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739" name="Google Shape;739;p1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1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1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3" name="Google Shape;743;p1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744" name="Google Shape;744;p1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745" name="Google Shape;745;p1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6" name="Google Shape;746;p1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1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48" name="Google Shape;748;p1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701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3" name="Google Shape;793;p17"/>
          <p:cNvGrpSpPr/>
          <p:nvPr/>
        </p:nvGrpSpPr>
        <p:grpSpPr>
          <a:xfrm>
            <a:off x="-563442" y="4234105"/>
            <a:ext cx="3658681" cy="2870832"/>
            <a:chOff x="-2415600" y="2986400"/>
            <a:chExt cx="1943075" cy="1524659"/>
          </a:xfrm>
        </p:grpSpPr>
        <p:sp>
          <p:nvSpPr>
            <p:cNvPr id="794" name="Google Shape;794;p1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99" name="Google Shape;799;p1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800" name="Google Shape;800;p1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1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02" name="Google Shape;802;p17"/>
          <p:cNvGrpSpPr/>
          <p:nvPr/>
        </p:nvGrpSpPr>
        <p:grpSpPr>
          <a:xfrm rot="4586258">
            <a:off x="9329091" y="4983631"/>
            <a:ext cx="4041356" cy="3976333"/>
            <a:chOff x="7235149" y="-718650"/>
            <a:chExt cx="3031064" cy="2982297"/>
          </a:xfrm>
        </p:grpSpPr>
        <p:grpSp>
          <p:nvGrpSpPr>
            <p:cNvPr id="803" name="Google Shape;803;p17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804" name="Google Shape;804;p1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08" name="Google Shape;808;p17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809" name="Google Shape;809;p17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7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7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3" name="Google Shape;813;p17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814" name="Google Shape;814;p17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815" name="Google Shape;815;p17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16" name="Google Shape;816;p17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17" name="Google Shape;817;p17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18" name="Google Shape;818;p17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19" name="Google Shape;819;p17"/>
          <p:cNvGrpSpPr/>
          <p:nvPr/>
        </p:nvGrpSpPr>
        <p:grpSpPr>
          <a:xfrm rot="796149" flipH="1">
            <a:off x="9962595" y="-637002"/>
            <a:ext cx="2566496" cy="2701471"/>
            <a:chOff x="1526600" y="450800"/>
            <a:chExt cx="4540675" cy="4779475"/>
          </a:xfrm>
        </p:grpSpPr>
        <p:sp>
          <p:nvSpPr>
            <p:cNvPr id="820" name="Google Shape;820;p1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28" name="Google Shape;828;p17"/>
          <p:cNvGrpSpPr/>
          <p:nvPr/>
        </p:nvGrpSpPr>
        <p:grpSpPr>
          <a:xfrm rot="1799838">
            <a:off x="-313983" y="-420989"/>
            <a:ext cx="2283968" cy="3483031"/>
            <a:chOff x="7518282" y="2373612"/>
            <a:chExt cx="1544209" cy="2355088"/>
          </a:xfrm>
        </p:grpSpPr>
        <p:sp>
          <p:nvSpPr>
            <p:cNvPr id="829" name="Google Shape;829;p17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0" name="Google Shape;830;p17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1" name="Google Shape;831;p17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2" name="Google Shape;832;p17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3" name="Google Shape;833;p17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4" name="Google Shape;834;p17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5" name="Google Shape;835;p17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6" name="Google Shape;836;p17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37" name="Google Shape;837;p17"/>
          <p:cNvSpPr txBox="1">
            <a:spLocks noGrp="1"/>
          </p:cNvSpPr>
          <p:nvPr>
            <p:ph type="ctrTitle"/>
          </p:nvPr>
        </p:nvSpPr>
        <p:spPr>
          <a:xfrm>
            <a:off x="2598800" y="2116300"/>
            <a:ext cx="6994400" cy="16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10666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9pPr>
          </a:lstStyle>
          <a:p>
            <a:endParaRPr/>
          </a:p>
        </p:txBody>
      </p:sp>
      <p:sp>
        <p:nvSpPr>
          <p:cNvPr id="838" name="Google Shape;838;p17"/>
          <p:cNvSpPr txBox="1">
            <a:spLocks noGrp="1"/>
          </p:cNvSpPr>
          <p:nvPr>
            <p:ph type="subTitle" idx="1"/>
          </p:nvPr>
        </p:nvSpPr>
        <p:spPr>
          <a:xfrm>
            <a:off x="3248800" y="3643700"/>
            <a:ext cx="5694400" cy="10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3494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" name="Google Shape;99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21"/>
          <p:cNvSpPr txBox="1">
            <a:spLocks noGrp="1"/>
          </p:cNvSpPr>
          <p:nvPr>
            <p:ph type="body" idx="1"/>
          </p:nvPr>
        </p:nvSpPr>
        <p:spPr>
          <a:xfrm>
            <a:off x="6407040" y="2549500"/>
            <a:ext cx="4099600" cy="2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1" name="Google Shape;1001;p21"/>
          <p:cNvSpPr txBox="1">
            <a:spLocks noGrp="1"/>
          </p:cNvSpPr>
          <p:nvPr>
            <p:ph type="body" idx="2"/>
          </p:nvPr>
        </p:nvSpPr>
        <p:spPr>
          <a:xfrm>
            <a:off x="1685600" y="2549500"/>
            <a:ext cx="4099600" cy="2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02" name="Google Shape;1002;p21"/>
          <p:cNvGrpSpPr/>
          <p:nvPr/>
        </p:nvGrpSpPr>
        <p:grpSpPr>
          <a:xfrm flipH="1">
            <a:off x="-603425" y="-816255"/>
            <a:ext cx="2436224" cy="2564348"/>
            <a:chOff x="1526600" y="450800"/>
            <a:chExt cx="4540675" cy="4779475"/>
          </a:xfrm>
        </p:grpSpPr>
        <p:sp>
          <p:nvSpPr>
            <p:cNvPr id="1003" name="Google Shape;1003;p21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4" name="Google Shape;1004;p21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5" name="Google Shape;1005;p21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8" name="Google Shape;1008;p21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9" name="Google Shape;1009;p21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11" name="Google Shape;1011;p21"/>
          <p:cNvGrpSpPr/>
          <p:nvPr/>
        </p:nvGrpSpPr>
        <p:grpSpPr>
          <a:xfrm rot="215000" flipH="1">
            <a:off x="9724532" y="5900520"/>
            <a:ext cx="3042587" cy="2387405"/>
            <a:chOff x="-2415600" y="2986400"/>
            <a:chExt cx="1943075" cy="1524659"/>
          </a:xfrm>
        </p:grpSpPr>
        <p:sp>
          <p:nvSpPr>
            <p:cNvPr id="1012" name="Google Shape;1012;p21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5" name="Google Shape;1015;p21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6" name="Google Shape;1016;p21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17" name="Google Shape;1017;p21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018" name="Google Shape;1018;p21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21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0" name="Google Shape;1020;p21"/>
          <p:cNvGrpSpPr/>
          <p:nvPr/>
        </p:nvGrpSpPr>
        <p:grpSpPr>
          <a:xfrm rot="337778">
            <a:off x="10623227" y="-781960"/>
            <a:ext cx="2414701" cy="2495752"/>
            <a:chOff x="334100" y="971800"/>
            <a:chExt cx="1810984" cy="1871771"/>
          </a:xfrm>
        </p:grpSpPr>
        <p:sp>
          <p:nvSpPr>
            <p:cNvPr id="1021" name="Google Shape;1021;p21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23" name="Google Shape;1023;p21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024" name="Google Shape;1024;p21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21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26" name="Google Shape;1026;p21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29" name="Google Shape;1029;p21"/>
          <p:cNvSpPr txBox="1">
            <a:spLocks noGrp="1"/>
          </p:cNvSpPr>
          <p:nvPr>
            <p:ph type="title"/>
          </p:nvPr>
        </p:nvSpPr>
        <p:spPr>
          <a:xfrm>
            <a:off x="3006800" y="778467"/>
            <a:ext cx="61784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651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B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6167" y="713733"/>
            <a:ext cx="10299600" cy="763600"/>
          </a:xfrm>
          <a:prstGeom prst="rect">
            <a:avLst/>
          </a:prstGeom>
          <a:noFill/>
          <a:ln>
            <a:noFill/>
          </a:ln>
          <a:effectLst>
            <a:outerShdw blurRad="57150" dist="28575" dir="18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  <a:defRPr sz="2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6167" y="1685700"/>
            <a:ext cx="10299600" cy="4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61045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6" name="Google Shape;1876;p39"/>
          <p:cNvGrpSpPr/>
          <p:nvPr/>
        </p:nvGrpSpPr>
        <p:grpSpPr>
          <a:xfrm rot="3600720">
            <a:off x="9424494" y="3891826"/>
            <a:ext cx="2725393" cy="2868725"/>
            <a:chOff x="1526600" y="450800"/>
            <a:chExt cx="4540675" cy="4779475"/>
          </a:xfrm>
        </p:grpSpPr>
        <p:sp>
          <p:nvSpPr>
            <p:cNvPr id="1877" name="Google Shape;1877;p39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8" name="Google Shape;1878;p39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9" name="Google Shape;1879;p39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0" name="Google Shape;1880;p39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1" name="Google Shape;1881;p39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2" name="Google Shape;1882;p39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3" name="Google Shape;1883;p39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4" name="Google Shape;1884;p39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885" name="Google Shape;1885;p39"/>
          <p:cNvSpPr/>
          <p:nvPr/>
        </p:nvSpPr>
        <p:spPr>
          <a:xfrm>
            <a:off x="1225951" y="2085185"/>
            <a:ext cx="9943200" cy="3247600"/>
          </a:xfrm>
          <a:prstGeom prst="roundRect">
            <a:avLst>
              <a:gd name="adj" fmla="val 1282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6" name="Google Shape;1886;p39"/>
          <p:cNvSpPr/>
          <p:nvPr/>
        </p:nvSpPr>
        <p:spPr>
          <a:xfrm>
            <a:off x="1124401" y="1983652"/>
            <a:ext cx="9943200" cy="3247600"/>
          </a:xfrm>
          <a:prstGeom prst="roundRect">
            <a:avLst>
              <a:gd name="adj" fmla="val 1282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887" name="Google Shape;1887;p39"/>
          <p:cNvGrpSpPr/>
          <p:nvPr/>
        </p:nvGrpSpPr>
        <p:grpSpPr>
          <a:xfrm rot="258069" flipH="1">
            <a:off x="9934970" y="1319365"/>
            <a:ext cx="2621529" cy="3333659"/>
            <a:chOff x="2173834" y="-584300"/>
            <a:chExt cx="1966115" cy="2500203"/>
          </a:xfrm>
        </p:grpSpPr>
        <p:grpSp>
          <p:nvGrpSpPr>
            <p:cNvPr id="1888" name="Google Shape;1888;p39"/>
            <p:cNvGrpSpPr/>
            <p:nvPr/>
          </p:nvGrpSpPr>
          <p:grpSpPr>
            <a:xfrm rot="1413719">
              <a:off x="2539340" y="-541428"/>
              <a:ext cx="616248" cy="1925931"/>
              <a:chOff x="-1858600" y="2385325"/>
              <a:chExt cx="523125" cy="1635025"/>
            </a:xfrm>
          </p:grpSpPr>
          <p:sp>
            <p:nvSpPr>
              <p:cNvPr id="1889" name="Google Shape;1889;p39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0" name="Google Shape;1890;p39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1" name="Google Shape;1891;p39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2" name="Google Shape;1892;p39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893" name="Google Shape;1893;p39"/>
            <p:cNvGrpSpPr/>
            <p:nvPr/>
          </p:nvGrpSpPr>
          <p:grpSpPr>
            <a:xfrm rot="1413719">
              <a:off x="2548595" y="-367104"/>
              <a:ext cx="1216593" cy="2128592"/>
              <a:chOff x="-1779100" y="2408800"/>
              <a:chExt cx="1032750" cy="1807075"/>
            </a:xfrm>
          </p:grpSpPr>
          <p:sp>
            <p:nvSpPr>
              <p:cNvPr id="1894" name="Google Shape;1894;p39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5" name="Google Shape;1895;p39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6" name="Google Shape;1896;p39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p39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898" name="Google Shape;1898;p39"/>
          <p:cNvSpPr/>
          <p:nvPr/>
        </p:nvSpPr>
        <p:spPr>
          <a:xfrm>
            <a:off x="8614233" y="718733"/>
            <a:ext cx="2631600" cy="6388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9" name="Google Shape;1899;p39"/>
          <p:cNvSpPr txBox="1">
            <a:spLocks noGrp="1"/>
          </p:cNvSpPr>
          <p:nvPr>
            <p:ph type="ctrTitle"/>
          </p:nvPr>
        </p:nvSpPr>
        <p:spPr>
          <a:xfrm>
            <a:off x="1718000" y="2472444"/>
            <a:ext cx="9561182" cy="191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990"/>
            </a:pPr>
            <a:r>
              <a:rPr lang="en" sz="4400" dirty="0" smtClean="0">
                <a:solidFill>
                  <a:schemeClr val="accent3"/>
                </a:solidFill>
              </a:rPr>
              <a:t>UNIT 10:HEALTH AND HYGIENE</a:t>
            </a:r>
            <a:endParaRPr sz="4400" dirty="0"/>
          </a:p>
        </p:txBody>
      </p:sp>
      <p:sp>
        <p:nvSpPr>
          <p:cNvPr id="1900" name="Google Shape;1900;p39"/>
          <p:cNvSpPr txBox="1">
            <a:spLocks noGrp="1"/>
          </p:cNvSpPr>
          <p:nvPr>
            <p:ph type="subTitle" idx="2"/>
          </p:nvPr>
        </p:nvSpPr>
        <p:spPr>
          <a:xfrm>
            <a:off x="8806633" y="756733"/>
            <a:ext cx="2246800" cy="562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dirty="0" smtClean="0"/>
              <a:t> GRADE 7</a:t>
            </a:r>
            <a:endParaRPr dirty="0"/>
          </a:p>
        </p:txBody>
      </p:sp>
      <p:cxnSp>
        <p:nvCxnSpPr>
          <p:cNvPr id="1901" name="Google Shape;1901;p39"/>
          <p:cNvCxnSpPr/>
          <p:nvPr/>
        </p:nvCxnSpPr>
        <p:spPr>
          <a:xfrm>
            <a:off x="7012933" y="4618644"/>
            <a:ext cx="634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2" name="Google Shape;1902;p39"/>
          <p:cNvCxnSpPr/>
          <p:nvPr/>
        </p:nvCxnSpPr>
        <p:spPr>
          <a:xfrm rot="10800000">
            <a:off x="4555467" y="4632388"/>
            <a:ext cx="634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3" name="Google Shape;1903;p39"/>
          <p:cNvSpPr txBox="1">
            <a:spLocks noGrp="1"/>
          </p:cNvSpPr>
          <p:nvPr>
            <p:ph type="subTitle" idx="1"/>
          </p:nvPr>
        </p:nvSpPr>
        <p:spPr>
          <a:xfrm>
            <a:off x="3593228" y="4117737"/>
            <a:ext cx="4970968" cy="47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-US" sz="2800" b="1" dirty="0" smtClean="0"/>
              <a:t>A. PERSONAL HYGIENE</a:t>
            </a:r>
            <a:endParaRPr sz="2800" b="1" dirty="0"/>
          </a:p>
        </p:txBody>
      </p:sp>
      <p:grpSp>
        <p:nvGrpSpPr>
          <p:cNvPr id="1904" name="Google Shape;1904;p39"/>
          <p:cNvGrpSpPr/>
          <p:nvPr/>
        </p:nvGrpSpPr>
        <p:grpSpPr>
          <a:xfrm rot="-400622" flipH="1">
            <a:off x="558301" y="4696324"/>
            <a:ext cx="3304396" cy="2592837"/>
            <a:chOff x="-2415600" y="2986400"/>
            <a:chExt cx="1943075" cy="1524659"/>
          </a:xfrm>
        </p:grpSpPr>
        <p:sp>
          <p:nvSpPr>
            <p:cNvPr id="1905" name="Google Shape;1905;p3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6" name="Google Shape;1906;p3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7" name="Google Shape;1907;p39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8" name="Google Shape;1908;p3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9" name="Google Shape;1909;p3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910" name="Google Shape;1910;p3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911" name="Google Shape;1911;p3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3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13" name="Google Shape;1913;p39"/>
          <p:cNvGrpSpPr/>
          <p:nvPr/>
        </p:nvGrpSpPr>
        <p:grpSpPr>
          <a:xfrm rot="-448661" flipH="1">
            <a:off x="-704400" y="4109424"/>
            <a:ext cx="2900023" cy="2997363"/>
            <a:chOff x="334100" y="971800"/>
            <a:chExt cx="1810984" cy="1871771"/>
          </a:xfrm>
        </p:grpSpPr>
        <p:sp>
          <p:nvSpPr>
            <p:cNvPr id="1914" name="Google Shape;1914;p39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5" name="Google Shape;1915;p3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916" name="Google Shape;1916;p3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917" name="Google Shape;1917;p3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3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919" name="Google Shape;1919;p39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0" name="Google Shape;1920;p3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1" name="Google Shape;1921;p3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61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" name="Google Shape;2757;p72"/>
          <p:cNvSpPr/>
          <p:nvPr/>
        </p:nvSpPr>
        <p:spPr>
          <a:xfrm>
            <a:off x="2443278" y="36345"/>
            <a:ext cx="7040400" cy="638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5" name="Google Shape;2765;p72"/>
          <p:cNvSpPr txBox="1">
            <a:spLocks noGrp="1"/>
          </p:cNvSpPr>
          <p:nvPr>
            <p:ph type="title"/>
          </p:nvPr>
        </p:nvSpPr>
        <p:spPr>
          <a:xfrm>
            <a:off x="2846878" y="134345"/>
            <a:ext cx="6636800" cy="54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dirty="0" smtClean="0"/>
              <a:t>VOCABULARY</a:t>
            </a:r>
            <a:endParaRPr dirty="0"/>
          </a:p>
        </p:txBody>
      </p:sp>
      <p:pic>
        <p:nvPicPr>
          <p:cNvPr id="1026" name="Picture 2" descr="Tiếng Anh 7 và ngữ pháp, bài tập tiếng Anh lớp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66" y="2165146"/>
            <a:ext cx="5675261" cy="40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ếng Anh 7 và ngữ pháp, bài tập tiếng Anh lớp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427" y="2165145"/>
            <a:ext cx="4916677" cy="40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9765" y="94309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Diary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n)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nap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v)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p40"/>
          <p:cNvSpPr/>
          <p:nvPr/>
        </p:nvSpPr>
        <p:spPr>
          <a:xfrm>
            <a:off x="800426" y="713767"/>
            <a:ext cx="7486000" cy="638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8" name="Google Shape;1928;p40"/>
          <p:cNvSpPr txBox="1">
            <a:spLocks noGrp="1"/>
          </p:cNvSpPr>
          <p:nvPr>
            <p:ph type="title"/>
          </p:nvPr>
        </p:nvSpPr>
        <p:spPr>
          <a:xfrm>
            <a:off x="1145833" y="762767"/>
            <a:ext cx="6989600" cy="54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Read Nam’s diary</a:t>
            </a:r>
            <a:endParaRPr dirty="0"/>
          </a:p>
        </p:txBody>
      </p:sp>
      <p:pic>
        <p:nvPicPr>
          <p:cNvPr id="2" name="unit-10-a-ex-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7099852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5832" y="1727609"/>
            <a:ext cx="99992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about yourself. Complete a diary entry like Nam's. Then practice with your partner. Ask these 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5832" y="3297269"/>
            <a:ext cx="97607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do every day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do you get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up/eat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breakfast/ do homework/ go to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bed?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What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do next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often watch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TV?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99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757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Language Arts Subject for High School - 9th Grade: Grammar by Slidesgo">
  <a:themeElements>
    <a:clrScheme name="Simple Light">
      <a:dk1>
        <a:srgbClr val="000000"/>
      </a:dk1>
      <a:lt1>
        <a:srgbClr val="FFE8DE"/>
      </a:lt1>
      <a:dk2>
        <a:srgbClr val="F4DED4"/>
      </a:dk2>
      <a:lt2>
        <a:srgbClr val="119B9B"/>
      </a:lt2>
      <a:accent1>
        <a:srgbClr val="F1C232"/>
      </a:accent1>
      <a:accent2>
        <a:srgbClr val="FFEBA5"/>
      </a:accent2>
      <a:accent3>
        <a:srgbClr val="E24747"/>
      </a:accent3>
      <a:accent4>
        <a:srgbClr val="FFFFFF"/>
      </a:accent4>
      <a:accent5>
        <a:srgbClr val="FAFAFA"/>
      </a:accent5>
      <a:accent6>
        <a:srgbClr val="FAFAF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Widescreen</PresentationFormat>
  <Paragraphs>12</Paragraphs>
  <Slides>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Josefin Sans</vt:lpstr>
      <vt:lpstr>Raleway</vt:lpstr>
      <vt:lpstr>Times New Roman</vt:lpstr>
      <vt:lpstr>1_Language Arts Subject for High School - 9th Grade: Grammar by Slidesgo</vt:lpstr>
      <vt:lpstr>UNIT 10:HEALTH AND HYGIENE</vt:lpstr>
      <vt:lpstr>VOCABULARY</vt:lpstr>
      <vt:lpstr>3. Read Nam’s diary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10:HEALTH AND HYGIENE</dc:title>
  <dc:creator>Admin</dc:creator>
  <cp:lastModifiedBy>Admin</cp:lastModifiedBy>
  <cp:revision>1</cp:revision>
  <dcterms:created xsi:type="dcterms:W3CDTF">2023-03-19T15:19:22Z</dcterms:created>
  <dcterms:modified xsi:type="dcterms:W3CDTF">2023-03-19T15:19:40Z</dcterms:modified>
</cp:coreProperties>
</file>